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67646" y="2525572"/>
            <a:ext cx="6256706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41845" y="3478212"/>
            <a:ext cx="10708309" cy="937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1840" y="-32156"/>
            <a:ext cx="10688319" cy="634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9079" y="1909064"/>
            <a:ext cx="8147050" cy="3754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20.jpg"/><Relationship Id="rId7" Type="http://schemas.openxmlformats.org/officeDocument/2006/relationships/image" Target="../media/image2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3.jpg"/><Relationship Id="rId6" Type="http://schemas.openxmlformats.org/officeDocument/2006/relationships/image" Target="../media/image24.jpg"/><Relationship Id="rId7" Type="http://schemas.openxmlformats.org/officeDocument/2006/relationships/image" Target="../media/image2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29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088390">
              <a:lnSpc>
                <a:spcPct val="100000"/>
              </a:lnSpc>
              <a:spcBef>
                <a:spcPts val="105"/>
              </a:spcBef>
            </a:pPr>
            <a:r>
              <a:rPr dirty="0" sz="4400"/>
              <a:t>烷烃的结构</a:t>
            </a:r>
            <a:r>
              <a:rPr dirty="0"/>
              <a:t>（第二课时</a:t>
            </a:r>
            <a:r>
              <a:rPr dirty="0" spc="-5"/>
              <a:t>）</a:t>
            </a:r>
            <a:endParaRPr sz="4400"/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430904" marR="5080">
              <a:lnSpc>
                <a:spcPct val="124700"/>
              </a:lnSpc>
              <a:spcBef>
                <a:spcPts val="95"/>
              </a:spcBef>
              <a:tabLst>
                <a:tab pos="4043045" algn="l"/>
                <a:tab pos="7028180" algn="l"/>
                <a:tab pos="7640955" algn="l"/>
                <a:tab pos="7853680" algn="l"/>
                <a:tab pos="8466455" algn="l"/>
              </a:tabLst>
            </a:pPr>
            <a:r>
              <a:rPr dirty="0"/>
              <a:t>主讲人：梁京</a:t>
            </a:r>
            <a:r>
              <a:rPr dirty="0" spc="-5"/>
              <a:t>梅</a:t>
            </a:r>
            <a:r>
              <a:rPr dirty="0"/>
              <a:t>	</a:t>
            </a:r>
            <a:r>
              <a:rPr dirty="0" spc="-5"/>
              <a:t>学</a:t>
            </a:r>
            <a:r>
              <a:rPr dirty="0"/>
              <a:t>	</a:t>
            </a:r>
            <a:r>
              <a:rPr dirty="0"/>
              <a:t>校：北京市第八十中</a:t>
            </a:r>
            <a:r>
              <a:rPr dirty="0" spc="-5"/>
              <a:t>学 </a:t>
            </a:r>
            <a:r>
              <a:rPr dirty="0" spc="-5"/>
              <a:t>学	</a:t>
            </a:r>
            <a:r>
              <a:rPr dirty="0"/>
              <a:t>科：化学必修2（人教版</a:t>
            </a:r>
            <a:r>
              <a:rPr dirty="0" spc="-5"/>
              <a:t>）		年	</a:t>
            </a:r>
            <a:r>
              <a:rPr dirty="0"/>
              <a:t>级：高一下学</a:t>
            </a:r>
            <a:r>
              <a:rPr dirty="0" spc="-5"/>
              <a:t>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2058670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高中化</a:t>
            </a:r>
            <a:r>
              <a:rPr dirty="0" spc="-10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851166"/>
            <a:ext cx="10186670" cy="5192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70180">
              <a:lnSpc>
                <a:spcPct val="100000"/>
              </a:lnSpc>
              <a:spcBef>
                <a:spcPts val="95"/>
              </a:spcBef>
            </a:pPr>
            <a:r>
              <a:rPr dirty="0" sz="3400" b="1">
                <a:solidFill>
                  <a:srgbClr val="FF0000"/>
                </a:solidFill>
                <a:latin typeface="华文楷体"/>
                <a:cs typeface="华文楷体"/>
              </a:rPr>
              <a:t>学习目</a:t>
            </a:r>
            <a:r>
              <a:rPr dirty="0" sz="3400" spc="-10" b="1">
                <a:solidFill>
                  <a:srgbClr val="FF0000"/>
                </a:solidFill>
                <a:latin typeface="华文楷体"/>
                <a:cs typeface="华文楷体"/>
              </a:rPr>
              <a:t>标</a:t>
            </a:r>
            <a:endParaRPr sz="3400">
              <a:latin typeface="华文楷体"/>
              <a:cs typeface="华文楷体"/>
            </a:endParaRPr>
          </a:p>
          <a:p>
            <a:pPr algn="just" marL="241300" marR="76835" indent="-228600">
              <a:lnSpc>
                <a:spcPct val="130000"/>
              </a:lnSpc>
              <a:spcBef>
                <a:spcPts val="3404"/>
              </a:spcBef>
              <a:buSzPct val="96000"/>
              <a:buAutoNum type="arabicPeriod"/>
              <a:tabLst>
                <a:tab pos="233045" algn="l"/>
              </a:tabLst>
            </a:pPr>
            <a:r>
              <a:rPr dirty="0" sz="2500" b="1">
                <a:latin typeface="华文楷体"/>
                <a:cs typeface="华文楷体"/>
              </a:rPr>
              <a:t>能通过球棍模型和空间充填模型这两种分子结构模型，进一步理解甲</a:t>
            </a:r>
            <a:r>
              <a:rPr dirty="0" sz="2500" spc="-10" b="1">
                <a:latin typeface="华文楷体"/>
                <a:cs typeface="华文楷体"/>
              </a:rPr>
              <a:t>烷 </a:t>
            </a:r>
            <a:r>
              <a:rPr dirty="0" sz="2500" b="1">
                <a:latin typeface="华文楷体"/>
                <a:cs typeface="华文楷体"/>
              </a:rPr>
              <a:t>的结构与碳原子的成键特点，并能认识结构模型在研究物质结构中的</a:t>
            </a:r>
            <a:r>
              <a:rPr dirty="0" sz="2500" spc="-5" b="1">
                <a:latin typeface="华文楷体"/>
                <a:cs typeface="华文楷体"/>
              </a:rPr>
              <a:t>重 </a:t>
            </a:r>
            <a:r>
              <a:rPr dirty="0" sz="2500" b="1">
                <a:latin typeface="华文楷体"/>
                <a:cs typeface="华文楷体"/>
              </a:rPr>
              <a:t>要作用</a:t>
            </a:r>
            <a:r>
              <a:rPr dirty="0" sz="2500" spc="-10" b="1">
                <a:latin typeface="华文楷体"/>
                <a:cs typeface="华文楷体"/>
              </a:rPr>
              <a:t>。</a:t>
            </a:r>
            <a:endParaRPr sz="2500">
              <a:latin typeface="华文楷体"/>
              <a:cs typeface="华文楷体"/>
            </a:endParaRPr>
          </a:p>
          <a:p>
            <a:pPr algn="just" marL="241300" marR="5080" indent="-228600">
              <a:lnSpc>
                <a:spcPct val="130000"/>
              </a:lnSpc>
              <a:spcBef>
                <a:spcPts val="1000"/>
              </a:spcBef>
              <a:buSzPct val="96000"/>
              <a:buAutoNum type="arabicPeriod"/>
              <a:tabLst>
                <a:tab pos="233045" algn="l"/>
              </a:tabLst>
            </a:pPr>
            <a:r>
              <a:rPr dirty="0" sz="2500" b="1">
                <a:latin typeface="华文楷体"/>
                <a:cs typeface="华文楷体"/>
              </a:rPr>
              <a:t>通过对几种烷烃的组成和结构分析，初步了解有机物命名方式</a:t>
            </a:r>
            <a:r>
              <a:rPr dirty="0" sz="2500" spc="-10" b="1">
                <a:latin typeface="华文楷体"/>
                <a:cs typeface="华文楷体"/>
              </a:rPr>
              <a:t>，</a:t>
            </a:r>
            <a:r>
              <a:rPr dirty="0" sz="2500" spc="-15" b="1">
                <a:latin typeface="华文楷体"/>
                <a:cs typeface="华文楷体"/>
              </a:rPr>
              <a:t> </a:t>
            </a:r>
            <a:r>
              <a:rPr dirty="0" sz="2500" b="1">
                <a:latin typeface="华文楷体"/>
                <a:cs typeface="华文楷体"/>
              </a:rPr>
              <a:t>学会</a:t>
            </a:r>
            <a:r>
              <a:rPr dirty="0" sz="2500" spc="-10" b="1">
                <a:latin typeface="华文楷体"/>
                <a:cs typeface="华文楷体"/>
              </a:rPr>
              <a:t>运 </a:t>
            </a:r>
            <a:r>
              <a:rPr dirty="0" sz="2500" b="1">
                <a:latin typeface="华文楷体"/>
                <a:cs typeface="华文楷体"/>
              </a:rPr>
              <a:t>用结构简式表达有机物的结构，并能够总结出烷烃的组成通式和结构</a:t>
            </a:r>
            <a:r>
              <a:rPr dirty="0" sz="2500" spc="-10" b="1">
                <a:latin typeface="华文楷体"/>
                <a:cs typeface="华文楷体"/>
              </a:rPr>
              <a:t>特 </a:t>
            </a:r>
            <a:r>
              <a:rPr dirty="0" sz="2500" b="1">
                <a:latin typeface="华文楷体"/>
                <a:cs typeface="华文楷体"/>
              </a:rPr>
              <a:t>点</a:t>
            </a:r>
            <a:r>
              <a:rPr dirty="0" sz="2500" spc="-10" b="1">
                <a:latin typeface="华文楷体"/>
                <a:cs typeface="华文楷体"/>
              </a:rPr>
              <a:t>。</a:t>
            </a:r>
            <a:endParaRPr sz="2500">
              <a:latin typeface="华文楷体"/>
              <a:cs typeface="华文楷体"/>
            </a:endParaRPr>
          </a:p>
          <a:p>
            <a:pPr marL="241300" marR="85090" indent="-228600">
              <a:lnSpc>
                <a:spcPct val="130000"/>
              </a:lnSpc>
              <a:spcBef>
                <a:spcPts val="1000"/>
              </a:spcBef>
              <a:buSzPct val="96000"/>
              <a:buAutoNum type="arabicPeriod"/>
              <a:tabLst>
                <a:tab pos="233045" algn="l"/>
              </a:tabLst>
            </a:pPr>
            <a:r>
              <a:rPr dirty="0" sz="2500" b="1">
                <a:latin typeface="华文楷体"/>
                <a:cs typeface="华文楷体"/>
              </a:rPr>
              <a:t>理解同系物和同分异构体的概念，并能结合同分异构现象解释有机物</a:t>
            </a:r>
            <a:r>
              <a:rPr dirty="0" sz="2500" spc="-5" b="1">
                <a:latin typeface="华文楷体"/>
                <a:cs typeface="华文楷体"/>
              </a:rPr>
              <a:t>种 </a:t>
            </a:r>
            <a:r>
              <a:rPr dirty="0" sz="2500" b="1">
                <a:latin typeface="华文楷体"/>
                <a:cs typeface="华文楷体"/>
              </a:rPr>
              <a:t>类繁多的原因</a:t>
            </a:r>
            <a:r>
              <a:rPr dirty="0" sz="2500" spc="-10" b="1">
                <a:latin typeface="华文楷体"/>
                <a:cs typeface="华文楷体"/>
              </a:rPr>
              <a:t>。</a:t>
            </a:r>
            <a:endParaRPr sz="25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2058670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高中化</a:t>
            </a:r>
            <a:r>
              <a:rPr dirty="0" spc="-10"/>
              <a:t>学</a:t>
            </a:r>
          </a:p>
        </p:txBody>
      </p:sp>
      <p:sp>
        <p:nvSpPr>
          <p:cNvPr id="3" name="object 3"/>
          <p:cNvSpPr/>
          <p:nvPr/>
        </p:nvSpPr>
        <p:spPr>
          <a:xfrm>
            <a:off x="839304" y="1894370"/>
            <a:ext cx="864235" cy="410209"/>
          </a:xfrm>
          <a:custGeom>
            <a:avLst/>
            <a:gdLst/>
            <a:ahLst/>
            <a:cxnLst/>
            <a:rect l="l" t="t" r="r" b="b"/>
            <a:pathLst>
              <a:path w="864235" h="410210">
                <a:moveTo>
                  <a:pt x="858862" y="409638"/>
                </a:moveTo>
                <a:lnTo>
                  <a:pt x="4762" y="409638"/>
                </a:lnTo>
                <a:lnTo>
                  <a:pt x="3289" y="409409"/>
                </a:lnTo>
                <a:lnTo>
                  <a:pt x="1955" y="408736"/>
                </a:lnTo>
                <a:lnTo>
                  <a:pt x="901" y="407682"/>
                </a:lnTo>
                <a:lnTo>
                  <a:pt x="228" y="406349"/>
                </a:lnTo>
                <a:lnTo>
                  <a:pt x="0" y="404875"/>
                </a:lnTo>
                <a:lnTo>
                  <a:pt x="0" y="4762"/>
                </a:lnTo>
                <a:lnTo>
                  <a:pt x="4762" y="0"/>
                </a:lnTo>
                <a:lnTo>
                  <a:pt x="858862" y="0"/>
                </a:lnTo>
                <a:lnTo>
                  <a:pt x="863625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400113"/>
                </a:lnTo>
                <a:lnTo>
                  <a:pt x="4762" y="400113"/>
                </a:lnTo>
                <a:lnTo>
                  <a:pt x="9525" y="404875"/>
                </a:lnTo>
                <a:lnTo>
                  <a:pt x="863625" y="404875"/>
                </a:lnTo>
                <a:lnTo>
                  <a:pt x="863396" y="406349"/>
                </a:lnTo>
                <a:lnTo>
                  <a:pt x="862723" y="407682"/>
                </a:lnTo>
                <a:lnTo>
                  <a:pt x="861669" y="408736"/>
                </a:lnTo>
                <a:lnTo>
                  <a:pt x="860336" y="409409"/>
                </a:lnTo>
                <a:lnTo>
                  <a:pt x="858862" y="409638"/>
                </a:lnTo>
                <a:close/>
              </a:path>
              <a:path w="864235" h="410210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864235" h="410210">
                <a:moveTo>
                  <a:pt x="854100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854100" y="4762"/>
                </a:lnTo>
                <a:lnTo>
                  <a:pt x="854100" y="9525"/>
                </a:lnTo>
                <a:close/>
              </a:path>
              <a:path w="864235" h="410210">
                <a:moveTo>
                  <a:pt x="854100" y="404875"/>
                </a:moveTo>
                <a:lnTo>
                  <a:pt x="854100" y="4762"/>
                </a:lnTo>
                <a:lnTo>
                  <a:pt x="858862" y="9525"/>
                </a:lnTo>
                <a:lnTo>
                  <a:pt x="863625" y="9525"/>
                </a:lnTo>
                <a:lnTo>
                  <a:pt x="863625" y="400113"/>
                </a:lnTo>
                <a:lnTo>
                  <a:pt x="858862" y="400113"/>
                </a:lnTo>
                <a:lnTo>
                  <a:pt x="854100" y="404875"/>
                </a:lnTo>
                <a:close/>
              </a:path>
              <a:path w="864235" h="410210">
                <a:moveTo>
                  <a:pt x="863625" y="9525"/>
                </a:moveTo>
                <a:lnTo>
                  <a:pt x="858862" y="9525"/>
                </a:lnTo>
                <a:lnTo>
                  <a:pt x="854100" y="4762"/>
                </a:lnTo>
                <a:lnTo>
                  <a:pt x="863625" y="4762"/>
                </a:lnTo>
                <a:lnTo>
                  <a:pt x="863625" y="9525"/>
                </a:lnTo>
                <a:close/>
              </a:path>
              <a:path w="864235" h="410210">
                <a:moveTo>
                  <a:pt x="9525" y="404875"/>
                </a:moveTo>
                <a:lnTo>
                  <a:pt x="4762" y="400113"/>
                </a:lnTo>
                <a:lnTo>
                  <a:pt x="9525" y="400113"/>
                </a:lnTo>
                <a:lnTo>
                  <a:pt x="9525" y="404875"/>
                </a:lnTo>
                <a:close/>
              </a:path>
              <a:path w="864235" h="410210">
                <a:moveTo>
                  <a:pt x="854100" y="404875"/>
                </a:moveTo>
                <a:lnTo>
                  <a:pt x="9525" y="404875"/>
                </a:lnTo>
                <a:lnTo>
                  <a:pt x="9525" y="400113"/>
                </a:lnTo>
                <a:lnTo>
                  <a:pt x="854100" y="400113"/>
                </a:lnTo>
                <a:lnTo>
                  <a:pt x="854100" y="404875"/>
                </a:lnTo>
                <a:close/>
              </a:path>
              <a:path w="864235" h="410210">
                <a:moveTo>
                  <a:pt x="863625" y="404875"/>
                </a:moveTo>
                <a:lnTo>
                  <a:pt x="854100" y="404875"/>
                </a:lnTo>
                <a:lnTo>
                  <a:pt x="858862" y="400113"/>
                </a:lnTo>
                <a:lnTo>
                  <a:pt x="863625" y="400113"/>
                </a:lnTo>
                <a:lnTo>
                  <a:pt x="863625" y="404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22807" y="862660"/>
            <a:ext cx="10584180" cy="1948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2103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0000"/>
                </a:solidFill>
                <a:latin typeface="华文楷体"/>
                <a:cs typeface="华文楷体"/>
              </a:rPr>
              <a:t>初识烷</a:t>
            </a:r>
            <a:r>
              <a:rPr dirty="0" sz="3600" spc="-5" b="1">
                <a:solidFill>
                  <a:srgbClr val="FF0000"/>
                </a:solidFill>
                <a:latin typeface="华文楷体"/>
                <a:cs typeface="华文楷体"/>
              </a:rPr>
              <a:t>烃</a:t>
            </a:r>
            <a:endParaRPr sz="36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386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书P69</a:t>
            </a:r>
            <a:endParaRPr sz="2000">
              <a:latin typeface="华文楷体"/>
              <a:cs typeface="华文楷体"/>
            </a:endParaRPr>
          </a:p>
          <a:p>
            <a:pPr marL="647700">
              <a:lnSpc>
                <a:spcPct val="100000"/>
              </a:lnSpc>
              <a:spcBef>
                <a:spcPts val="1190"/>
              </a:spcBef>
            </a:pPr>
            <a:r>
              <a:rPr dirty="0" sz="2800" b="1">
                <a:latin typeface="华文楷体"/>
                <a:cs typeface="华文楷体"/>
              </a:rPr>
              <a:t>仅含碳和氢两种元素的有机化合物称为</a:t>
            </a: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碳氢化合物</a:t>
            </a:r>
            <a:r>
              <a:rPr dirty="0" sz="2800" b="1">
                <a:latin typeface="华文楷体"/>
                <a:cs typeface="华文楷体"/>
              </a:rPr>
              <a:t>，也称为</a:t>
            </a: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烃</a:t>
            </a:r>
            <a:r>
              <a:rPr dirty="0" sz="2400" spc="-5" b="1">
                <a:latin typeface="华文楷体"/>
                <a:cs typeface="华文楷体"/>
              </a:rPr>
              <a:t>。</a:t>
            </a:r>
            <a:endParaRPr sz="2400">
              <a:latin typeface="华文楷体"/>
              <a:cs typeface="华文楷体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16652" y="3534155"/>
            <a:ext cx="1257300" cy="1138555"/>
            <a:chOff x="5216652" y="3534155"/>
            <a:chExt cx="1257300" cy="1138555"/>
          </a:xfrm>
        </p:grpSpPr>
        <p:sp>
          <p:nvSpPr>
            <p:cNvPr id="6" name="object 6"/>
            <p:cNvSpPr/>
            <p:nvPr/>
          </p:nvSpPr>
          <p:spPr>
            <a:xfrm>
              <a:off x="5216652" y="3534155"/>
              <a:ext cx="1257300" cy="7147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507024" y="3838994"/>
              <a:ext cx="742950" cy="351155"/>
            </a:xfrm>
            <a:custGeom>
              <a:avLst/>
              <a:gdLst/>
              <a:ahLst/>
              <a:cxnLst/>
              <a:rect l="l" t="t" r="r" b="b"/>
              <a:pathLst>
                <a:path w="742950" h="351154">
                  <a:moveTo>
                    <a:pt x="742530" y="350646"/>
                  </a:moveTo>
                  <a:lnTo>
                    <a:pt x="0" y="350646"/>
                  </a:lnTo>
                  <a:lnTo>
                    <a:pt x="0" y="0"/>
                  </a:lnTo>
                  <a:lnTo>
                    <a:pt x="742530" y="0"/>
                  </a:lnTo>
                  <a:lnTo>
                    <a:pt x="742530" y="9525"/>
                  </a:lnTo>
                  <a:lnTo>
                    <a:pt x="19050" y="9525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331596"/>
                  </a:lnTo>
                  <a:lnTo>
                    <a:pt x="9525" y="331596"/>
                  </a:lnTo>
                  <a:lnTo>
                    <a:pt x="19050" y="341121"/>
                  </a:lnTo>
                  <a:lnTo>
                    <a:pt x="742530" y="341121"/>
                  </a:lnTo>
                  <a:lnTo>
                    <a:pt x="742530" y="350646"/>
                  </a:lnTo>
                  <a:close/>
                </a:path>
                <a:path w="742950" h="351154">
                  <a:moveTo>
                    <a:pt x="19050" y="19050"/>
                  </a:moveTo>
                  <a:lnTo>
                    <a:pt x="9525" y="19050"/>
                  </a:lnTo>
                  <a:lnTo>
                    <a:pt x="19050" y="9525"/>
                  </a:lnTo>
                  <a:lnTo>
                    <a:pt x="19050" y="19050"/>
                  </a:lnTo>
                  <a:close/>
                </a:path>
                <a:path w="742950" h="351154">
                  <a:moveTo>
                    <a:pt x="723480" y="19050"/>
                  </a:moveTo>
                  <a:lnTo>
                    <a:pt x="19050" y="19050"/>
                  </a:lnTo>
                  <a:lnTo>
                    <a:pt x="19050" y="9525"/>
                  </a:lnTo>
                  <a:lnTo>
                    <a:pt x="723480" y="9525"/>
                  </a:lnTo>
                  <a:lnTo>
                    <a:pt x="723480" y="19050"/>
                  </a:lnTo>
                  <a:close/>
                </a:path>
                <a:path w="742950" h="351154">
                  <a:moveTo>
                    <a:pt x="723480" y="341121"/>
                  </a:moveTo>
                  <a:lnTo>
                    <a:pt x="723480" y="9525"/>
                  </a:lnTo>
                  <a:lnTo>
                    <a:pt x="733005" y="19050"/>
                  </a:lnTo>
                  <a:lnTo>
                    <a:pt x="742530" y="19050"/>
                  </a:lnTo>
                  <a:lnTo>
                    <a:pt x="742530" y="331596"/>
                  </a:lnTo>
                  <a:lnTo>
                    <a:pt x="733005" y="331596"/>
                  </a:lnTo>
                  <a:lnTo>
                    <a:pt x="723480" y="341121"/>
                  </a:lnTo>
                  <a:close/>
                </a:path>
                <a:path w="742950" h="351154">
                  <a:moveTo>
                    <a:pt x="742530" y="19050"/>
                  </a:moveTo>
                  <a:lnTo>
                    <a:pt x="733005" y="19050"/>
                  </a:lnTo>
                  <a:lnTo>
                    <a:pt x="723480" y="9525"/>
                  </a:lnTo>
                  <a:lnTo>
                    <a:pt x="742530" y="9525"/>
                  </a:lnTo>
                  <a:lnTo>
                    <a:pt x="742530" y="19050"/>
                  </a:lnTo>
                  <a:close/>
                </a:path>
                <a:path w="742950" h="351154">
                  <a:moveTo>
                    <a:pt x="19050" y="341121"/>
                  </a:moveTo>
                  <a:lnTo>
                    <a:pt x="9525" y="331596"/>
                  </a:lnTo>
                  <a:lnTo>
                    <a:pt x="19050" y="331596"/>
                  </a:lnTo>
                  <a:lnTo>
                    <a:pt x="19050" y="341121"/>
                  </a:lnTo>
                  <a:close/>
                </a:path>
                <a:path w="742950" h="351154">
                  <a:moveTo>
                    <a:pt x="723480" y="341121"/>
                  </a:moveTo>
                  <a:lnTo>
                    <a:pt x="19050" y="341121"/>
                  </a:lnTo>
                  <a:lnTo>
                    <a:pt x="19050" y="331596"/>
                  </a:lnTo>
                  <a:lnTo>
                    <a:pt x="723480" y="331596"/>
                  </a:lnTo>
                  <a:lnTo>
                    <a:pt x="723480" y="341121"/>
                  </a:lnTo>
                  <a:close/>
                </a:path>
                <a:path w="742950" h="351154">
                  <a:moveTo>
                    <a:pt x="742530" y="341121"/>
                  </a:moveTo>
                  <a:lnTo>
                    <a:pt x="723480" y="341121"/>
                  </a:lnTo>
                  <a:lnTo>
                    <a:pt x="733005" y="331596"/>
                  </a:lnTo>
                  <a:lnTo>
                    <a:pt x="742530" y="331596"/>
                  </a:lnTo>
                  <a:lnTo>
                    <a:pt x="742530" y="3411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793524" y="4188053"/>
              <a:ext cx="107950" cy="484505"/>
            </a:xfrm>
            <a:custGeom>
              <a:avLst/>
              <a:gdLst/>
              <a:ahLst/>
              <a:cxnLst/>
              <a:rect l="l" t="t" r="r" b="b"/>
              <a:pathLst>
                <a:path w="107950" h="484504">
                  <a:moveTo>
                    <a:pt x="54353" y="446626"/>
                  </a:moveTo>
                  <a:lnTo>
                    <a:pt x="44714" y="430362"/>
                  </a:lnTo>
                  <a:lnTo>
                    <a:pt x="41744" y="127"/>
                  </a:lnTo>
                  <a:lnTo>
                    <a:pt x="60794" y="0"/>
                  </a:lnTo>
                  <a:lnTo>
                    <a:pt x="63764" y="430231"/>
                  </a:lnTo>
                  <a:lnTo>
                    <a:pt x="54353" y="446626"/>
                  </a:lnTo>
                  <a:close/>
                </a:path>
                <a:path w="107950" h="484504">
                  <a:moveTo>
                    <a:pt x="65434" y="465594"/>
                  </a:moveTo>
                  <a:lnTo>
                    <a:pt x="44958" y="465594"/>
                  </a:lnTo>
                  <a:lnTo>
                    <a:pt x="64008" y="465455"/>
                  </a:lnTo>
                  <a:lnTo>
                    <a:pt x="63764" y="430231"/>
                  </a:lnTo>
                  <a:lnTo>
                    <a:pt x="90144" y="384276"/>
                  </a:lnTo>
                  <a:lnTo>
                    <a:pt x="97612" y="379526"/>
                  </a:lnTo>
                  <a:lnTo>
                    <a:pt x="99910" y="379615"/>
                  </a:lnTo>
                  <a:lnTo>
                    <a:pt x="107806" y="390131"/>
                  </a:lnTo>
                  <a:lnTo>
                    <a:pt x="107569" y="391642"/>
                  </a:lnTo>
                  <a:lnTo>
                    <a:pt x="106667" y="393763"/>
                  </a:lnTo>
                  <a:lnTo>
                    <a:pt x="65434" y="465594"/>
                  </a:lnTo>
                  <a:close/>
                </a:path>
                <a:path w="107950" h="484504">
                  <a:moveTo>
                    <a:pt x="54622" y="484428"/>
                  </a:moveTo>
                  <a:lnTo>
                    <a:pt x="1320" y="394487"/>
                  </a:lnTo>
                  <a:lnTo>
                    <a:pt x="393" y="392391"/>
                  </a:lnTo>
                  <a:lnTo>
                    <a:pt x="0" y="390131"/>
                  </a:lnTo>
                  <a:lnTo>
                    <a:pt x="152" y="387832"/>
                  </a:lnTo>
                  <a:lnTo>
                    <a:pt x="10172" y="380136"/>
                  </a:lnTo>
                  <a:lnTo>
                    <a:pt x="12420" y="380568"/>
                  </a:lnTo>
                  <a:lnTo>
                    <a:pt x="44714" y="430362"/>
                  </a:lnTo>
                  <a:lnTo>
                    <a:pt x="44958" y="465594"/>
                  </a:lnTo>
                  <a:lnTo>
                    <a:pt x="65434" y="465594"/>
                  </a:lnTo>
                  <a:lnTo>
                    <a:pt x="54622" y="484428"/>
                  </a:lnTo>
                  <a:close/>
                </a:path>
                <a:path w="107950" h="484504">
                  <a:moveTo>
                    <a:pt x="63975" y="460781"/>
                  </a:moveTo>
                  <a:lnTo>
                    <a:pt x="46227" y="460781"/>
                  </a:lnTo>
                  <a:lnTo>
                    <a:pt x="62674" y="460667"/>
                  </a:lnTo>
                  <a:lnTo>
                    <a:pt x="54353" y="446626"/>
                  </a:lnTo>
                  <a:lnTo>
                    <a:pt x="63764" y="430231"/>
                  </a:lnTo>
                  <a:lnTo>
                    <a:pt x="63975" y="460781"/>
                  </a:lnTo>
                  <a:close/>
                </a:path>
                <a:path w="107950" h="484504">
                  <a:moveTo>
                    <a:pt x="44958" y="465594"/>
                  </a:moveTo>
                  <a:lnTo>
                    <a:pt x="44714" y="430362"/>
                  </a:lnTo>
                  <a:lnTo>
                    <a:pt x="54353" y="446626"/>
                  </a:lnTo>
                  <a:lnTo>
                    <a:pt x="46227" y="460781"/>
                  </a:lnTo>
                  <a:lnTo>
                    <a:pt x="63975" y="460781"/>
                  </a:lnTo>
                  <a:lnTo>
                    <a:pt x="64008" y="465455"/>
                  </a:lnTo>
                  <a:lnTo>
                    <a:pt x="44958" y="465594"/>
                  </a:lnTo>
                  <a:close/>
                </a:path>
                <a:path w="107950" h="484504">
                  <a:moveTo>
                    <a:pt x="46227" y="460781"/>
                  </a:moveTo>
                  <a:lnTo>
                    <a:pt x="54353" y="446626"/>
                  </a:lnTo>
                  <a:lnTo>
                    <a:pt x="62674" y="460667"/>
                  </a:lnTo>
                  <a:lnTo>
                    <a:pt x="46227" y="46078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595289" y="4857800"/>
            <a:ext cx="532765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5" b="1">
                <a:solidFill>
                  <a:srgbClr val="0000FF"/>
                </a:solidFill>
                <a:latin typeface="黑体"/>
                <a:cs typeface="黑体"/>
              </a:rPr>
              <a:t>烃</a:t>
            </a:r>
            <a:endParaRPr sz="4000">
              <a:latin typeface="黑体"/>
              <a:cs typeface="黑体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016322" y="3211067"/>
            <a:ext cx="1710689" cy="1788160"/>
            <a:chOff x="5016322" y="3211067"/>
            <a:chExt cx="1710689" cy="1788160"/>
          </a:xfrm>
        </p:grpSpPr>
        <p:sp>
          <p:nvSpPr>
            <p:cNvPr id="11" name="object 11"/>
            <p:cNvSpPr/>
            <p:nvPr/>
          </p:nvSpPr>
          <p:spPr>
            <a:xfrm>
              <a:off x="5076443" y="3211067"/>
              <a:ext cx="626363" cy="3261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879591" y="3250691"/>
              <a:ext cx="847343" cy="3154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016322" y="3237763"/>
              <a:ext cx="1705610" cy="339090"/>
            </a:xfrm>
            <a:custGeom>
              <a:avLst/>
              <a:gdLst/>
              <a:ahLst/>
              <a:cxnLst/>
              <a:rect l="l" t="t" r="r" b="b"/>
              <a:pathLst>
                <a:path w="1705609" h="339089">
                  <a:moveTo>
                    <a:pt x="288683" y="8382"/>
                  </a:moveTo>
                  <a:lnTo>
                    <a:pt x="269633" y="8382"/>
                  </a:lnTo>
                  <a:lnTo>
                    <a:pt x="269633" y="27432"/>
                  </a:lnTo>
                  <a:lnTo>
                    <a:pt x="269633" y="289725"/>
                  </a:lnTo>
                  <a:lnTo>
                    <a:pt x="19050" y="289725"/>
                  </a:lnTo>
                  <a:lnTo>
                    <a:pt x="19050" y="27432"/>
                  </a:lnTo>
                  <a:lnTo>
                    <a:pt x="269633" y="27432"/>
                  </a:lnTo>
                  <a:lnTo>
                    <a:pt x="269633" y="8382"/>
                  </a:lnTo>
                  <a:lnTo>
                    <a:pt x="0" y="8382"/>
                  </a:lnTo>
                  <a:lnTo>
                    <a:pt x="0" y="308775"/>
                  </a:lnTo>
                  <a:lnTo>
                    <a:pt x="288683" y="308775"/>
                  </a:lnTo>
                  <a:lnTo>
                    <a:pt x="288683" y="299250"/>
                  </a:lnTo>
                  <a:lnTo>
                    <a:pt x="288683" y="289725"/>
                  </a:lnTo>
                  <a:lnTo>
                    <a:pt x="288683" y="27432"/>
                  </a:lnTo>
                  <a:lnTo>
                    <a:pt x="288683" y="17907"/>
                  </a:lnTo>
                  <a:lnTo>
                    <a:pt x="288683" y="8382"/>
                  </a:lnTo>
                  <a:close/>
                </a:path>
                <a:path w="1705609" h="339089">
                  <a:moveTo>
                    <a:pt x="1705495" y="0"/>
                  </a:moveTo>
                  <a:lnTo>
                    <a:pt x="1686445" y="0"/>
                  </a:lnTo>
                  <a:lnTo>
                    <a:pt x="1686445" y="19050"/>
                  </a:lnTo>
                  <a:lnTo>
                    <a:pt x="1686445" y="319874"/>
                  </a:lnTo>
                  <a:lnTo>
                    <a:pt x="1095895" y="319874"/>
                  </a:lnTo>
                  <a:lnTo>
                    <a:pt x="1095895" y="19050"/>
                  </a:lnTo>
                  <a:lnTo>
                    <a:pt x="1686445" y="19050"/>
                  </a:lnTo>
                  <a:lnTo>
                    <a:pt x="1686445" y="0"/>
                  </a:lnTo>
                  <a:lnTo>
                    <a:pt x="1076845" y="0"/>
                  </a:lnTo>
                  <a:lnTo>
                    <a:pt x="1076845" y="338924"/>
                  </a:lnTo>
                  <a:lnTo>
                    <a:pt x="1705495" y="338924"/>
                  </a:lnTo>
                  <a:lnTo>
                    <a:pt x="1705495" y="329399"/>
                  </a:lnTo>
                  <a:lnTo>
                    <a:pt x="1705495" y="319874"/>
                  </a:lnTo>
                  <a:lnTo>
                    <a:pt x="1705495" y="19050"/>
                  </a:lnTo>
                  <a:lnTo>
                    <a:pt x="1705495" y="9525"/>
                  </a:lnTo>
                  <a:lnTo>
                    <a:pt x="17054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451347" y="4668011"/>
              <a:ext cx="818388" cy="33070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2058670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高中化</a:t>
            </a:r>
            <a:r>
              <a:rPr dirty="0" spc="-10"/>
              <a:t>学</a:t>
            </a:r>
          </a:p>
        </p:txBody>
      </p:sp>
      <p:sp>
        <p:nvSpPr>
          <p:cNvPr id="3" name="object 3"/>
          <p:cNvSpPr/>
          <p:nvPr/>
        </p:nvSpPr>
        <p:spPr>
          <a:xfrm>
            <a:off x="608190" y="2577668"/>
            <a:ext cx="864235" cy="410209"/>
          </a:xfrm>
          <a:custGeom>
            <a:avLst/>
            <a:gdLst/>
            <a:ahLst/>
            <a:cxnLst/>
            <a:rect l="l" t="t" r="r" b="b"/>
            <a:pathLst>
              <a:path w="864235" h="410210">
                <a:moveTo>
                  <a:pt x="858875" y="409625"/>
                </a:moveTo>
                <a:lnTo>
                  <a:pt x="4762" y="409625"/>
                </a:lnTo>
                <a:lnTo>
                  <a:pt x="3289" y="409397"/>
                </a:lnTo>
                <a:lnTo>
                  <a:pt x="1968" y="408724"/>
                </a:lnTo>
                <a:lnTo>
                  <a:pt x="914" y="407669"/>
                </a:lnTo>
                <a:lnTo>
                  <a:pt x="228" y="406336"/>
                </a:lnTo>
                <a:lnTo>
                  <a:pt x="0" y="404863"/>
                </a:lnTo>
                <a:lnTo>
                  <a:pt x="0" y="4762"/>
                </a:lnTo>
                <a:lnTo>
                  <a:pt x="4762" y="0"/>
                </a:lnTo>
                <a:lnTo>
                  <a:pt x="858875" y="0"/>
                </a:lnTo>
                <a:lnTo>
                  <a:pt x="863638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400100"/>
                </a:lnTo>
                <a:lnTo>
                  <a:pt x="4762" y="400100"/>
                </a:lnTo>
                <a:lnTo>
                  <a:pt x="9525" y="404863"/>
                </a:lnTo>
                <a:lnTo>
                  <a:pt x="863638" y="404863"/>
                </a:lnTo>
                <a:lnTo>
                  <a:pt x="863396" y="406336"/>
                </a:lnTo>
                <a:lnTo>
                  <a:pt x="862723" y="407669"/>
                </a:lnTo>
                <a:lnTo>
                  <a:pt x="861669" y="408724"/>
                </a:lnTo>
                <a:lnTo>
                  <a:pt x="860348" y="409397"/>
                </a:lnTo>
                <a:lnTo>
                  <a:pt x="858875" y="409625"/>
                </a:lnTo>
                <a:close/>
              </a:path>
              <a:path w="864235" h="410210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864235" h="410210">
                <a:moveTo>
                  <a:pt x="854113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854113" y="4762"/>
                </a:lnTo>
                <a:lnTo>
                  <a:pt x="854113" y="9525"/>
                </a:lnTo>
                <a:close/>
              </a:path>
              <a:path w="864235" h="410210">
                <a:moveTo>
                  <a:pt x="854113" y="404863"/>
                </a:moveTo>
                <a:lnTo>
                  <a:pt x="854113" y="4762"/>
                </a:lnTo>
                <a:lnTo>
                  <a:pt x="858875" y="9525"/>
                </a:lnTo>
                <a:lnTo>
                  <a:pt x="863638" y="9525"/>
                </a:lnTo>
                <a:lnTo>
                  <a:pt x="863638" y="400100"/>
                </a:lnTo>
                <a:lnTo>
                  <a:pt x="858875" y="400100"/>
                </a:lnTo>
                <a:lnTo>
                  <a:pt x="854113" y="404863"/>
                </a:lnTo>
                <a:close/>
              </a:path>
              <a:path w="864235" h="410210">
                <a:moveTo>
                  <a:pt x="863638" y="9525"/>
                </a:moveTo>
                <a:lnTo>
                  <a:pt x="858875" y="9525"/>
                </a:lnTo>
                <a:lnTo>
                  <a:pt x="854113" y="4762"/>
                </a:lnTo>
                <a:lnTo>
                  <a:pt x="863638" y="4762"/>
                </a:lnTo>
                <a:lnTo>
                  <a:pt x="863638" y="9525"/>
                </a:lnTo>
                <a:close/>
              </a:path>
              <a:path w="864235" h="410210">
                <a:moveTo>
                  <a:pt x="9525" y="404863"/>
                </a:moveTo>
                <a:lnTo>
                  <a:pt x="4762" y="400100"/>
                </a:lnTo>
                <a:lnTo>
                  <a:pt x="9525" y="400100"/>
                </a:lnTo>
                <a:lnTo>
                  <a:pt x="9525" y="404863"/>
                </a:lnTo>
                <a:close/>
              </a:path>
              <a:path w="864235" h="410210">
                <a:moveTo>
                  <a:pt x="854113" y="404863"/>
                </a:moveTo>
                <a:lnTo>
                  <a:pt x="9525" y="404863"/>
                </a:lnTo>
                <a:lnTo>
                  <a:pt x="9525" y="400100"/>
                </a:lnTo>
                <a:lnTo>
                  <a:pt x="854113" y="400100"/>
                </a:lnTo>
                <a:lnTo>
                  <a:pt x="854113" y="404863"/>
                </a:lnTo>
                <a:close/>
              </a:path>
              <a:path w="864235" h="410210">
                <a:moveTo>
                  <a:pt x="863638" y="404863"/>
                </a:moveTo>
                <a:lnTo>
                  <a:pt x="854113" y="404863"/>
                </a:lnTo>
                <a:lnTo>
                  <a:pt x="858875" y="400100"/>
                </a:lnTo>
                <a:lnTo>
                  <a:pt x="863638" y="400100"/>
                </a:lnTo>
                <a:lnTo>
                  <a:pt x="863638" y="4048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91692" y="2584970"/>
            <a:ext cx="6635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书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P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62</a:t>
            </a:r>
            <a:endParaRPr sz="2000">
              <a:latin typeface="华文楷体"/>
              <a:cs typeface="华文楷体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88823" y="3113151"/>
            <a:ext cx="5457190" cy="2844800"/>
            <a:chOff x="488823" y="3113151"/>
            <a:chExt cx="5457190" cy="2844800"/>
          </a:xfrm>
        </p:grpSpPr>
        <p:sp>
          <p:nvSpPr>
            <p:cNvPr id="6" name="object 6"/>
            <p:cNvSpPr/>
            <p:nvPr/>
          </p:nvSpPr>
          <p:spPr>
            <a:xfrm>
              <a:off x="498348" y="3122676"/>
              <a:ext cx="5437632" cy="28254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88823" y="3113151"/>
              <a:ext cx="5457190" cy="2844800"/>
            </a:xfrm>
            <a:custGeom>
              <a:avLst/>
              <a:gdLst/>
              <a:ahLst/>
              <a:cxnLst/>
              <a:rect l="l" t="t" r="r" b="b"/>
              <a:pathLst>
                <a:path w="5457190" h="2844800">
                  <a:moveTo>
                    <a:pt x="5456682" y="2844546"/>
                  </a:moveTo>
                  <a:lnTo>
                    <a:pt x="0" y="2844546"/>
                  </a:lnTo>
                  <a:lnTo>
                    <a:pt x="0" y="0"/>
                  </a:lnTo>
                  <a:lnTo>
                    <a:pt x="5456682" y="0"/>
                  </a:lnTo>
                  <a:lnTo>
                    <a:pt x="5456682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2835021"/>
                  </a:lnTo>
                  <a:lnTo>
                    <a:pt x="4762" y="2835021"/>
                  </a:lnTo>
                  <a:lnTo>
                    <a:pt x="9525" y="2839783"/>
                  </a:lnTo>
                  <a:lnTo>
                    <a:pt x="5456682" y="2839783"/>
                  </a:lnTo>
                  <a:lnTo>
                    <a:pt x="5456682" y="2844546"/>
                  </a:lnTo>
                  <a:close/>
                </a:path>
                <a:path w="5457190" h="2844800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5457190" h="2844800">
                  <a:moveTo>
                    <a:pt x="5447157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5447157" y="4762"/>
                  </a:lnTo>
                  <a:lnTo>
                    <a:pt x="5447157" y="9525"/>
                  </a:lnTo>
                  <a:close/>
                </a:path>
                <a:path w="5457190" h="2844800">
                  <a:moveTo>
                    <a:pt x="5447157" y="2839783"/>
                  </a:moveTo>
                  <a:lnTo>
                    <a:pt x="5447157" y="4762"/>
                  </a:lnTo>
                  <a:lnTo>
                    <a:pt x="5451919" y="9525"/>
                  </a:lnTo>
                  <a:lnTo>
                    <a:pt x="5456682" y="9525"/>
                  </a:lnTo>
                  <a:lnTo>
                    <a:pt x="5456682" y="2835021"/>
                  </a:lnTo>
                  <a:lnTo>
                    <a:pt x="5451919" y="2835021"/>
                  </a:lnTo>
                  <a:lnTo>
                    <a:pt x="5447157" y="2839783"/>
                  </a:lnTo>
                  <a:close/>
                </a:path>
                <a:path w="5457190" h="2844800">
                  <a:moveTo>
                    <a:pt x="5456682" y="9525"/>
                  </a:moveTo>
                  <a:lnTo>
                    <a:pt x="5451919" y="9525"/>
                  </a:lnTo>
                  <a:lnTo>
                    <a:pt x="5447157" y="4762"/>
                  </a:lnTo>
                  <a:lnTo>
                    <a:pt x="5456682" y="4762"/>
                  </a:lnTo>
                  <a:lnTo>
                    <a:pt x="5456682" y="9525"/>
                  </a:lnTo>
                  <a:close/>
                </a:path>
                <a:path w="5457190" h="2844800">
                  <a:moveTo>
                    <a:pt x="9525" y="2839783"/>
                  </a:moveTo>
                  <a:lnTo>
                    <a:pt x="4762" y="2835021"/>
                  </a:lnTo>
                  <a:lnTo>
                    <a:pt x="9525" y="2835021"/>
                  </a:lnTo>
                  <a:lnTo>
                    <a:pt x="9525" y="2839783"/>
                  </a:lnTo>
                  <a:close/>
                </a:path>
                <a:path w="5457190" h="2844800">
                  <a:moveTo>
                    <a:pt x="5447157" y="2839783"/>
                  </a:moveTo>
                  <a:lnTo>
                    <a:pt x="9525" y="2839783"/>
                  </a:lnTo>
                  <a:lnTo>
                    <a:pt x="9525" y="2835021"/>
                  </a:lnTo>
                  <a:lnTo>
                    <a:pt x="5447157" y="2835021"/>
                  </a:lnTo>
                  <a:lnTo>
                    <a:pt x="5447157" y="2839783"/>
                  </a:lnTo>
                  <a:close/>
                </a:path>
                <a:path w="5457190" h="2844800">
                  <a:moveTo>
                    <a:pt x="5456682" y="2839783"/>
                  </a:moveTo>
                  <a:lnTo>
                    <a:pt x="5447157" y="2839783"/>
                  </a:lnTo>
                  <a:lnTo>
                    <a:pt x="5451919" y="2835021"/>
                  </a:lnTo>
                  <a:lnTo>
                    <a:pt x="5456682" y="2835021"/>
                  </a:lnTo>
                  <a:lnTo>
                    <a:pt x="5456682" y="2839783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54452" y="3572256"/>
              <a:ext cx="1757172" cy="12710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675523" y="862660"/>
            <a:ext cx="5153025" cy="1415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08985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0000"/>
                </a:solidFill>
                <a:latin typeface="华文楷体"/>
                <a:cs typeface="华文楷体"/>
              </a:rPr>
              <a:t>初识烷</a:t>
            </a:r>
            <a:r>
              <a:rPr dirty="0" sz="3600" spc="-5" b="1">
                <a:solidFill>
                  <a:srgbClr val="FF0000"/>
                </a:solidFill>
                <a:latin typeface="华文楷体"/>
                <a:cs typeface="华文楷体"/>
              </a:rPr>
              <a:t>烃</a:t>
            </a:r>
            <a:endParaRPr sz="36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3260"/>
              </a:spcBef>
            </a:pPr>
            <a:r>
              <a:rPr dirty="0" sz="2800" b="1">
                <a:solidFill>
                  <a:srgbClr val="0000FF"/>
                </a:solidFill>
                <a:latin typeface="华文楷体"/>
                <a:cs typeface="华文楷体"/>
              </a:rPr>
              <a:t>甲烷——最简单的烷</a:t>
            </a:r>
            <a:r>
              <a:rPr dirty="0" sz="2800" spc="-10" b="1">
                <a:solidFill>
                  <a:srgbClr val="0000FF"/>
                </a:solidFill>
                <a:latin typeface="华文楷体"/>
                <a:cs typeface="华文楷体"/>
              </a:rPr>
              <a:t>烃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8895" y="6055461"/>
            <a:ext cx="20878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华文楷体"/>
                <a:cs typeface="华文楷体"/>
              </a:rPr>
              <a:t>分子结构：</a:t>
            </a:r>
            <a:r>
              <a:rPr dirty="0" sz="1800" b="1">
                <a:solidFill>
                  <a:srgbClr val="FF0000"/>
                </a:solidFill>
                <a:latin typeface="华文楷体"/>
                <a:cs typeface="华文楷体"/>
              </a:rPr>
              <a:t>正四面</a:t>
            </a:r>
            <a:r>
              <a:rPr dirty="0" sz="1800" spc="-5" b="1">
                <a:solidFill>
                  <a:srgbClr val="FF0000"/>
                </a:solidFill>
                <a:latin typeface="华文楷体"/>
                <a:cs typeface="华文楷体"/>
              </a:rPr>
              <a:t>体</a:t>
            </a:r>
            <a:endParaRPr sz="1800">
              <a:latin typeface="华文楷体"/>
              <a:cs typeface="华文楷体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6679145" y="2813418"/>
          <a:ext cx="5240655" cy="3272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1875"/>
                <a:gridCol w="2039620"/>
                <a:gridCol w="2150110"/>
              </a:tblGrid>
              <a:tr h="5867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000" b="1">
                          <a:latin typeface="华文楷体"/>
                          <a:cs typeface="华文楷体"/>
                        </a:rPr>
                        <a:t>分子</a:t>
                      </a:r>
                      <a:endParaRPr sz="2000">
                        <a:latin typeface="华文楷体"/>
                        <a:cs typeface="华文楷体"/>
                      </a:endParaRPr>
                    </a:p>
                  </a:txBody>
                  <a:tcPr marL="0" marR="0" marB="0" marT="158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990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000" b="1">
                          <a:latin typeface="华文楷体"/>
                          <a:cs typeface="华文楷体"/>
                        </a:rPr>
                        <a:t>球棍模型</a:t>
                      </a:r>
                      <a:endParaRPr sz="2000">
                        <a:latin typeface="华文楷体"/>
                        <a:cs typeface="华文楷体"/>
                      </a:endParaRPr>
                    </a:p>
                  </a:txBody>
                  <a:tcPr marL="0" marR="0" marB="0" marT="158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000" b="1">
                          <a:latin typeface="华文楷体"/>
                          <a:cs typeface="华文楷体"/>
                        </a:rPr>
                        <a:t>空间充填模型</a:t>
                      </a:r>
                      <a:endParaRPr sz="2000">
                        <a:latin typeface="华文楷体"/>
                        <a:cs typeface="华文楷体"/>
                      </a:endParaRPr>
                    </a:p>
                  </a:txBody>
                  <a:tcPr marL="0" marR="0" marB="0" marT="158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360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 marL="4445">
                        <a:lnSpc>
                          <a:spcPct val="100000"/>
                        </a:lnSpc>
                      </a:pPr>
                      <a:r>
                        <a:rPr dirty="0" sz="2400" b="1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baseline="-17921" sz="2325" b="1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2400" b="1">
                          <a:latin typeface="Calibri"/>
                          <a:cs typeface="Calibri"/>
                        </a:rPr>
                        <a:t>O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36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 algn="ctr" marL="22860">
                        <a:lnSpc>
                          <a:spcPct val="100000"/>
                        </a:lnSpc>
                      </a:pPr>
                      <a:r>
                        <a:rPr dirty="0" sz="2400" b="1">
                          <a:latin typeface="Calibri"/>
                          <a:cs typeface="Calibri"/>
                        </a:rPr>
                        <a:t>NH</a:t>
                      </a:r>
                      <a:r>
                        <a:rPr dirty="0" baseline="-17921" sz="2325" b="1">
                          <a:latin typeface="Calibri"/>
                          <a:cs typeface="Calibri"/>
                        </a:rPr>
                        <a:t>3</a:t>
                      </a:r>
                      <a:endParaRPr baseline="-17921" sz="2325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7943088" y="3585971"/>
            <a:ext cx="1322831" cy="876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273283" y="3633215"/>
            <a:ext cx="1190244" cy="876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917230" y="1818093"/>
            <a:ext cx="287401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华文楷体"/>
                <a:cs typeface="华文楷体"/>
              </a:rPr>
              <a:t>两种分子结构模</a:t>
            </a:r>
            <a:r>
              <a:rPr dirty="0" sz="2800" spc="-10" b="1">
                <a:solidFill>
                  <a:srgbClr val="0000FF"/>
                </a:solidFill>
                <a:latin typeface="华文楷体"/>
                <a:cs typeface="华文楷体"/>
              </a:rPr>
              <a:t>型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299192" y="4881371"/>
            <a:ext cx="1200911" cy="934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848600" y="4806696"/>
            <a:ext cx="1638300" cy="11247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2058670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高中化</a:t>
            </a:r>
            <a:r>
              <a:rPr dirty="0" spc="-10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3210" y="842568"/>
            <a:ext cx="18561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0000"/>
                </a:solidFill>
                <a:latin typeface="华文楷体"/>
                <a:cs typeface="华文楷体"/>
              </a:rPr>
              <a:t>初识烷</a:t>
            </a:r>
            <a:r>
              <a:rPr dirty="0" sz="3600" spc="-5" b="1">
                <a:solidFill>
                  <a:srgbClr val="FF0000"/>
                </a:solidFill>
                <a:latin typeface="华文楷体"/>
                <a:cs typeface="华文楷体"/>
              </a:rPr>
              <a:t>烃</a:t>
            </a:r>
            <a:endParaRPr sz="3600">
              <a:latin typeface="华文楷体"/>
              <a:cs typeface="华文楷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09545" y="1484820"/>
            <a:ext cx="144907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华文楷体"/>
                <a:cs typeface="华文楷体"/>
              </a:rPr>
              <a:t>几种烷</a:t>
            </a:r>
            <a:r>
              <a:rPr dirty="0" sz="2800" spc="-10" b="1">
                <a:solidFill>
                  <a:srgbClr val="0000FF"/>
                </a:solidFill>
                <a:latin typeface="华文楷体"/>
                <a:cs typeface="华文楷体"/>
              </a:rPr>
              <a:t>烃</a:t>
            </a:r>
            <a:endParaRPr sz="2800">
              <a:latin typeface="华文楷体"/>
              <a:cs typeface="华文楷体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9747" y="2122932"/>
            <a:ext cx="6849109" cy="4190365"/>
            <a:chOff x="269747" y="2122932"/>
            <a:chExt cx="6849109" cy="4190365"/>
          </a:xfrm>
        </p:grpSpPr>
        <p:sp>
          <p:nvSpPr>
            <p:cNvPr id="6" name="object 6"/>
            <p:cNvSpPr/>
            <p:nvPr/>
          </p:nvSpPr>
          <p:spPr>
            <a:xfrm>
              <a:off x="269747" y="2122932"/>
              <a:ext cx="6848856" cy="24094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56984" y="2215921"/>
              <a:ext cx="864235" cy="410209"/>
            </a:xfrm>
            <a:custGeom>
              <a:avLst/>
              <a:gdLst/>
              <a:ahLst/>
              <a:cxnLst/>
              <a:rect l="l" t="t" r="r" b="b"/>
              <a:pathLst>
                <a:path w="864235" h="410210">
                  <a:moveTo>
                    <a:pt x="858862" y="409638"/>
                  </a:moveTo>
                  <a:lnTo>
                    <a:pt x="4762" y="409638"/>
                  </a:lnTo>
                  <a:lnTo>
                    <a:pt x="3289" y="409397"/>
                  </a:lnTo>
                  <a:lnTo>
                    <a:pt x="1955" y="408724"/>
                  </a:lnTo>
                  <a:lnTo>
                    <a:pt x="901" y="407670"/>
                  </a:lnTo>
                  <a:lnTo>
                    <a:pt x="228" y="406349"/>
                  </a:lnTo>
                  <a:lnTo>
                    <a:pt x="0" y="404876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858862" y="0"/>
                  </a:lnTo>
                  <a:lnTo>
                    <a:pt x="863625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400113"/>
                  </a:lnTo>
                  <a:lnTo>
                    <a:pt x="4762" y="400113"/>
                  </a:lnTo>
                  <a:lnTo>
                    <a:pt x="9525" y="404876"/>
                  </a:lnTo>
                  <a:lnTo>
                    <a:pt x="863625" y="404876"/>
                  </a:lnTo>
                  <a:lnTo>
                    <a:pt x="863396" y="406349"/>
                  </a:lnTo>
                  <a:lnTo>
                    <a:pt x="862723" y="407670"/>
                  </a:lnTo>
                  <a:lnTo>
                    <a:pt x="861669" y="408724"/>
                  </a:lnTo>
                  <a:lnTo>
                    <a:pt x="860336" y="409397"/>
                  </a:lnTo>
                  <a:lnTo>
                    <a:pt x="858862" y="409638"/>
                  </a:lnTo>
                  <a:close/>
                </a:path>
                <a:path w="864235" h="410210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864235" h="410210">
                  <a:moveTo>
                    <a:pt x="854100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854100" y="4762"/>
                  </a:lnTo>
                  <a:lnTo>
                    <a:pt x="854100" y="9525"/>
                  </a:lnTo>
                  <a:close/>
                </a:path>
                <a:path w="864235" h="410210">
                  <a:moveTo>
                    <a:pt x="854100" y="404876"/>
                  </a:moveTo>
                  <a:lnTo>
                    <a:pt x="854100" y="4762"/>
                  </a:lnTo>
                  <a:lnTo>
                    <a:pt x="858862" y="9525"/>
                  </a:lnTo>
                  <a:lnTo>
                    <a:pt x="863625" y="9525"/>
                  </a:lnTo>
                  <a:lnTo>
                    <a:pt x="863625" y="400113"/>
                  </a:lnTo>
                  <a:lnTo>
                    <a:pt x="858862" y="400113"/>
                  </a:lnTo>
                  <a:lnTo>
                    <a:pt x="854100" y="404876"/>
                  </a:lnTo>
                  <a:close/>
                </a:path>
                <a:path w="864235" h="410210">
                  <a:moveTo>
                    <a:pt x="863625" y="9525"/>
                  </a:moveTo>
                  <a:lnTo>
                    <a:pt x="858862" y="9525"/>
                  </a:lnTo>
                  <a:lnTo>
                    <a:pt x="854100" y="4762"/>
                  </a:lnTo>
                  <a:lnTo>
                    <a:pt x="863625" y="4762"/>
                  </a:lnTo>
                  <a:lnTo>
                    <a:pt x="863625" y="9525"/>
                  </a:lnTo>
                  <a:close/>
                </a:path>
                <a:path w="864235" h="410210">
                  <a:moveTo>
                    <a:pt x="9525" y="404876"/>
                  </a:moveTo>
                  <a:lnTo>
                    <a:pt x="4762" y="400113"/>
                  </a:lnTo>
                  <a:lnTo>
                    <a:pt x="9525" y="400113"/>
                  </a:lnTo>
                  <a:lnTo>
                    <a:pt x="9525" y="404876"/>
                  </a:lnTo>
                  <a:close/>
                </a:path>
                <a:path w="864235" h="410210">
                  <a:moveTo>
                    <a:pt x="854100" y="404876"/>
                  </a:moveTo>
                  <a:lnTo>
                    <a:pt x="9525" y="404876"/>
                  </a:lnTo>
                  <a:lnTo>
                    <a:pt x="9525" y="400113"/>
                  </a:lnTo>
                  <a:lnTo>
                    <a:pt x="854100" y="400113"/>
                  </a:lnTo>
                  <a:lnTo>
                    <a:pt x="854100" y="404876"/>
                  </a:lnTo>
                  <a:close/>
                </a:path>
                <a:path w="864235" h="410210">
                  <a:moveTo>
                    <a:pt x="863625" y="404876"/>
                  </a:moveTo>
                  <a:lnTo>
                    <a:pt x="854100" y="404876"/>
                  </a:lnTo>
                  <a:lnTo>
                    <a:pt x="858862" y="400113"/>
                  </a:lnTo>
                  <a:lnTo>
                    <a:pt x="863625" y="400113"/>
                  </a:lnTo>
                  <a:lnTo>
                    <a:pt x="863625" y="4048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41475" y="4931664"/>
              <a:ext cx="5943600" cy="13685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28775" y="4918964"/>
              <a:ext cx="5969000" cy="1394460"/>
            </a:xfrm>
            <a:custGeom>
              <a:avLst/>
              <a:gdLst/>
              <a:ahLst/>
              <a:cxnLst/>
              <a:rect l="l" t="t" r="r" b="b"/>
              <a:pathLst>
                <a:path w="5969000" h="1394460">
                  <a:moveTo>
                    <a:pt x="5969000" y="1393952"/>
                  </a:moveTo>
                  <a:lnTo>
                    <a:pt x="0" y="1393952"/>
                  </a:lnTo>
                  <a:lnTo>
                    <a:pt x="0" y="0"/>
                  </a:lnTo>
                  <a:lnTo>
                    <a:pt x="5969000" y="0"/>
                  </a:lnTo>
                  <a:lnTo>
                    <a:pt x="5969000" y="6350"/>
                  </a:lnTo>
                  <a:lnTo>
                    <a:pt x="12700" y="6350"/>
                  </a:lnTo>
                  <a:lnTo>
                    <a:pt x="6350" y="12700"/>
                  </a:lnTo>
                  <a:lnTo>
                    <a:pt x="12700" y="12700"/>
                  </a:lnTo>
                  <a:lnTo>
                    <a:pt x="12700" y="1381252"/>
                  </a:lnTo>
                  <a:lnTo>
                    <a:pt x="6350" y="1381252"/>
                  </a:lnTo>
                  <a:lnTo>
                    <a:pt x="12700" y="1387602"/>
                  </a:lnTo>
                  <a:lnTo>
                    <a:pt x="5969000" y="1387602"/>
                  </a:lnTo>
                  <a:lnTo>
                    <a:pt x="5969000" y="1393952"/>
                  </a:lnTo>
                  <a:close/>
                </a:path>
                <a:path w="5969000" h="1394460">
                  <a:moveTo>
                    <a:pt x="12700" y="12700"/>
                  </a:moveTo>
                  <a:lnTo>
                    <a:pt x="6350" y="12700"/>
                  </a:lnTo>
                  <a:lnTo>
                    <a:pt x="12700" y="6350"/>
                  </a:lnTo>
                  <a:lnTo>
                    <a:pt x="12700" y="12700"/>
                  </a:lnTo>
                  <a:close/>
                </a:path>
                <a:path w="5969000" h="1394460">
                  <a:moveTo>
                    <a:pt x="5956300" y="12700"/>
                  </a:moveTo>
                  <a:lnTo>
                    <a:pt x="12700" y="12700"/>
                  </a:lnTo>
                  <a:lnTo>
                    <a:pt x="12700" y="6350"/>
                  </a:lnTo>
                  <a:lnTo>
                    <a:pt x="5956300" y="6350"/>
                  </a:lnTo>
                  <a:lnTo>
                    <a:pt x="5956300" y="12700"/>
                  </a:lnTo>
                  <a:close/>
                </a:path>
                <a:path w="5969000" h="1394460">
                  <a:moveTo>
                    <a:pt x="5956300" y="1387602"/>
                  </a:moveTo>
                  <a:lnTo>
                    <a:pt x="5956300" y="6350"/>
                  </a:lnTo>
                  <a:lnTo>
                    <a:pt x="5962650" y="12700"/>
                  </a:lnTo>
                  <a:lnTo>
                    <a:pt x="5969000" y="12700"/>
                  </a:lnTo>
                  <a:lnTo>
                    <a:pt x="5969000" y="1381252"/>
                  </a:lnTo>
                  <a:lnTo>
                    <a:pt x="5962650" y="1381252"/>
                  </a:lnTo>
                  <a:lnTo>
                    <a:pt x="5956300" y="1387602"/>
                  </a:lnTo>
                  <a:close/>
                </a:path>
                <a:path w="5969000" h="1394460">
                  <a:moveTo>
                    <a:pt x="5969000" y="12700"/>
                  </a:moveTo>
                  <a:lnTo>
                    <a:pt x="5962650" y="12700"/>
                  </a:lnTo>
                  <a:lnTo>
                    <a:pt x="5956300" y="6350"/>
                  </a:lnTo>
                  <a:lnTo>
                    <a:pt x="5969000" y="6350"/>
                  </a:lnTo>
                  <a:lnTo>
                    <a:pt x="5969000" y="12700"/>
                  </a:lnTo>
                  <a:close/>
                </a:path>
                <a:path w="5969000" h="1394460">
                  <a:moveTo>
                    <a:pt x="12700" y="1387602"/>
                  </a:moveTo>
                  <a:lnTo>
                    <a:pt x="6350" y="1381252"/>
                  </a:lnTo>
                  <a:lnTo>
                    <a:pt x="12700" y="1381252"/>
                  </a:lnTo>
                  <a:lnTo>
                    <a:pt x="12700" y="1387602"/>
                  </a:lnTo>
                  <a:close/>
                </a:path>
                <a:path w="5969000" h="1394460">
                  <a:moveTo>
                    <a:pt x="5956300" y="1387602"/>
                  </a:moveTo>
                  <a:lnTo>
                    <a:pt x="12700" y="1387602"/>
                  </a:lnTo>
                  <a:lnTo>
                    <a:pt x="12700" y="1381252"/>
                  </a:lnTo>
                  <a:lnTo>
                    <a:pt x="5956300" y="1381252"/>
                  </a:lnTo>
                  <a:lnTo>
                    <a:pt x="5956300" y="1387602"/>
                  </a:lnTo>
                  <a:close/>
                </a:path>
                <a:path w="5969000" h="1394460">
                  <a:moveTo>
                    <a:pt x="5969000" y="1387602"/>
                  </a:moveTo>
                  <a:lnTo>
                    <a:pt x="5956300" y="1387602"/>
                  </a:lnTo>
                  <a:lnTo>
                    <a:pt x="5962650" y="1381252"/>
                  </a:lnTo>
                  <a:lnTo>
                    <a:pt x="5969000" y="1381252"/>
                  </a:lnTo>
                  <a:lnTo>
                    <a:pt x="5969000" y="1387602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40486" y="2223223"/>
            <a:ext cx="6635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书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P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62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8165" y="5021084"/>
            <a:ext cx="864235" cy="410209"/>
          </a:xfrm>
          <a:custGeom>
            <a:avLst/>
            <a:gdLst/>
            <a:ahLst/>
            <a:cxnLst/>
            <a:rect l="l" t="t" r="r" b="b"/>
            <a:pathLst>
              <a:path w="864235" h="410210">
                <a:moveTo>
                  <a:pt x="858875" y="409638"/>
                </a:moveTo>
                <a:lnTo>
                  <a:pt x="4762" y="409638"/>
                </a:lnTo>
                <a:lnTo>
                  <a:pt x="3302" y="409409"/>
                </a:lnTo>
                <a:lnTo>
                  <a:pt x="1968" y="408724"/>
                </a:lnTo>
                <a:lnTo>
                  <a:pt x="914" y="407670"/>
                </a:lnTo>
                <a:lnTo>
                  <a:pt x="241" y="406349"/>
                </a:lnTo>
                <a:lnTo>
                  <a:pt x="0" y="404875"/>
                </a:lnTo>
                <a:lnTo>
                  <a:pt x="0" y="4762"/>
                </a:lnTo>
                <a:lnTo>
                  <a:pt x="4762" y="0"/>
                </a:lnTo>
                <a:lnTo>
                  <a:pt x="858875" y="0"/>
                </a:lnTo>
                <a:lnTo>
                  <a:pt x="863638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400113"/>
                </a:lnTo>
                <a:lnTo>
                  <a:pt x="4762" y="400113"/>
                </a:lnTo>
                <a:lnTo>
                  <a:pt x="9525" y="404875"/>
                </a:lnTo>
                <a:lnTo>
                  <a:pt x="863638" y="404875"/>
                </a:lnTo>
                <a:lnTo>
                  <a:pt x="863409" y="406349"/>
                </a:lnTo>
                <a:lnTo>
                  <a:pt x="862736" y="407670"/>
                </a:lnTo>
                <a:lnTo>
                  <a:pt x="861682" y="408724"/>
                </a:lnTo>
                <a:lnTo>
                  <a:pt x="860348" y="409409"/>
                </a:lnTo>
                <a:lnTo>
                  <a:pt x="858875" y="409638"/>
                </a:lnTo>
                <a:close/>
              </a:path>
              <a:path w="864235" h="410210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864235" h="410210">
                <a:moveTo>
                  <a:pt x="854113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854113" y="4762"/>
                </a:lnTo>
                <a:lnTo>
                  <a:pt x="854113" y="9525"/>
                </a:lnTo>
                <a:close/>
              </a:path>
              <a:path w="864235" h="410210">
                <a:moveTo>
                  <a:pt x="854113" y="404875"/>
                </a:moveTo>
                <a:lnTo>
                  <a:pt x="854113" y="4762"/>
                </a:lnTo>
                <a:lnTo>
                  <a:pt x="858875" y="9525"/>
                </a:lnTo>
                <a:lnTo>
                  <a:pt x="863638" y="9525"/>
                </a:lnTo>
                <a:lnTo>
                  <a:pt x="863638" y="400113"/>
                </a:lnTo>
                <a:lnTo>
                  <a:pt x="858875" y="400113"/>
                </a:lnTo>
                <a:lnTo>
                  <a:pt x="854113" y="404875"/>
                </a:lnTo>
                <a:close/>
              </a:path>
              <a:path w="864235" h="410210">
                <a:moveTo>
                  <a:pt x="863638" y="9525"/>
                </a:moveTo>
                <a:lnTo>
                  <a:pt x="858875" y="9525"/>
                </a:lnTo>
                <a:lnTo>
                  <a:pt x="854113" y="4762"/>
                </a:lnTo>
                <a:lnTo>
                  <a:pt x="863638" y="4762"/>
                </a:lnTo>
                <a:lnTo>
                  <a:pt x="863638" y="9525"/>
                </a:lnTo>
                <a:close/>
              </a:path>
              <a:path w="864235" h="410210">
                <a:moveTo>
                  <a:pt x="9525" y="404875"/>
                </a:moveTo>
                <a:lnTo>
                  <a:pt x="4762" y="400113"/>
                </a:lnTo>
                <a:lnTo>
                  <a:pt x="9525" y="400113"/>
                </a:lnTo>
                <a:lnTo>
                  <a:pt x="9525" y="404875"/>
                </a:lnTo>
                <a:close/>
              </a:path>
              <a:path w="864235" h="410210">
                <a:moveTo>
                  <a:pt x="854113" y="404875"/>
                </a:moveTo>
                <a:lnTo>
                  <a:pt x="9525" y="404875"/>
                </a:lnTo>
                <a:lnTo>
                  <a:pt x="9525" y="400113"/>
                </a:lnTo>
                <a:lnTo>
                  <a:pt x="854113" y="400113"/>
                </a:lnTo>
                <a:lnTo>
                  <a:pt x="854113" y="404875"/>
                </a:lnTo>
                <a:close/>
              </a:path>
              <a:path w="864235" h="410210">
                <a:moveTo>
                  <a:pt x="863638" y="404875"/>
                </a:moveTo>
                <a:lnTo>
                  <a:pt x="854113" y="404875"/>
                </a:lnTo>
                <a:lnTo>
                  <a:pt x="858875" y="400113"/>
                </a:lnTo>
                <a:lnTo>
                  <a:pt x="863638" y="400113"/>
                </a:lnTo>
                <a:lnTo>
                  <a:pt x="863638" y="404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41668" y="5028387"/>
            <a:ext cx="6635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书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P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63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56286" y="3912260"/>
            <a:ext cx="6581057" cy="22219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747368" y="5577484"/>
            <a:ext cx="155321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“价键”之意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37187" y="3907497"/>
            <a:ext cx="4505325" cy="1803400"/>
          </a:xfrm>
          <a:custGeom>
            <a:avLst/>
            <a:gdLst/>
            <a:ahLst/>
            <a:cxnLst/>
            <a:rect l="l" t="t" r="r" b="b"/>
            <a:pathLst>
              <a:path w="4505325" h="1803400">
                <a:moveTo>
                  <a:pt x="3087738" y="12700"/>
                </a:moveTo>
                <a:lnTo>
                  <a:pt x="2909316" y="12700"/>
                </a:lnTo>
                <a:lnTo>
                  <a:pt x="2938297" y="0"/>
                </a:lnTo>
                <a:lnTo>
                  <a:pt x="3118294" y="0"/>
                </a:lnTo>
                <a:lnTo>
                  <a:pt x="3087738" y="12700"/>
                </a:lnTo>
                <a:close/>
              </a:path>
              <a:path w="4505325" h="1803400">
                <a:moveTo>
                  <a:pt x="3639197" y="12700"/>
                </a:moveTo>
                <a:lnTo>
                  <a:pt x="3460775" y="12700"/>
                </a:lnTo>
                <a:lnTo>
                  <a:pt x="3430219" y="0"/>
                </a:lnTo>
                <a:lnTo>
                  <a:pt x="3610216" y="0"/>
                </a:lnTo>
                <a:lnTo>
                  <a:pt x="3639197" y="12700"/>
                </a:lnTo>
                <a:close/>
              </a:path>
              <a:path w="4505325" h="1803400">
                <a:moveTo>
                  <a:pt x="2881490" y="25400"/>
                </a:moveTo>
                <a:lnTo>
                  <a:pt x="2796552" y="25400"/>
                </a:lnTo>
                <a:lnTo>
                  <a:pt x="2824251" y="12700"/>
                </a:lnTo>
                <a:lnTo>
                  <a:pt x="2910116" y="12700"/>
                </a:lnTo>
                <a:lnTo>
                  <a:pt x="2881490" y="25400"/>
                </a:lnTo>
                <a:close/>
              </a:path>
              <a:path w="4505325" h="1803400">
                <a:moveTo>
                  <a:pt x="3751961" y="25400"/>
                </a:moveTo>
                <a:lnTo>
                  <a:pt x="3667036" y="25400"/>
                </a:lnTo>
                <a:lnTo>
                  <a:pt x="3638397" y="12700"/>
                </a:lnTo>
                <a:lnTo>
                  <a:pt x="3724262" y="12700"/>
                </a:lnTo>
                <a:lnTo>
                  <a:pt x="3751961" y="25400"/>
                </a:lnTo>
                <a:close/>
              </a:path>
              <a:path w="4505325" h="1803400">
                <a:moveTo>
                  <a:pt x="2770301" y="38100"/>
                </a:moveTo>
                <a:lnTo>
                  <a:pt x="2689237" y="38100"/>
                </a:lnTo>
                <a:lnTo>
                  <a:pt x="2715526" y="25400"/>
                </a:lnTo>
                <a:lnTo>
                  <a:pt x="2797632" y="25400"/>
                </a:lnTo>
                <a:lnTo>
                  <a:pt x="2770301" y="38100"/>
                </a:lnTo>
                <a:close/>
              </a:path>
              <a:path w="4505325" h="1803400">
                <a:moveTo>
                  <a:pt x="3859276" y="38100"/>
                </a:moveTo>
                <a:lnTo>
                  <a:pt x="3778211" y="38100"/>
                </a:lnTo>
                <a:lnTo>
                  <a:pt x="3750881" y="25400"/>
                </a:lnTo>
                <a:lnTo>
                  <a:pt x="3832987" y="25400"/>
                </a:lnTo>
                <a:lnTo>
                  <a:pt x="3859276" y="38100"/>
                </a:lnTo>
                <a:close/>
              </a:path>
              <a:path w="4505325" h="1803400">
                <a:moveTo>
                  <a:pt x="2664752" y="50800"/>
                </a:moveTo>
                <a:lnTo>
                  <a:pt x="2612707" y="50800"/>
                </a:lnTo>
                <a:lnTo>
                  <a:pt x="2637828" y="38100"/>
                </a:lnTo>
                <a:lnTo>
                  <a:pt x="2690622" y="38100"/>
                </a:lnTo>
                <a:lnTo>
                  <a:pt x="2664752" y="50800"/>
                </a:lnTo>
                <a:close/>
              </a:path>
              <a:path w="4505325" h="1803400">
                <a:moveTo>
                  <a:pt x="3935806" y="50800"/>
                </a:moveTo>
                <a:lnTo>
                  <a:pt x="3883761" y="50800"/>
                </a:lnTo>
                <a:lnTo>
                  <a:pt x="3857891" y="38100"/>
                </a:lnTo>
                <a:lnTo>
                  <a:pt x="3910685" y="38100"/>
                </a:lnTo>
                <a:lnTo>
                  <a:pt x="3935806" y="50800"/>
                </a:lnTo>
                <a:close/>
              </a:path>
              <a:path w="4505325" h="1803400">
                <a:moveTo>
                  <a:pt x="2589669" y="63500"/>
                </a:moveTo>
                <a:lnTo>
                  <a:pt x="2539860" y="63500"/>
                </a:lnTo>
                <a:lnTo>
                  <a:pt x="2563723" y="50800"/>
                </a:lnTo>
                <a:lnTo>
                  <a:pt x="2614333" y="50800"/>
                </a:lnTo>
                <a:lnTo>
                  <a:pt x="2589669" y="63500"/>
                </a:lnTo>
                <a:close/>
              </a:path>
              <a:path w="4505325" h="1803400">
                <a:moveTo>
                  <a:pt x="4008653" y="63500"/>
                </a:moveTo>
                <a:lnTo>
                  <a:pt x="3958856" y="63500"/>
                </a:lnTo>
                <a:lnTo>
                  <a:pt x="3934180" y="50800"/>
                </a:lnTo>
                <a:lnTo>
                  <a:pt x="3984802" y="50800"/>
                </a:lnTo>
                <a:lnTo>
                  <a:pt x="4008653" y="63500"/>
                </a:lnTo>
                <a:close/>
              </a:path>
              <a:path w="4505325" h="1803400">
                <a:moveTo>
                  <a:pt x="2518346" y="76200"/>
                </a:moveTo>
                <a:lnTo>
                  <a:pt x="2470937" y="76200"/>
                </a:lnTo>
                <a:lnTo>
                  <a:pt x="2493454" y="63500"/>
                </a:lnTo>
                <a:lnTo>
                  <a:pt x="2541727" y="63500"/>
                </a:lnTo>
                <a:lnTo>
                  <a:pt x="2518346" y="76200"/>
                </a:lnTo>
                <a:close/>
              </a:path>
              <a:path w="4505325" h="1803400">
                <a:moveTo>
                  <a:pt x="4077589" y="76200"/>
                </a:moveTo>
                <a:lnTo>
                  <a:pt x="4030167" y="76200"/>
                </a:lnTo>
                <a:lnTo>
                  <a:pt x="4006786" y="63500"/>
                </a:lnTo>
                <a:lnTo>
                  <a:pt x="4055059" y="63500"/>
                </a:lnTo>
                <a:lnTo>
                  <a:pt x="4077589" y="76200"/>
                </a:lnTo>
                <a:close/>
              </a:path>
              <a:path w="4505325" h="1803400">
                <a:moveTo>
                  <a:pt x="2451087" y="88900"/>
                </a:moveTo>
                <a:lnTo>
                  <a:pt x="2427287" y="88900"/>
                </a:lnTo>
                <a:lnTo>
                  <a:pt x="2448877" y="76200"/>
                </a:lnTo>
                <a:lnTo>
                  <a:pt x="2473083" y="76200"/>
                </a:lnTo>
                <a:lnTo>
                  <a:pt x="2451087" y="88900"/>
                </a:lnTo>
                <a:close/>
              </a:path>
              <a:path w="4505325" h="1803400">
                <a:moveTo>
                  <a:pt x="4121226" y="88900"/>
                </a:moveTo>
                <a:lnTo>
                  <a:pt x="4097439" y="88900"/>
                </a:lnTo>
                <a:lnTo>
                  <a:pt x="4075429" y="76200"/>
                </a:lnTo>
                <a:lnTo>
                  <a:pt x="4099636" y="76200"/>
                </a:lnTo>
                <a:lnTo>
                  <a:pt x="4121226" y="88900"/>
                </a:lnTo>
                <a:close/>
              </a:path>
              <a:path w="4505325" h="1803400">
                <a:moveTo>
                  <a:pt x="2408605" y="101600"/>
                </a:moveTo>
                <a:lnTo>
                  <a:pt x="2365489" y="101600"/>
                </a:lnTo>
                <a:lnTo>
                  <a:pt x="2385593" y="88900"/>
                </a:lnTo>
                <a:lnTo>
                  <a:pt x="2429649" y="88900"/>
                </a:lnTo>
                <a:lnTo>
                  <a:pt x="2408605" y="101600"/>
                </a:lnTo>
                <a:close/>
              </a:path>
              <a:path w="4505325" h="1803400">
                <a:moveTo>
                  <a:pt x="4183024" y="101600"/>
                </a:moveTo>
                <a:lnTo>
                  <a:pt x="4139907" y="101600"/>
                </a:lnTo>
                <a:lnTo>
                  <a:pt x="4118864" y="88900"/>
                </a:lnTo>
                <a:lnTo>
                  <a:pt x="4162920" y="88900"/>
                </a:lnTo>
                <a:lnTo>
                  <a:pt x="4183024" y="101600"/>
                </a:lnTo>
                <a:close/>
              </a:path>
              <a:path w="4505325" h="1803400">
                <a:moveTo>
                  <a:pt x="2368130" y="114300"/>
                </a:moveTo>
                <a:lnTo>
                  <a:pt x="2326843" y="114300"/>
                </a:lnTo>
                <a:lnTo>
                  <a:pt x="2345905" y="101600"/>
                </a:lnTo>
                <a:lnTo>
                  <a:pt x="2388171" y="101600"/>
                </a:lnTo>
                <a:lnTo>
                  <a:pt x="2368130" y="114300"/>
                </a:lnTo>
                <a:close/>
              </a:path>
              <a:path w="4505325" h="1803400">
                <a:moveTo>
                  <a:pt x="4221683" y="114300"/>
                </a:moveTo>
                <a:lnTo>
                  <a:pt x="4180382" y="114300"/>
                </a:lnTo>
                <a:lnTo>
                  <a:pt x="4160342" y="101600"/>
                </a:lnTo>
                <a:lnTo>
                  <a:pt x="4202607" y="101600"/>
                </a:lnTo>
                <a:lnTo>
                  <a:pt x="4221683" y="114300"/>
                </a:lnTo>
                <a:close/>
              </a:path>
              <a:path w="4505325" h="1803400">
                <a:moveTo>
                  <a:pt x="2329713" y="127000"/>
                </a:moveTo>
                <a:lnTo>
                  <a:pt x="2290305" y="127000"/>
                </a:lnTo>
                <a:lnTo>
                  <a:pt x="2308301" y="114300"/>
                </a:lnTo>
                <a:lnTo>
                  <a:pt x="2348725" y="114300"/>
                </a:lnTo>
                <a:lnTo>
                  <a:pt x="2329713" y="127000"/>
                </a:lnTo>
                <a:close/>
              </a:path>
              <a:path w="4505325" h="1803400">
                <a:moveTo>
                  <a:pt x="4258208" y="127000"/>
                </a:moveTo>
                <a:lnTo>
                  <a:pt x="4218800" y="127000"/>
                </a:lnTo>
                <a:lnTo>
                  <a:pt x="4199788" y="114300"/>
                </a:lnTo>
                <a:lnTo>
                  <a:pt x="4240212" y="114300"/>
                </a:lnTo>
                <a:lnTo>
                  <a:pt x="4258208" y="127000"/>
                </a:lnTo>
                <a:close/>
              </a:path>
              <a:path w="4505325" h="1803400">
                <a:moveTo>
                  <a:pt x="2293454" y="139700"/>
                </a:moveTo>
                <a:lnTo>
                  <a:pt x="2255989" y="139700"/>
                </a:lnTo>
                <a:lnTo>
                  <a:pt x="2272868" y="127000"/>
                </a:lnTo>
                <a:lnTo>
                  <a:pt x="2311387" y="127000"/>
                </a:lnTo>
                <a:lnTo>
                  <a:pt x="2293454" y="139700"/>
                </a:lnTo>
                <a:close/>
              </a:path>
              <a:path w="4505325" h="1803400">
                <a:moveTo>
                  <a:pt x="4292536" y="139700"/>
                </a:moveTo>
                <a:lnTo>
                  <a:pt x="4255058" y="139700"/>
                </a:lnTo>
                <a:lnTo>
                  <a:pt x="4237139" y="127000"/>
                </a:lnTo>
                <a:lnTo>
                  <a:pt x="4275645" y="127000"/>
                </a:lnTo>
                <a:lnTo>
                  <a:pt x="4292536" y="139700"/>
                </a:lnTo>
                <a:close/>
              </a:path>
              <a:path w="4505325" h="1803400">
                <a:moveTo>
                  <a:pt x="2259418" y="152400"/>
                </a:moveTo>
                <a:lnTo>
                  <a:pt x="2223935" y="152400"/>
                </a:lnTo>
                <a:lnTo>
                  <a:pt x="2239670" y="139700"/>
                </a:lnTo>
                <a:lnTo>
                  <a:pt x="2276233" y="139700"/>
                </a:lnTo>
                <a:lnTo>
                  <a:pt x="2259418" y="152400"/>
                </a:lnTo>
                <a:close/>
              </a:path>
              <a:path w="4505325" h="1803400">
                <a:moveTo>
                  <a:pt x="4324578" y="152400"/>
                </a:moveTo>
                <a:lnTo>
                  <a:pt x="4289094" y="152400"/>
                </a:lnTo>
                <a:lnTo>
                  <a:pt x="4272280" y="139700"/>
                </a:lnTo>
                <a:lnTo>
                  <a:pt x="4308843" y="139700"/>
                </a:lnTo>
                <a:lnTo>
                  <a:pt x="4324578" y="152400"/>
                </a:lnTo>
                <a:close/>
              </a:path>
              <a:path w="4505325" h="1803400">
                <a:moveTo>
                  <a:pt x="2227694" y="165100"/>
                </a:moveTo>
                <a:lnTo>
                  <a:pt x="2194229" y="165100"/>
                </a:lnTo>
                <a:lnTo>
                  <a:pt x="2208784" y="152400"/>
                </a:lnTo>
                <a:lnTo>
                  <a:pt x="2243353" y="152400"/>
                </a:lnTo>
                <a:lnTo>
                  <a:pt x="2227694" y="165100"/>
                </a:lnTo>
                <a:close/>
              </a:path>
              <a:path w="4505325" h="1803400">
                <a:moveTo>
                  <a:pt x="4354283" y="165100"/>
                </a:moveTo>
                <a:lnTo>
                  <a:pt x="4320819" y="165100"/>
                </a:lnTo>
                <a:lnTo>
                  <a:pt x="4305160" y="152400"/>
                </a:lnTo>
                <a:lnTo>
                  <a:pt x="4339729" y="152400"/>
                </a:lnTo>
                <a:lnTo>
                  <a:pt x="4354283" y="165100"/>
                </a:lnTo>
                <a:close/>
              </a:path>
              <a:path w="4505325" h="1803400">
                <a:moveTo>
                  <a:pt x="2171484" y="190500"/>
                </a:moveTo>
                <a:lnTo>
                  <a:pt x="2154237" y="190500"/>
                </a:lnTo>
                <a:lnTo>
                  <a:pt x="2166950" y="177800"/>
                </a:lnTo>
                <a:lnTo>
                  <a:pt x="2180285" y="165100"/>
                </a:lnTo>
                <a:lnTo>
                  <a:pt x="2212822" y="165100"/>
                </a:lnTo>
                <a:lnTo>
                  <a:pt x="2198357" y="177800"/>
                </a:lnTo>
                <a:lnTo>
                  <a:pt x="2184717" y="177800"/>
                </a:lnTo>
                <a:lnTo>
                  <a:pt x="2171484" y="190500"/>
                </a:lnTo>
                <a:close/>
              </a:path>
              <a:path w="4505325" h="1803400">
                <a:moveTo>
                  <a:pt x="4394276" y="190500"/>
                </a:moveTo>
                <a:lnTo>
                  <a:pt x="4377029" y="190500"/>
                </a:lnTo>
                <a:lnTo>
                  <a:pt x="4363808" y="177800"/>
                </a:lnTo>
                <a:lnTo>
                  <a:pt x="4350156" y="177800"/>
                </a:lnTo>
                <a:lnTo>
                  <a:pt x="4335703" y="165100"/>
                </a:lnTo>
                <a:lnTo>
                  <a:pt x="4368228" y="165100"/>
                </a:lnTo>
                <a:lnTo>
                  <a:pt x="4381563" y="177800"/>
                </a:lnTo>
                <a:lnTo>
                  <a:pt x="4394276" y="190500"/>
                </a:lnTo>
                <a:close/>
              </a:path>
              <a:path w="4505325" h="1803400">
                <a:moveTo>
                  <a:pt x="2147163" y="203200"/>
                </a:moveTo>
                <a:lnTo>
                  <a:pt x="2130729" y="203200"/>
                </a:lnTo>
                <a:lnTo>
                  <a:pt x="2142159" y="190500"/>
                </a:lnTo>
                <a:lnTo>
                  <a:pt x="2159114" y="190500"/>
                </a:lnTo>
                <a:lnTo>
                  <a:pt x="2147163" y="203200"/>
                </a:lnTo>
                <a:close/>
              </a:path>
              <a:path w="4505325" h="1803400">
                <a:moveTo>
                  <a:pt x="4417783" y="203200"/>
                </a:moveTo>
                <a:lnTo>
                  <a:pt x="4401350" y="203200"/>
                </a:lnTo>
                <a:lnTo>
                  <a:pt x="4389399" y="190500"/>
                </a:lnTo>
                <a:lnTo>
                  <a:pt x="4406353" y="190500"/>
                </a:lnTo>
                <a:lnTo>
                  <a:pt x="4417783" y="203200"/>
                </a:lnTo>
                <a:close/>
              </a:path>
              <a:path w="4505325" h="1803400">
                <a:moveTo>
                  <a:pt x="2115629" y="228600"/>
                </a:moveTo>
                <a:lnTo>
                  <a:pt x="2100376" y="228600"/>
                </a:lnTo>
                <a:lnTo>
                  <a:pt x="2109825" y="215900"/>
                </a:lnTo>
                <a:lnTo>
                  <a:pt x="2119947" y="203200"/>
                </a:lnTo>
                <a:lnTo>
                  <a:pt x="2136114" y="203200"/>
                </a:lnTo>
                <a:lnTo>
                  <a:pt x="2125472" y="215900"/>
                </a:lnTo>
                <a:lnTo>
                  <a:pt x="2125611" y="215900"/>
                </a:lnTo>
                <a:lnTo>
                  <a:pt x="2115629" y="228600"/>
                </a:lnTo>
                <a:close/>
              </a:path>
              <a:path w="4505325" h="1803400">
                <a:moveTo>
                  <a:pt x="4448136" y="228600"/>
                </a:moveTo>
                <a:lnTo>
                  <a:pt x="4432884" y="228600"/>
                </a:lnTo>
                <a:lnTo>
                  <a:pt x="4422902" y="215900"/>
                </a:lnTo>
                <a:lnTo>
                  <a:pt x="4423041" y="215900"/>
                </a:lnTo>
                <a:lnTo>
                  <a:pt x="4412399" y="203200"/>
                </a:lnTo>
                <a:lnTo>
                  <a:pt x="4428566" y="203200"/>
                </a:lnTo>
                <a:lnTo>
                  <a:pt x="4438688" y="215900"/>
                </a:lnTo>
                <a:lnTo>
                  <a:pt x="4448136" y="228600"/>
                </a:lnTo>
                <a:close/>
              </a:path>
              <a:path w="4505325" h="1803400">
                <a:moveTo>
                  <a:pt x="2098027" y="241300"/>
                </a:moveTo>
                <a:lnTo>
                  <a:pt x="2083536" y="241300"/>
                </a:lnTo>
                <a:lnTo>
                  <a:pt x="2091613" y="228600"/>
                </a:lnTo>
                <a:lnTo>
                  <a:pt x="2106637" y="228600"/>
                </a:lnTo>
                <a:lnTo>
                  <a:pt x="2098027" y="241300"/>
                </a:lnTo>
                <a:close/>
              </a:path>
              <a:path w="4505325" h="1803400">
                <a:moveTo>
                  <a:pt x="4464977" y="241300"/>
                </a:moveTo>
                <a:lnTo>
                  <a:pt x="4450486" y="241300"/>
                </a:lnTo>
                <a:lnTo>
                  <a:pt x="4441875" y="228600"/>
                </a:lnTo>
                <a:lnTo>
                  <a:pt x="4456899" y="228600"/>
                </a:lnTo>
                <a:lnTo>
                  <a:pt x="4464977" y="241300"/>
                </a:lnTo>
                <a:close/>
              </a:path>
              <a:path w="4505325" h="1803400">
                <a:moveTo>
                  <a:pt x="2076945" y="266700"/>
                </a:moveTo>
                <a:lnTo>
                  <a:pt x="2063572" y="266700"/>
                </a:lnTo>
                <a:lnTo>
                  <a:pt x="2069490" y="254000"/>
                </a:lnTo>
                <a:lnTo>
                  <a:pt x="2076157" y="241300"/>
                </a:lnTo>
                <a:lnTo>
                  <a:pt x="2090458" y="241300"/>
                </a:lnTo>
                <a:lnTo>
                  <a:pt x="2083257" y="254000"/>
                </a:lnTo>
                <a:lnTo>
                  <a:pt x="2083435" y="254000"/>
                </a:lnTo>
                <a:lnTo>
                  <a:pt x="2076945" y="266700"/>
                </a:lnTo>
                <a:close/>
              </a:path>
              <a:path w="4505325" h="1803400">
                <a:moveTo>
                  <a:pt x="4484941" y="266700"/>
                </a:moveTo>
                <a:lnTo>
                  <a:pt x="4471568" y="266700"/>
                </a:lnTo>
                <a:lnTo>
                  <a:pt x="4465091" y="254000"/>
                </a:lnTo>
                <a:lnTo>
                  <a:pt x="4465256" y="254000"/>
                </a:lnTo>
                <a:lnTo>
                  <a:pt x="4458055" y="241300"/>
                </a:lnTo>
                <a:lnTo>
                  <a:pt x="4472355" y="241300"/>
                </a:lnTo>
                <a:lnTo>
                  <a:pt x="4479023" y="254000"/>
                </a:lnTo>
                <a:lnTo>
                  <a:pt x="4484941" y="266700"/>
                </a:lnTo>
                <a:close/>
              </a:path>
              <a:path w="4505325" h="1803400">
                <a:moveTo>
                  <a:pt x="2066569" y="279400"/>
                </a:moveTo>
                <a:lnTo>
                  <a:pt x="2056041" y="279400"/>
                </a:lnTo>
                <a:lnTo>
                  <a:pt x="2058352" y="266700"/>
                </a:lnTo>
                <a:lnTo>
                  <a:pt x="2068982" y="266700"/>
                </a:lnTo>
                <a:lnTo>
                  <a:pt x="2066569" y="279400"/>
                </a:lnTo>
                <a:close/>
              </a:path>
              <a:path w="4505325" h="1803400">
                <a:moveTo>
                  <a:pt x="4492472" y="279400"/>
                </a:moveTo>
                <a:lnTo>
                  <a:pt x="4481944" y="279400"/>
                </a:lnTo>
                <a:lnTo>
                  <a:pt x="4479531" y="266700"/>
                </a:lnTo>
                <a:lnTo>
                  <a:pt x="4490161" y="266700"/>
                </a:lnTo>
                <a:lnTo>
                  <a:pt x="4492472" y="279400"/>
                </a:lnTo>
                <a:close/>
              </a:path>
              <a:path w="4505325" h="1803400">
                <a:moveTo>
                  <a:pt x="2060689" y="292100"/>
                </a:moveTo>
                <a:lnTo>
                  <a:pt x="2050237" y="292100"/>
                </a:lnTo>
                <a:lnTo>
                  <a:pt x="2051977" y="279400"/>
                </a:lnTo>
                <a:lnTo>
                  <a:pt x="2062543" y="279400"/>
                </a:lnTo>
                <a:lnTo>
                  <a:pt x="2060689" y="292100"/>
                </a:lnTo>
                <a:close/>
              </a:path>
              <a:path w="4505325" h="1803400">
                <a:moveTo>
                  <a:pt x="4498276" y="292100"/>
                </a:moveTo>
                <a:lnTo>
                  <a:pt x="4487824" y="292100"/>
                </a:lnTo>
                <a:lnTo>
                  <a:pt x="4485970" y="279400"/>
                </a:lnTo>
                <a:lnTo>
                  <a:pt x="4496536" y="279400"/>
                </a:lnTo>
                <a:lnTo>
                  <a:pt x="4498276" y="292100"/>
                </a:lnTo>
                <a:close/>
              </a:path>
              <a:path w="4505325" h="1803400">
                <a:moveTo>
                  <a:pt x="2056485" y="304800"/>
                </a:moveTo>
                <a:lnTo>
                  <a:pt x="2046211" y="304800"/>
                </a:lnTo>
                <a:lnTo>
                  <a:pt x="2047354" y="292100"/>
                </a:lnTo>
                <a:lnTo>
                  <a:pt x="2057755" y="292100"/>
                </a:lnTo>
                <a:lnTo>
                  <a:pt x="2056485" y="304800"/>
                </a:lnTo>
                <a:close/>
              </a:path>
              <a:path w="4505325" h="1803400">
                <a:moveTo>
                  <a:pt x="4502302" y="304800"/>
                </a:moveTo>
                <a:lnTo>
                  <a:pt x="4492028" y="304800"/>
                </a:lnTo>
                <a:lnTo>
                  <a:pt x="4490758" y="292100"/>
                </a:lnTo>
                <a:lnTo>
                  <a:pt x="4501159" y="292100"/>
                </a:lnTo>
                <a:lnTo>
                  <a:pt x="4502302" y="304800"/>
                </a:lnTo>
                <a:close/>
              </a:path>
              <a:path w="4505325" h="1803400">
                <a:moveTo>
                  <a:pt x="2053958" y="317500"/>
                </a:moveTo>
                <a:lnTo>
                  <a:pt x="2044014" y="317500"/>
                </a:lnTo>
                <a:lnTo>
                  <a:pt x="2044547" y="304800"/>
                </a:lnTo>
                <a:lnTo>
                  <a:pt x="2054656" y="304800"/>
                </a:lnTo>
                <a:lnTo>
                  <a:pt x="2053958" y="317500"/>
                </a:lnTo>
                <a:close/>
              </a:path>
              <a:path w="4505325" h="1803400">
                <a:moveTo>
                  <a:pt x="4504499" y="317500"/>
                </a:moveTo>
                <a:lnTo>
                  <a:pt x="4494555" y="317500"/>
                </a:lnTo>
                <a:lnTo>
                  <a:pt x="4493869" y="304800"/>
                </a:lnTo>
                <a:lnTo>
                  <a:pt x="4503978" y="304800"/>
                </a:lnTo>
                <a:lnTo>
                  <a:pt x="4504499" y="317500"/>
                </a:lnTo>
                <a:close/>
              </a:path>
              <a:path w="4505325" h="1803400">
                <a:moveTo>
                  <a:pt x="2053234" y="330200"/>
                </a:moveTo>
                <a:lnTo>
                  <a:pt x="2043722" y="330200"/>
                </a:lnTo>
                <a:lnTo>
                  <a:pt x="2043595" y="317500"/>
                </a:lnTo>
                <a:lnTo>
                  <a:pt x="2053120" y="317500"/>
                </a:lnTo>
                <a:lnTo>
                  <a:pt x="2053234" y="330200"/>
                </a:lnTo>
                <a:close/>
              </a:path>
              <a:path w="4505325" h="1803400">
                <a:moveTo>
                  <a:pt x="4504817" y="330200"/>
                </a:moveTo>
                <a:lnTo>
                  <a:pt x="4495292" y="330200"/>
                </a:lnTo>
                <a:lnTo>
                  <a:pt x="4495393" y="317500"/>
                </a:lnTo>
                <a:lnTo>
                  <a:pt x="4504918" y="317500"/>
                </a:lnTo>
                <a:lnTo>
                  <a:pt x="4504817" y="330200"/>
                </a:lnTo>
                <a:close/>
              </a:path>
              <a:path w="4505325" h="1803400">
                <a:moveTo>
                  <a:pt x="2054910" y="342900"/>
                </a:moveTo>
                <a:lnTo>
                  <a:pt x="2044700" y="342900"/>
                </a:lnTo>
                <a:lnTo>
                  <a:pt x="2044090" y="330200"/>
                </a:lnTo>
                <a:lnTo>
                  <a:pt x="2054098" y="330200"/>
                </a:lnTo>
                <a:lnTo>
                  <a:pt x="2054910" y="342900"/>
                </a:lnTo>
                <a:close/>
              </a:path>
              <a:path w="4505325" h="1803400">
                <a:moveTo>
                  <a:pt x="4503242" y="342900"/>
                </a:moveTo>
                <a:lnTo>
                  <a:pt x="4493869" y="342900"/>
                </a:lnTo>
                <a:lnTo>
                  <a:pt x="4494555" y="330200"/>
                </a:lnTo>
                <a:lnTo>
                  <a:pt x="4503978" y="330200"/>
                </a:lnTo>
                <a:lnTo>
                  <a:pt x="4503242" y="342900"/>
                </a:lnTo>
                <a:close/>
              </a:path>
              <a:path w="4505325" h="1803400">
                <a:moveTo>
                  <a:pt x="2058555" y="355600"/>
                </a:moveTo>
                <a:lnTo>
                  <a:pt x="2048002" y="355600"/>
                </a:lnTo>
                <a:lnTo>
                  <a:pt x="2046655" y="342900"/>
                </a:lnTo>
                <a:lnTo>
                  <a:pt x="2057057" y="342900"/>
                </a:lnTo>
                <a:lnTo>
                  <a:pt x="2058555" y="355600"/>
                </a:lnTo>
                <a:close/>
              </a:path>
              <a:path w="4505325" h="1803400">
                <a:moveTo>
                  <a:pt x="4501159" y="355600"/>
                </a:moveTo>
                <a:lnTo>
                  <a:pt x="4490758" y="355600"/>
                </a:lnTo>
                <a:lnTo>
                  <a:pt x="4492028" y="342900"/>
                </a:lnTo>
                <a:lnTo>
                  <a:pt x="4502302" y="342900"/>
                </a:lnTo>
                <a:lnTo>
                  <a:pt x="4501159" y="355600"/>
                </a:lnTo>
                <a:close/>
              </a:path>
              <a:path w="4505325" h="1803400">
                <a:moveTo>
                  <a:pt x="2064156" y="368300"/>
                </a:moveTo>
                <a:lnTo>
                  <a:pt x="2053399" y="368300"/>
                </a:lnTo>
                <a:lnTo>
                  <a:pt x="2051367" y="355600"/>
                </a:lnTo>
                <a:lnTo>
                  <a:pt x="2061984" y="355600"/>
                </a:lnTo>
                <a:lnTo>
                  <a:pt x="2064156" y="368300"/>
                </a:lnTo>
                <a:close/>
              </a:path>
              <a:path w="4505325" h="1803400">
                <a:moveTo>
                  <a:pt x="4496536" y="368300"/>
                </a:moveTo>
                <a:lnTo>
                  <a:pt x="4485970" y="368300"/>
                </a:lnTo>
                <a:lnTo>
                  <a:pt x="4487824" y="355600"/>
                </a:lnTo>
                <a:lnTo>
                  <a:pt x="4498276" y="355600"/>
                </a:lnTo>
                <a:lnTo>
                  <a:pt x="4496536" y="368300"/>
                </a:lnTo>
                <a:close/>
              </a:path>
              <a:path w="4505325" h="1803400">
                <a:moveTo>
                  <a:pt x="2071700" y="381000"/>
                </a:moveTo>
                <a:lnTo>
                  <a:pt x="2058149" y="381000"/>
                </a:lnTo>
                <a:lnTo>
                  <a:pt x="2055660" y="368300"/>
                </a:lnTo>
                <a:lnTo>
                  <a:pt x="2068880" y="368300"/>
                </a:lnTo>
                <a:lnTo>
                  <a:pt x="2071700" y="381000"/>
                </a:lnTo>
                <a:close/>
              </a:path>
              <a:path w="4505325" h="1803400">
                <a:moveTo>
                  <a:pt x="4490161" y="381000"/>
                </a:moveTo>
                <a:lnTo>
                  <a:pt x="4477016" y="381000"/>
                </a:lnTo>
                <a:lnTo>
                  <a:pt x="4479620" y="368300"/>
                </a:lnTo>
                <a:lnTo>
                  <a:pt x="4492472" y="368300"/>
                </a:lnTo>
                <a:lnTo>
                  <a:pt x="4490161" y="381000"/>
                </a:lnTo>
                <a:close/>
              </a:path>
              <a:path w="4505325" h="1803400">
                <a:moveTo>
                  <a:pt x="2081187" y="393700"/>
                </a:moveTo>
                <a:lnTo>
                  <a:pt x="2066912" y="393700"/>
                </a:lnTo>
                <a:lnTo>
                  <a:pt x="2063775" y="381000"/>
                </a:lnTo>
                <a:lnTo>
                  <a:pt x="2077720" y="381000"/>
                </a:lnTo>
                <a:lnTo>
                  <a:pt x="2081187" y="393700"/>
                </a:lnTo>
                <a:close/>
              </a:path>
              <a:path w="4505325" h="1803400">
                <a:moveTo>
                  <a:pt x="4479023" y="393700"/>
                </a:moveTo>
                <a:lnTo>
                  <a:pt x="4465091" y="393700"/>
                </a:lnTo>
                <a:lnTo>
                  <a:pt x="4471568" y="381000"/>
                </a:lnTo>
                <a:lnTo>
                  <a:pt x="4484941" y="381000"/>
                </a:lnTo>
                <a:lnTo>
                  <a:pt x="4479023" y="393700"/>
                </a:lnTo>
                <a:close/>
              </a:path>
              <a:path w="4505325" h="1803400">
                <a:moveTo>
                  <a:pt x="2096833" y="406400"/>
                </a:moveTo>
                <a:lnTo>
                  <a:pt x="2077605" y="406400"/>
                </a:lnTo>
                <a:lnTo>
                  <a:pt x="2073833" y="393700"/>
                </a:lnTo>
                <a:lnTo>
                  <a:pt x="2088426" y="393700"/>
                </a:lnTo>
                <a:lnTo>
                  <a:pt x="2096833" y="406400"/>
                </a:lnTo>
                <a:close/>
              </a:path>
              <a:path w="4505325" h="1803400">
                <a:moveTo>
                  <a:pt x="4456899" y="419100"/>
                </a:moveTo>
                <a:lnTo>
                  <a:pt x="4441875" y="419100"/>
                </a:lnTo>
                <a:lnTo>
                  <a:pt x="4450486" y="406400"/>
                </a:lnTo>
                <a:lnTo>
                  <a:pt x="4458055" y="406400"/>
                </a:lnTo>
                <a:lnTo>
                  <a:pt x="4465256" y="393700"/>
                </a:lnTo>
                <a:lnTo>
                  <a:pt x="4472355" y="393700"/>
                </a:lnTo>
                <a:lnTo>
                  <a:pt x="4464977" y="406400"/>
                </a:lnTo>
                <a:lnTo>
                  <a:pt x="4456899" y="419100"/>
                </a:lnTo>
                <a:close/>
              </a:path>
              <a:path w="4505325" h="1803400">
                <a:moveTo>
                  <a:pt x="2105875" y="419100"/>
                </a:moveTo>
                <a:lnTo>
                  <a:pt x="2090178" y="419100"/>
                </a:lnTo>
                <a:lnTo>
                  <a:pt x="2081618" y="406400"/>
                </a:lnTo>
                <a:lnTo>
                  <a:pt x="2096643" y="406400"/>
                </a:lnTo>
                <a:lnTo>
                  <a:pt x="2105875" y="419100"/>
                </a:lnTo>
                <a:close/>
              </a:path>
              <a:path w="4505325" h="1803400">
                <a:moveTo>
                  <a:pt x="2137867" y="444500"/>
                </a:moveTo>
                <a:lnTo>
                  <a:pt x="2120760" y="444500"/>
                </a:lnTo>
                <a:lnTo>
                  <a:pt x="2109774" y="431800"/>
                </a:lnTo>
                <a:lnTo>
                  <a:pt x="2099576" y="419100"/>
                </a:lnTo>
                <a:lnTo>
                  <a:pt x="2115578" y="419100"/>
                </a:lnTo>
                <a:lnTo>
                  <a:pt x="2126411" y="431800"/>
                </a:lnTo>
                <a:lnTo>
                  <a:pt x="2126259" y="431800"/>
                </a:lnTo>
                <a:lnTo>
                  <a:pt x="2137867" y="444500"/>
                </a:lnTo>
                <a:close/>
              </a:path>
              <a:path w="4505325" h="1803400">
                <a:moveTo>
                  <a:pt x="4428566" y="444500"/>
                </a:moveTo>
                <a:lnTo>
                  <a:pt x="4412399" y="444500"/>
                </a:lnTo>
                <a:lnTo>
                  <a:pt x="4423041" y="431800"/>
                </a:lnTo>
                <a:lnTo>
                  <a:pt x="4422902" y="431800"/>
                </a:lnTo>
                <a:lnTo>
                  <a:pt x="4432884" y="419100"/>
                </a:lnTo>
                <a:lnTo>
                  <a:pt x="4448136" y="419100"/>
                </a:lnTo>
                <a:lnTo>
                  <a:pt x="4438688" y="431800"/>
                </a:lnTo>
                <a:lnTo>
                  <a:pt x="4428566" y="444500"/>
                </a:lnTo>
                <a:close/>
              </a:path>
              <a:path w="4505325" h="1803400">
                <a:moveTo>
                  <a:pt x="2163127" y="457200"/>
                </a:moveTo>
                <a:lnTo>
                  <a:pt x="2145042" y="457200"/>
                </a:lnTo>
                <a:lnTo>
                  <a:pt x="2132520" y="444500"/>
                </a:lnTo>
                <a:lnTo>
                  <a:pt x="2149983" y="444500"/>
                </a:lnTo>
                <a:lnTo>
                  <a:pt x="2163127" y="457200"/>
                </a:lnTo>
                <a:close/>
              </a:path>
              <a:path w="4505325" h="1803400">
                <a:moveTo>
                  <a:pt x="4406353" y="457200"/>
                </a:moveTo>
                <a:lnTo>
                  <a:pt x="4389399" y="457200"/>
                </a:lnTo>
                <a:lnTo>
                  <a:pt x="4401350" y="444500"/>
                </a:lnTo>
                <a:lnTo>
                  <a:pt x="4417783" y="444500"/>
                </a:lnTo>
                <a:lnTo>
                  <a:pt x="4406353" y="457200"/>
                </a:lnTo>
                <a:close/>
              </a:path>
              <a:path w="4505325" h="1803400">
                <a:moveTo>
                  <a:pt x="2206637" y="482600"/>
                </a:moveTo>
                <a:lnTo>
                  <a:pt x="2187067" y="482600"/>
                </a:lnTo>
                <a:lnTo>
                  <a:pt x="2172322" y="469900"/>
                </a:lnTo>
                <a:lnTo>
                  <a:pt x="2158314" y="457200"/>
                </a:lnTo>
                <a:lnTo>
                  <a:pt x="2176779" y="457200"/>
                </a:lnTo>
                <a:lnTo>
                  <a:pt x="2191397" y="469900"/>
                </a:lnTo>
                <a:lnTo>
                  <a:pt x="2206637" y="482600"/>
                </a:lnTo>
                <a:close/>
              </a:path>
              <a:path w="4505325" h="1803400">
                <a:moveTo>
                  <a:pt x="4381563" y="469900"/>
                </a:moveTo>
                <a:lnTo>
                  <a:pt x="4363808" y="469900"/>
                </a:lnTo>
                <a:lnTo>
                  <a:pt x="4377029" y="457200"/>
                </a:lnTo>
                <a:lnTo>
                  <a:pt x="4394276" y="457200"/>
                </a:lnTo>
                <a:lnTo>
                  <a:pt x="4381563" y="469900"/>
                </a:lnTo>
                <a:close/>
              </a:path>
              <a:path w="4505325" h="1803400">
                <a:moveTo>
                  <a:pt x="4339729" y="495300"/>
                </a:moveTo>
                <a:lnTo>
                  <a:pt x="4305160" y="495300"/>
                </a:lnTo>
                <a:lnTo>
                  <a:pt x="4320819" y="482600"/>
                </a:lnTo>
                <a:lnTo>
                  <a:pt x="4335703" y="482600"/>
                </a:lnTo>
                <a:lnTo>
                  <a:pt x="4350156" y="469900"/>
                </a:lnTo>
                <a:lnTo>
                  <a:pt x="4368228" y="469900"/>
                </a:lnTo>
                <a:lnTo>
                  <a:pt x="4354283" y="482600"/>
                </a:lnTo>
                <a:lnTo>
                  <a:pt x="4339729" y="495300"/>
                </a:lnTo>
                <a:close/>
              </a:path>
              <a:path w="4505325" h="1803400">
                <a:moveTo>
                  <a:pt x="2239264" y="495300"/>
                </a:moveTo>
                <a:lnTo>
                  <a:pt x="2218677" y="495300"/>
                </a:lnTo>
                <a:lnTo>
                  <a:pt x="2202522" y="482600"/>
                </a:lnTo>
                <a:lnTo>
                  <a:pt x="2222500" y="482600"/>
                </a:lnTo>
                <a:lnTo>
                  <a:pt x="2239264" y="495300"/>
                </a:lnTo>
                <a:close/>
              </a:path>
              <a:path w="4505325" h="1803400">
                <a:moveTo>
                  <a:pt x="2312695" y="520700"/>
                </a:moveTo>
                <a:lnTo>
                  <a:pt x="2271268" y="520700"/>
                </a:lnTo>
                <a:lnTo>
                  <a:pt x="2253056" y="508000"/>
                </a:lnTo>
                <a:lnTo>
                  <a:pt x="2235530" y="495300"/>
                </a:lnTo>
                <a:lnTo>
                  <a:pt x="2256523" y="495300"/>
                </a:lnTo>
                <a:lnTo>
                  <a:pt x="2274646" y="508000"/>
                </a:lnTo>
                <a:lnTo>
                  <a:pt x="2293264" y="508000"/>
                </a:lnTo>
                <a:lnTo>
                  <a:pt x="2312695" y="520700"/>
                </a:lnTo>
                <a:close/>
              </a:path>
              <a:path w="4505325" h="1803400">
                <a:moveTo>
                  <a:pt x="4308843" y="508000"/>
                </a:moveTo>
                <a:lnTo>
                  <a:pt x="4272280" y="508000"/>
                </a:lnTo>
                <a:lnTo>
                  <a:pt x="4289094" y="495300"/>
                </a:lnTo>
                <a:lnTo>
                  <a:pt x="4324578" y="495300"/>
                </a:lnTo>
                <a:lnTo>
                  <a:pt x="4308843" y="508000"/>
                </a:lnTo>
                <a:close/>
              </a:path>
              <a:path w="4505325" h="1803400">
                <a:moveTo>
                  <a:pt x="4275645" y="520700"/>
                </a:moveTo>
                <a:lnTo>
                  <a:pt x="4237139" y="520700"/>
                </a:lnTo>
                <a:lnTo>
                  <a:pt x="4255058" y="508000"/>
                </a:lnTo>
                <a:lnTo>
                  <a:pt x="4292536" y="508000"/>
                </a:lnTo>
                <a:lnTo>
                  <a:pt x="4275645" y="520700"/>
                </a:lnTo>
                <a:close/>
              </a:path>
              <a:path w="4505325" h="1803400">
                <a:moveTo>
                  <a:pt x="2353310" y="533400"/>
                </a:moveTo>
                <a:lnTo>
                  <a:pt x="2309622" y="533400"/>
                </a:lnTo>
                <a:lnTo>
                  <a:pt x="2290114" y="520700"/>
                </a:lnTo>
                <a:lnTo>
                  <a:pt x="2332621" y="520700"/>
                </a:lnTo>
                <a:lnTo>
                  <a:pt x="2353310" y="533400"/>
                </a:lnTo>
                <a:close/>
              </a:path>
              <a:path w="4505325" h="1803400">
                <a:moveTo>
                  <a:pt x="4240212" y="533400"/>
                </a:moveTo>
                <a:lnTo>
                  <a:pt x="4199788" y="533400"/>
                </a:lnTo>
                <a:lnTo>
                  <a:pt x="4218800" y="520700"/>
                </a:lnTo>
                <a:lnTo>
                  <a:pt x="4258208" y="520700"/>
                </a:lnTo>
                <a:lnTo>
                  <a:pt x="4240212" y="533400"/>
                </a:lnTo>
                <a:close/>
              </a:path>
              <a:path w="4505325" h="1803400">
                <a:moveTo>
                  <a:pt x="2396388" y="546100"/>
                </a:moveTo>
                <a:lnTo>
                  <a:pt x="2350516" y="546100"/>
                </a:lnTo>
                <a:lnTo>
                  <a:pt x="2329764" y="533400"/>
                </a:lnTo>
                <a:lnTo>
                  <a:pt x="2374480" y="533400"/>
                </a:lnTo>
                <a:lnTo>
                  <a:pt x="2396388" y="546100"/>
                </a:lnTo>
                <a:close/>
              </a:path>
              <a:path w="4505325" h="1803400">
                <a:moveTo>
                  <a:pt x="4202607" y="546100"/>
                </a:moveTo>
                <a:lnTo>
                  <a:pt x="4160342" y="546100"/>
                </a:lnTo>
                <a:lnTo>
                  <a:pt x="4180382" y="533400"/>
                </a:lnTo>
                <a:lnTo>
                  <a:pt x="4221683" y="533400"/>
                </a:lnTo>
                <a:lnTo>
                  <a:pt x="4202607" y="546100"/>
                </a:lnTo>
                <a:close/>
              </a:path>
              <a:path w="4505325" h="1803400">
                <a:moveTo>
                  <a:pt x="2441829" y="558800"/>
                </a:moveTo>
                <a:lnTo>
                  <a:pt x="2393848" y="558800"/>
                </a:lnTo>
                <a:lnTo>
                  <a:pt x="2371890" y="546100"/>
                </a:lnTo>
                <a:lnTo>
                  <a:pt x="2418765" y="546100"/>
                </a:lnTo>
                <a:lnTo>
                  <a:pt x="2441829" y="558800"/>
                </a:lnTo>
                <a:close/>
              </a:path>
              <a:path w="4505325" h="1803400">
                <a:moveTo>
                  <a:pt x="4142320" y="558800"/>
                </a:moveTo>
                <a:lnTo>
                  <a:pt x="4118864" y="558800"/>
                </a:lnTo>
                <a:lnTo>
                  <a:pt x="4139907" y="546100"/>
                </a:lnTo>
                <a:lnTo>
                  <a:pt x="4162920" y="546100"/>
                </a:lnTo>
                <a:lnTo>
                  <a:pt x="4142320" y="558800"/>
                </a:lnTo>
                <a:close/>
              </a:path>
              <a:path w="4505325" h="1803400">
                <a:moveTo>
                  <a:pt x="2438335" y="570843"/>
                </a:moveTo>
                <a:lnTo>
                  <a:pt x="2416403" y="558800"/>
                </a:lnTo>
                <a:lnTo>
                  <a:pt x="2441778" y="558800"/>
                </a:lnTo>
                <a:lnTo>
                  <a:pt x="2453823" y="563014"/>
                </a:lnTo>
                <a:lnTo>
                  <a:pt x="2438335" y="570843"/>
                </a:lnTo>
                <a:close/>
              </a:path>
              <a:path w="4505325" h="1803400">
                <a:moveTo>
                  <a:pt x="2462756" y="566140"/>
                </a:moveTo>
                <a:lnTo>
                  <a:pt x="2453823" y="563014"/>
                </a:lnTo>
                <a:lnTo>
                  <a:pt x="2462161" y="558800"/>
                </a:lnTo>
                <a:lnTo>
                  <a:pt x="2462756" y="566140"/>
                </a:lnTo>
                <a:close/>
              </a:path>
              <a:path w="4505325" h="1803400">
                <a:moveTo>
                  <a:pt x="4099636" y="571500"/>
                </a:moveTo>
                <a:lnTo>
                  <a:pt x="4053001" y="571500"/>
                </a:lnTo>
                <a:lnTo>
                  <a:pt x="4075480" y="558800"/>
                </a:lnTo>
                <a:lnTo>
                  <a:pt x="4121226" y="558800"/>
                </a:lnTo>
                <a:lnTo>
                  <a:pt x="4099636" y="571500"/>
                </a:lnTo>
                <a:close/>
              </a:path>
              <a:path w="4505325" h="1803400">
                <a:moveTo>
                  <a:pt x="2463190" y="571500"/>
                </a:moveTo>
                <a:lnTo>
                  <a:pt x="2439530" y="571500"/>
                </a:lnTo>
                <a:lnTo>
                  <a:pt x="2438335" y="570843"/>
                </a:lnTo>
                <a:lnTo>
                  <a:pt x="2453823" y="563014"/>
                </a:lnTo>
                <a:lnTo>
                  <a:pt x="2462756" y="566140"/>
                </a:lnTo>
                <a:lnTo>
                  <a:pt x="2463190" y="571500"/>
                </a:lnTo>
                <a:close/>
              </a:path>
              <a:path w="4505325" h="1803400">
                <a:moveTo>
                  <a:pt x="2478074" y="571500"/>
                </a:moveTo>
                <a:lnTo>
                  <a:pt x="2463190" y="571500"/>
                </a:lnTo>
                <a:lnTo>
                  <a:pt x="2462756" y="566140"/>
                </a:lnTo>
                <a:lnTo>
                  <a:pt x="2478074" y="571500"/>
                </a:lnTo>
                <a:close/>
              </a:path>
              <a:path w="4505325" h="1803400">
                <a:moveTo>
                  <a:pt x="117279" y="1744116"/>
                </a:moveTo>
                <a:lnTo>
                  <a:pt x="2438335" y="570843"/>
                </a:lnTo>
                <a:lnTo>
                  <a:pt x="2439530" y="571500"/>
                </a:lnTo>
                <a:lnTo>
                  <a:pt x="2478074" y="571500"/>
                </a:lnTo>
                <a:lnTo>
                  <a:pt x="194215" y="1712728"/>
                </a:lnTo>
                <a:lnTo>
                  <a:pt x="117279" y="1744116"/>
                </a:lnTo>
                <a:close/>
              </a:path>
              <a:path w="4505325" h="1803400">
                <a:moveTo>
                  <a:pt x="4055059" y="584200"/>
                </a:moveTo>
                <a:lnTo>
                  <a:pt x="4006786" y="584200"/>
                </a:lnTo>
                <a:lnTo>
                  <a:pt x="4030167" y="571500"/>
                </a:lnTo>
                <a:lnTo>
                  <a:pt x="4077589" y="571500"/>
                </a:lnTo>
                <a:lnTo>
                  <a:pt x="4055059" y="584200"/>
                </a:lnTo>
                <a:close/>
              </a:path>
              <a:path w="4505325" h="1803400">
                <a:moveTo>
                  <a:pt x="3984802" y="596900"/>
                </a:moveTo>
                <a:lnTo>
                  <a:pt x="3934180" y="596900"/>
                </a:lnTo>
                <a:lnTo>
                  <a:pt x="3958856" y="584200"/>
                </a:lnTo>
                <a:lnTo>
                  <a:pt x="4008653" y="584200"/>
                </a:lnTo>
                <a:lnTo>
                  <a:pt x="3984802" y="596900"/>
                </a:lnTo>
                <a:close/>
              </a:path>
              <a:path w="4505325" h="1803400">
                <a:moveTo>
                  <a:pt x="3910685" y="609600"/>
                </a:moveTo>
                <a:lnTo>
                  <a:pt x="3857891" y="609600"/>
                </a:lnTo>
                <a:lnTo>
                  <a:pt x="3883761" y="596900"/>
                </a:lnTo>
                <a:lnTo>
                  <a:pt x="3935806" y="596900"/>
                </a:lnTo>
                <a:lnTo>
                  <a:pt x="3910685" y="609600"/>
                </a:lnTo>
                <a:close/>
              </a:path>
              <a:path w="4505325" h="1803400">
                <a:moveTo>
                  <a:pt x="3832987" y="622300"/>
                </a:moveTo>
                <a:lnTo>
                  <a:pt x="3750881" y="622300"/>
                </a:lnTo>
                <a:lnTo>
                  <a:pt x="3778211" y="609600"/>
                </a:lnTo>
                <a:lnTo>
                  <a:pt x="3859276" y="609600"/>
                </a:lnTo>
                <a:lnTo>
                  <a:pt x="3832987" y="622300"/>
                </a:lnTo>
                <a:close/>
              </a:path>
              <a:path w="4505325" h="1803400">
                <a:moveTo>
                  <a:pt x="57187" y="1781200"/>
                </a:moveTo>
                <a:lnTo>
                  <a:pt x="194215" y="1712728"/>
                </a:lnTo>
                <a:lnTo>
                  <a:pt x="2866986" y="622300"/>
                </a:lnTo>
                <a:lnTo>
                  <a:pt x="2892056" y="622300"/>
                </a:lnTo>
                <a:lnTo>
                  <a:pt x="2916212" y="635000"/>
                </a:lnTo>
                <a:lnTo>
                  <a:pt x="2869514" y="635000"/>
                </a:lnTo>
                <a:lnTo>
                  <a:pt x="57187" y="1781200"/>
                </a:lnTo>
                <a:close/>
              </a:path>
              <a:path w="4505325" h="1803400">
                <a:moveTo>
                  <a:pt x="3724262" y="635000"/>
                </a:moveTo>
                <a:lnTo>
                  <a:pt x="3638397" y="635000"/>
                </a:lnTo>
                <a:lnTo>
                  <a:pt x="3667036" y="622300"/>
                </a:lnTo>
                <a:lnTo>
                  <a:pt x="3751961" y="622300"/>
                </a:lnTo>
                <a:lnTo>
                  <a:pt x="3724262" y="635000"/>
                </a:lnTo>
                <a:close/>
              </a:path>
              <a:path w="4505325" h="1803400">
                <a:moveTo>
                  <a:pt x="3142526" y="647700"/>
                </a:moveTo>
                <a:lnTo>
                  <a:pt x="2964459" y="647700"/>
                </a:lnTo>
                <a:lnTo>
                  <a:pt x="2939834" y="635000"/>
                </a:lnTo>
                <a:lnTo>
                  <a:pt x="3116618" y="635000"/>
                </a:lnTo>
                <a:lnTo>
                  <a:pt x="3142526" y="647700"/>
                </a:lnTo>
                <a:close/>
              </a:path>
              <a:path w="4505325" h="1803400">
                <a:moveTo>
                  <a:pt x="3580955" y="647700"/>
                </a:moveTo>
                <a:lnTo>
                  <a:pt x="3399459" y="647700"/>
                </a:lnTo>
                <a:lnTo>
                  <a:pt x="3430244" y="635000"/>
                </a:lnTo>
                <a:lnTo>
                  <a:pt x="3610216" y="635000"/>
                </a:lnTo>
                <a:lnTo>
                  <a:pt x="3580955" y="647700"/>
                </a:lnTo>
                <a:close/>
              </a:path>
              <a:path w="4505325" h="1803400">
                <a:moveTo>
                  <a:pt x="37692" y="1789145"/>
                </a:moveTo>
                <a:lnTo>
                  <a:pt x="36403" y="1784998"/>
                </a:lnTo>
                <a:lnTo>
                  <a:pt x="117279" y="1744116"/>
                </a:lnTo>
                <a:lnTo>
                  <a:pt x="194215" y="1712728"/>
                </a:lnTo>
                <a:lnTo>
                  <a:pt x="57187" y="1781200"/>
                </a:lnTo>
                <a:lnTo>
                  <a:pt x="37692" y="1789145"/>
                </a:lnTo>
                <a:close/>
              </a:path>
              <a:path w="4505325" h="1803400">
                <a:moveTo>
                  <a:pt x="36403" y="1784998"/>
                </a:moveTo>
                <a:lnTo>
                  <a:pt x="34226" y="1778000"/>
                </a:lnTo>
                <a:lnTo>
                  <a:pt x="117279" y="1744116"/>
                </a:lnTo>
                <a:lnTo>
                  <a:pt x="36403" y="1784998"/>
                </a:lnTo>
                <a:close/>
              </a:path>
              <a:path w="4505325" h="1803400">
                <a:moveTo>
                  <a:pt x="38176" y="1790700"/>
                </a:moveTo>
                <a:lnTo>
                  <a:pt x="37692" y="1789145"/>
                </a:lnTo>
                <a:lnTo>
                  <a:pt x="57187" y="1781200"/>
                </a:lnTo>
                <a:lnTo>
                  <a:pt x="38176" y="1790700"/>
                </a:lnTo>
                <a:close/>
              </a:path>
              <a:path w="4505325" h="1803400">
                <a:moveTo>
                  <a:pt x="2717" y="1803400"/>
                </a:moveTo>
                <a:lnTo>
                  <a:pt x="0" y="1803400"/>
                </a:lnTo>
                <a:lnTo>
                  <a:pt x="36403" y="1784998"/>
                </a:lnTo>
                <a:lnTo>
                  <a:pt x="37692" y="1789145"/>
                </a:lnTo>
                <a:lnTo>
                  <a:pt x="2717" y="180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823327" y="4009949"/>
            <a:ext cx="155384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“完全”利用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819347" y="4732705"/>
            <a:ext cx="1714500" cy="1339850"/>
          </a:xfrm>
          <a:custGeom>
            <a:avLst/>
            <a:gdLst/>
            <a:ahLst/>
            <a:cxnLst/>
            <a:rect l="l" t="t" r="r" b="b"/>
            <a:pathLst>
              <a:path w="1714500" h="1339850">
                <a:moveTo>
                  <a:pt x="1706118" y="1339316"/>
                </a:moveTo>
                <a:lnTo>
                  <a:pt x="7937" y="1339316"/>
                </a:lnTo>
                <a:lnTo>
                  <a:pt x="5892" y="1339049"/>
                </a:lnTo>
                <a:lnTo>
                  <a:pt x="0" y="1331379"/>
                </a:lnTo>
                <a:lnTo>
                  <a:pt x="0" y="7937"/>
                </a:lnTo>
                <a:lnTo>
                  <a:pt x="7937" y="0"/>
                </a:lnTo>
                <a:lnTo>
                  <a:pt x="1706118" y="0"/>
                </a:lnTo>
                <a:lnTo>
                  <a:pt x="1714055" y="7937"/>
                </a:lnTo>
                <a:lnTo>
                  <a:pt x="15875" y="7937"/>
                </a:lnTo>
                <a:lnTo>
                  <a:pt x="7937" y="15875"/>
                </a:lnTo>
                <a:lnTo>
                  <a:pt x="15875" y="15875"/>
                </a:lnTo>
                <a:lnTo>
                  <a:pt x="15875" y="1323441"/>
                </a:lnTo>
                <a:lnTo>
                  <a:pt x="7937" y="1323441"/>
                </a:lnTo>
                <a:lnTo>
                  <a:pt x="15875" y="1331379"/>
                </a:lnTo>
                <a:lnTo>
                  <a:pt x="1714055" y="1331379"/>
                </a:lnTo>
                <a:lnTo>
                  <a:pt x="1713776" y="1333436"/>
                </a:lnTo>
                <a:lnTo>
                  <a:pt x="1712988" y="1335341"/>
                </a:lnTo>
                <a:lnTo>
                  <a:pt x="1711731" y="1336992"/>
                </a:lnTo>
                <a:lnTo>
                  <a:pt x="1710080" y="1338249"/>
                </a:lnTo>
                <a:lnTo>
                  <a:pt x="1708162" y="1339049"/>
                </a:lnTo>
                <a:lnTo>
                  <a:pt x="1706118" y="1339316"/>
                </a:lnTo>
                <a:close/>
              </a:path>
              <a:path w="1714500" h="1339850">
                <a:moveTo>
                  <a:pt x="15875" y="15875"/>
                </a:moveTo>
                <a:lnTo>
                  <a:pt x="7937" y="15875"/>
                </a:lnTo>
                <a:lnTo>
                  <a:pt x="15875" y="7937"/>
                </a:lnTo>
                <a:lnTo>
                  <a:pt x="15875" y="15875"/>
                </a:lnTo>
                <a:close/>
              </a:path>
              <a:path w="1714500" h="1339850">
                <a:moveTo>
                  <a:pt x="1698180" y="15875"/>
                </a:moveTo>
                <a:lnTo>
                  <a:pt x="15875" y="15875"/>
                </a:lnTo>
                <a:lnTo>
                  <a:pt x="15875" y="7937"/>
                </a:lnTo>
                <a:lnTo>
                  <a:pt x="1698180" y="7937"/>
                </a:lnTo>
                <a:lnTo>
                  <a:pt x="1698180" y="15875"/>
                </a:lnTo>
                <a:close/>
              </a:path>
              <a:path w="1714500" h="1339850">
                <a:moveTo>
                  <a:pt x="1698180" y="1331379"/>
                </a:moveTo>
                <a:lnTo>
                  <a:pt x="1698180" y="7937"/>
                </a:lnTo>
                <a:lnTo>
                  <a:pt x="1706118" y="15875"/>
                </a:lnTo>
                <a:lnTo>
                  <a:pt x="1714055" y="15875"/>
                </a:lnTo>
                <a:lnTo>
                  <a:pt x="1714055" y="1323441"/>
                </a:lnTo>
                <a:lnTo>
                  <a:pt x="1706118" y="1323441"/>
                </a:lnTo>
                <a:lnTo>
                  <a:pt x="1698180" y="1331379"/>
                </a:lnTo>
                <a:close/>
              </a:path>
              <a:path w="1714500" h="1339850">
                <a:moveTo>
                  <a:pt x="1714055" y="15875"/>
                </a:moveTo>
                <a:lnTo>
                  <a:pt x="1706118" y="15875"/>
                </a:lnTo>
                <a:lnTo>
                  <a:pt x="1698180" y="7937"/>
                </a:lnTo>
                <a:lnTo>
                  <a:pt x="1714055" y="7937"/>
                </a:lnTo>
                <a:lnTo>
                  <a:pt x="1714055" y="15875"/>
                </a:lnTo>
                <a:close/>
              </a:path>
              <a:path w="1714500" h="1339850">
                <a:moveTo>
                  <a:pt x="15875" y="1331379"/>
                </a:moveTo>
                <a:lnTo>
                  <a:pt x="7937" y="1323441"/>
                </a:lnTo>
                <a:lnTo>
                  <a:pt x="15875" y="1323441"/>
                </a:lnTo>
                <a:lnTo>
                  <a:pt x="15875" y="1331379"/>
                </a:lnTo>
                <a:close/>
              </a:path>
              <a:path w="1714500" h="1339850">
                <a:moveTo>
                  <a:pt x="1698180" y="1331379"/>
                </a:moveTo>
                <a:lnTo>
                  <a:pt x="15875" y="1331379"/>
                </a:lnTo>
                <a:lnTo>
                  <a:pt x="15875" y="1323441"/>
                </a:lnTo>
                <a:lnTo>
                  <a:pt x="1698180" y="1323441"/>
                </a:lnTo>
                <a:lnTo>
                  <a:pt x="1698180" y="1331379"/>
                </a:lnTo>
                <a:close/>
              </a:path>
              <a:path w="1714500" h="1339850">
                <a:moveTo>
                  <a:pt x="1714055" y="1331379"/>
                </a:moveTo>
                <a:lnTo>
                  <a:pt x="1698180" y="1331379"/>
                </a:lnTo>
                <a:lnTo>
                  <a:pt x="1706118" y="1323441"/>
                </a:lnTo>
                <a:lnTo>
                  <a:pt x="1714055" y="1323441"/>
                </a:lnTo>
                <a:lnTo>
                  <a:pt x="1714055" y="1331379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9965715" y="4764138"/>
            <a:ext cx="1419860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0320" marR="5080" indent="-762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、</a:t>
            </a:r>
            <a:r>
              <a:rPr dirty="0" sz="2000" spc="-635" b="1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dirty="0" sz="2000" spc="-5" b="1">
                <a:solidFill>
                  <a:srgbClr val="0000FF"/>
                </a:solidFill>
                <a:latin typeface="Calibri"/>
                <a:cs typeface="Calibri"/>
              </a:rPr>
              <a:t>Si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：</a:t>
            </a:r>
            <a:r>
              <a:rPr dirty="0" sz="2000" b="1">
                <a:solidFill>
                  <a:srgbClr val="0000FF"/>
                </a:solidFill>
                <a:latin typeface="宋体"/>
                <a:cs typeface="宋体"/>
              </a:rPr>
              <a:t>四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价 </a:t>
            </a:r>
            <a:r>
              <a:rPr dirty="0" sz="2000" spc="-10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、</a:t>
            </a:r>
            <a:r>
              <a:rPr dirty="0" sz="2000" spc="-625" b="1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dirty="0" sz="2000" spc="-5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：</a:t>
            </a:r>
            <a:r>
              <a:rPr dirty="0" sz="2000" b="1">
                <a:solidFill>
                  <a:srgbClr val="0000FF"/>
                </a:solidFill>
                <a:latin typeface="宋体"/>
                <a:cs typeface="宋体"/>
              </a:rPr>
              <a:t>三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价 </a:t>
            </a:r>
            <a:r>
              <a:rPr dirty="0" sz="2000" spc="-5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、</a:t>
            </a:r>
            <a:r>
              <a:rPr dirty="0" sz="2000" spc="-620" b="1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dirty="0" sz="2000" spc="-5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：</a:t>
            </a:r>
            <a:r>
              <a:rPr dirty="0" sz="2000" b="1">
                <a:solidFill>
                  <a:srgbClr val="0000FF"/>
                </a:solidFill>
                <a:latin typeface="宋体"/>
                <a:cs typeface="宋体"/>
              </a:rPr>
              <a:t>二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价 </a:t>
            </a:r>
            <a:r>
              <a:rPr dirty="0" sz="2000" spc="-5" b="1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sz="2000" b="1">
                <a:solidFill>
                  <a:srgbClr val="0000FF"/>
                </a:solidFill>
                <a:latin typeface="宋体"/>
                <a:cs typeface="宋体"/>
              </a:rPr>
              <a:t>、</a:t>
            </a:r>
            <a:r>
              <a:rPr dirty="0" sz="2000" spc="-5" b="1">
                <a:solidFill>
                  <a:srgbClr val="0000FF"/>
                </a:solidFill>
                <a:latin typeface="Calibri"/>
                <a:cs typeface="Calibri"/>
              </a:rPr>
              <a:t>Cl</a:t>
            </a:r>
            <a:r>
              <a:rPr dirty="0" sz="2000" b="1">
                <a:solidFill>
                  <a:srgbClr val="0000FF"/>
                </a:solidFill>
                <a:latin typeface="宋体"/>
                <a:cs typeface="宋体"/>
              </a:rPr>
              <a:t>：一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价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74331" y="2699829"/>
            <a:ext cx="9410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华文楷体"/>
                <a:cs typeface="华文楷体"/>
              </a:rPr>
              <a:t>饱和</a:t>
            </a:r>
            <a:r>
              <a:rPr dirty="0" sz="2400" spc="-5" b="1">
                <a:latin typeface="华文楷体"/>
                <a:cs typeface="华文楷体"/>
              </a:rPr>
              <a:t>烃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434755" y="2412123"/>
            <a:ext cx="267335" cy="1023619"/>
          </a:xfrm>
          <a:custGeom>
            <a:avLst/>
            <a:gdLst/>
            <a:ahLst/>
            <a:cxnLst/>
            <a:rect l="l" t="t" r="r" b="b"/>
            <a:pathLst>
              <a:path w="267334" h="1023620">
                <a:moveTo>
                  <a:pt x="177088" y="472439"/>
                </a:moveTo>
                <a:lnTo>
                  <a:pt x="156959" y="472439"/>
                </a:lnTo>
                <a:lnTo>
                  <a:pt x="158457" y="468629"/>
                </a:lnTo>
                <a:lnTo>
                  <a:pt x="158280" y="468629"/>
                </a:lnTo>
                <a:lnTo>
                  <a:pt x="159575" y="464819"/>
                </a:lnTo>
                <a:lnTo>
                  <a:pt x="159423" y="464819"/>
                </a:lnTo>
                <a:lnTo>
                  <a:pt x="160489" y="461009"/>
                </a:lnTo>
                <a:lnTo>
                  <a:pt x="161213" y="457199"/>
                </a:lnTo>
                <a:lnTo>
                  <a:pt x="161734" y="453389"/>
                </a:lnTo>
                <a:lnTo>
                  <a:pt x="162039" y="449579"/>
                </a:lnTo>
                <a:lnTo>
                  <a:pt x="162140" y="445769"/>
                </a:lnTo>
                <a:lnTo>
                  <a:pt x="162198" y="91439"/>
                </a:lnTo>
                <a:lnTo>
                  <a:pt x="166941" y="66039"/>
                </a:lnTo>
                <a:lnTo>
                  <a:pt x="168630" y="60959"/>
                </a:lnTo>
                <a:lnTo>
                  <a:pt x="170535" y="57149"/>
                </a:lnTo>
                <a:lnTo>
                  <a:pt x="172681" y="53339"/>
                </a:lnTo>
                <a:lnTo>
                  <a:pt x="175031" y="48259"/>
                </a:lnTo>
                <a:lnTo>
                  <a:pt x="189763" y="30479"/>
                </a:lnTo>
                <a:lnTo>
                  <a:pt x="193255" y="26669"/>
                </a:lnTo>
                <a:lnTo>
                  <a:pt x="196913" y="24129"/>
                </a:lnTo>
                <a:lnTo>
                  <a:pt x="200723" y="20319"/>
                </a:lnTo>
                <a:lnTo>
                  <a:pt x="204698" y="17779"/>
                </a:lnTo>
                <a:lnTo>
                  <a:pt x="208813" y="15239"/>
                </a:lnTo>
                <a:lnTo>
                  <a:pt x="213055" y="12699"/>
                </a:lnTo>
                <a:lnTo>
                  <a:pt x="217449" y="10159"/>
                </a:lnTo>
                <a:lnTo>
                  <a:pt x="221957" y="8889"/>
                </a:lnTo>
                <a:lnTo>
                  <a:pt x="226580" y="6349"/>
                </a:lnTo>
                <a:lnTo>
                  <a:pt x="231317" y="5079"/>
                </a:lnTo>
                <a:lnTo>
                  <a:pt x="251282" y="0"/>
                </a:lnTo>
                <a:lnTo>
                  <a:pt x="266903" y="0"/>
                </a:lnTo>
                <a:lnTo>
                  <a:pt x="267334" y="19049"/>
                </a:lnTo>
                <a:lnTo>
                  <a:pt x="254088" y="19049"/>
                </a:lnTo>
                <a:lnTo>
                  <a:pt x="249389" y="20319"/>
                </a:lnTo>
                <a:lnTo>
                  <a:pt x="245605" y="20319"/>
                </a:lnTo>
                <a:lnTo>
                  <a:pt x="241084" y="21589"/>
                </a:lnTo>
                <a:lnTo>
                  <a:pt x="241490" y="21589"/>
                </a:lnTo>
                <a:lnTo>
                  <a:pt x="237058" y="22859"/>
                </a:lnTo>
                <a:lnTo>
                  <a:pt x="237464" y="22859"/>
                </a:lnTo>
                <a:lnTo>
                  <a:pt x="233133" y="24129"/>
                </a:lnTo>
                <a:lnTo>
                  <a:pt x="233540" y="24129"/>
                </a:lnTo>
                <a:lnTo>
                  <a:pt x="231425" y="25399"/>
                </a:lnTo>
                <a:lnTo>
                  <a:pt x="229704" y="25399"/>
                </a:lnTo>
                <a:lnTo>
                  <a:pt x="225590" y="27939"/>
                </a:lnTo>
                <a:lnTo>
                  <a:pt x="225983" y="27939"/>
                </a:lnTo>
                <a:lnTo>
                  <a:pt x="221983" y="29209"/>
                </a:lnTo>
                <a:lnTo>
                  <a:pt x="222364" y="29209"/>
                </a:lnTo>
                <a:lnTo>
                  <a:pt x="218490" y="31749"/>
                </a:lnTo>
                <a:lnTo>
                  <a:pt x="218871" y="31749"/>
                </a:lnTo>
                <a:lnTo>
                  <a:pt x="215125" y="34289"/>
                </a:lnTo>
                <a:lnTo>
                  <a:pt x="215493" y="34289"/>
                </a:lnTo>
                <a:lnTo>
                  <a:pt x="213690" y="35559"/>
                </a:lnTo>
                <a:lnTo>
                  <a:pt x="212242" y="35559"/>
                </a:lnTo>
                <a:lnTo>
                  <a:pt x="208775" y="38099"/>
                </a:lnTo>
                <a:lnTo>
                  <a:pt x="209118" y="38099"/>
                </a:lnTo>
                <a:lnTo>
                  <a:pt x="205803" y="40639"/>
                </a:lnTo>
                <a:lnTo>
                  <a:pt x="206146" y="40639"/>
                </a:lnTo>
                <a:lnTo>
                  <a:pt x="204038" y="43179"/>
                </a:lnTo>
                <a:lnTo>
                  <a:pt x="203301" y="43179"/>
                </a:lnTo>
                <a:lnTo>
                  <a:pt x="201303" y="45719"/>
                </a:lnTo>
                <a:lnTo>
                  <a:pt x="200621" y="45719"/>
                </a:lnTo>
                <a:lnTo>
                  <a:pt x="197789" y="49529"/>
                </a:lnTo>
                <a:lnTo>
                  <a:pt x="198081" y="49529"/>
                </a:lnTo>
                <a:lnTo>
                  <a:pt x="195427" y="52069"/>
                </a:lnTo>
                <a:lnTo>
                  <a:pt x="195706" y="52069"/>
                </a:lnTo>
                <a:lnTo>
                  <a:pt x="194055" y="54609"/>
                </a:lnTo>
                <a:lnTo>
                  <a:pt x="193497" y="54609"/>
                </a:lnTo>
                <a:lnTo>
                  <a:pt x="191198" y="58419"/>
                </a:lnTo>
                <a:lnTo>
                  <a:pt x="191452" y="58419"/>
                </a:lnTo>
                <a:lnTo>
                  <a:pt x="189344" y="62229"/>
                </a:lnTo>
                <a:lnTo>
                  <a:pt x="189572" y="62229"/>
                </a:lnTo>
                <a:lnTo>
                  <a:pt x="188302" y="64769"/>
                </a:lnTo>
                <a:lnTo>
                  <a:pt x="187883" y="64769"/>
                </a:lnTo>
                <a:lnTo>
                  <a:pt x="186169" y="68579"/>
                </a:lnTo>
                <a:lnTo>
                  <a:pt x="186359" y="68579"/>
                </a:lnTo>
                <a:lnTo>
                  <a:pt x="184861" y="72389"/>
                </a:lnTo>
                <a:lnTo>
                  <a:pt x="185026" y="72389"/>
                </a:lnTo>
                <a:lnTo>
                  <a:pt x="184171" y="74929"/>
                </a:lnTo>
                <a:lnTo>
                  <a:pt x="183883" y="74929"/>
                </a:lnTo>
                <a:lnTo>
                  <a:pt x="183083" y="78739"/>
                </a:lnTo>
                <a:lnTo>
                  <a:pt x="182943" y="78739"/>
                </a:lnTo>
                <a:lnTo>
                  <a:pt x="182305" y="82549"/>
                </a:lnTo>
                <a:lnTo>
                  <a:pt x="181736" y="86359"/>
                </a:lnTo>
                <a:lnTo>
                  <a:pt x="181359" y="90169"/>
                </a:lnTo>
                <a:lnTo>
                  <a:pt x="181178" y="93979"/>
                </a:lnTo>
                <a:lnTo>
                  <a:pt x="181051" y="450849"/>
                </a:lnTo>
                <a:lnTo>
                  <a:pt x="180632" y="455929"/>
                </a:lnTo>
                <a:lnTo>
                  <a:pt x="179946" y="461009"/>
                </a:lnTo>
                <a:lnTo>
                  <a:pt x="179006" y="464819"/>
                </a:lnTo>
                <a:lnTo>
                  <a:pt x="177812" y="469899"/>
                </a:lnTo>
                <a:lnTo>
                  <a:pt x="177088" y="472439"/>
                </a:lnTo>
                <a:close/>
              </a:path>
              <a:path w="267334" h="1023620">
                <a:moveTo>
                  <a:pt x="229311" y="26669"/>
                </a:moveTo>
                <a:lnTo>
                  <a:pt x="229704" y="25399"/>
                </a:lnTo>
                <a:lnTo>
                  <a:pt x="231425" y="25399"/>
                </a:lnTo>
                <a:lnTo>
                  <a:pt x="229311" y="26669"/>
                </a:lnTo>
                <a:close/>
              </a:path>
              <a:path w="267334" h="1023620">
                <a:moveTo>
                  <a:pt x="211886" y="36829"/>
                </a:moveTo>
                <a:lnTo>
                  <a:pt x="212242" y="35559"/>
                </a:lnTo>
                <a:lnTo>
                  <a:pt x="213690" y="35559"/>
                </a:lnTo>
                <a:lnTo>
                  <a:pt x="211886" y="36829"/>
                </a:lnTo>
                <a:close/>
              </a:path>
              <a:path w="267334" h="1023620">
                <a:moveTo>
                  <a:pt x="202984" y="44449"/>
                </a:moveTo>
                <a:lnTo>
                  <a:pt x="203301" y="43179"/>
                </a:lnTo>
                <a:lnTo>
                  <a:pt x="204038" y="43179"/>
                </a:lnTo>
                <a:lnTo>
                  <a:pt x="202984" y="44449"/>
                </a:lnTo>
                <a:close/>
              </a:path>
              <a:path w="267334" h="1023620">
                <a:moveTo>
                  <a:pt x="200304" y="46989"/>
                </a:moveTo>
                <a:lnTo>
                  <a:pt x="200621" y="45719"/>
                </a:lnTo>
                <a:lnTo>
                  <a:pt x="201303" y="45719"/>
                </a:lnTo>
                <a:lnTo>
                  <a:pt x="200304" y="46989"/>
                </a:lnTo>
                <a:close/>
              </a:path>
              <a:path w="267334" h="1023620">
                <a:moveTo>
                  <a:pt x="193230" y="55879"/>
                </a:moveTo>
                <a:lnTo>
                  <a:pt x="193497" y="54609"/>
                </a:lnTo>
                <a:lnTo>
                  <a:pt x="194055" y="54609"/>
                </a:lnTo>
                <a:lnTo>
                  <a:pt x="193230" y="55879"/>
                </a:lnTo>
                <a:close/>
              </a:path>
              <a:path w="267334" h="1023620">
                <a:moveTo>
                  <a:pt x="187667" y="66039"/>
                </a:moveTo>
                <a:lnTo>
                  <a:pt x="187883" y="64769"/>
                </a:lnTo>
                <a:lnTo>
                  <a:pt x="188302" y="64769"/>
                </a:lnTo>
                <a:lnTo>
                  <a:pt x="187667" y="66039"/>
                </a:lnTo>
                <a:close/>
              </a:path>
              <a:path w="267334" h="1023620">
                <a:moveTo>
                  <a:pt x="183743" y="76199"/>
                </a:moveTo>
                <a:lnTo>
                  <a:pt x="183883" y="74929"/>
                </a:lnTo>
                <a:lnTo>
                  <a:pt x="184171" y="74929"/>
                </a:lnTo>
                <a:lnTo>
                  <a:pt x="183743" y="76199"/>
                </a:lnTo>
                <a:close/>
              </a:path>
              <a:path w="267334" h="1023620">
                <a:moveTo>
                  <a:pt x="182816" y="80009"/>
                </a:moveTo>
                <a:lnTo>
                  <a:pt x="182943" y="78739"/>
                </a:lnTo>
                <a:lnTo>
                  <a:pt x="183083" y="78739"/>
                </a:lnTo>
                <a:lnTo>
                  <a:pt x="182816" y="80009"/>
                </a:lnTo>
                <a:close/>
              </a:path>
              <a:path w="267334" h="1023620">
                <a:moveTo>
                  <a:pt x="182092" y="83819"/>
                </a:moveTo>
                <a:lnTo>
                  <a:pt x="182194" y="82549"/>
                </a:lnTo>
                <a:lnTo>
                  <a:pt x="182092" y="83819"/>
                </a:lnTo>
                <a:close/>
              </a:path>
              <a:path w="267334" h="1023620">
                <a:moveTo>
                  <a:pt x="181584" y="87629"/>
                </a:moveTo>
                <a:lnTo>
                  <a:pt x="181635" y="86359"/>
                </a:lnTo>
                <a:lnTo>
                  <a:pt x="181584" y="87629"/>
                </a:lnTo>
                <a:close/>
              </a:path>
              <a:path w="267334" h="1023620">
                <a:moveTo>
                  <a:pt x="181276" y="91306"/>
                </a:moveTo>
                <a:lnTo>
                  <a:pt x="181305" y="90169"/>
                </a:lnTo>
                <a:lnTo>
                  <a:pt x="181276" y="91306"/>
                </a:lnTo>
                <a:close/>
              </a:path>
              <a:path w="267334" h="1023620">
                <a:moveTo>
                  <a:pt x="181273" y="91439"/>
                </a:moveTo>
                <a:lnTo>
                  <a:pt x="181276" y="91306"/>
                </a:lnTo>
                <a:lnTo>
                  <a:pt x="181273" y="91439"/>
                </a:lnTo>
                <a:close/>
              </a:path>
              <a:path w="267334" h="1023620">
                <a:moveTo>
                  <a:pt x="181178" y="95249"/>
                </a:moveTo>
                <a:lnTo>
                  <a:pt x="181178" y="93979"/>
                </a:lnTo>
                <a:lnTo>
                  <a:pt x="181178" y="95249"/>
                </a:lnTo>
                <a:close/>
              </a:path>
              <a:path w="267334" h="1023620">
                <a:moveTo>
                  <a:pt x="173250" y="482599"/>
                </a:moveTo>
                <a:lnTo>
                  <a:pt x="151866" y="482599"/>
                </a:lnTo>
                <a:lnTo>
                  <a:pt x="153974" y="478789"/>
                </a:lnTo>
                <a:lnTo>
                  <a:pt x="153733" y="478789"/>
                </a:lnTo>
                <a:lnTo>
                  <a:pt x="155651" y="474979"/>
                </a:lnTo>
                <a:lnTo>
                  <a:pt x="155435" y="474979"/>
                </a:lnTo>
                <a:lnTo>
                  <a:pt x="157149" y="471169"/>
                </a:lnTo>
                <a:lnTo>
                  <a:pt x="156959" y="472439"/>
                </a:lnTo>
                <a:lnTo>
                  <a:pt x="177088" y="472439"/>
                </a:lnTo>
                <a:lnTo>
                  <a:pt x="176364" y="474979"/>
                </a:lnTo>
                <a:lnTo>
                  <a:pt x="174688" y="478789"/>
                </a:lnTo>
                <a:lnTo>
                  <a:pt x="173250" y="482599"/>
                </a:lnTo>
                <a:close/>
              </a:path>
              <a:path w="267334" h="1023620">
                <a:moveTo>
                  <a:pt x="169854" y="488949"/>
                </a:moveTo>
                <a:lnTo>
                  <a:pt x="147612" y="488949"/>
                </a:lnTo>
                <a:lnTo>
                  <a:pt x="150088" y="485139"/>
                </a:lnTo>
                <a:lnTo>
                  <a:pt x="149821" y="485139"/>
                </a:lnTo>
                <a:lnTo>
                  <a:pt x="152120" y="481329"/>
                </a:lnTo>
                <a:lnTo>
                  <a:pt x="151866" y="482599"/>
                </a:lnTo>
                <a:lnTo>
                  <a:pt x="173250" y="482599"/>
                </a:lnTo>
                <a:lnTo>
                  <a:pt x="172770" y="483869"/>
                </a:lnTo>
                <a:lnTo>
                  <a:pt x="170637" y="487679"/>
                </a:lnTo>
                <a:lnTo>
                  <a:pt x="169854" y="488949"/>
                </a:lnTo>
                <a:close/>
              </a:path>
              <a:path w="267334" h="1023620">
                <a:moveTo>
                  <a:pt x="122488" y="531494"/>
                </a:moveTo>
                <a:lnTo>
                  <a:pt x="121361" y="530859"/>
                </a:lnTo>
                <a:lnTo>
                  <a:pt x="111988" y="528319"/>
                </a:lnTo>
                <a:lnTo>
                  <a:pt x="107149" y="525779"/>
                </a:lnTo>
                <a:lnTo>
                  <a:pt x="102196" y="524509"/>
                </a:lnTo>
                <a:lnTo>
                  <a:pt x="97154" y="524509"/>
                </a:lnTo>
                <a:lnTo>
                  <a:pt x="86817" y="521969"/>
                </a:lnTo>
                <a:lnTo>
                  <a:pt x="84874" y="521969"/>
                </a:lnTo>
                <a:lnTo>
                  <a:pt x="89662" y="520699"/>
                </a:lnTo>
                <a:lnTo>
                  <a:pt x="93510" y="520699"/>
                </a:lnTo>
                <a:lnTo>
                  <a:pt x="98120" y="519429"/>
                </a:lnTo>
                <a:lnTo>
                  <a:pt x="97701" y="519429"/>
                </a:lnTo>
                <a:lnTo>
                  <a:pt x="102234" y="518159"/>
                </a:lnTo>
                <a:lnTo>
                  <a:pt x="101815" y="518159"/>
                </a:lnTo>
                <a:lnTo>
                  <a:pt x="106260" y="516889"/>
                </a:lnTo>
                <a:lnTo>
                  <a:pt x="105841" y="516889"/>
                </a:lnTo>
                <a:lnTo>
                  <a:pt x="110185" y="515619"/>
                </a:lnTo>
                <a:lnTo>
                  <a:pt x="109778" y="515619"/>
                </a:lnTo>
                <a:lnTo>
                  <a:pt x="114007" y="514349"/>
                </a:lnTo>
                <a:lnTo>
                  <a:pt x="113614" y="514349"/>
                </a:lnTo>
                <a:lnTo>
                  <a:pt x="117728" y="513079"/>
                </a:lnTo>
                <a:lnTo>
                  <a:pt x="117335" y="513079"/>
                </a:lnTo>
                <a:lnTo>
                  <a:pt x="121335" y="510539"/>
                </a:lnTo>
                <a:lnTo>
                  <a:pt x="120954" y="510539"/>
                </a:lnTo>
                <a:lnTo>
                  <a:pt x="124828" y="509269"/>
                </a:lnTo>
                <a:lnTo>
                  <a:pt x="124447" y="509269"/>
                </a:lnTo>
                <a:lnTo>
                  <a:pt x="128193" y="506729"/>
                </a:lnTo>
                <a:lnTo>
                  <a:pt x="127825" y="506729"/>
                </a:lnTo>
                <a:lnTo>
                  <a:pt x="131432" y="504189"/>
                </a:lnTo>
                <a:lnTo>
                  <a:pt x="131076" y="504189"/>
                </a:lnTo>
                <a:lnTo>
                  <a:pt x="134543" y="501649"/>
                </a:lnTo>
                <a:lnTo>
                  <a:pt x="134188" y="501649"/>
                </a:lnTo>
                <a:lnTo>
                  <a:pt x="137515" y="499109"/>
                </a:lnTo>
                <a:lnTo>
                  <a:pt x="137172" y="499109"/>
                </a:lnTo>
                <a:lnTo>
                  <a:pt x="140334" y="496569"/>
                </a:lnTo>
                <a:lnTo>
                  <a:pt x="140004" y="496569"/>
                </a:lnTo>
                <a:lnTo>
                  <a:pt x="143014" y="494029"/>
                </a:lnTo>
                <a:lnTo>
                  <a:pt x="142697" y="494029"/>
                </a:lnTo>
                <a:lnTo>
                  <a:pt x="145529" y="491489"/>
                </a:lnTo>
                <a:lnTo>
                  <a:pt x="145224" y="491489"/>
                </a:lnTo>
                <a:lnTo>
                  <a:pt x="147891" y="487679"/>
                </a:lnTo>
                <a:lnTo>
                  <a:pt x="147612" y="488949"/>
                </a:lnTo>
                <a:lnTo>
                  <a:pt x="169854" y="488949"/>
                </a:lnTo>
                <a:lnTo>
                  <a:pt x="168287" y="491489"/>
                </a:lnTo>
                <a:lnTo>
                  <a:pt x="150063" y="513079"/>
                </a:lnTo>
                <a:lnTo>
                  <a:pt x="146405" y="516889"/>
                </a:lnTo>
                <a:lnTo>
                  <a:pt x="125869" y="529589"/>
                </a:lnTo>
                <a:lnTo>
                  <a:pt x="122488" y="531494"/>
                </a:lnTo>
                <a:close/>
              </a:path>
              <a:path w="267334" h="1023620">
                <a:moveTo>
                  <a:pt x="76415" y="522040"/>
                </a:moveTo>
                <a:lnTo>
                  <a:pt x="80899" y="521969"/>
                </a:lnTo>
                <a:lnTo>
                  <a:pt x="76415" y="522040"/>
                </a:lnTo>
                <a:close/>
              </a:path>
              <a:path w="267334" h="1023620">
                <a:moveTo>
                  <a:pt x="86817" y="541019"/>
                </a:moveTo>
                <a:lnTo>
                  <a:pt x="80899" y="541019"/>
                </a:lnTo>
                <a:lnTo>
                  <a:pt x="76415" y="540949"/>
                </a:lnTo>
                <a:lnTo>
                  <a:pt x="76415" y="522040"/>
                </a:lnTo>
                <a:lnTo>
                  <a:pt x="80899" y="521969"/>
                </a:lnTo>
                <a:lnTo>
                  <a:pt x="86817" y="521969"/>
                </a:lnTo>
                <a:lnTo>
                  <a:pt x="97154" y="524509"/>
                </a:lnTo>
                <a:lnTo>
                  <a:pt x="102196" y="524509"/>
                </a:lnTo>
                <a:lnTo>
                  <a:pt x="107149" y="525779"/>
                </a:lnTo>
                <a:lnTo>
                  <a:pt x="111988" y="528319"/>
                </a:lnTo>
                <a:lnTo>
                  <a:pt x="121361" y="530859"/>
                </a:lnTo>
                <a:lnTo>
                  <a:pt x="122488" y="531494"/>
                </a:lnTo>
                <a:lnTo>
                  <a:pt x="121361" y="532129"/>
                </a:lnTo>
                <a:lnTo>
                  <a:pt x="116738" y="533399"/>
                </a:lnTo>
                <a:lnTo>
                  <a:pt x="111988" y="535939"/>
                </a:lnTo>
                <a:lnTo>
                  <a:pt x="97154" y="539749"/>
                </a:lnTo>
                <a:lnTo>
                  <a:pt x="92024" y="539749"/>
                </a:lnTo>
                <a:lnTo>
                  <a:pt x="86817" y="541019"/>
                </a:lnTo>
                <a:close/>
              </a:path>
              <a:path w="267334" h="1023620">
                <a:moveTo>
                  <a:pt x="76415" y="540949"/>
                </a:moveTo>
                <a:lnTo>
                  <a:pt x="0" y="539749"/>
                </a:lnTo>
                <a:lnTo>
                  <a:pt x="0" y="523239"/>
                </a:lnTo>
                <a:lnTo>
                  <a:pt x="76415" y="522040"/>
                </a:lnTo>
                <a:lnTo>
                  <a:pt x="76415" y="540949"/>
                </a:lnTo>
                <a:close/>
              </a:path>
              <a:path w="267334" h="1023620">
                <a:moveTo>
                  <a:pt x="117728" y="551179"/>
                </a:moveTo>
                <a:lnTo>
                  <a:pt x="113614" y="548639"/>
                </a:lnTo>
                <a:lnTo>
                  <a:pt x="114007" y="548639"/>
                </a:lnTo>
                <a:lnTo>
                  <a:pt x="109778" y="547369"/>
                </a:lnTo>
                <a:lnTo>
                  <a:pt x="110185" y="547369"/>
                </a:lnTo>
                <a:lnTo>
                  <a:pt x="105841" y="546099"/>
                </a:lnTo>
                <a:lnTo>
                  <a:pt x="106260" y="546099"/>
                </a:lnTo>
                <a:lnTo>
                  <a:pt x="101815" y="544829"/>
                </a:lnTo>
                <a:lnTo>
                  <a:pt x="102234" y="544829"/>
                </a:lnTo>
                <a:lnTo>
                  <a:pt x="97701" y="543559"/>
                </a:lnTo>
                <a:lnTo>
                  <a:pt x="98120" y="543559"/>
                </a:lnTo>
                <a:lnTo>
                  <a:pt x="93510" y="542289"/>
                </a:lnTo>
                <a:lnTo>
                  <a:pt x="89662" y="542289"/>
                </a:lnTo>
                <a:lnTo>
                  <a:pt x="84874" y="541019"/>
                </a:lnTo>
                <a:lnTo>
                  <a:pt x="86817" y="541019"/>
                </a:lnTo>
                <a:lnTo>
                  <a:pt x="92024" y="539749"/>
                </a:lnTo>
                <a:lnTo>
                  <a:pt x="97154" y="539749"/>
                </a:lnTo>
                <a:lnTo>
                  <a:pt x="111988" y="535939"/>
                </a:lnTo>
                <a:lnTo>
                  <a:pt x="116738" y="533399"/>
                </a:lnTo>
                <a:lnTo>
                  <a:pt x="121361" y="532129"/>
                </a:lnTo>
                <a:lnTo>
                  <a:pt x="150063" y="549909"/>
                </a:lnTo>
                <a:lnTo>
                  <a:pt x="117335" y="549909"/>
                </a:lnTo>
                <a:lnTo>
                  <a:pt x="117728" y="551179"/>
                </a:lnTo>
                <a:close/>
              </a:path>
              <a:path w="267334" h="1023620">
                <a:moveTo>
                  <a:pt x="80899" y="541019"/>
                </a:moveTo>
                <a:lnTo>
                  <a:pt x="76415" y="541019"/>
                </a:lnTo>
                <a:lnTo>
                  <a:pt x="80899" y="541019"/>
                </a:lnTo>
                <a:close/>
              </a:path>
              <a:path w="267334" h="1023620">
                <a:moveTo>
                  <a:pt x="124828" y="554989"/>
                </a:moveTo>
                <a:lnTo>
                  <a:pt x="120954" y="552449"/>
                </a:lnTo>
                <a:lnTo>
                  <a:pt x="121335" y="552449"/>
                </a:lnTo>
                <a:lnTo>
                  <a:pt x="117335" y="549909"/>
                </a:lnTo>
                <a:lnTo>
                  <a:pt x="150063" y="549909"/>
                </a:lnTo>
                <a:lnTo>
                  <a:pt x="153555" y="552449"/>
                </a:lnTo>
                <a:lnTo>
                  <a:pt x="154660" y="553719"/>
                </a:lnTo>
                <a:lnTo>
                  <a:pt x="124447" y="553719"/>
                </a:lnTo>
                <a:lnTo>
                  <a:pt x="124828" y="554989"/>
                </a:lnTo>
                <a:close/>
              </a:path>
              <a:path w="267334" h="1023620">
                <a:moveTo>
                  <a:pt x="145529" y="572769"/>
                </a:moveTo>
                <a:lnTo>
                  <a:pt x="142697" y="568959"/>
                </a:lnTo>
                <a:lnTo>
                  <a:pt x="143014" y="568959"/>
                </a:lnTo>
                <a:lnTo>
                  <a:pt x="140004" y="566419"/>
                </a:lnTo>
                <a:lnTo>
                  <a:pt x="140334" y="566419"/>
                </a:lnTo>
                <a:lnTo>
                  <a:pt x="137172" y="563879"/>
                </a:lnTo>
                <a:lnTo>
                  <a:pt x="137515" y="563879"/>
                </a:lnTo>
                <a:lnTo>
                  <a:pt x="134188" y="561339"/>
                </a:lnTo>
                <a:lnTo>
                  <a:pt x="134543" y="561339"/>
                </a:lnTo>
                <a:lnTo>
                  <a:pt x="131076" y="558799"/>
                </a:lnTo>
                <a:lnTo>
                  <a:pt x="131432" y="558799"/>
                </a:lnTo>
                <a:lnTo>
                  <a:pt x="127825" y="556259"/>
                </a:lnTo>
                <a:lnTo>
                  <a:pt x="128193" y="556259"/>
                </a:lnTo>
                <a:lnTo>
                  <a:pt x="124447" y="553719"/>
                </a:lnTo>
                <a:lnTo>
                  <a:pt x="154660" y="553719"/>
                </a:lnTo>
                <a:lnTo>
                  <a:pt x="168287" y="571499"/>
                </a:lnTo>
                <a:lnTo>
                  <a:pt x="145224" y="571499"/>
                </a:lnTo>
                <a:lnTo>
                  <a:pt x="145529" y="572769"/>
                </a:lnTo>
                <a:close/>
              </a:path>
              <a:path w="267334" h="1023620">
                <a:moveTo>
                  <a:pt x="157149" y="591819"/>
                </a:moveTo>
                <a:lnTo>
                  <a:pt x="155435" y="588009"/>
                </a:lnTo>
                <a:lnTo>
                  <a:pt x="155651" y="588009"/>
                </a:lnTo>
                <a:lnTo>
                  <a:pt x="153733" y="584199"/>
                </a:lnTo>
                <a:lnTo>
                  <a:pt x="153974" y="584199"/>
                </a:lnTo>
                <a:lnTo>
                  <a:pt x="151866" y="581659"/>
                </a:lnTo>
                <a:lnTo>
                  <a:pt x="152120" y="581659"/>
                </a:lnTo>
                <a:lnTo>
                  <a:pt x="149821" y="577849"/>
                </a:lnTo>
                <a:lnTo>
                  <a:pt x="150088" y="577849"/>
                </a:lnTo>
                <a:lnTo>
                  <a:pt x="147612" y="575309"/>
                </a:lnTo>
                <a:lnTo>
                  <a:pt x="147891" y="575309"/>
                </a:lnTo>
                <a:lnTo>
                  <a:pt x="145224" y="571499"/>
                </a:lnTo>
                <a:lnTo>
                  <a:pt x="168287" y="571499"/>
                </a:lnTo>
                <a:lnTo>
                  <a:pt x="170637" y="575309"/>
                </a:lnTo>
                <a:lnTo>
                  <a:pt x="172770" y="580389"/>
                </a:lnTo>
                <a:lnTo>
                  <a:pt x="174688" y="584199"/>
                </a:lnTo>
                <a:lnTo>
                  <a:pt x="176364" y="588009"/>
                </a:lnTo>
                <a:lnTo>
                  <a:pt x="177088" y="590549"/>
                </a:lnTo>
                <a:lnTo>
                  <a:pt x="156959" y="590549"/>
                </a:lnTo>
                <a:lnTo>
                  <a:pt x="157149" y="591819"/>
                </a:lnTo>
                <a:close/>
              </a:path>
              <a:path w="267334" h="1023620">
                <a:moveTo>
                  <a:pt x="158457" y="595629"/>
                </a:moveTo>
                <a:lnTo>
                  <a:pt x="156959" y="590549"/>
                </a:lnTo>
                <a:lnTo>
                  <a:pt x="177088" y="590549"/>
                </a:lnTo>
                <a:lnTo>
                  <a:pt x="177812" y="593089"/>
                </a:lnTo>
                <a:lnTo>
                  <a:pt x="178111" y="594359"/>
                </a:lnTo>
                <a:lnTo>
                  <a:pt x="158280" y="594359"/>
                </a:lnTo>
                <a:lnTo>
                  <a:pt x="158457" y="595629"/>
                </a:lnTo>
                <a:close/>
              </a:path>
              <a:path w="267334" h="1023620">
                <a:moveTo>
                  <a:pt x="266903" y="1023619"/>
                </a:moveTo>
                <a:lnTo>
                  <a:pt x="261772" y="1023619"/>
                </a:lnTo>
                <a:lnTo>
                  <a:pt x="256489" y="1022350"/>
                </a:lnTo>
                <a:lnTo>
                  <a:pt x="251282" y="1022350"/>
                </a:lnTo>
                <a:lnTo>
                  <a:pt x="241122" y="1019809"/>
                </a:lnTo>
                <a:lnTo>
                  <a:pt x="226580" y="1016000"/>
                </a:lnTo>
                <a:lnTo>
                  <a:pt x="221957" y="1013459"/>
                </a:lnTo>
                <a:lnTo>
                  <a:pt x="217449" y="1012189"/>
                </a:lnTo>
                <a:lnTo>
                  <a:pt x="189763" y="991869"/>
                </a:lnTo>
                <a:lnTo>
                  <a:pt x="186448" y="989329"/>
                </a:lnTo>
                <a:lnTo>
                  <a:pt x="170535" y="965200"/>
                </a:lnTo>
                <a:lnTo>
                  <a:pt x="168630" y="961389"/>
                </a:lnTo>
                <a:lnTo>
                  <a:pt x="166941" y="956309"/>
                </a:lnTo>
                <a:lnTo>
                  <a:pt x="165506" y="952500"/>
                </a:lnTo>
                <a:lnTo>
                  <a:pt x="164312" y="947419"/>
                </a:lnTo>
                <a:lnTo>
                  <a:pt x="162128" y="617219"/>
                </a:lnTo>
                <a:lnTo>
                  <a:pt x="162013" y="613409"/>
                </a:lnTo>
                <a:lnTo>
                  <a:pt x="161916" y="612139"/>
                </a:lnTo>
                <a:lnTo>
                  <a:pt x="161671" y="609599"/>
                </a:lnTo>
                <a:lnTo>
                  <a:pt x="161124" y="605789"/>
                </a:lnTo>
                <a:lnTo>
                  <a:pt x="160375" y="601979"/>
                </a:lnTo>
                <a:lnTo>
                  <a:pt x="159423" y="598169"/>
                </a:lnTo>
                <a:lnTo>
                  <a:pt x="159575" y="598169"/>
                </a:lnTo>
                <a:lnTo>
                  <a:pt x="158280" y="594359"/>
                </a:lnTo>
                <a:lnTo>
                  <a:pt x="178111" y="594359"/>
                </a:lnTo>
                <a:lnTo>
                  <a:pt x="179006" y="598169"/>
                </a:lnTo>
                <a:lnTo>
                  <a:pt x="179946" y="601979"/>
                </a:lnTo>
                <a:lnTo>
                  <a:pt x="180632" y="607059"/>
                </a:lnTo>
                <a:lnTo>
                  <a:pt x="181051" y="612139"/>
                </a:lnTo>
                <a:lnTo>
                  <a:pt x="181178" y="928369"/>
                </a:lnTo>
                <a:lnTo>
                  <a:pt x="181267" y="932179"/>
                </a:lnTo>
                <a:lnTo>
                  <a:pt x="181635" y="935989"/>
                </a:lnTo>
                <a:lnTo>
                  <a:pt x="182194" y="939800"/>
                </a:lnTo>
                <a:lnTo>
                  <a:pt x="182943" y="943609"/>
                </a:lnTo>
                <a:lnTo>
                  <a:pt x="183883" y="947419"/>
                </a:lnTo>
                <a:lnTo>
                  <a:pt x="184064" y="947419"/>
                </a:lnTo>
                <a:lnTo>
                  <a:pt x="185026" y="951229"/>
                </a:lnTo>
                <a:lnTo>
                  <a:pt x="185360" y="951229"/>
                </a:lnTo>
                <a:lnTo>
                  <a:pt x="186359" y="953769"/>
                </a:lnTo>
                <a:lnTo>
                  <a:pt x="186169" y="953769"/>
                </a:lnTo>
                <a:lnTo>
                  <a:pt x="187883" y="957579"/>
                </a:lnTo>
                <a:lnTo>
                  <a:pt x="187667" y="957579"/>
                </a:lnTo>
                <a:lnTo>
                  <a:pt x="189572" y="961389"/>
                </a:lnTo>
                <a:lnTo>
                  <a:pt x="190047" y="961389"/>
                </a:lnTo>
                <a:lnTo>
                  <a:pt x="191452" y="963929"/>
                </a:lnTo>
                <a:lnTo>
                  <a:pt x="191198" y="963929"/>
                </a:lnTo>
                <a:lnTo>
                  <a:pt x="193497" y="967739"/>
                </a:lnTo>
                <a:lnTo>
                  <a:pt x="194055" y="967739"/>
                </a:lnTo>
                <a:lnTo>
                  <a:pt x="195706" y="970279"/>
                </a:lnTo>
                <a:lnTo>
                  <a:pt x="195427" y="970279"/>
                </a:lnTo>
                <a:lnTo>
                  <a:pt x="198081" y="972819"/>
                </a:lnTo>
                <a:lnTo>
                  <a:pt x="197789" y="972819"/>
                </a:lnTo>
                <a:lnTo>
                  <a:pt x="200621" y="976629"/>
                </a:lnTo>
                <a:lnTo>
                  <a:pt x="201303" y="976629"/>
                </a:lnTo>
                <a:lnTo>
                  <a:pt x="203301" y="979169"/>
                </a:lnTo>
                <a:lnTo>
                  <a:pt x="202984" y="979169"/>
                </a:lnTo>
                <a:lnTo>
                  <a:pt x="206146" y="981709"/>
                </a:lnTo>
                <a:lnTo>
                  <a:pt x="205803" y="981709"/>
                </a:lnTo>
                <a:lnTo>
                  <a:pt x="209118" y="984250"/>
                </a:lnTo>
                <a:lnTo>
                  <a:pt x="208775" y="984250"/>
                </a:lnTo>
                <a:lnTo>
                  <a:pt x="212242" y="986789"/>
                </a:lnTo>
                <a:lnTo>
                  <a:pt x="211886" y="986789"/>
                </a:lnTo>
                <a:lnTo>
                  <a:pt x="215493" y="989329"/>
                </a:lnTo>
                <a:lnTo>
                  <a:pt x="215125" y="989329"/>
                </a:lnTo>
                <a:lnTo>
                  <a:pt x="218871" y="990600"/>
                </a:lnTo>
                <a:lnTo>
                  <a:pt x="218490" y="990600"/>
                </a:lnTo>
                <a:lnTo>
                  <a:pt x="222364" y="993139"/>
                </a:lnTo>
                <a:lnTo>
                  <a:pt x="221983" y="993139"/>
                </a:lnTo>
                <a:lnTo>
                  <a:pt x="225983" y="994409"/>
                </a:lnTo>
                <a:lnTo>
                  <a:pt x="225590" y="994409"/>
                </a:lnTo>
                <a:lnTo>
                  <a:pt x="229704" y="996950"/>
                </a:lnTo>
                <a:lnTo>
                  <a:pt x="229311" y="996950"/>
                </a:lnTo>
                <a:lnTo>
                  <a:pt x="233540" y="998219"/>
                </a:lnTo>
                <a:lnTo>
                  <a:pt x="233133" y="998219"/>
                </a:lnTo>
                <a:lnTo>
                  <a:pt x="237464" y="999489"/>
                </a:lnTo>
                <a:lnTo>
                  <a:pt x="237058" y="999489"/>
                </a:lnTo>
                <a:lnTo>
                  <a:pt x="241490" y="1000759"/>
                </a:lnTo>
                <a:lnTo>
                  <a:pt x="241084" y="1000759"/>
                </a:lnTo>
                <a:lnTo>
                  <a:pt x="245605" y="1002029"/>
                </a:lnTo>
                <a:lnTo>
                  <a:pt x="249389" y="1002029"/>
                </a:lnTo>
                <a:lnTo>
                  <a:pt x="254088" y="1003300"/>
                </a:lnTo>
                <a:lnTo>
                  <a:pt x="258000" y="1003300"/>
                </a:lnTo>
                <a:lnTo>
                  <a:pt x="262851" y="1004569"/>
                </a:lnTo>
                <a:lnTo>
                  <a:pt x="267334" y="1004569"/>
                </a:lnTo>
                <a:lnTo>
                  <a:pt x="266903" y="1023619"/>
                </a:lnTo>
                <a:close/>
              </a:path>
              <a:path w="267334" h="1023620">
                <a:moveTo>
                  <a:pt x="184064" y="947419"/>
                </a:moveTo>
                <a:lnTo>
                  <a:pt x="183883" y="947419"/>
                </a:lnTo>
                <a:lnTo>
                  <a:pt x="183743" y="946150"/>
                </a:lnTo>
                <a:lnTo>
                  <a:pt x="184064" y="947419"/>
                </a:lnTo>
                <a:close/>
              </a:path>
              <a:path w="267334" h="1023620">
                <a:moveTo>
                  <a:pt x="185360" y="951229"/>
                </a:moveTo>
                <a:lnTo>
                  <a:pt x="185026" y="951229"/>
                </a:lnTo>
                <a:lnTo>
                  <a:pt x="184861" y="949959"/>
                </a:lnTo>
                <a:lnTo>
                  <a:pt x="185360" y="951229"/>
                </a:lnTo>
                <a:close/>
              </a:path>
              <a:path w="267334" h="1023620">
                <a:moveTo>
                  <a:pt x="190047" y="961389"/>
                </a:moveTo>
                <a:lnTo>
                  <a:pt x="189572" y="961389"/>
                </a:lnTo>
                <a:lnTo>
                  <a:pt x="189344" y="960119"/>
                </a:lnTo>
                <a:lnTo>
                  <a:pt x="190047" y="961389"/>
                </a:lnTo>
                <a:close/>
              </a:path>
              <a:path w="267334" h="1023620">
                <a:moveTo>
                  <a:pt x="194055" y="967739"/>
                </a:moveTo>
                <a:lnTo>
                  <a:pt x="193497" y="967739"/>
                </a:lnTo>
                <a:lnTo>
                  <a:pt x="193230" y="966469"/>
                </a:lnTo>
                <a:lnTo>
                  <a:pt x="194055" y="967739"/>
                </a:lnTo>
                <a:close/>
              </a:path>
              <a:path w="267334" h="1023620">
                <a:moveTo>
                  <a:pt x="201303" y="976629"/>
                </a:moveTo>
                <a:lnTo>
                  <a:pt x="200621" y="976629"/>
                </a:lnTo>
                <a:lnTo>
                  <a:pt x="200304" y="975359"/>
                </a:lnTo>
                <a:lnTo>
                  <a:pt x="201303" y="9766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8842578" y="3153689"/>
            <a:ext cx="12465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华文楷体"/>
                <a:cs typeface="华文楷体"/>
              </a:rPr>
              <a:t>饱和环</a:t>
            </a:r>
            <a:r>
              <a:rPr dirty="0" sz="2400" spc="-5" b="1">
                <a:latin typeface="华文楷体"/>
                <a:cs typeface="华文楷体"/>
              </a:rPr>
              <a:t>烃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110317" y="2452318"/>
            <a:ext cx="410845" cy="955675"/>
          </a:xfrm>
          <a:custGeom>
            <a:avLst/>
            <a:gdLst/>
            <a:ahLst/>
            <a:cxnLst/>
            <a:rect l="l" t="t" r="r" b="b"/>
            <a:pathLst>
              <a:path w="410845" h="955675">
                <a:moveTo>
                  <a:pt x="391871" y="936167"/>
                </a:moveTo>
                <a:lnTo>
                  <a:pt x="0" y="936167"/>
                </a:lnTo>
                <a:lnTo>
                  <a:pt x="0" y="955217"/>
                </a:lnTo>
                <a:lnTo>
                  <a:pt x="391871" y="955217"/>
                </a:lnTo>
                <a:lnTo>
                  <a:pt x="391871" y="936167"/>
                </a:lnTo>
                <a:close/>
              </a:path>
              <a:path w="410845" h="955675">
                <a:moveTo>
                  <a:pt x="410311" y="0"/>
                </a:moveTo>
                <a:lnTo>
                  <a:pt x="18427" y="0"/>
                </a:lnTo>
                <a:lnTo>
                  <a:pt x="18427" y="19050"/>
                </a:lnTo>
                <a:lnTo>
                  <a:pt x="410311" y="19050"/>
                </a:lnTo>
                <a:lnTo>
                  <a:pt x="4103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8822487" y="2219185"/>
            <a:ext cx="23945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1014" algn="l"/>
              </a:tabLst>
            </a:pPr>
            <a:r>
              <a:rPr dirty="0" sz="2400" b="1">
                <a:latin typeface="华文楷体"/>
                <a:cs typeface="华文楷体"/>
              </a:rPr>
              <a:t>饱和链</a:t>
            </a:r>
            <a:r>
              <a:rPr dirty="0" sz="2400" spc="-5" b="1">
                <a:latin typeface="华文楷体"/>
                <a:cs typeface="华文楷体"/>
              </a:rPr>
              <a:t>烃</a:t>
            </a:r>
            <a:r>
              <a:rPr dirty="0" sz="2400" b="1">
                <a:latin typeface="华文楷体"/>
                <a:cs typeface="华文楷体"/>
              </a:rPr>
              <a:t>	</a:t>
            </a:r>
            <a:r>
              <a:rPr dirty="0" sz="2400" b="1">
                <a:latin typeface="华文楷体"/>
                <a:cs typeface="华文楷体"/>
              </a:rPr>
              <a:t>烷</a:t>
            </a:r>
            <a:r>
              <a:rPr dirty="0" sz="2400" spc="-5" b="1">
                <a:latin typeface="华文楷体"/>
                <a:cs typeface="华文楷体"/>
              </a:rPr>
              <a:t>烃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542422" y="3175457"/>
            <a:ext cx="9410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华文楷体"/>
                <a:cs typeface="华文楷体"/>
              </a:rPr>
              <a:t>环烷</a:t>
            </a:r>
            <a:r>
              <a:rPr dirty="0" sz="2400" spc="-5" b="1">
                <a:latin typeface="华文楷体"/>
                <a:cs typeface="华文楷体"/>
              </a:rPr>
              <a:t>烃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42158" y="1486497"/>
            <a:ext cx="144907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华文楷体"/>
                <a:cs typeface="华文楷体"/>
              </a:rPr>
              <a:t>几个概</a:t>
            </a:r>
            <a:r>
              <a:rPr dirty="0" sz="2800" spc="-10" b="1">
                <a:solidFill>
                  <a:srgbClr val="0000FF"/>
                </a:solidFill>
                <a:latin typeface="华文楷体"/>
                <a:cs typeface="华文楷体"/>
              </a:rPr>
              <a:t>念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607596" y="5247436"/>
            <a:ext cx="551497" cy="3695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2058670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高中化</a:t>
            </a:r>
            <a:r>
              <a:rPr dirty="0" spc="-10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3210" y="842568"/>
            <a:ext cx="18561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0000"/>
                </a:solidFill>
                <a:latin typeface="华文楷体"/>
                <a:cs typeface="华文楷体"/>
              </a:rPr>
              <a:t>表达烷</a:t>
            </a:r>
            <a:r>
              <a:rPr dirty="0" sz="3600" spc="-5" b="1">
                <a:solidFill>
                  <a:srgbClr val="FF0000"/>
                </a:solidFill>
                <a:latin typeface="华文楷体"/>
                <a:cs typeface="华文楷体"/>
              </a:rPr>
              <a:t>烃</a:t>
            </a:r>
            <a:endParaRPr sz="3600">
              <a:latin typeface="华文楷体"/>
              <a:cs typeface="华文楷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36180" y="1219200"/>
            <a:ext cx="4216908" cy="1484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59079" y="1909064"/>
          <a:ext cx="6530975" cy="2351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2525"/>
                <a:gridCol w="1487170"/>
                <a:gridCol w="1778634"/>
                <a:gridCol w="2093595"/>
              </a:tblGrid>
              <a:tr h="577214"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名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称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乙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丙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1153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spc="5" b="1">
                          <a:latin typeface="华文楷体"/>
                          <a:cs typeface="华文楷体"/>
                        </a:rPr>
                        <a:t>丁</a:t>
                      </a:r>
                      <a:r>
                        <a:rPr dirty="0" sz="1800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6435">
                <a:tc>
                  <a:txBody>
                    <a:bodyPr/>
                    <a:lstStyle/>
                    <a:p>
                      <a:pPr marL="285115" marR="31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分子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式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1800" spc="5" b="1">
                          <a:latin typeface="华文楷体"/>
                          <a:cs typeface="华文楷体"/>
                        </a:rPr>
                        <a:t>（化学式</a:t>
                      </a:r>
                      <a:r>
                        <a:rPr dirty="0" sz="1800" b="1">
                          <a:latin typeface="华文楷体"/>
                          <a:cs typeface="华文楷体"/>
                        </a:rPr>
                        <a:t>）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6</a:t>
                      </a:r>
                      <a:endParaRPr baseline="-17094" sz="1950">
                        <a:latin typeface="Calibri"/>
                        <a:cs typeface="Calibri"/>
                      </a:endParaRPr>
                    </a:p>
                  </a:txBody>
                  <a:tcPr marL="0" marR="0" marB="0" marT="1009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8</a:t>
                      </a:r>
                      <a:endParaRPr baseline="-17094" sz="1950">
                        <a:latin typeface="Calibri"/>
                        <a:cs typeface="Calibri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9629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3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sz="1300">
                          <a:latin typeface="Calibri"/>
                          <a:cs typeface="Calibri"/>
                        </a:rPr>
                        <a:t>10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212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5055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 marR="3810">
                        <a:lnSpc>
                          <a:spcPct val="100000"/>
                        </a:lnSpc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结构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式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6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2087879" y="3328415"/>
            <a:ext cx="943356" cy="723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637788" y="3291840"/>
            <a:ext cx="1120139" cy="7376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08676" y="3273552"/>
            <a:ext cx="1481327" cy="8260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7680642" y="3148838"/>
            <a:ext cx="2344420" cy="1118235"/>
            <a:chOff x="7680642" y="3148838"/>
            <a:chExt cx="2344420" cy="1118235"/>
          </a:xfrm>
        </p:grpSpPr>
        <p:sp>
          <p:nvSpPr>
            <p:cNvPr id="10" name="object 10"/>
            <p:cNvSpPr/>
            <p:nvPr/>
          </p:nvSpPr>
          <p:spPr>
            <a:xfrm>
              <a:off x="7694676" y="3168396"/>
              <a:ext cx="1036320" cy="1002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965692" y="3168396"/>
              <a:ext cx="1002792" cy="9936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680642" y="3148838"/>
              <a:ext cx="2344420" cy="1118235"/>
            </a:xfrm>
            <a:custGeom>
              <a:avLst/>
              <a:gdLst/>
              <a:ahLst/>
              <a:cxnLst/>
              <a:rect l="l" t="t" r="r" b="b"/>
              <a:pathLst>
                <a:path w="2344420" h="1118235">
                  <a:moveTo>
                    <a:pt x="2343912" y="1118019"/>
                  </a:moveTo>
                  <a:lnTo>
                    <a:pt x="0" y="1118019"/>
                  </a:lnTo>
                  <a:lnTo>
                    <a:pt x="0" y="0"/>
                  </a:lnTo>
                  <a:lnTo>
                    <a:pt x="2343912" y="0"/>
                  </a:lnTo>
                  <a:lnTo>
                    <a:pt x="2343912" y="6350"/>
                  </a:lnTo>
                  <a:lnTo>
                    <a:pt x="12700" y="6350"/>
                  </a:lnTo>
                  <a:lnTo>
                    <a:pt x="6350" y="12700"/>
                  </a:lnTo>
                  <a:lnTo>
                    <a:pt x="12700" y="12700"/>
                  </a:lnTo>
                  <a:lnTo>
                    <a:pt x="12700" y="1105319"/>
                  </a:lnTo>
                  <a:lnTo>
                    <a:pt x="6350" y="1105319"/>
                  </a:lnTo>
                  <a:lnTo>
                    <a:pt x="12700" y="1111669"/>
                  </a:lnTo>
                  <a:lnTo>
                    <a:pt x="2343912" y="1111669"/>
                  </a:lnTo>
                  <a:lnTo>
                    <a:pt x="2343912" y="1118019"/>
                  </a:lnTo>
                  <a:close/>
                </a:path>
                <a:path w="2344420" h="1118235">
                  <a:moveTo>
                    <a:pt x="12700" y="12700"/>
                  </a:moveTo>
                  <a:lnTo>
                    <a:pt x="6350" y="12700"/>
                  </a:lnTo>
                  <a:lnTo>
                    <a:pt x="12700" y="6350"/>
                  </a:lnTo>
                  <a:lnTo>
                    <a:pt x="12700" y="12700"/>
                  </a:lnTo>
                  <a:close/>
                </a:path>
                <a:path w="2344420" h="1118235">
                  <a:moveTo>
                    <a:pt x="2331212" y="12700"/>
                  </a:moveTo>
                  <a:lnTo>
                    <a:pt x="12700" y="12700"/>
                  </a:lnTo>
                  <a:lnTo>
                    <a:pt x="12700" y="6350"/>
                  </a:lnTo>
                  <a:lnTo>
                    <a:pt x="2331212" y="6350"/>
                  </a:lnTo>
                  <a:lnTo>
                    <a:pt x="2331212" y="12700"/>
                  </a:lnTo>
                  <a:close/>
                </a:path>
                <a:path w="2344420" h="1118235">
                  <a:moveTo>
                    <a:pt x="2331212" y="1111669"/>
                  </a:moveTo>
                  <a:lnTo>
                    <a:pt x="2331212" y="6350"/>
                  </a:lnTo>
                  <a:lnTo>
                    <a:pt x="2337562" y="12700"/>
                  </a:lnTo>
                  <a:lnTo>
                    <a:pt x="2343912" y="12700"/>
                  </a:lnTo>
                  <a:lnTo>
                    <a:pt x="2343912" y="1105319"/>
                  </a:lnTo>
                  <a:lnTo>
                    <a:pt x="2337562" y="1105319"/>
                  </a:lnTo>
                  <a:lnTo>
                    <a:pt x="2331212" y="1111669"/>
                  </a:lnTo>
                  <a:close/>
                </a:path>
                <a:path w="2344420" h="1118235">
                  <a:moveTo>
                    <a:pt x="2343912" y="12700"/>
                  </a:moveTo>
                  <a:lnTo>
                    <a:pt x="2337562" y="12700"/>
                  </a:lnTo>
                  <a:lnTo>
                    <a:pt x="2331212" y="6350"/>
                  </a:lnTo>
                  <a:lnTo>
                    <a:pt x="2343912" y="6350"/>
                  </a:lnTo>
                  <a:lnTo>
                    <a:pt x="2343912" y="12700"/>
                  </a:lnTo>
                  <a:close/>
                </a:path>
                <a:path w="2344420" h="1118235">
                  <a:moveTo>
                    <a:pt x="12700" y="1111669"/>
                  </a:moveTo>
                  <a:lnTo>
                    <a:pt x="6350" y="1105319"/>
                  </a:lnTo>
                  <a:lnTo>
                    <a:pt x="12700" y="1105319"/>
                  </a:lnTo>
                  <a:lnTo>
                    <a:pt x="12700" y="1111669"/>
                  </a:lnTo>
                  <a:close/>
                </a:path>
                <a:path w="2344420" h="1118235">
                  <a:moveTo>
                    <a:pt x="2331212" y="1111669"/>
                  </a:moveTo>
                  <a:lnTo>
                    <a:pt x="12700" y="1111669"/>
                  </a:lnTo>
                  <a:lnTo>
                    <a:pt x="12700" y="1105319"/>
                  </a:lnTo>
                  <a:lnTo>
                    <a:pt x="2331212" y="1105319"/>
                  </a:lnTo>
                  <a:lnTo>
                    <a:pt x="2331212" y="1111669"/>
                  </a:lnTo>
                  <a:close/>
                </a:path>
                <a:path w="2344420" h="1118235">
                  <a:moveTo>
                    <a:pt x="2343912" y="1111669"/>
                  </a:moveTo>
                  <a:lnTo>
                    <a:pt x="2331212" y="1111669"/>
                  </a:lnTo>
                  <a:lnTo>
                    <a:pt x="2337562" y="1105319"/>
                  </a:lnTo>
                  <a:lnTo>
                    <a:pt x="2343912" y="1105319"/>
                  </a:lnTo>
                  <a:lnTo>
                    <a:pt x="2343912" y="1111669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2058670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高中化</a:t>
            </a:r>
            <a:r>
              <a:rPr dirty="0" spc="-10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3210" y="842568"/>
            <a:ext cx="18561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0000"/>
                </a:solidFill>
                <a:latin typeface="华文楷体"/>
                <a:cs typeface="华文楷体"/>
              </a:rPr>
              <a:t>表达烷</a:t>
            </a:r>
            <a:r>
              <a:rPr dirty="0" sz="3600" spc="-5" b="1">
                <a:solidFill>
                  <a:srgbClr val="FF0000"/>
                </a:solidFill>
                <a:latin typeface="华文楷体"/>
                <a:cs typeface="华文楷体"/>
              </a:rPr>
              <a:t>烃</a:t>
            </a:r>
            <a:endParaRPr sz="3600">
              <a:latin typeface="华文楷体"/>
              <a:cs typeface="华文楷体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59079" y="1909064"/>
          <a:ext cx="8156575" cy="37547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2525"/>
                <a:gridCol w="1487170"/>
                <a:gridCol w="1778634"/>
                <a:gridCol w="2093595"/>
                <a:gridCol w="1625600"/>
              </a:tblGrid>
              <a:tr h="577214"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名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称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乙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丙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1153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spc="5" b="1">
                          <a:latin typeface="华文楷体"/>
                          <a:cs typeface="华文楷体"/>
                        </a:rPr>
                        <a:t>丁</a:t>
                      </a:r>
                      <a:r>
                        <a:rPr dirty="0" sz="1800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十一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6435">
                <a:tc>
                  <a:txBody>
                    <a:bodyPr/>
                    <a:lstStyle/>
                    <a:p>
                      <a:pPr marL="285115" marR="31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分子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式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1800" spc="5" b="1">
                          <a:latin typeface="华文楷体"/>
                          <a:cs typeface="华文楷体"/>
                        </a:rPr>
                        <a:t>（化学式</a:t>
                      </a:r>
                      <a:r>
                        <a:rPr dirty="0" sz="1800" b="1">
                          <a:latin typeface="华文楷体"/>
                          <a:cs typeface="华文楷体"/>
                        </a:rPr>
                        <a:t>）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6</a:t>
                      </a:r>
                      <a:endParaRPr baseline="-17094" sz="1950">
                        <a:latin typeface="Calibri"/>
                        <a:cs typeface="Calibri"/>
                      </a:endParaRPr>
                    </a:p>
                  </a:txBody>
                  <a:tcPr marL="0" marR="0" marB="0" marT="1009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8</a:t>
                      </a:r>
                      <a:endParaRPr baseline="-17094" sz="1950">
                        <a:latin typeface="Calibri"/>
                        <a:cs typeface="Calibri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9629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3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sz="1300">
                          <a:latin typeface="Calibri"/>
                          <a:cs typeface="Calibri"/>
                        </a:rPr>
                        <a:t>10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212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953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11</a:t>
                      </a: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24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212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5055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 marR="3810">
                        <a:lnSpc>
                          <a:spcPct val="100000"/>
                        </a:lnSpc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结构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式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6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2087879" y="3328415"/>
            <a:ext cx="943356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37788" y="3291840"/>
            <a:ext cx="1120139" cy="737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08676" y="3273552"/>
            <a:ext cx="1481327" cy="8260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242831" y="1946211"/>
            <a:ext cx="24682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华文楷体"/>
                <a:cs typeface="华文楷体"/>
              </a:rPr>
              <a:t>烷烃的分子通式</a:t>
            </a:r>
            <a:r>
              <a:rPr dirty="0" sz="2400" spc="-5" b="1">
                <a:solidFill>
                  <a:srgbClr val="0000FF"/>
                </a:solidFill>
                <a:latin typeface="华文楷体"/>
                <a:cs typeface="华文楷体"/>
              </a:rPr>
              <a:t>：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50222" y="2632582"/>
            <a:ext cx="7893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1111" sz="3000" spc="-7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sz="1300" spc="-5" i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baseline="11111" sz="3000" spc="-7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sz="1300" spc="-5">
                <a:solidFill>
                  <a:srgbClr val="0000FF"/>
                </a:solidFill>
                <a:latin typeface="Calibri"/>
                <a:cs typeface="Calibri"/>
              </a:rPr>
              <a:t>2</a:t>
            </a:r>
            <a:r>
              <a:rPr dirty="0" sz="1300" spc="-5" i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z="1300" spc="-5">
                <a:solidFill>
                  <a:srgbClr val="0000FF"/>
                </a:solidFill>
                <a:latin typeface="Calibri"/>
                <a:cs typeface="Calibri"/>
              </a:rPr>
              <a:t>+2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76052" y="2582418"/>
            <a:ext cx="104775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00FF"/>
                </a:solidFill>
                <a:latin typeface="宋体"/>
                <a:cs typeface="宋体"/>
              </a:rPr>
              <a:t>（</a:t>
            </a:r>
            <a:r>
              <a:rPr dirty="0" sz="2000" spc="-5" i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z="2000">
                <a:solidFill>
                  <a:srgbClr val="0000FF"/>
                </a:solidFill>
                <a:latin typeface="宋体"/>
                <a:cs typeface="宋体"/>
              </a:rPr>
              <a:t>≥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r>
              <a:rPr dirty="0" sz="2000" spc="5">
                <a:solidFill>
                  <a:srgbClr val="0000FF"/>
                </a:solidFill>
                <a:latin typeface="宋体"/>
                <a:cs typeface="宋体"/>
              </a:rPr>
              <a:t>）</a:t>
            </a:r>
            <a:endParaRPr sz="2000">
              <a:latin typeface="宋体"/>
              <a:cs typeface="宋体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879725" y="4599051"/>
            <a:ext cx="5128260" cy="1861820"/>
            <a:chOff x="2879725" y="4599051"/>
            <a:chExt cx="5128260" cy="1861820"/>
          </a:xfrm>
        </p:grpSpPr>
        <p:sp>
          <p:nvSpPr>
            <p:cNvPr id="12" name="object 12"/>
            <p:cNvSpPr/>
            <p:nvPr/>
          </p:nvSpPr>
          <p:spPr>
            <a:xfrm>
              <a:off x="2895600" y="5035296"/>
              <a:ext cx="5096256" cy="14097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879725" y="5019421"/>
              <a:ext cx="5128260" cy="1441450"/>
            </a:xfrm>
            <a:custGeom>
              <a:avLst/>
              <a:gdLst/>
              <a:ahLst/>
              <a:cxnLst/>
              <a:rect l="l" t="t" r="r" b="b"/>
              <a:pathLst>
                <a:path w="5128259" h="1441450">
                  <a:moveTo>
                    <a:pt x="5128006" y="1441450"/>
                  </a:moveTo>
                  <a:lnTo>
                    <a:pt x="0" y="1441450"/>
                  </a:lnTo>
                  <a:lnTo>
                    <a:pt x="0" y="0"/>
                  </a:lnTo>
                  <a:lnTo>
                    <a:pt x="5128006" y="0"/>
                  </a:lnTo>
                  <a:lnTo>
                    <a:pt x="5128006" y="7937"/>
                  </a:lnTo>
                  <a:lnTo>
                    <a:pt x="15875" y="7937"/>
                  </a:lnTo>
                  <a:lnTo>
                    <a:pt x="7937" y="15875"/>
                  </a:lnTo>
                  <a:lnTo>
                    <a:pt x="15875" y="15875"/>
                  </a:lnTo>
                  <a:lnTo>
                    <a:pt x="15875" y="1425575"/>
                  </a:lnTo>
                  <a:lnTo>
                    <a:pt x="7937" y="1425575"/>
                  </a:lnTo>
                  <a:lnTo>
                    <a:pt x="15875" y="1433512"/>
                  </a:lnTo>
                  <a:lnTo>
                    <a:pt x="5128006" y="1433512"/>
                  </a:lnTo>
                  <a:lnTo>
                    <a:pt x="5128006" y="1441450"/>
                  </a:lnTo>
                  <a:close/>
                </a:path>
                <a:path w="5128259" h="1441450">
                  <a:moveTo>
                    <a:pt x="15875" y="15875"/>
                  </a:moveTo>
                  <a:lnTo>
                    <a:pt x="7937" y="15875"/>
                  </a:lnTo>
                  <a:lnTo>
                    <a:pt x="15875" y="7937"/>
                  </a:lnTo>
                  <a:lnTo>
                    <a:pt x="15875" y="15875"/>
                  </a:lnTo>
                  <a:close/>
                </a:path>
                <a:path w="5128259" h="1441450">
                  <a:moveTo>
                    <a:pt x="5112131" y="15875"/>
                  </a:moveTo>
                  <a:lnTo>
                    <a:pt x="15875" y="15875"/>
                  </a:lnTo>
                  <a:lnTo>
                    <a:pt x="15875" y="7937"/>
                  </a:lnTo>
                  <a:lnTo>
                    <a:pt x="5112131" y="7937"/>
                  </a:lnTo>
                  <a:lnTo>
                    <a:pt x="5112131" y="15875"/>
                  </a:lnTo>
                  <a:close/>
                </a:path>
                <a:path w="5128259" h="1441450">
                  <a:moveTo>
                    <a:pt x="5112131" y="1433512"/>
                  </a:moveTo>
                  <a:lnTo>
                    <a:pt x="5112131" y="7937"/>
                  </a:lnTo>
                  <a:lnTo>
                    <a:pt x="5120068" y="15875"/>
                  </a:lnTo>
                  <a:lnTo>
                    <a:pt x="5128006" y="15875"/>
                  </a:lnTo>
                  <a:lnTo>
                    <a:pt x="5128006" y="1425575"/>
                  </a:lnTo>
                  <a:lnTo>
                    <a:pt x="5120068" y="1425575"/>
                  </a:lnTo>
                  <a:lnTo>
                    <a:pt x="5112131" y="1433512"/>
                  </a:lnTo>
                  <a:close/>
                </a:path>
                <a:path w="5128259" h="1441450">
                  <a:moveTo>
                    <a:pt x="5128006" y="15875"/>
                  </a:moveTo>
                  <a:lnTo>
                    <a:pt x="5120068" y="15875"/>
                  </a:lnTo>
                  <a:lnTo>
                    <a:pt x="5112131" y="7937"/>
                  </a:lnTo>
                  <a:lnTo>
                    <a:pt x="5128006" y="7937"/>
                  </a:lnTo>
                  <a:lnTo>
                    <a:pt x="5128006" y="15875"/>
                  </a:lnTo>
                  <a:close/>
                </a:path>
                <a:path w="5128259" h="1441450">
                  <a:moveTo>
                    <a:pt x="15875" y="1433512"/>
                  </a:moveTo>
                  <a:lnTo>
                    <a:pt x="7937" y="1425575"/>
                  </a:lnTo>
                  <a:lnTo>
                    <a:pt x="15875" y="1425575"/>
                  </a:lnTo>
                  <a:lnTo>
                    <a:pt x="15875" y="1433512"/>
                  </a:lnTo>
                  <a:close/>
                </a:path>
                <a:path w="5128259" h="1441450">
                  <a:moveTo>
                    <a:pt x="5112131" y="1433512"/>
                  </a:moveTo>
                  <a:lnTo>
                    <a:pt x="15875" y="1433512"/>
                  </a:lnTo>
                  <a:lnTo>
                    <a:pt x="15875" y="1425575"/>
                  </a:lnTo>
                  <a:lnTo>
                    <a:pt x="5112131" y="1425575"/>
                  </a:lnTo>
                  <a:lnTo>
                    <a:pt x="5112131" y="1433512"/>
                  </a:lnTo>
                  <a:close/>
                </a:path>
                <a:path w="5128259" h="1441450">
                  <a:moveTo>
                    <a:pt x="5128006" y="1433512"/>
                  </a:moveTo>
                  <a:lnTo>
                    <a:pt x="5112131" y="1433512"/>
                  </a:lnTo>
                  <a:lnTo>
                    <a:pt x="5120068" y="1425575"/>
                  </a:lnTo>
                  <a:lnTo>
                    <a:pt x="5128006" y="1425575"/>
                  </a:lnTo>
                  <a:lnTo>
                    <a:pt x="5128006" y="1433512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890837" y="4599051"/>
              <a:ext cx="864235" cy="410209"/>
            </a:xfrm>
            <a:custGeom>
              <a:avLst/>
              <a:gdLst/>
              <a:ahLst/>
              <a:cxnLst/>
              <a:rect l="l" t="t" r="r" b="b"/>
              <a:pathLst>
                <a:path w="864235" h="410210">
                  <a:moveTo>
                    <a:pt x="858875" y="409638"/>
                  </a:moveTo>
                  <a:lnTo>
                    <a:pt x="4762" y="409638"/>
                  </a:lnTo>
                  <a:lnTo>
                    <a:pt x="3289" y="409409"/>
                  </a:lnTo>
                  <a:lnTo>
                    <a:pt x="1968" y="408724"/>
                  </a:lnTo>
                  <a:lnTo>
                    <a:pt x="914" y="407670"/>
                  </a:lnTo>
                  <a:lnTo>
                    <a:pt x="228" y="406349"/>
                  </a:lnTo>
                  <a:lnTo>
                    <a:pt x="0" y="404875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858875" y="0"/>
                  </a:lnTo>
                  <a:lnTo>
                    <a:pt x="863638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400113"/>
                  </a:lnTo>
                  <a:lnTo>
                    <a:pt x="4762" y="400113"/>
                  </a:lnTo>
                  <a:lnTo>
                    <a:pt x="9525" y="404875"/>
                  </a:lnTo>
                  <a:lnTo>
                    <a:pt x="863638" y="404875"/>
                  </a:lnTo>
                  <a:lnTo>
                    <a:pt x="863396" y="406349"/>
                  </a:lnTo>
                  <a:lnTo>
                    <a:pt x="862723" y="407670"/>
                  </a:lnTo>
                  <a:lnTo>
                    <a:pt x="861669" y="408724"/>
                  </a:lnTo>
                  <a:lnTo>
                    <a:pt x="860348" y="409409"/>
                  </a:lnTo>
                  <a:lnTo>
                    <a:pt x="858875" y="409638"/>
                  </a:lnTo>
                  <a:close/>
                </a:path>
                <a:path w="864235" h="410210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864235" h="410210">
                  <a:moveTo>
                    <a:pt x="854113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854113" y="4762"/>
                  </a:lnTo>
                  <a:lnTo>
                    <a:pt x="854113" y="9525"/>
                  </a:lnTo>
                  <a:close/>
                </a:path>
                <a:path w="864235" h="410210">
                  <a:moveTo>
                    <a:pt x="854113" y="404875"/>
                  </a:moveTo>
                  <a:lnTo>
                    <a:pt x="854113" y="4762"/>
                  </a:lnTo>
                  <a:lnTo>
                    <a:pt x="858875" y="9525"/>
                  </a:lnTo>
                  <a:lnTo>
                    <a:pt x="863638" y="9525"/>
                  </a:lnTo>
                  <a:lnTo>
                    <a:pt x="863638" y="400113"/>
                  </a:lnTo>
                  <a:lnTo>
                    <a:pt x="858875" y="400113"/>
                  </a:lnTo>
                  <a:lnTo>
                    <a:pt x="854113" y="404875"/>
                  </a:lnTo>
                  <a:close/>
                </a:path>
                <a:path w="864235" h="410210">
                  <a:moveTo>
                    <a:pt x="863638" y="9525"/>
                  </a:moveTo>
                  <a:lnTo>
                    <a:pt x="858875" y="9525"/>
                  </a:lnTo>
                  <a:lnTo>
                    <a:pt x="854113" y="4762"/>
                  </a:lnTo>
                  <a:lnTo>
                    <a:pt x="863638" y="4762"/>
                  </a:lnTo>
                  <a:lnTo>
                    <a:pt x="863638" y="9525"/>
                  </a:lnTo>
                  <a:close/>
                </a:path>
                <a:path w="864235" h="410210">
                  <a:moveTo>
                    <a:pt x="9525" y="404875"/>
                  </a:moveTo>
                  <a:lnTo>
                    <a:pt x="4762" y="400113"/>
                  </a:lnTo>
                  <a:lnTo>
                    <a:pt x="9525" y="400113"/>
                  </a:lnTo>
                  <a:lnTo>
                    <a:pt x="9525" y="404875"/>
                  </a:lnTo>
                  <a:close/>
                </a:path>
                <a:path w="864235" h="410210">
                  <a:moveTo>
                    <a:pt x="854113" y="404875"/>
                  </a:moveTo>
                  <a:lnTo>
                    <a:pt x="9525" y="404875"/>
                  </a:lnTo>
                  <a:lnTo>
                    <a:pt x="9525" y="400113"/>
                  </a:lnTo>
                  <a:lnTo>
                    <a:pt x="854113" y="400113"/>
                  </a:lnTo>
                  <a:lnTo>
                    <a:pt x="854113" y="404875"/>
                  </a:lnTo>
                  <a:close/>
                </a:path>
                <a:path w="864235" h="410210">
                  <a:moveTo>
                    <a:pt x="863638" y="404875"/>
                  </a:moveTo>
                  <a:lnTo>
                    <a:pt x="854113" y="404875"/>
                  </a:lnTo>
                  <a:lnTo>
                    <a:pt x="858875" y="400113"/>
                  </a:lnTo>
                  <a:lnTo>
                    <a:pt x="863638" y="400113"/>
                  </a:lnTo>
                  <a:lnTo>
                    <a:pt x="863638" y="4048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2974339" y="4606353"/>
            <a:ext cx="6635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书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P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63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3111" y="5313235"/>
            <a:ext cx="144907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FF"/>
                </a:solidFill>
                <a:latin typeface="华文楷体"/>
                <a:cs typeface="华文楷体"/>
              </a:rPr>
              <a:t>关于名</a:t>
            </a:r>
            <a:r>
              <a:rPr dirty="0" sz="2800" spc="-10" b="1">
                <a:solidFill>
                  <a:srgbClr val="0000FF"/>
                </a:solidFill>
                <a:latin typeface="华文楷体"/>
                <a:cs typeface="华文楷体"/>
              </a:rPr>
              <a:t>称</a:t>
            </a:r>
            <a:endParaRPr sz="2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2058670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高中化</a:t>
            </a:r>
            <a:r>
              <a:rPr dirty="0" spc="-10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3210" y="842568"/>
            <a:ext cx="18561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0000"/>
                </a:solidFill>
                <a:latin typeface="华文楷体"/>
                <a:cs typeface="华文楷体"/>
              </a:rPr>
              <a:t>表达烷</a:t>
            </a:r>
            <a:r>
              <a:rPr dirty="0" sz="3600" spc="-5" b="1">
                <a:solidFill>
                  <a:srgbClr val="FF0000"/>
                </a:solidFill>
                <a:latin typeface="华文楷体"/>
                <a:cs typeface="华文楷体"/>
              </a:rPr>
              <a:t>烃</a:t>
            </a:r>
            <a:endParaRPr sz="3600">
              <a:latin typeface="华文楷体"/>
              <a:cs typeface="华文楷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87879" y="3328415"/>
            <a:ext cx="943356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37788" y="3291840"/>
            <a:ext cx="1120139" cy="737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08676" y="3273552"/>
            <a:ext cx="1481327" cy="8260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342631" y="4517135"/>
            <a:ext cx="1304544" cy="2956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59079" y="1909064"/>
          <a:ext cx="8156575" cy="37547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2525"/>
                <a:gridCol w="1487170"/>
                <a:gridCol w="1778634"/>
                <a:gridCol w="2093595"/>
                <a:gridCol w="1625600"/>
              </a:tblGrid>
              <a:tr h="577214">
                <a:tc>
                  <a:txBody>
                    <a:bodyPr/>
                    <a:lstStyle/>
                    <a:p>
                      <a:pPr marL="342265" marR="317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名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称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乙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丙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1153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spc="5" b="1">
                          <a:latin typeface="华文楷体"/>
                          <a:cs typeface="华文楷体"/>
                        </a:rPr>
                        <a:t>丁</a:t>
                      </a:r>
                      <a:r>
                        <a:rPr dirty="0" sz="1800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十一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6435">
                <a:tc>
                  <a:txBody>
                    <a:bodyPr/>
                    <a:lstStyle/>
                    <a:p>
                      <a:pPr marL="285115" marR="31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分子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式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1800" spc="5" b="1">
                          <a:latin typeface="华文楷体"/>
                          <a:cs typeface="华文楷体"/>
                        </a:rPr>
                        <a:t>（化学式</a:t>
                      </a:r>
                      <a:r>
                        <a:rPr dirty="0" sz="1800" b="1">
                          <a:latin typeface="华文楷体"/>
                          <a:cs typeface="华文楷体"/>
                        </a:rPr>
                        <a:t>）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6</a:t>
                      </a:r>
                      <a:endParaRPr baseline="-17094" sz="1950">
                        <a:latin typeface="Calibri"/>
                        <a:cs typeface="Calibri"/>
                      </a:endParaRPr>
                    </a:p>
                  </a:txBody>
                  <a:tcPr marL="0" marR="0" marB="0" marT="1009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baseline="-17094" sz="1950" spc="-7">
                          <a:latin typeface="Calibri"/>
                          <a:cs typeface="Calibri"/>
                        </a:rPr>
                        <a:t>8</a:t>
                      </a:r>
                      <a:endParaRPr baseline="-17094" sz="1950">
                        <a:latin typeface="Calibri"/>
                        <a:cs typeface="Calibri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9629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3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sz="1300">
                          <a:latin typeface="Calibri"/>
                          <a:cs typeface="Calibri"/>
                        </a:rPr>
                        <a:t>10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212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953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11</a:t>
                      </a: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24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212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5055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227329" marR="3175">
                        <a:lnSpc>
                          <a:spcPct val="100000"/>
                        </a:lnSpc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结构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式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6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0335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3250">
                        <a:latin typeface="Times New Roman"/>
                        <a:cs typeface="Times New Roman"/>
                      </a:endParaRPr>
                    </a:p>
                    <a:p>
                      <a:pPr marL="68580" marR="3175">
                        <a:lnSpc>
                          <a:spcPct val="100000"/>
                        </a:lnSpc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结构简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式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25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54330">
                        <a:lnSpc>
                          <a:spcPct val="100000"/>
                        </a:lnSpc>
                      </a:pPr>
                      <a:r>
                        <a:rPr dirty="0" sz="1600" spc="-5" b="1"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600" spc="-5" b="1">
                          <a:latin typeface="Calibri"/>
                          <a:cs typeface="Calibri"/>
                        </a:rPr>
                        <a:t>—CH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446405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dirty="0" baseline="-15873" sz="1575" spc="3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dirty="0" sz="1600" spc="-5" b="1"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600" spc="-5" b="1">
                          <a:latin typeface="Calibri"/>
                          <a:cs typeface="Calibri"/>
                        </a:rPr>
                        <a:t>—CH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latin typeface="Calibri"/>
                          <a:cs typeface="Calibri"/>
                        </a:rPr>
                        <a:t>—CH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486409">
                        <a:lnSpc>
                          <a:spcPct val="100000"/>
                        </a:lnSpc>
                      </a:pP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R="59690">
                        <a:lnSpc>
                          <a:spcPct val="100000"/>
                        </a:lnSpc>
                      </a:pPr>
                      <a:r>
                        <a:rPr dirty="0" sz="1600" spc="-5" b="1"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600" spc="-5" b="1">
                          <a:latin typeface="Calibri"/>
                          <a:cs typeface="Calibri"/>
                        </a:rPr>
                        <a:t>—CH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latin typeface="Calibri"/>
                          <a:cs typeface="Calibri"/>
                        </a:rPr>
                        <a:t>—CH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latin typeface="Calibri"/>
                          <a:cs typeface="Calibri"/>
                        </a:rPr>
                        <a:t>—CH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 marR="63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 marL="59690">
                        <a:lnSpc>
                          <a:spcPct val="100000"/>
                        </a:lnSpc>
                      </a:pP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(CH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9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9242831" y="1946211"/>
            <a:ext cx="24682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FF"/>
                </a:solidFill>
                <a:latin typeface="华文楷体"/>
                <a:cs typeface="华文楷体"/>
              </a:rPr>
              <a:t>烷烃的分子通式</a:t>
            </a:r>
            <a:r>
              <a:rPr dirty="0" sz="2400" spc="-5" b="1">
                <a:solidFill>
                  <a:srgbClr val="0000FF"/>
                </a:solidFill>
                <a:latin typeface="华文楷体"/>
                <a:cs typeface="华文楷体"/>
              </a:rPr>
              <a:t>：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50222" y="2632582"/>
            <a:ext cx="7893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1111" sz="3000" spc="-7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sz="1300" spc="-5" i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baseline="11111" sz="3000" spc="-7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sz="1300" spc="-5">
                <a:solidFill>
                  <a:srgbClr val="0000FF"/>
                </a:solidFill>
                <a:latin typeface="Calibri"/>
                <a:cs typeface="Calibri"/>
              </a:rPr>
              <a:t>2</a:t>
            </a:r>
            <a:r>
              <a:rPr dirty="0" sz="1300" spc="-5" i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z="1300" spc="-5">
                <a:solidFill>
                  <a:srgbClr val="0000FF"/>
                </a:solidFill>
                <a:latin typeface="Calibri"/>
                <a:cs typeface="Calibri"/>
              </a:rPr>
              <a:t>+2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76052" y="2582418"/>
            <a:ext cx="104775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00FF"/>
                </a:solidFill>
                <a:latin typeface="宋体"/>
                <a:cs typeface="宋体"/>
              </a:rPr>
              <a:t>（</a:t>
            </a:r>
            <a:r>
              <a:rPr dirty="0" sz="2000" spc="-5" i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z="2000">
                <a:solidFill>
                  <a:srgbClr val="0000FF"/>
                </a:solidFill>
                <a:latin typeface="宋体"/>
                <a:cs typeface="宋体"/>
              </a:rPr>
              <a:t>≥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r>
              <a:rPr dirty="0" sz="2000" spc="5">
                <a:solidFill>
                  <a:srgbClr val="0000FF"/>
                </a:solidFill>
                <a:latin typeface="宋体"/>
                <a:cs typeface="宋体"/>
              </a:rPr>
              <a:t>）</a:t>
            </a:r>
            <a:endParaRPr sz="2000">
              <a:latin typeface="宋体"/>
              <a:cs typeface="宋体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176893" y="4258945"/>
            <a:ext cx="2566670" cy="1372870"/>
            <a:chOff x="9176893" y="4258945"/>
            <a:chExt cx="2566670" cy="1372870"/>
          </a:xfrm>
        </p:grpSpPr>
        <p:sp>
          <p:nvSpPr>
            <p:cNvPr id="13" name="object 13"/>
            <p:cNvSpPr/>
            <p:nvPr/>
          </p:nvSpPr>
          <p:spPr>
            <a:xfrm>
              <a:off x="9192768" y="4274820"/>
              <a:ext cx="2534412" cy="13319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176893" y="4258945"/>
              <a:ext cx="2566670" cy="1363980"/>
            </a:xfrm>
            <a:custGeom>
              <a:avLst/>
              <a:gdLst/>
              <a:ahLst/>
              <a:cxnLst/>
              <a:rect l="l" t="t" r="r" b="b"/>
              <a:pathLst>
                <a:path w="2566670" h="1363979">
                  <a:moveTo>
                    <a:pt x="2566161" y="1363726"/>
                  </a:moveTo>
                  <a:lnTo>
                    <a:pt x="0" y="1363726"/>
                  </a:lnTo>
                  <a:lnTo>
                    <a:pt x="0" y="0"/>
                  </a:lnTo>
                  <a:lnTo>
                    <a:pt x="2566161" y="0"/>
                  </a:lnTo>
                  <a:lnTo>
                    <a:pt x="2566161" y="7937"/>
                  </a:lnTo>
                  <a:lnTo>
                    <a:pt x="15875" y="7937"/>
                  </a:lnTo>
                  <a:lnTo>
                    <a:pt x="7937" y="15875"/>
                  </a:lnTo>
                  <a:lnTo>
                    <a:pt x="15875" y="15875"/>
                  </a:lnTo>
                  <a:lnTo>
                    <a:pt x="15875" y="1347851"/>
                  </a:lnTo>
                  <a:lnTo>
                    <a:pt x="7937" y="1347851"/>
                  </a:lnTo>
                  <a:lnTo>
                    <a:pt x="15875" y="1355788"/>
                  </a:lnTo>
                  <a:lnTo>
                    <a:pt x="2566161" y="1355788"/>
                  </a:lnTo>
                  <a:lnTo>
                    <a:pt x="2566161" y="1363726"/>
                  </a:lnTo>
                  <a:close/>
                </a:path>
                <a:path w="2566670" h="1363979">
                  <a:moveTo>
                    <a:pt x="15875" y="15875"/>
                  </a:moveTo>
                  <a:lnTo>
                    <a:pt x="7937" y="15875"/>
                  </a:lnTo>
                  <a:lnTo>
                    <a:pt x="15875" y="7937"/>
                  </a:lnTo>
                  <a:lnTo>
                    <a:pt x="15875" y="15875"/>
                  </a:lnTo>
                  <a:close/>
                </a:path>
                <a:path w="2566670" h="1363979">
                  <a:moveTo>
                    <a:pt x="2550286" y="15875"/>
                  </a:moveTo>
                  <a:lnTo>
                    <a:pt x="15875" y="15875"/>
                  </a:lnTo>
                  <a:lnTo>
                    <a:pt x="15875" y="7937"/>
                  </a:lnTo>
                  <a:lnTo>
                    <a:pt x="2550286" y="7937"/>
                  </a:lnTo>
                  <a:lnTo>
                    <a:pt x="2550286" y="15875"/>
                  </a:lnTo>
                  <a:close/>
                </a:path>
                <a:path w="2566670" h="1363979">
                  <a:moveTo>
                    <a:pt x="2550286" y="1355788"/>
                  </a:moveTo>
                  <a:lnTo>
                    <a:pt x="2550286" y="7937"/>
                  </a:lnTo>
                  <a:lnTo>
                    <a:pt x="2558224" y="15875"/>
                  </a:lnTo>
                  <a:lnTo>
                    <a:pt x="2566161" y="15875"/>
                  </a:lnTo>
                  <a:lnTo>
                    <a:pt x="2566161" y="1347851"/>
                  </a:lnTo>
                  <a:lnTo>
                    <a:pt x="2558224" y="1347851"/>
                  </a:lnTo>
                  <a:lnTo>
                    <a:pt x="2550286" y="1355788"/>
                  </a:lnTo>
                  <a:close/>
                </a:path>
                <a:path w="2566670" h="1363979">
                  <a:moveTo>
                    <a:pt x="2566161" y="15875"/>
                  </a:moveTo>
                  <a:lnTo>
                    <a:pt x="2558224" y="15875"/>
                  </a:lnTo>
                  <a:lnTo>
                    <a:pt x="2550286" y="7937"/>
                  </a:lnTo>
                  <a:lnTo>
                    <a:pt x="2566161" y="7937"/>
                  </a:lnTo>
                  <a:lnTo>
                    <a:pt x="2566161" y="15875"/>
                  </a:lnTo>
                  <a:close/>
                </a:path>
                <a:path w="2566670" h="1363979">
                  <a:moveTo>
                    <a:pt x="15875" y="1355788"/>
                  </a:moveTo>
                  <a:lnTo>
                    <a:pt x="7937" y="1347851"/>
                  </a:lnTo>
                  <a:lnTo>
                    <a:pt x="15875" y="1347851"/>
                  </a:lnTo>
                  <a:lnTo>
                    <a:pt x="15875" y="1355788"/>
                  </a:lnTo>
                  <a:close/>
                </a:path>
                <a:path w="2566670" h="1363979">
                  <a:moveTo>
                    <a:pt x="2550286" y="1355788"/>
                  </a:moveTo>
                  <a:lnTo>
                    <a:pt x="15875" y="1355788"/>
                  </a:lnTo>
                  <a:lnTo>
                    <a:pt x="15875" y="1347851"/>
                  </a:lnTo>
                  <a:lnTo>
                    <a:pt x="2550286" y="1347851"/>
                  </a:lnTo>
                  <a:lnTo>
                    <a:pt x="2550286" y="1355788"/>
                  </a:lnTo>
                  <a:close/>
                </a:path>
                <a:path w="2566670" h="1363979">
                  <a:moveTo>
                    <a:pt x="2566161" y="1355788"/>
                  </a:moveTo>
                  <a:lnTo>
                    <a:pt x="2550286" y="1355788"/>
                  </a:lnTo>
                  <a:lnTo>
                    <a:pt x="2558224" y="1347851"/>
                  </a:lnTo>
                  <a:lnTo>
                    <a:pt x="2566161" y="1347851"/>
                  </a:lnTo>
                  <a:lnTo>
                    <a:pt x="2566161" y="1355788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0557726" y="5222049"/>
              <a:ext cx="864235" cy="410209"/>
            </a:xfrm>
            <a:custGeom>
              <a:avLst/>
              <a:gdLst/>
              <a:ahLst/>
              <a:cxnLst/>
              <a:rect l="l" t="t" r="r" b="b"/>
              <a:pathLst>
                <a:path w="864234" h="410210">
                  <a:moveTo>
                    <a:pt x="858875" y="409638"/>
                  </a:moveTo>
                  <a:lnTo>
                    <a:pt x="4762" y="409638"/>
                  </a:lnTo>
                  <a:lnTo>
                    <a:pt x="3301" y="409409"/>
                  </a:lnTo>
                  <a:lnTo>
                    <a:pt x="1968" y="408724"/>
                  </a:lnTo>
                  <a:lnTo>
                    <a:pt x="914" y="407670"/>
                  </a:lnTo>
                  <a:lnTo>
                    <a:pt x="241" y="406349"/>
                  </a:lnTo>
                  <a:lnTo>
                    <a:pt x="0" y="404875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858875" y="0"/>
                  </a:lnTo>
                  <a:lnTo>
                    <a:pt x="863638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400113"/>
                  </a:lnTo>
                  <a:lnTo>
                    <a:pt x="4762" y="400113"/>
                  </a:lnTo>
                  <a:lnTo>
                    <a:pt x="9525" y="404875"/>
                  </a:lnTo>
                  <a:lnTo>
                    <a:pt x="863638" y="404875"/>
                  </a:lnTo>
                  <a:lnTo>
                    <a:pt x="863409" y="406349"/>
                  </a:lnTo>
                  <a:lnTo>
                    <a:pt x="862736" y="407670"/>
                  </a:lnTo>
                  <a:lnTo>
                    <a:pt x="861682" y="408724"/>
                  </a:lnTo>
                  <a:lnTo>
                    <a:pt x="860348" y="409409"/>
                  </a:lnTo>
                  <a:lnTo>
                    <a:pt x="858875" y="409638"/>
                  </a:lnTo>
                  <a:close/>
                </a:path>
                <a:path w="864234" h="410210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864234" h="410210">
                  <a:moveTo>
                    <a:pt x="854113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854113" y="4762"/>
                  </a:lnTo>
                  <a:lnTo>
                    <a:pt x="854113" y="9525"/>
                  </a:lnTo>
                  <a:close/>
                </a:path>
                <a:path w="864234" h="410210">
                  <a:moveTo>
                    <a:pt x="854113" y="404875"/>
                  </a:moveTo>
                  <a:lnTo>
                    <a:pt x="854113" y="4762"/>
                  </a:lnTo>
                  <a:lnTo>
                    <a:pt x="858875" y="9525"/>
                  </a:lnTo>
                  <a:lnTo>
                    <a:pt x="863638" y="9525"/>
                  </a:lnTo>
                  <a:lnTo>
                    <a:pt x="863638" y="400113"/>
                  </a:lnTo>
                  <a:lnTo>
                    <a:pt x="858875" y="400113"/>
                  </a:lnTo>
                  <a:lnTo>
                    <a:pt x="854113" y="404875"/>
                  </a:lnTo>
                  <a:close/>
                </a:path>
                <a:path w="864234" h="410210">
                  <a:moveTo>
                    <a:pt x="863638" y="9525"/>
                  </a:moveTo>
                  <a:lnTo>
                    <a:pt x="858875" y="9525"/>
                  </a:lnTo>
                  <a:lnTo>
                    <a:pt x="854113" y="4762"/>
                  </a:lnTo>
                  <a:lnTo>
                    <a:pt x="863638" y="4762"/>
                  </a:lnTo>
                  <a:lnTo>
                    <a:pt x="863638" y="9525"/>
                  </a:lnTo>
                  <a:close/>
                </a:path>
                <a:path w="864234" h="410210">
                  <a:moveTo>
                    <a:pt x="9525" y="404875"/>
                  </a:moveTo>
                  <a:lnTo>
                    <a:pt x="4762" y="400113"/>
                  </a:lnTo>
                  <a:lnTo>
                    <a:pt x="9525" y="400113"/>
                  </a:lnTo>
                  <a:lnTo>
                    <a:pt x="9525" y="404875"/>
                  </a:lnTo>
                  <a:close/>
                </a:path>
                <a:path w="864234" h="410210">
                  <a:moveTo>
                    <a:pt x="854113" y="404875"/>
                  </a:moveTo>
                  <a:lnTo>
                    <a:pt x="9525" y="404875"/>
                  </a:lnTo>
                  <a:lnTo>
                    <a:pt x="9525" y="400113"/>
                  </a:lnTo>
                  <a:lnTo>
                    <a:pt x="854113" y="400113"/>
                  </a:lnTo>
                  <a:lnTo>
                    <a:pt x="854113" y="404875"/>
                  </a:lnTo>
                  <a:close/>
                </a:path>
                <a:path w="864234" h="410210">
                  <a:moveTo>
                    <a:pt x="863638" y="404875"/>
                  </a:moveTo>
                  <a:lnTo>
                    <a:pt x="854113" y="404875"/>
                  </a:lnTo>
                  <a:lnTo>
                    <a:pt x="858875" y="400113"/>
                  </a:lnTo>
                  <a:lnTo>
                    <a:pt x="863638" y="400113"/>
                  </a:lnTo>
                  <a:lnTo>
                    <a:pt x="863638" y="4048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9907701" y="3706342"/>
            <a:ext cx="9410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0000"/>
                </a:solidFill>
                <a:latin typeface="华文楷体"/>
                <a:cs typeface="华文楷体"/>
              </a:rPr>
              <a:t>同系</a:t>
            </a:r>
            <a:r>
              <a:rPr dirty="0" sz="2400" spc="-5" b="1">
                <a:solidFill>
                  <a:srgbClr val="FF0000"/>
                </a:solidFill>
                <a:latin typeface="华文楷体"/>
                <a:cs typeface="华文楷体"/>
              </a:rPr>
              <a:t>物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02294" y="5843244"/>
            <a:ext cx="501142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0000"/>
                </a:solidFill>
                <a:latin typeface="华文楷体"/>
                <a:cs typeface="华文楷体"/>
              </a:rPr>
              <a:t>碳原子数不同的烷烃互为同系</a:t>
            </a:r>
            <a:r>
              <a:rPr dirty="0" sz="2800" spc="-10" b="1">
                <a:solidFill>
                  <a:srgbClr val="FF0000"/>
                </a:solidFill>
                <a:latin typeface="华文楷体"/>
                <a:cs typeface="华文楷体"/>
              </a:rPr>
              <a:t>物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41228" y="5229352"/>
            <a:ext cx="6635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书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P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63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224988" y="4250981"/>
            <a:ext cx="973533" cy="3695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2058670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高中化</a:t>
            </a:r>
            <a:r>
              <a:rPr dirty="0" spc="-10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3210" y="842568"/>
            <a:ext cx="18561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0000"/>
                </a:solidFill>
                <a:latin typeface="华文楷体"/>
                <a:cs typeface="华文楷体"/>
              </a:rPr>
              <a:t>表达烷</a:t>
            </a:r>
            <a:r>
              <a:rPr dirty="0" sz="3600" spc="-5" b="1">
                <a:solidFill>
                  <a:srgbClr val="FF0000"/>
                </a:solidFill>
                <a:latin typeface="华文楷体"/>
                <a:cs typeface="华文楷体"/>
              </a:rPr>
              <a:t>烃</a:t>
            </a:r>
            <a:endParaRPr sz="3600">
              <a:latin typeface="华文楷体"/>
              <a:cs typeface="华文楷体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392605" y="1828685"/>
          <a:ext cx="6548120" cy="2679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9365"/>
                <a:gridCol w="2589530"/>
                <a:gridCol w="2670175"/>
              </a:tblGrid>
              <a:tr h="5772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名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称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正丁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异丁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烷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1244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6434">
                <a:tc>
                  <a:txBody>
                    <a:bodyPr/>
                    <a:lstStyle/>
                    <a:p>
                      <a:pPr marL="3486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分子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式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（化学式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）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53340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10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2235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825"/>
                        </a:spcBef>
                      </a:pP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baseline="11111" sz="3000" spc="-7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10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2317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027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 marR="26034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dirty="0" sz="1800" b="1">
                          <a:latin typeface="华文楷体"/>
                          <a:cs typeface="华文楷体"/>
                        </a:rPr>
                        <a:t>结构简</a:t>
                      </a:r>
                      <a:r>
                        <a:rPr dirty="0" sz="1800" spc="-5" b="1">
                          <a:latin typeface="华文楷体"/>
                          <a:cs typeface="华文楷体"/>
                        </a:rPr>
                        <a:t>式</a:t>
                      </a:r>
                      <a:endParaRPr sz="1800">
                        <a:latin typeface="华文楷体"/>
                        <a:cs typeface="华文楷体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336550">
                        <a:lnSpc>
                          <a:spcPct val="100000"/>
                        </a:lnSpc>
                      </a:pPr>
                      <a:r>
                        <a:rPr dirty="0" sz="1600" spc="-5" b="1"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600" spc="-5" b="1">
                          <a:latin typeface="Calibri"/>
                          <a:cs typeface="Calibri"/>
                        </a:rPr>
                        <a:t>—CH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latin typeface="Calibri"/>
                          <a:cs typeface="Calibri"/>
                        </a:rPr>
                        <a:t>—CH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latin typeface="Calibri"/>
                          <a:cs typeface="Calibri"/>
                        </a:rPr>
                        <a:t>—CH</a:t>
                      </a:r>
                      <a:r>
                        <a:rPr dirty="0" baseline="-15873" sz="1575" spc="-7" b="1"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569595">
                        <a:lnSpc>
                          <a:spcPct val="100000"/>
                        </a:lnSpc>
                      </a:pP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R="137795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CH(CH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600" spc="-5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r>
                        <a:rPr dirty="0" baseline="-15873" sz="1575" spc="-7" b="1">
                          <a:solidFill>
                            <a:srgbClr val="0066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baseline="-15873" sz="1575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9137268" y="1041933"/>
            <a:ext cx="2299970" cy="5172075"/>
            <a:chOff x="9137268" y="1041933"/>
            <a:chExt cx="2299970" cy="5172075"/>
          </a:xfrm>
        </p:grpSpPr>
        <p:sp>
          <p:nvSpPr>
            <p:cNvPr id="6" name="object 6"/>
            <p:cNvSpPr/>
            <p:nvPr/>
          </p:nvSpPr>
          <p:spPr>
            <a:xfrm>
              <a:off x="9153143" y="1502663"/>
              <a:ext cx="2267711" cy="46954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137268" y="1486788"/>
              <a:ext cx="2299970" cy="4727575"/>
            </a:xfrm>
            <a:custGeom>
              <a:avLst/>
              <a:gdLst/>
              <a:ahLst/>
              <a:cxnLst/>
              <a:rect l="l" t="t" r="r" b="b"/>
              <a:pathLst>
                <a:path w="2299970" h="4727575">
                  <a:moveTo>
                    <a:pt x="2299461" y="4727194"/>
                  </a:moveTo>
                  <a:lnTo>
                    <a:pt x="0" y="4727194"/>
                  </a:lnTo>
                  <a:lnTo>
                    <a:pt x="0" y="0"/>
                  </a:lnTo>
                  <a:lnTo>
                    <a:pt x="2299461" y="0"/>
                  </a:lnTo>
                  <a:lnTo>
                    <a:pt x="2299461" y="7937"/>
                  </a:lnTo>
                  <a:lnTo>
                    <a:pt x="15875" y="7937"/>
                  </a:lnTo>
                  <a:lnTo>
                    <a:pt x="7937" y="15874"/>
                  </a:lnTo>
                  <a:lnTo>
                    <a:pt x="15875" y="15874"/>
                  </a:lnTo>
                  <a:lnTo>
                    <a:pt x="15875" y="4711319"/>
                  </a:lnTo>
                  <a:lnTo>
                    <a:pt x="7937" y="4711319"/>
                  </a:lnTo>
                  <a:lnTo>
                    <a:pt x="15875" y="4719256"/>
                  </a:lnTo>
                  <a:lnTo>
                    <a:pt x="2299461" y="4719256"/>
                  </a:lnTo>
                  <a:lnTo>
                    <a:pt x="2299461" y="4727194"/>
                  </a:lnTo>
                  <a:close/>
                </a:path>
                <a:path w="2299970" h="4727575">
                  <a:moveTo>
                    <a:pt x="15875" y="15874"/>
                  </a:moveTo>
                  <a:lnTo>
                    <a:pt x="7937" y="15874"/>
                  </a:lnTo>
                  <a:lnTo>
                    <a:pt x="15875" y="7937"/>
                  </a:lnTo>
                  <a:lnTo>
                    <a:pt x="15875" y="15874"/>
                  </a:lnTo>
                  <a:close/>
                </a:path>
                <a:path w="2299970" h="4727575">
                  <a:moveTo>
                    <a:pt x="2283586" y="15874"/>
                  </a:moveTo>
                  <a:lnTo>
                    <a:pt x="15875" y="15874"/>
                  </a:lnTo>
                  <a:lnTo>
                    <a:pt x="15875" y="7937"/>
                  </a:lnTo>
                  <a:lnTo>
                    <a:pt x="2283586" y="7937"/>
                  </a:lnTo>
                  <a:lnTo>
                    <a:pt x="2283586" y="15874"/>
                  </a:lnTo>
                  <a:close/>
                </a:path>
                <a:path w="2299970" h="4727575">
                  <a:moveTo>
                    <a:pt x="2283586" y="4719256"/>
                  </a:moveTo>
                  <a:lnTo>
                    <a:pt x="2283586" y="7937"/>
                  </a:lnTo>
                  <a:lnTo>
                    <a:pt x="2291524" y="15874"/>
                  </a:lnTo>
                  <a:lnTo>
                    <a:pt x="2299461" y="15874"/>
                  </a:lnTo>
                  <a:lnTo>
                    <a:pt x="2299461" y="4711319"/>
                  </a:lnTo>
                  <a:lnTo>
                    <a:pt x="2291524" y="4711319"/>
                  </a:lnTo>
                  <a:lnTo>
                    <a:pt x="2283586" y="4719256"/>
                  </a:lnTo>
                  <a:close/>
                </a:path>
                <a:path w="2299970" h="4727575">
                  <a:moveTo>
                    <a:pt x="2299461" y="15874"/>
                  </a:moveTo>
                  <a:lnTo>
                    <a:pt x="2291524" y="15874"/>
                  </a:lnTo>
                  <a:lnTo>
                    <a:pt x="2283586" y="7937"/>
                  </a:lnTo>
                  <a:lnTo>
                    <a:pt x="2299461" y="7937"/>
                  </a:lnTo>
                  <a:lnTo>
                    <a:pt x="2299461" y="15874"/>
                  </a:lnTo>
                  <a:close/>
                </a:path>
                <a:path w="2299970" h="4727575">
                  <a:moveTo>
                    <a:pt x="15875" y="4719256"/>
                  </a:moveTo>
                  <a:lnTo>
                    <a:pt x="7937" y="4711319"/>
                  </a:lnTo>
                  <a:lnTo>
                    <a:pt x="15875" y="4711319"/>
                  </a:lnTo>
                  <a:lnTo>
                    <a:pt x="15875" y="4719256"/>
                  </a:lnTo>
                  <a:close/>
                </a:path>
                <a:path w="2299970" h="4727575">
                  <a:moveTo>
                    <a:pt x="2283586" y="4719256"/>
                  </a:moveTo>
                  <a:lnTo>
                    <a:pt x="15875" y="4719256"/>
                  </a:lnTo>
                  <a:lnTo>
                    <a:pt x="15875" y="4711319"/>
                  </a:lnTo>
                  <a:lnTo>
                    <a:pt x="2283586" y="4711319"/>
                  </a:lnTo>
                  <a:lnTo>
                    <a:pt x="2283586" y="4719256"/>
                  </a:lnTo>
                  <a:close/>
                </a:path>
                <a:path w="2299970" h="4727575">
                  <a:moveTo>
                    <a:pt x="2299461" y="4719256"/>
                  </a:moveTo>
                  <a:lnTo>
                    <a:pt x="2283586" y="4719256"/>
                  </a:lnTo>
                  <a:lnTo>
                    <a:pt x="2291524" y="4711319"/>
                  </a:lnTo>
                  <a:lnTo>
                    <a:pt x="2299461" y="4711319"/>
                  </a:lnTo>
                  <a:lnTo>
                    <a:pt x="2299461" y="4719256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221304" y="1041933"/>
              <a:ext cx="864235" cy="410209"/>
            </a:xfrm>
            <a:custGeom>
              <a:avLst/>
              <a:gdLst/>
              <a:ahLst/>
              <a:cxnLst/>
              <a:rect l="l" t="t" r="r" b="b"/>
              <a:pathLst>
                <a:path w="864234" h="410209">
                  <a:moveTo>
                    <a:pt x="858862" y="409638"/>
                  </a:moveTo>
                  <a:lnTo>
                    <a:pt x="4762" y="409638"/>
                  </a:lnTo>
                  <a:lnTo>
                    <a:pt x="3289" y="409409"/>
                  </a:lnTo>
                  <a:lnTo>
                    <a:pt x="1955" y="408736"/>
                  </a:lnTo>
                  <a:lnTo>
                    <a:pt x="901" y="407682"/>
                  </a:lnTo>
                  <a:lnTo>
                    <a:pt x="228" y="406349"/>
                  </a:lnTo>
                  <a:lnTo>
                    <a:pt x="0" y="404875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858862" y="0"/>
                  </a:lnTo>
                  <a:lnTo>
                    <a:pt x="863625" y="4762"/>
                  </a:lnTo>
                  <a:lnTo>
                    <a:pt x="9525" y="4762"/>
                  </a:lnTo>
                  <a:lnTo>
                    <a:pt x="4762" y="9524"/>
                  </a:lnTo>
                  <a:lnTo>
                    <a:pt x="9525" y="9524"/>
                  </a:lnTo>
                  <a:lnTo>
                    <a:pt x="9525" y="400113"/>
                  </a:lnTo>
                  <a:lnTo>
                    <a:pt x="4762" y="400113"/>
                  </a:lnTo>
                  <a:lnTo>
                    <a:pt x="9525" y="404875"/>
                  </a:lnTo>
                  <a:lnTo>
                    <a:pt x="863625" y="404875"/>
                  </a:lnTo>
                  <a:lnTo>
                    <a:pt x="863396" y="406349"/>
                  </a:lnTo>
                  <a:lnTo>
                    <a:pt x="862723" y="407682"/>
                  </a:lnTo>
                  <a:lnTo>
                    <a:pt x="861669" y="408736"/>
                  </a:lnTo>
                  <a:lnTo>
                    <a:pt x="860336" y="409409"/>
                  </a:lnTo>
                  <a:lnTo>
                    <a:pt x="858862" y="409638"/>
                  </a:lnTo>
                  <a:close/>
                </a:path>
                <a:path w="864234" h="410209">
                  <a:moveTo>
                    <a:pt x="9525" y="9524"/>
                  </a:moveTo>
                  <a:lnTo>
                    <a:pt x="4762" y="9524"/>
                  </a:lnTo>
                  <a:lnTo>
                    <a:pt x="9525" y="4762"/>
                  </a:lnTo>
                  <a:lnTo>
                    <a:pt x="9525" y="9524"/>
                  </a:lnTo>
                  <a:close/>
                </a:path>
                <a:path w="864234" h="410209">
                  <a:moveTo>
                    <a:pt x="854100" y="9524"/>
                  </a:moveTo>
                  <a:lnTo>
                    <a:pt x="9525" y="9524"/>
                  </a:lnTo>
                  <a:lnTo>
                    <a:pt x="9525" y="4762"/>
                  </a:lnTo>
                  <a:lnTo>
                    <a:pt x="854100" y="4762"/>
                  </a:lnTo>
                  <a:lnTo>
                    <a:pt x="854100" y="9524"/>
                  </a:lnTo>
                  <a:close/>
                </a:path>
                <a:path w="864234" h="410209">
                  <a:moveTo>
                    <a:pt x="854100" y="404875"/>
                  </a:moveTo>
                  <a:lnTo>
                    <a:pt x="854100" y="4762"/>
                  </a:lnTo>
                  <a:lnTo>
                    <a:pt x="858862" y="9524"/>
                  </a:lnTo>
                  <a:lnTo>
                    <a:pt x="863625" y="9524"/>
                  </a:lnTo>
                  <a:lnTo>
                    <a:pt x="863625" y="400113"/>
                  </a:lnTo>
                  <a:lnTo>
                    <a:pt x="858862" y="400113"/>
                  </a:lnTo>
                  <a:lnTo>
                    <a:pt x="854100" y="404875"/>
                  </a:lnTo>
                  <a:close/>
                </a:path>
                <a:path w="864234" h="410209">
                  <a:moveTo>
                    <a:pt x="863625" y="9524"/>
                  </a:moveTo>
                  <a:lnTo>
                    <a:pt x="858862" y="9524"/>
                  </a:lnTo>
                  <a:lnTo>
                    <a:pt x="854100" y="4762"/>
                  </a:lnTo>
                  <a:lnTo>
                    <a:pt x="863625" y="4762"/>
                  </a:lnTo>
                  <a:lnTo>
                    <a:pt x="863625" y="9524"/>
                  </a:lnTo>
                  <a:close/>
                </a:path>
                <a:path w="864234" h="410209">
                  <a:moveTo>
                    <a:pt x="9525" y="404875"/>
                  </a:moveTo>
                  <a:lnTo>
                    <a:pt x="4762" y="400113"/>
                  </a:lnTo>
                  <a:lnTo>
                    <a:pt x="9525" y="400113"/>
                  </a:lnTo>
                  <a:lnTo>
                    <a:pt x="9525" y="404875"/>
                  </a:lnTo>
                  <a:close/>
                </a:path>
                <a:path w="864234" h="410209">
                  <a:moveTo>
                    <a:pt x="854100" y="404875"/>
                  </a:moveTo>
                  <a:lnTo>
                    <a:pt x="9525" y="404875"/>
                  </a:lnTo>
                  <a:lnTo>
                    <a:pt x="9525" y="400113"/>
                  </a:lnTo>
                  <a:lnTo>
                    <a:pt x="854100" y="400113"/>
                  </a:lnTo>
                  <a:lnTo>
                    <a:pt x="854100" y="404875"/>
                  </a:lnTo>
                  <a:close/>
                </a:path>
                <a:path w="864234" h="410209">
                  <a:moveTo>
                    <a:pt x="863625" y="404875"/>
                  </a:moveTo>
                  <a:lnTo>
                    <a:pt x="854100" y="404875"/>
                  </a:lnTo>
                  <a:lnTo>
                    <a:pt x="858862" y="400113"/>
                  </a:lnTo>
                  <a:lnTo>
                    <a:pt x="863625" y="400113"/>
                  </a:lnTo>
                  <a:lnTo>
                    <a:pt x="863625" y="4048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9304807" y="1049235"/>
            <a:ext cx="6635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书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P</a:t>
            </a: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63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03976" y="3258311"/>
            <a:ext cx="1266444" cy="542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2052192" y="4703953"/>
            <a:ext cx="5032375" cy="1870075"/>
            <a:chOff x="2052192" y="4703953"/>
            <a:chExt cx="5032375" cy="1870075"/>
          </a:xfrm>
        </p:grpSpPr>
        <p:sp>
          <p:nvSpPr>
            <p:cNvPr id="12" name="object 12"/>
            <p:cNvSpPr/>
            <p:nvPr/>
          </p:nvSpPr>
          <p:spPr>
            <a:xfrm>
              <a:off x="2068067" y="4719828"/>
              <a:ext cx="5000244" cy="18379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052192" y="4703953"/>
              <a:ext cx="5032375" cy="1870075"/>
            </a:xfrm>
            <a:custGeom>
              <a:avLst/>
              <a:gdLst/>
              <a:ahLst/>
              <a:cxnLst/>
              <a:rect l="l" t="t" r="r" b="b"/>
              <a:pathLst>
                <a:path w="5032375" h="1870075">
                  <a:moveTo>
                    <a:pt x="5031993" y="1869694"/>
                  </a:moveTo>
                  <a:lnTo>
                    <a:pt x="0" y="1869694"/>
                  </a:lnTo>
                  <a:lnTo>
                    <a:pt x="0" y="0"/>
                  </a:lnTo>
                  <a:lnTo>
                    <a:pt x="5031993" y="0"/>
                  </a:lnTo>
                  <a:lnTo>
                    <a:pt x="5031993" y="7937"/>
                  </a:lnTo>
                  <a:lnTo>
                    <a:pt x="15875" y="7937"/>
                  </a:lnTo>
                  <a:lnTo>
                    <a:pt x="7937" y="15875"/>
                  </a:lnTo>
                  <a:lnTo>
                    <a:pt x="15875" y="15875"/>
                  </a:lnTo>
                  <a:lnTo>
                    <a:pt x="15875" y="1853819"/>
                  </a:lnTo>
                  <a:lnTo>
                    <a:pt x="7937" y="1853819"/>
                  </a:lnTo>
                  <a:lnTo>
                    <a:pt x="15875" y="1861756"/>
                  </a:lnTo>
                  <a:lnTo>
                    <a:pt x="5031993" y="1861756"/>
                  </a:lnTo>
                  <a:lnTo>
                    <a:pt x="5031993" y="1869694"/>
                  </a:lnTo>
                  <a:close/>
                </a:path>
                <a:path w="5032375" h="1870075">
                  <a:moveTo>
                    <a:pt x="15875" y="15875"/>
                  </a:moveTo>
                  <a:lnTo>
                    <a:pt x="7937" y="15875"/>
                  </a:lnTo>
                  <a:lnTo>
                    <a:pt x="15875" y="7937"/>
                  </a:lnTo>
                  <a:lnTo>
                    <a:pt x="15875" y="15875"/>
                  </a:lnTo>
                  <a:close/>
                </a:path>
                <a:path w="5032375" h="1870075">
                  <a:moveTo>
                    <a:pt x="5016118" y="15875"/>
                  </a:moveTo>
                  <a:lnTo>
                    <a:pt x="15875" y="15875"/>
                  </a:lnTo>
                  <a:lnTo>
                    <a:pt x="15875" y="7937"/>
                  </a:lnTo>
                  <a:lnTo>
                    <a:pt x="5016118" y="7937"/>
                  </a:lnTo>
                  <a:lnTo>
                    <a:pt x="5016118" y="15875"/>
                  </a:lnTo>
                  <a:close/>
                </a:path>
                <a:path w="5032375" h="1870075">
                  <a:moveTo>
                    <a:pt x="5016118" y="1861756"/>
                  </a:moveTo>
                  <a:lnTo>
                    <a:pt x="5016118" y="7937"/>
                  </a:lnTo>
                  <a:lnTo>
                    <a:pt x="5024056" y="15875"/>
                  </a:lnTo>
                  <a:lnTo>
                    <a:pt x="5031993" y="15875"/>
                  </a:lnTo>
                  <a:lnTo>
                    <a:pt x="5031993" y="1853819"/>
                  </a:lnTo>
                  <a:lnTo>
                    <a:pt x="5024056" y="1853819"/>
                  </a:lnTo>
                  <a:lnTo>
                    <a:pt x="5016118" y="1861756"/>
                  </a:lnTo>
                  <a:close/>
                </a:path>
                <a:path w="5032375" h="1870075">
                  <a:moveTo>
                    <a:pt x="5031993" y="15875"/>
                  </a:moveTo>
                  <a:lnTo>
                    <a:pt x="5024056" y="15875"/>
                  </a:lnTo>
                  <a:lnTo>
                    <a:pt x="5016118" y="7937"/>
                  </a:lnTo>
                  <a:lnTo>
                    <a:pt x="5031993" y="7937"/>
                  </a:lnTo>
                  <a:lnTo>
                    <a:pt x="5031993" y="15875"/>
                  </a:lnTo>
                  <a:close/>
                </a:path>
                <a:path w="5032375" h="1870075">
                  <a:moveTo>
                    <a:pt x="15875" y="1861756"/>
                  </a:moveTo>
                  <a:lnTo>
                    <a:pt x="7937" y="1853819"/>
                  </a:lnTo>
                  <a:lnTo>
                    <a:pt x="15875" y="1853819"/>
                  </a:lnTo>
                  <a:lnTo>
                    <a:pt x="15875" y="1861756"/>
                  </a:lnTo>
                  <a:close/>
                </a:path>
                <a:path w="5032375" h="1870075">
                  <a:moveTo>
                    <a:pt x="5016118" y="1861756"/>
                  </a:moveTo>
                  <a:lnTo>
                    <a:pt x="15875" y="1861756"/>
                  </a:lnTo>
                  <a:lnTo>
                    <a:pt x="15875" y="1853819"/>
                  </a:lnTo>
                  <a:lnTo>
                    <a:pt x="5016118" y="1853819"/>
                  </a:lnTo>
                  <a:lnTo>
                    <a:pt x="5016118" y="1861756"/>
                  </a:lnTo>
                  <a:close/>
                </a:path>
                <a:path w="5032375" h="1870075">
                  <a:moveTo>
                    <a:pt x="5031993" y="1861756"/>
                  </a:moveTo>
                  <a:lnTo>
                    <a:pt x="5016118" y="1861756"/>
                  </a:lnTo>
                  <a:lnTo>
                    <a:pt x="5024056" y="1853819"/>
                  </a:lnTo>
                  <a:lnTo>
                    <a:pt x="5031993" y="1853819"/>
                  </a:lnTo>
                  <a:lnTo>
                    <a:pt x="5031993" y="1861756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101723" y="6222034"/>
              <a:ext cx="4801870" cy="309245"/>
            </a:xfrm>
            <a:custGeom>
              <a:avLst/>
              <a:gdLst/>
              <a:ahLst/>
              <a:cxnLst/>
              <a:rect l="l" t="t" r="r" b="b"/>
              <a:pathLst>
                <a:path w="4801870" h="309245">
                  <a:moveTo>
                    <a:pt x="1656422" y="297230"/>
                  </a:moveTo>
                  <a:lnTo>
                    <a:pt x="1656308" y="281355"/>
                  </a:lnTo>
                  <a:lnTo>
                    <a:pt x="0" y="293077"/>
                  </a:lnTo>
                  <a:lnTo>
                    <a:pt x="114" y="308952"/>
                  </a:lnTo>
                  <a:lnTo>
                    <a:pt x="1656422" y="297230"/>
                  </a:lnTo>
                  <a:close/>
                </a:path>
                <a:path w="4801870" h="309245">
                  <a:moveTo>
                    <a:pt x="4801527" y="15875"/>
                  </a:moveTo>
                  <a:lnTo>
                    <a:pt x="4801463" y="0"/>
                  </a:lnTo>
                  <a:lnTo>
                    <a:pt x="1396746" y="11734"/>
                  </a:lnTo>
                  <a:lnTo>
                    <a:pt x="1396809" y="27609"/>
                  </a:lnTo>
                  <a:lnTo>
                    <a:pt x="4801527" y="1587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296621" y="3585273"/>
            <a:ext cx="3373754" cy="1590040"/>
            <a:chOff x="296621" y="3585273"/>
            <a:chExt cx="3373754" cy="1590040"/>
          </a:xfrm>
        </p:grpSpPr>
        <p:sp>
          <p:nvSpPr>
            <p:cNvPr id="16" name="object 16"/>
            <p:cNvSpPr/>
            <p:nvPr/>
          </p:nvSpPr>
          <p:spPr>
            <a:xfrm>
              <a:off x="301383" y="3604259"/>
              <a:ext cx="3331845" cy="1570990"/>
            </a:xfrm>
            <a:custGeom>
              <a:avLst/>
              <a:gdLst/>
              <a:ahLst/>
              <a:cxnLst/>
              <a:rect l="l" t="t" r="r" b="b"/>
              <a:pathLst>
                <a:path w="3331845" h="1570989">
                  <a:moveTo>
                    <a:pt x="552665" y="1570723"/>
                  </a:moveTo>
                  <a:lnTo>
                    <a:pt x="492446" y="1568846"/>
                  </a:lnTo>
                  <a:lnTo>
                    <a:pt x="434105" y="1563346"/>
                  </a:lnTo>
                  <a:lnTo>
                    <a:pt x="377979" y="1554418"/>
                  </a:lnTo>
                  <a:lnTo>
                    <a:pt x="324406" y="1542256"/>
                  </a:lnTo>
                  <a:lnTo>
                    <a:pt x="273723" y="1527057"/>
                  </a:lnTo>
                  <a:lnTo>
                    <a:pt x="226267" y="1509015"/>
                  </a:lnTo>
                  <a:lnTo>
                    <a:pt x="182375" y="1488325"/>
                  </a:lnTo>
                  <a:lnTo>
                    <a:pt x="142384" y="1465182"/>
                  </a:lnTo>
                  <a:lnTo>
                    <a:pt x="106631" y="1439782"/>
                  </a:lnTo>
                  <a:lnTo>
                    <a:pt x="75454" y="1412319"/>
                  </a:lnTo>
                  <a:lnTo>
                    <a:pt x="49189" y="1382989"/>
                  </a:lnTo>
                  <a:lnTo>
                    <a:pt x="12746" y="1319508"/>
                  </a:lnTo>
                  <a:lnTo>
                    <a:pt x="0" y="1250899"/>
                  </a:lnTo>
                  <a:lnTo>
                    <a:pt x="3242" y="1216051"/>
                  </a:lnTo>
                  <a:lnTo>
                    <a:pt x="28175" y="1149810"/>
                  </a:lnTo>
                  <a:lnTo>
                    <a:pt x="75454" y="1089478"/>
                  </a:lnTo>
                  <a:lnTo>
                    <a:pt x="106631" y="1062016"/>
                  </a:lnTo>
                  <a:lnTo>
                    <a:pt x="142384" y="1036616"/>
                  </a:lnTo>
                  <a:lnTo>
                    <a:pt x="182375" y="1013473"/>
                  </a:lnTo>
                  <a:lnTo>
                    <a:pt x="226267" y="992783"/>
                  </a:lnTo>
                  <a:lnTo>
                    <a:pt x="273723" y="974740"/>
                  </a:lnTo>
                  <a:lnTo>
                    <a:pt x="324406" y="959541"/>
                  </a:lnTo>
                  <a:lnTo>
                    <a:pt x="377979" y="947380"/>
                  </a:lnTo>
                  <a:lnTo>
                    <a:pt x="434105" y="938451"/>
                  </a:lnTo>
                  <a:lnTo>
                    <a:pt x="492446" y="932951"/>
                  </a:lnTo>
                  <a:lnTo>
                    <a:pt x="552665" y="931075"/>
                  </a:lnTo>
                  <a:lnTo>
                    <a:pt x="611532" y="932869"/>
                  </a:lnTo>
                  <a:lnTo>
                    <a:pt x="668615" y="938135"/>
                  </a:lnTo>
                  <a:lnTo>
                    <a:pt x="723601" y="946697"/>
                  </a:lnTo>
                  <a:lnTo>
                    <a:pt x="776175" y="958381"/>
                  </a:lnTo>
                  <a:lnTo>
                    <a:pt x="826025" y="973011"/>
                  </a:lnTo>
                  <a:lnTo>
                    <a:pt x="872835" y="990413"/>
                  </a:lnTo>
                  <a:lnTo>
                    <a:pt x="916292" y="1010412"/>
                  </a:lnTo>
                  <a:lnTo>
                    <a:pt x="3331832" y="0"/>
                  </a:lnTo>
                  <a:lnTo>
                    <a:pt x="1045832" y="1106424"/>
                  </a:lnTo>
                  <a:lnTo>
                    <a:pt x="1071168" y="1139951"/>
                  </a:lnTo>
                  <a:lnTo>
                    <a:pt x="1089834" y="1175389"/>
                  </a:lnTo>
                  <a:lnTo>
                    <a:pt x="1101371" y="1212464"/>
                  </a:lnTo>
                  <a:lnTo>
                    <a:pt x="1105319" y="1250899"/>
                  </a:lnTo>
                  <a:lnTo>
                    <a:pt x="1102076" y="1285747"/>
                  </a:lnTo>
                  <a:lnTo>
                    <a:pt x="1077144" y="1351987"/>
                  </a:lnTo>
                  <a:lnTo>
                    <a:pt x="1029865" y="1412319"/>
                  </a:lnTo>
                  <a:lnTo>
                    <a:pt x="998688" y="1439782"/>
                  </a:lnTo>
                  <a:lnTo>
                    <a:pt x="962936" y="1465182"/>
                  </a:lnTo>
                  <a:lnTo>
                    <a:pt x="922945" y="1488325"/>
                  </a:lnTo>
                  <a:lnTo>
                    <a:pt x="879054" y="1509015"/>
                  </a:lnTo>
                  <a:lnTo>
                    <a:pt x="831599" y="1527057"/>
                  </a:lnTo>
                  <a:lnTo>
                    <a:pt x="780917" y="1542256"/>
                  </a:lnTo>
                  <a:lnTo>
                    <a:pt x="727345" y="1554418"/>
                  </a:lnTo>
                  <a:lnTo>
                    <a:pt x="671222" y="1563346"/>
                  </a:lnTo>
                  <a:lnTo>
                    <a:pt x="612883" y="1568846"/>
                  </a:lnTo>
                  <a:lnTo>
                    <a:pt x="552665" y="157072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96621" y="3585273"/>
              <a:ext cx="3373754" cy="1587500"/>
            </a:xfrm>
            <a:custGeom>
              <a:avLst/>
              <a:gdLst/>
              <a:ahLst/>
              <a:cxnLst/>
              <a:rect l="l" t="t" r="r" b="b"/>
              <a:pathLst>
                <a:path w="3373754" h="1587500">
                  <a:moveTo>
                    <a:pt x="1061135" y="1130300"/>
                  </a:moveTo>
                  <a:lnTo>
                    <a:pt x="1053807" y="1130300"/>
                  </a:lnTo>
                  <a:lnTo>
                    <a:pt x="1042885" y="1117600"/>
                  </a:lnTo>
                  <a:lnTo>
                    <a:pt x="3306647" y="26425"/>
                  </a:lnTo>
                  <a:lnTo>
                    <a:pt x="3370402" y="0"/>
                  </a:lnTo>
                  <a:lnTo>
                    <a:pt x="3373462" y="0"/>
                  </a:lnTo>
                  <a:lnTo>
                    <a:pt x="1052563" y="1117600"/>
                  </a:lnTo>
                  <a:lnTo>
                    <a:pt x="1054125" y="1117600"/>
                  </a:lnTo>
                  <a:lnTo>
                    <a:pt x="1061135" y="1130300"/>
                  </a:lnTo>
                  <a:close/>
                </a:path>
                <a:path w="3373754" h="1587500">
                  <a:moveTo>
                    <a:pt x="3308560" y="25502"/>
                  </a:moveTo>
                  <a:lnTo>
                    <a:pt x="3335121" y="12700"/>
                  </a:lnTo>
                  <a:lnTo>
                    <a:pt x="3339033" y="12700"/>
                  </a:lnTo>
                  <a:lnTo>
                    <a:pt x="3308560" y="25502"/>
                  </a:lnTo>
                  <a:close/>
                </a:path>
                <a:path w="3373754" h="1587500">
                  <a:moveTo>
                    <a:pt x="3285745" y="35088"/>
                  </a:moveTo>
                  <a:lnTo>
                    <a:pt x="3308560" y="25502"/>
                  </a:lnTo>
                  <a:lnTo>
                    <a:pt x="3306647" y="26425"/>
                  </a:lnTo>
                  <a:lnTo>
                    <a:pt x="3285745" y="35088"/>
                  </a:lnTo>
                  <a:close/>
                </a:path>
                <a:path w="3373754" h="1587500">
                  <a:moveTo>
                    <a:pt x="920813" y="1028700"/>
                  </a:moveTo>
                  <a:lnTo>
                    <a:pt x="909739" y="1028700"/>
                  </a:lnTo>
                  <a:lnTo>
                    <a:pt x="900379" y="1016000"/>
                  </a:lnTo>
                  <a:lnTo>
                    <a:pt x="919137" y="1016000"/>
                  </a:lnTo>
                  <a:lnTo>
                    <a:pt x="3285745" y="35088"/>
                  </a:lnTo>
                  <a:lnTo>
                    <a:pt x="920813" y="1028700"/>
                  </a:lnTo>
                  <a:close/>
                </a:path>
                <a:path w="3373754" h="1587500">
                  <a:moveTo>
                    <a:pt x="684491" y="952500"/>
                  </a:moveTo>
                  <a:lnTo>
                    <a:pt x="431977" y="952500"/>
                  </a:lnTo>
                  <a:lnTo>
                    <a:pt x="445490" y="939800"/>
                  </a:lnTo>
                  <a:lnTo>
                    <a:pt x="672198" y="939800"/>
                  </a:lnTo>
                  <a:lnTo>
                    <a:pt x="684491" y="952500"/>
                  </a:lnTo>
                  <a:close/>
                </a:path>
                <a:path w="3373754" h="1587500">
                  <a:moveTo>
                    <a:pt x="406869" y="965200"/>
                  </a:moveTo>
                  <a:lnTo>
                    <a:pt x="353720" y="965200"/>
                  </a:lnTo>
                  <a:lnTo>
                    <a:pt x="366420" y="952500"/>
                  </a:lnTo>
                  <a:lnTo>
                    <a:pt x="420039" y="952500"/>
                  </a:lnTo>
                  <a:lnTo>
                    <a:pt x="406869" y="965200"/>
                  </a:lnTo>
                  <a:close/>
                </a:path>
                <a:path w="3373754" h="1587500">
                  <a:moveTo>
                    <a:pt x="755992" y="965200"/>
                  </a:moveTo>
                  <a:lnTo>
                    <a:pt x="707275" y="965200"/>
                  </a:lnTo>
                  <a:lnTo>
                    <a:pt x="695248" y="952500"/>
                  </a:lnTo>
                  <a:lnTo>
                    <a:pt x="744359" y="952500"/>
                  </a:lnTo>
                  <a:lnTo>
                    <a:pt x="755992" y="965200"/>
                  </a:lnTo>
                  <a:close/>
                </a:path>
                <a:path w="3373754" h="1587500">
                  <a:moveTo>
                    <a:pt x="343395" y="977900"/>
                  </a:moveTo>
                  <a:lnTo>
                    <a:pt x="304469" y="977900"/>
                  </a:lnTo>
                  <a:lnTo>
                    <a:pt x="316547" y="965200"/>
                  </a:lnTo>
                  <a:lnTo>
                    <a:pt x="355879" y="965200"/>
                  </a:lnTo>
                  <a:lnTo>
                    <a:pt x="343395" y="977900"/>
                  </a:lnTo>
                  <a:close/>
                </a:path>
                <a:path w="3373754" h="1587500">
                  <a:moveTo>
                    <a:pt x="812228" y="977900"/>
                  </a:moveTo>
                  <a:lnTo>
                    <a:pt x="765340" y="977900"/>
                  </a:lnTo>
                  <a:lnTo>
                    <a:pt x="753897" y="965200"/>
                  </a:lnTo>
                  <a:lnTo>
                    <a:pt x="801243" y="965200"/>
                  </a:lnTo>
                  <a:lnTo>
                    <a:pt x="812228" y="977900"/>
                  </a:lnTo>
                  <a:close/>
                </a:path>
                <a:path w="3373754" h="1587500">
                  <a:moveTo>
                    <a:pt x="295389" y="990600"/>
                  </a:moveTo>
                  <a:lnTo>
                    <a:pt x="269265" y="990600"/>
                  </a:lnTo>
                  <a:lnTo>
                    <a:pt x="280835" y="977900"/>
                  </a:lnTo>
                  <a:lnTo>
                    <a:pt x="307213" y="977900"/>
                  </a:lnTo>
                  <a:lnTo>
                    <a:pt x="295389" y="990600"/>
                  </a:lnTo>
                  <a:close/>
                </a:path>
                <a:path w="3373754" h="1587500">
                  <a:moveTo>
                    <a:pt x="844321" y="990600"/>
                  </a:moveTo>
                  <a:lnTo>
                    <a:pt x="820242" y="990600"/>
                  </a:lnTo>
                  <a:lnTo>
                    <a:pt x="809459" y="977900"/>
                  </a:lnTo>
                  <a:lnTo>
                    <a:pt x="833767" y="977900"/>
                  </a:lnTo>
                  <a:lnTo>
                    <a:pt x="844321" y="990600"/>
                  </a:lnTo>
                  <a:close/>
                </a:path>
                <a:path w="3373754" h="1587500">
                  <a:moveTo>
                    <a:pt x="261162" y="1003300"/>
                  </a:moveTo>
                  <a:lnTo>
                    <a:pt x="235686" y="1003300"/>
                  </a:lnTo>
                  <a:lnTo>
                    <a:pt x="246697" y="990600"/>
                  </a:lnTo>
                  <a:lnTo>
                    <a:pt x="272465" y="990600"/>
                  </a:lnTo>
                  <a:lnTo>
                    <a:pt x="261162" y="1003300"/>
                  </a:lnTo>
                  <a:close/>
                </a:path>
                <a:path w="3373754" h="1587500">
                  <a:moveTo>
                    <a:pt x="885024" y="1003300"/>
                  </a:moveTo>
                  <a:lnTo>
                    <a:pt x="851484" y="1003300"/>
                  </a:lnTo>
                  <a:lnTo>
                    <a:pt x="841146" y="990600"/>
                  </a:lnTo>
                  <a:lnTo>
                    <a:pt x="875080" y="990600"/>
                  </a:lnTo>
                  <a:lnTo>
                    <a:pt x="885024" y="1003300"/>
                  </a:lnTo>
                  <a:close/>
                </a:path>
                <a:path w="3373754" h="1587500">
                  <a:moveTo>
                    <a:pt x="228612" y="1016000"/>
                  </a:moveTo>
                  <a:lnTo>
                    <a:pt x="203834" y="1016000"/>
                  </a:lnTo>
                  <a:lnTo>
                    <a:pt x="214248" y="1003300"/>
                  </a:lnTo>
                  <a:lnTo>
                    <a:pt x="239344" y="1003300"/>
                  </a:lnTo>
                  <a:lnTo>
                    <a:pt x="228612" y="1016000"/>
                  </a:lnTo>
                  <a:close/>
                </a:path>
                <a:path w="3373754" h="1587500">
                  <a:moveTo>
                    <a:pt x="913853" y="1016000"/>
                  </a:moveTo>
                  <a:lnTo>
                    <a:pt x="890981" y="1016000"/>
                  </a:lnTo>
                  <a:lnTo>
                    <a:pt x="881278" y="1003300"/>
                  </a:lnTo>
                  <a:lnTo>
                    <a:pt x="904417" y="1003300"/>
                  </a:lnTo>
                  <a:lnTo>
                    <a:pt x="913853" y="1016000"/>
                  </a:lnTo>
                  <a:close/>
                </a:path>
                <a:path w="3373754" h="1587500">
                  <a:moveTo>
                    <a:pt x="197840" y="1028700"/>
                  </a:moveTo>
                  <a:lnTo>
                    <a:pt x="183616" y="1028700"/>
                  </a:lnTo>
                  <a:lnTo>
                    <a:pt x="193611" y="1016000"/>
                  </a:lnTo>
                  <a:lnTo>
                    <a:pt x="207975" y="1016000"/>
                  </a:lnTo>
                  <a:lnTo>
                    <a:pt x="197840" y="1028700"/>
                  </a:lnTo>
                  <a:close/>
                </a:path>
                <a:path w="3373754" h="1587500">
                  <a:moveTo>
                    <a:pt x="178384" y="1041400"/>
                  </a:moveTo>
                  <a:lnTo>
                    <a:pt x="154901" y="1041400"/>
                  </a:lnTo>
                  <a:lnTo>
                    <a:pt x="164249" y="1028700"/>
                  </a:lnTo>
                  <a:lnTo>
                    <a:pt x="188086" y="1028700"/>
                  </a:lnTo>
                  <a:lnTo>
                    <a:pt x="178384" y="1041400"/>
                  </a:lnTo>
                  <a:close/>
                </a:path>
                <a:path w="3373754" h="1587500">
                  <a:moveTo>
                    <a:pt x="150850" y="1054100"/>
                  </a:moveTo>
                  <a:lnTo>
                    <a:pt x="136893" y="1054100"/>
                  </a:lnTo>
                  <a:lnTo>
                    <a:pt x="145783" y="1041400"/>
                  </a:lnTo>
                  <a:lnTo>
                    <a:pt x="159892" y="1041400"/>
                  </a:lnTo>
                  <a:lnTo>
                    <a:pt x="150850" y="1054100"/>
                  </a:lnTo>
                  <a:close/>
                </a:path>
                <a:path w="3373754" h="1587500">
                  <a:moveTo>
                    <a:pt x="133654" y="1066800"/>
                  </a:moveTo>
                  <a:lnTo>
                    <a:pt x="119811" y="1066800"/>
                  </a:lnTo>
                  <a:lnTo>
                    <a:pt x="128231" y="1054100"/>
                  </a:lnTo>
                  <a:lnTo>
                    <a:pt x="142227" y="1054100"/>
                  </a:lnTo>
                  <a:lnTo>
                    <a:pt x="133654" y="1066800"/>
                  </a:lnTo>
                  <a:close/>
                </a:path>
                <a:path w="3373754" h="1587500">
                  <a:moveTo>
                    <a:pt x="117424" y="1079500"/>
                  </a:moveTo>
                  <a:lnTo>
                    <a:pt x="103720" y="1079500"/>
                  </a:lnTo>
                  <a:lnTo>
                    <a:pt x="111645" y="1066800"/>
                  </a:lnTo>
                  <a:lnTo>
                    <a:pt x="125514" y="1066800"/>
                  </a:lnTo>
                  <a:lnTo>
                    <a:pt x="117424" y="1079500"/>
                  </a:lnTo>
                  <a:close/>
                </a:path>
                <a:path w="3373754" h="1587500">
                  <a:moveTo>
                    <a:pt x="102209" y="1092200"/>
                  </a:moveTo>
                  <a:lnTo>
                    <a:pt x="88645" y="1092200"/>
                  </a:lnTo>
                  <a:lnTo>
                    <a:pt x="96050" y="1079500"/>
                  </a:lnTo>
                  <a:lnTo>
                    <a:pt x="109778" y="1079500"/>
                  </a:lnTo>
                  <a:lnTo>
                    <a:pt x="102209" y="1092200"/>
                  </a:lnTo>
                  <a:close/>
                </a:path>
                <a:path w="3373754" h="1587500">
                  <a:moveTo>
                    <a:pt x="88011" y="1104900"/>
                  </a:moveTo>
                  <a:lnTo>
                    <a:pt x="74612" y="1104900"/>
                  </a:lnTo>
                  <a:lnTo>
                    <a:pt x="81495" y="1092200"/>
                  </a:lnTo>
                  <a:lnTo>
                    <a:pt x="95072" y="1092200"/>
                  </a:lnTo>
                  <a:lnTo>
                    <a:pt x="88011" y="1104900"/>
                  </a:lnTo>
                  <a:close/>
                </a:path>
                <a:path w="3373754" h="1587500">
                  <a:moveTo>
                    <a:pt x="74891" y="1117600"/>
                  </a:moveTo>
                  <a:lnTo>
                    <a:pt x="61658" y="1117600"/>
                  </a:lnTo>
                  <a:lnTo>
                    <a:pt x="67995" y="1104900"/>
                  </a:lnTo>
                  <a:lnTo>
                    <a:pt x="81406" y="1104900"/>
                  </a:lnTo>
                  <a:lnTo>
                    <a:pt x="74891" y="1117600"/>
                  </a:lnTo>
                  <a:close/>
                </a:path>
                <a:path w="3373754" h="1587500">
                  <a:moveTo>
                    <a:pt x="62877" y="1130300"/>
                  </a:moveTo>
                  <a:lnTo>
                    <a:pt x="49834" y="1130300"/>
                  </a:lnTo>
                  <a:lnTo>
                    <a:pt x="55600" y="1117600"/>
                  </a:lnTo>
                  <a:lnTo>
                    <a:pt x="68833" y="1117600"/>
                  </a:lnTo>
                  <a:lnTo>
                    <a:pt x="62877" y="1130300"/>
                  </a:lnTo>
                  <a:close/>
                </a:path>
                <a:path w="3373754" h="1587500">
                  <a:moveTo>
                    <a:pt x="42278" y="1155700"/>
                  </a:moveTo>
                  <a:lnTo>
                    <a:pt x="34277" y="1155700"/>
                  </a:lnTo>
                  <a:lnTo>
                    <a:pt x="39166" y="1143000"/>
                  </a:lnTo>
                  <a:lnTo>
                    <a:pt x="44348" y="1130300"/>
                  </a:lnTo>
                  <a:lnTo>
                    <a:pt x="57391" y="1130300"/>
                  </a:lnTo>
                  <a:lnTo>
                    <a:pt x="51993" y="1143000"/>
                  </a:lnTo>
                  <a:lnTo>
                    <a:pt x="47078" y="1143000"/>
                  </a:lnTo>
                  <a:lnTo>
                    <a:pt x="42278" y="1155700"/>
                  </a:lnTo>
                  <a:close/>
                </a:path>
                <a:path w="3373754" h="1587500">
                  <a:moveTo>
                    <a:pt x="1079906" y="1155700"/>
                  </a:moveTo>
                  <a:lnTo>
                    <a:pt x="1071930" y="1155700"/>
                  </a:lnTo>
                  <a:lnTo>
                    <a:pt x="1066190" y="1143000"/>
                  </a:lnTo>
                  <a:lnTo>
                    <a:pt x="1060259" y="1143000"/>
                  </a:lnTo>
                  <a:lnTo>
                    <a:pt x="1053706" y="1130300"/>
                  </a:lnTo>
                  <a:lnTo>
                    <a:pt x="1067803" y="1130300"/>
                  </a:lnTo>
                  <a:lnTo>
                    <a:pt x="1074051" y="1143000"/>
                  </a:lnTo>
                  <a:lnTo>
                    <a:pt x="1079906" y="1155700"/>
                  </a:lnTo>
                  <a:close/>
                </a:path>
                <a:path w="3373754" h="1587500">
                  <a:moveTo>
                    <a:pt x="37871" y="1168400"/>
                  </a:moveTo>
                  <a:lnTo>
                    <a:pt x="25412" y="1168400"/>
                  </a:lnTo>
                  <a:lnTo>
                    <a:pt x="29692" y="1155700"/>
                  </a:lnTo>
                  <a:lnTo>
                    <a:pt x="42367" y="1155700"/>
                  </a:lnTo>
                  <a:lnTo>
                    <a:pt x="37871" y="1168400"/>
                  </a:lnTo>
                  <a:close/>
                </a:path>
                <a:path w="3373754" h="1587500">
                  <a:moveTo>
                    <a:pt x="1094867" y="1181100"/>
                  </a:moveTo>
                  <a:lnTo>
                    <a:pt x="1086307" y="1181100"/>
                  </a:lnTo>
                  <a:lnTo>
                    <a:pt x="1081836" y="1168400"/>
                  </a:lnTo>
                  <a:lnTo>
                    <a:pt x="1077137" y="1168400"/>
                  </a:lnTo>
                  <a:lnTo>
                    <a:pt x="1071829" y="1155700"/>
                  </a:lnTo>
                  <a:lnTo>
                    <a:pt x="1085316" y="1155700"/>
                  </a:lnTo>
                  <a:lnTo>
                    <a:pt x="1090320" y="1168400"/>
                  </a:lnTo>
                  <a:lnTo>
                    <a:pt x="1094867" y="1181100"/>
                  </a:lnTo>
                  <a:close/>
                </a:path>
                <a:path w="3373754" h="1587500">
                  <a:moveTo>
                    <a:pt x="23304" y="1193800"/>
                  </a:moveTo>
                  <a:lnTo>
                    <a:pt x="14490" y="1193800"/>
                  </a:lnTo>
                  <a:lnTo>
                    <a:pt x="17818" y="1181100"/>
                  </a:lnTo>
                  <a:lnTo>
                    <a:pt x="21450" y="1168400"/>
                  </a:lnTo>
                  <a:lnTo>
                    <a:pt x="33845" y="1168400"/>
                  </a:lnTo>
                  <a:lnTo>
                    <a:pt x="29971" y="1181100"/>
                  </a:lnTo>
                  <a:lnTo>
                    <a:pt x="26555" y="1181100"/>
                  </a:lnTo>
                  <a:lnTo>
                    <a:pt x="23304" y="1193800"/>
                  </a:lnTo>
                  <a:close/>
                </a:path>
                <a:path w="3373754" h="1587500">
                  <a:moveTo>
                    <a:pt x="1108557" y="1219200"/>
                  </a:moveTo>
                  <a:lnTo>
                    <a:pt x="1099362" y="1219200"/>
                  </a:lnTo>
                  <a:lnTo>
                    <a:pt x="1096695" y="1206500"/>
                  </a:lnTo>
                  <a:lnTo>
                    <a:pt x="1093647" y="1193800"/>
                  </a:lnTo>
                  <a:lnTo>
                    <a:pt x="1090231" y="1193800"/>
                  </a:lnTo>
                  <a:lnTo>
                    <a:pt x="1086205" y="1181100"/>
                  </a:lnTo>
                  <a:lnTo>
                    <a:pt x="1098981" y="1181100"/>
                  </a:lnTo>
                  <a:lnTo>
                    <a:pt x="1102639" y="1193800"/>
                  </a:lnTo>
                  <a:lnTo>
                    <a:pt x="1105827" y="1206500"/>
                  </a:lnTo>
                  <a:lnTo>
                    <a:pt x="1108557" y="1219200"/>
                  </a:lnTo>
                  <a:close/>
                </a:path>
                <a:path w="3373754" h="1587500">
                  <a:moveTo>
                    <a:pt x="15709" y="1219200"/>
                  </a:moveTo>
                  <a:lnTo>
                    <a:pt x="6527" y="1219200"/>
                  </a:lnTo>
                  <a:lnTo>
                    <a:pt x="8851" y="1206500"/>
                  </a:lnTo>
                  <a:lnTo>
                    <a:pt x="11506" y="1193800"/>
                  </a:lnTo>
                  <a:lnTo>
                    <a:pt x="23380" y="1193800"/>
                  </a:lnTo>
                  <a:lnTo>
                    <a:pt x="20446" y="1206500"/>
                  </a:lnTo>
                  <a:lnTo>
                    <a:pt x="17970" y="1206500"/>
                  </a:lnTo>
                  <a:lnTo>
                    <a:pt x="15709" y="1219200"/>
                  </a:lnTo>
                  <a:close/>
                </a:path>
                <a:path w="3373754" h="1587500">
                  <a:moveTo>
                    <a:pt x="11087" y="1244600"/>
                  </a:moveTo>
                  <a:lnTo>
                    <a:pt x="1650" y="1244600"/>
                  </a:lnTo>
                  <a:lnTo>
                    <a:pt x="2933" y="1231900"/>
                  </a:lnTo>
                  <a:lnTo>
                    <a:pt x="4559" y="1219200"/>
                  </a:lnTo>
                  <a:lnTo>
                    <a:pt x="13881" y="1219200"/>
                  </a:lnTo>
                  <a:lnTo>
                    <a:pt x="12293" y="1231900"/>
                  </a:lnTo>
                  <a:lnTo>
                    <a:pt x="11087" y="1244600"/>
                  </a:lnTo>
                  <a:close/>
                </a:path>
                <a:path w="3373754" h="1587500">
                  <a:moveTo>
                    <a:pt x="1114590" y="1257300"/>
                  </a:moveTo>
                  <a:lnTo>
                    <a:pt x="1105090" y="1257300"/>
                  </a:lnTo>
                  <a:lnTo>
                    <a:pt x="1104341" y="1244600"/>
                  </a:lnTo>
                  <a:lnTo>
                    <a:pt x="1103121" y="1231900"/>
                  </a:lnTo>
                  <a:lnTo>
                    <a:pt x="1101496" y="1231900"/>
                  </a:lnTo>
                  <a:lnTo>
                    <a:pt x="1099299" y="1219200"/>
                  </a:lnTo>
                  <a:lnTo>
                    <a:pt x="1110792" y="1219200"/>
                  </a:lnTo>
                  <a:lnTo>
                    <a:pt x="1112558" y="1231900"/>
                  </a:lnTo>
                  <a:lnTo>
                    <a:pt x="1113828" y="1244600"/>
                  </a:lnTo>
                  <a:lnTo>
                    <a:pt x="1114590" y="1257300"/>
                  </a:lnTo>
                  <a:close/>
                </a:path>
                <a:path w="3373754" h="1587500">
                  <a:moveTo>
                    <a:pt x="9702" y="1257300"/>
                  </a:moveTo>
                  <a:lnTo>
                    <a:pt x="190" y="1257300"/>
                  </a:lnTo>
                  <a:lnTo>
                    <a:pt x="736" y="1244600"/>
                  </a:lnTo>
                  <a:lnTo>
                    <a:pt x="10236" y="1244600"/>
                  </a:lnTo>
                  <a:lnTo>
                    <a:pt x="9702" y="1257300"/>
                  </a:lnTo>
                  <a:close/>
                </a:path>
                <a:path w="3373754" h="1587500">
                  <a:moveTo>
                    <a:pt x="10236" y="1282700"/>
                  </a:moveTo>
                  <a:lnTo>
                    <a:pt x="736" y="1282700"/>
                  </a:lnTo>
                  <a:lnTo>
                    <a:pt x="190" y="1270000"/>
                  </a:lnTo>
                  <a:lnTo>
                    <a:pt x="0" y="1257300"/>
                  </a:lnTo>
                  <a:lnTo>
                    <a:pt x="9525" y="1257300"/>
                  </a:lnTo>
                  <a:lnTo>
                    <a:pt x="9702" y="1270000"/>
                  </a:lnTo>
                  <a:lnTo>
                    <a:pt x="10236" y="1282700"/>
                  </a:lnTo>
                  <a:close/>
                </a:path>
                <a:path w="3373754" h="1587500">
                  <a:moveTo>
                    <a:pt x="1114107" y="1282700"/>
                  </a:moveTo>
                  <a:lnTo>
                    <a:pt x="1104607" y="1282700"/>
                  </a:lnTo>
                  <a:lnTo>
                    <a:pt x="1105154" y="1270000"/>
                  </a:lnTo>
                  <a:lnTo>
                    <a:pt x="1105319" y="1257300"/>
                  </a:lnTo>
                  <a:lnTo>
                    <a:pt x="1114844" y="1257300"/>
                  </a:lnTo>
                  <a:lnTo>
                    <a:pt x="1114666" y="1270000"/>
                  </a:lnTo>
                  <a:lnTo>
                    <a:pt x="1114107" y="1282700"/>
                  </a:lnTo>
                  <a:close/>
                </a:path>
                <a:path w="3373754" h="1587500">
                  <a:moveTo>
                    <a:pt x="13881" y="1308100"/>
                  </a:moveTo>
                  <a:lnTo>
                    <a:pt x="4559" y="1308100"/>
                  </a:lnTo>
                  <a:lnTo>
                    <a:pt x="2933" y="1295400"/>
                  </a:lnTo>
                  <a:lnTo>
                    <a:pt x="1650" y="1282700"/>
                  </a:lnTo>
                  <a:lnTo>
                    <a:pt x="11087" y="1282700"/>
                  </a:lnTo>
                  <a:lnTo>
                    <a:pt x="12331" y="1295400"/>
                  </a:lnTo>
                  <a:lnTo>
                    <a:pt x="13881" y="1308100"/>
                  </a:lnTo>
                  <a:close/>
                </a:path>
                <a:path w="3373754" h="1587500">
                  <a:moveTo>
                    <a:pt x="1110297" y="1308100"/>
                  </a:moveTo>
                  <a:lnTo>
                    <a:pt x="1100975" y="1308100"/>
                  </a:lnTo>
                  <a:lnTo>
                    <a:pt x="1102563" y="1295400"/>
                  </a:lnTo>
                  <a:lnTo>
                    <a:pt x="1103769" y="1282700"/>
                  </a:lnTo>
                  <a:lnTo>
                    <a:pt x="1113193" y="1282700"/>
                  </a:lnTo>
                  <a:lnTo>
                    <a:pt x="1111923" y="1295400"/>
                  </a:lnTo>
                  <a:lnTo>
                    <a:pt x="1110297" y="1308100"/>
                  </a:lnTo>
                  <a:close/>
                </a:path>
                <a:path w="3373754" h="1587500">
                  <a:moveTo>
                    <a:pt x="23380" y="1333500"/>
                  </a:moveTo>
                  <a:lnTo>
                    <a:pt x="11506" y="1333500"/>
                  </a:lnTo>
                  <a:lnTo>
                    <a:pt x="8851" y="1320800"/>
                  </a:lnTo>
                  <a:lnTo>
                    <a:pt x="6527" y="1308100"/>
                  </a:lnTo>
                  <a:lnTo>
                    <a:pt x="15709" y="1308100"/>
                  </a:lnTo>
                  <a:lnTo>
                    <a:pt x="17970" y="1320800"/>
                  </a:lnTo>
                  <a:lnTo>
                    <a:pt x="20446" y="1320800"/>
                  </a:lnTo>
                  <a:lnTo>
                    <a:pt x="23380" y="1333500"/>
                  </a:lnTo>
                  <a:close/>
                </a:path>
                <a:path w="3373754" h="1587500">
                  <a:moveTo>
                    <a:pt x="1103350" y="1333500"/>
                  </a:moveTo>
                  <a:lnTo>
                    <a:pt x="1091476" y="1333500"/>
                  </a:lnTo>
                  <a:lnTo>
                    <a:pt x="1094397" y="1320800"/>
                  </a:lnTo>
                  <a:lnTo>
                    <a:pt x="1096873" y="1320800"/>
                  </a:lnTo>
                  <a:lnTo>
                    <a:pt x="1099134" y="1308100"/>
                  </a:lnTo>
                  <a:lnTo>
                    <a:pt x="1108316" y="1308100"/>
                  </a:lnTo>
                  <a:lnTo>
                    <a:pt x="1106004" y="1320800"/>
                  </a:lnTo>
                  <a:lnTo>
                    <a:pt x="1103350" y="1333500"/>
                  </a:lnTo>
                  <a:close/>
                </a:path>
                <a:path w="3373754" h="1587500">
                  <a:moveTo>
                    <a:pt x="33845" y="1358900"/>
                  </a:moveTo>
                  <a:lnTo>
                    <a:pt x="21450" y="1358900"/>
                  </a:lnTo>
                  <a:lnTo>
                    <a:pt x="17818" y="1346200"/>
                  </a:lnTo>
                  <a:lnTo>
                    <a:pt x="14490" y="1333500"/>
                  </a:lnTo>
                  <a:lnTo>
                    <a:pt x="23304" y="1333500"/>
                  </a:lnTo>
                  <a:lnTo>
                    <a:pt x="26555" y="1346200"/>
                  </a:lnTo>
                  <a:lnTo>
                    <a:pt x="29971" y="1346200"/>
                  </a:lnTo>
                  <a:lnTo>
                    <a:pt x="33845" y="1358900"/>
                  </a:lnTo>
                  <a:close/>
                </a:path>
                <a:path w="3373754" h="1587500">
                  <a:moveTo>
                    <a:pt x="1093393" y="1358900"/>
                  </a:moveTo>
                  <a:lnTo>
                    <a:pt x="1080998" y="1358900"/>
                  </a:lnTo>
                  <a:lnTo>
                    <a:pt x="1084884" y="1346200"/>
                  </a:lnTo>
                  <a:lnTo>
                    <a:pt x="1088301" y="1346200"/>
                  </a:lnTo>
                  <a:lnTo>
                    <a:pt x="1091539" y="1333500"/>
                  </a:lnTo>
                  <a:lnTo>
                    <a:pt x="1100353" y="1333500"/>
                  </a:lnTo>
                  <a:lnTo>
                    <a:pt x="1097038" y="1346200"/>
                  </a:lnTo>
                  <a:lnTo>
                    <a:pt x="1093393" y="1358900"/>
                  </a:lnTo>
                  <a:close/>
                </a:path>
                <a:path w="3373754" h="1587500">
                  <a:moveTo>
                    <a:pt x="42367" y="1371600"/>
                  </a:moveTo>
                  <a:lnTo>
                    <a:pt x="29692" y="1371600"/>
                  </a:lnTo>
                  <a:lnTo>
                    <a:pt x="25412" y="1358900"/>
                  </a:lnTo>
                  <a:lnTo>
                    <a:pt x="37871" y="1358900"/>
                  </a:lnTo>
                  <a:lnTo>
                    <a:pt x="42367" y="1371600"/>
                  </a:lnTo>
                  <a:close/>
                </a:path>
                <a:path w="3373754" h="1587500">
                  <a:moveTo>
                    <a:pt x="1085164" y="1371600"/>
                  </a:moveTo>
                  <a:lnTo>
                    <a:pt x="1072476" y="1371600"/>
                  </a:lnTo>
                  <a:lnTo>
                    <a:pt x="1076972" y="1358900"/>
                  </a:lnTo>
                  <a:lnTo>
                    <a:pt x="1089431" y="1358900"/>
                  </a:lnTo>
                  <a:lnTo>
                    <a:pt x="1085164" y="1371600"/>
                  </a:lnTo>
                  <a:close/>
                </a:path>
                <a:path w="3373754" h="1587500">
                  <a:moveTo>
                    <a:pt x="57391" y="1397000"/>
                  </a:moveTo>
                  <a:lnTo>
                    <a:pt x="44348" y="1397000"/>
                  </a:lnTo>
                  <a:lnTo>
                    <a:pt x="39166" y="1384300"/>
                  </a:lnTo>
                  <a:lnTo>
                    <a:pt x="34277" y="1371600"/>
                  </a:lnTo>
                  <a:lnTo>
                    <a:pt x="42278" y="1371600"/>
                  </a:lnTo>
                  <a:lnTo>
                    <a:pt x="47078" y="1384300"/>
                  </a:lnTo>
                  <a:lnTo>
                    <a:pt x="51993" y="1384300"/>
                  </a:lnTo>
                  <a:lnTo>
                    <a:pt x="57391" y="1397000"/>
                  </a:lnTo>
                  <a:close/>
                </a:path>
                <a:path w="3373754" h="1587500">
                  <a:moveTo>
                    <a:pt x="1070495" y="1397000"/>
                  </a:moveTo>
                  <a:lnTo>
                    <a:pt x="1057465" y="1397000"/>
                  </a:lnTo>
                  <a:lnTo>
                    <a:pt x="1062850" y="1384300"/>
                  </a:lnTo>
                  <a:lnTo>
                    <a:pt x="1067765" y="1384300"/>
                  </a:lnTo>
                  <a:lnTo>
                    <a:pt x="1072565" y="1371600"/>
                  </a:lnTo>
                  <a:lnTo>
                    <a:pt x="1080579" y="1371600"/>
                  </a:lnTo>
                  <a:lnTo>
                    <a:pt x="1075689" y="1384300"/>
                  </a:lnTo>
                  <a:lnTo>
                    <a:pt x="1070495" y="1397000"/>
                  </a:lnTo>
                  <a:close/>
                </a:path>
                <a:path w="3373754" h="1587500">
                  <a:moveTo>
                    <a:pt x="68833" y="1409700"/>
                  </a:moveTo>
                  <a:lnTo>
                    <a:pt x="55600" y="1409700"/>
                  </a:lnTo>
                  <a:lnTo>
                    <a:pt x="49834" y="1397000"/>
                  </a:lnTo>
                  <a:lnTo>
                    <a:pt x="62877" y="1397000"/>
                  </a:lnTo>
                  <a:lnTo>
                    <a:pt x="68833" y="1409700"/>
                  </a:lnTo>
                  <a:close/>
                </a:path>
                <a:path w="3373754" h="1587500">
                  <a:moveTo>
                    <a:pt x="1059243" y="1409700"/>
                  </a:moveTo>
                  <a:lnTo>
                    <a:pt x="1046010" y="1409700"/>
                  </a:lnTo>
                  <a:lnTo>
                    <a:pt x="1051979" y="1397000"/>
                  </a:lnTo>
                  <a:lnTo>
                    <a:pt x="1065021" y="1397000"/>
                  </a:lnTo>
                  <a:lnTo>
                    <a:pt x="1059243" y="1409700"/>
                  </a:lnTo>
                  <a:close/>
                </a:path>
                <a:path w="3373754" h="1587500">
                  <a:moveTo>
                    <a:pt x="81406" y="1422400"/>
                  </a:moveTo>
                  <a:lnTo>
                    <a:pt x="67995" y="1422400"/>
                  </a:lnTo>
                  <a:lnTo>
                    <a:pt x="61658" y="1409700"/>
                  </a:lnTo>
                  <a:lnTo>
                    <a:pt x="74891" y="1409700"/>
                  </a:lnTo>
                  <a:lnTo>
                    <a:pt x="81406" y="1422400"/>
                  </a:lnTo>
                  <a:close/>
                </a:path>
                <a:path w="3373754" h="1587500">
                  <a:moveTo>
                    <a:pt x="1046848" y="1422400"/>
                  </a:moveTo>
                  <a:lnTo>
                    <a:pt x="1033437" y="1422400"/>
                  </a:lnTo>
                  <a:lnTo>
                    <a:pt x="1039952" y="1409700"/>
                  </a:lnTo>
                  <a:lnTo>
                    <a:pt x="1053185" y="1409700"/>
                  </a:lnTo>
                  <a:lnTo>
                    <a:pt x="1046848" y="1422400"/>
                  </a:lnTo>
                  <a:close/>
                </a:path>
                <a:path w="3373754" h="1587500">
                  <a:moveTo>
                    <a:pt x="95072" y="1435100"/>
                  </a:moveTo>
                  <a:lnTo>
                    <a:pt x="81495" y="1435100"/>
                  </a:lnTo>
                  <a:lnTo>
                    <a:pt x="74612" y="1422400"/>
                  </a:lnTo>
                  <a:lnTo>
                    <a:pt x="88011" y="1422400"/>
                  </a:lnTo>
                  <a:lnTo>
                    <a:pt x="95072" y="1435100"/>
                  </a:lnTo>
                  <a:close/>
                </a:path>
                <a:path w="3373754" h="1587500">
                  <a:moveTo>
                    <a:pt x="1033360" y="1435100"/>
                  </a:moveTo>
                  <a:lnTo>
                    <a:pt x="1019784" y="1435100"/>
                  </a:lnTo>
                  <a:lnTo>
                    <a:pt x="1026833" y="1422400"/>
                  </a:lnTo>
                  <a:lnTo>
                    <a:pt x="1040244" y="1422400"/>
                  </a:lnTo>
                  <a:lnTo>
                    <a:pt x="1033360" y="1435100"/>
                  </a:lnTo>
                  <a:close/>
                </a:path>
                <a:path w="3373754" h="1587500">
                  <a:moveTo>
                    <a:pt x="109778" y="1447800"/>
                  </a:moveTo>
                  <a:lnTo>
                    <a:pt x="96050" y="1447800"/>
                  </a:lnTo>
                  <a:lnTo>
                    <a:pt x="88645" y="1435100"/>
                  </a:lnTo>
                  <a:lnTo>
                    <a:pt x="102209" y="1435100"/>
                  </a:lnTo>
                  <a:lnTo>
                    <a:pt x="109778" y="1447800"/>
                  </a:lnTo>
                  <a:close/>
                </a:path>
                <a:path w="3373754" h="1587500">
                  <a:moveTo>
                    <a:pt x="1018794" y="1447800"/>
                  </a:moveTo>
                  <a:lnTo>
                    <a:pt x="1005065" y="1447800"/>
                  </a:lnTo>
                  <a:lnTo>
                    <a:pt x="1012647" y="1435100"/>
                  </a:lnTo>
                  <a:lnTo>
                    <a:pt x="1026210" y="1435100"/>
                  </a:lnTo>
                  <a:lnTo>
                    <a:pt x="1018794" y="1447800"/>
                  </a:lnTo>
                  <a:close/>
                </a:path>
                <a:path w="3373754" h="1587500">
                  <a:moveTo>
                    <a:pt x="125514" y="1460500"/>
                  </a:moveTo>
                  <a:lnTo>
                    <a:pt x="111645" y="1460500"/>
                  </a:lnTo>
                  <a:lnTo>
                    <a:pt x="103720" y="1447800"/>
                  </a:lnTo>
                  <a:lnTo>
                    <a:pt x="117424" y="1447800"/>
                  </a:lnTo>
                  <a:lnTo>
                    <a:pt x="125514" y="1460500"/>
                  </a:lnTo>
                  <a:close/>
                </a:path>
                <a:path w="3373754" h="1587500">
                  <a:moveTo>
                    <a:pt x="1003211" y="1460500"/>
                  </a:moveTo>
                  <a:lnTo>
                    <a:pt x="989342" y="1460500"/>
                  </a:lnTo>
                  <a:lnTo>
                    <a:pt x="997419" y="1447800"/>
                  </a:lnTo>
                  <a:lnTo>
                    <a:pt x="1011123" y="1447800"/>
                  </a:lnTo>
                  <a:lnTo>
                    <a:pt x="1003211" y="1460500"/>
                  </a:lnTo>
                  <a:close/>
                </a:path>
                <a:path w="3373754" h="1587500">
                  <a:moveTo>
                    <a:pt x="142227" y="1473200"/>
                  </a:moveTo>
                  <a:lnTo>
                    <a:pt x="128231" y="1473200"/>
                  </a:lnTo>
                  <a:lnTo>
                    <a:pt x="119811" y="1460500"/>
                  </a:lnTo>
                  <a:lnTo>
                    <a:pt x="133654" y="1460500"/>
                  </a:lnTo>
                  <a:lnTo>
                    <a:pt x="142227" y="1473200"/>
                  </a:lnTo>
                  <a:close/>
                </a:path>
                <a:path w="3373754" h="1587500">
                  <a:moveTo>
                    <a:pt x="986612" y="1473200"/>
                  </a:moveTo>
                  <a:lnTo>
                    <a:pt x="972629" y="1473200"/>
                  </a:lnTo>
                  <a:lnTo>
                    <a:pt x="981189" y="1460500"/>
                  </a:lnTo>
                  <a:lnTo>
                    <a:pt x="995032" y="1460500"/>
                  </a:lnTo>
                  <a:lnTo>
                    <a:pt x="986612" y="1473200"/>
                  </a:lnTo>
                  <a:close/>
                </a:path>
                <a:path w="3373754" h="1587500">
                  <a:moveTo>
                    <a:pt x="159892" y="1485900"/>
                  </a:moveTo>
                  <a:lnTo>
                    <a:pt x="145783" y="1485900"/>
                  </a:lnTo>
                  <a:lnTo>
                    <a:pt x="136893" y="1473200"/>
                  </a:lnTo>
                  <a:lnTo>
                    <a:pt x="150850" y="1473200"/>
                  </a:lnTo>
                  <a:lnTo>
                    <a:pt x="159892" y="1485900"/>
                  </a:lnTo>
                  <a:close/>
                </a:path>
                <a:path w="3373754" h="1587500">
                  <a:moveTo>
                    <a:pt x="969073" y="1485900"/>
                  </a:moveTo>
                  <a:lnTo>
                    <a:pt x="954963" y="1485900"/>
                  </a:lnTo>
                  <a:lnTo>
                    <a:pt x="963993" y="1473200"/>
                  </a:lnTo>
                  <a:lnTo>
                    <a:pt x="977963" y="1473200"/>
                  </a:lnTo>
                  <a:lnTo>
                    <a:pt x="969073" y="1485900"/>
                  </a:lnTo>
                  <a:close/>
                </a:path>
                <a:path w="3373754" h="1587500">
                  <a:moveTo>
                    <a:pt x="188086" y="1498600"/>
                  </a:moveTo>
                  <a:lnTo>
                    <a:pt x="164249" y="1498600"/>
                  </a:lnTo>
                  <a:lnTo>
                    <a:pt x="154901" y="1485900"/>
                  </a:lnTo>
                  <a:lnTo>
                    <a:pt x="178384" y="1485900"/>
                  </a:lnTo>
                  <a:lnTo>
                    <a:pt x="188086" y="1498600"/>
                  </a:lnTo>
                  <a:close/>
                </a:path>
                <a:path w="3373754" h="1587500">
                  <a:moveTo>
                    <a:pt x="950594" y="1498600"/>
                  </a:moveTo>
                  <a:lnTo>
                    <a:pt x="926757" y="1498600"/>
                  </a:lnTo>
                  <a:lnTo>
                    <a:pt x="936472" y="1485900"/>
                  </a:lnTo>
                  <a:lnTo>
                    <a:pt x="959954" y="1485900"/>
                  </a:lnTo>
                  <a:lnTo>
                    <a:pt x="950594" y="1498600"/>
                  </a:lnTo>
                  <a:close/>
                </a:path>
                <a:path w="3373754" h="1587500">
                  <a:moveTo>
                    <a:pt x="207975" y="1511300"/>
                  </a:moveTo>
                  <a:lnTo>
                    <a:pt x="193611" y="1511300"/>
                  </a:lnTo>
                  <a:lnTo>
                    <a:pt x="183616" y="1498600"/>
                  </a:lnTo>
                  <a:lnTo>
                    <a:pt x="197840" y="1498600"/>
                  </a:lnTo>
                  <a:lnTo>
                    <a:pt x="207975" y="1511300"/>
                  </a:lnTo>
                  <a:close/>
                </a:path>
                <a:path w="3373754" h="1587500">
                  <a:moveTo>
                    <a:pt x="921232" y="1511300"/>
                  </a:moveTo>
                  <a:lnTo>
                    <a:pt x="906868" y="1511300"/>
                  </a:lnTo>
                  <a:lnTo>
                    <a:pt x="917003" y="1498600"/>
                  </a:lnTo>
                  <a:lnTo>
                    <a:pt x="931240" y="1498600"/>
                  </a:lnTo>
                  <a:lnTo>
                    <a:pt x="921232" y="1511300"/>
                  </a:lnTo>
                  <a:close/>
                </a:path>
                <a:path w="3373754" h="1587500">
                  <a:moveTo>
                    <a:pt x="239344" y="1524000"/>
                  </a:moveTo>
                  <a:lnTo>
                    <a:pt x="214248" y="1524000"/>
                  </a:lnTo>
                  <a:lnTo>
                    <a:pt x="203834" y="1511300"/>
                  </a:lnTo>
                  <a:lnTo>
                    <a:pt x="228612" y="1511300"/>
                  </a:lnTo>
                  <a:lnTo>
                    <a:pt x="239344" y="1524000"/>
                  </a:lnTo>
                  <a:close/>
                </a:path>
                <a:path w="3373754" h="1587500">
                  <a:moveTo>
                    <a:pt x="900607" y="1524000"/>
                  </a:moveTo>
                  <a:lnTo>
                    <a:pt x="875499" y="1524000"/>
                  </a:lnTo>
                  <a:lnTo>
                    <a:pt x="886244" y="1511300"/>
                  </a:lnTo>
                  <a:lnTo>
                    <a:pt x="911021" y="1511300"/>
                  </a:lnTo>
                  <a:lnTo>
                    <a:pt x="900607" y="1524000"/>
                  </a:lnTo>
                  <a:close/>
                </a:path>
                <a:path w="3373754" h="1587500">
                  <a:moveTo>
                    <a:pt x="272465" y="1536700"/>
                  </a:moveTo>
                  <a:lnTo>
                    <a:pt x="246697" y="1536700"/>
                  </a:lnTo>
                  <a:lnTo>
                    <a:pt x="235686" y="1524000"/>
                  </a:lnTo>
                  <a:lnTo>
                    <a:pt x="261162" y="1524000"/>
                  </a:lnTo>
                  <a:lnTo>
                    <a:pt x="272465" y="1536700"/>
                  </a:lnTo>
                  <a:close/>
                </a:path>
                <a:path w="3373754" h="1587500">
                  <a:moveTo>
                    <a:pt x="868159" y="1536700"/>
                  </a:moveTo>
                  <a:lnTo>
                    <a:pt x="842378" y="1536700"/>
                  </a:lnTo>
                  <a:lnTo>
                    <a:pt x="853681" y="1524000"/>
                  </a:lnTo>
                  <a:lnTo>
                    <a:pt x="879170" y="1524000"/>
                  </a:lnTo>
                  <a:lnTo>
                    <a:pt x="868159" y="1536700"/>
                  </a:lnTo>
                  <a:close/>
                </a:path>
                <a:path w="3373754" h="1587500">
                  <a:moveTo>
                    <a:pt x="307213" y="1549400"/>
                  </a:moveTo>
                  <a:lnTo>
                    <a:pt x="280835" y="1549400"/>
                  </a:lnTo>
                  <a:lnTo>
                    <a:pt x="269265" y="1536700"/>
                  </a:lnTo>
                  <a:lnTo>
                    <a:pt x="295389" y="1536700"/>
                  </a:lnTo>
                  <a:lnTo>
                    <a:pt x="307213" y="1549400"/>
                  </a:lnTo>
                  <a:close/>
                </a:path>
                <a:path w="3373754" h="1587500">
                  <a:moveTo>
                    <a:pt x="834021" y="1549400"/>
                  </a:moveTo>
                  <a:lnTo>
                    <a:pt x="807631" y="1549400"/>
                  </a:lnTo>
                  <a:lnTo>
                    <a:pt x="819467" y="1536700"/>
                  </a:lnTo>
                  <a:lnTo>
                    <a:pt x="845578" y="1536700"/>
                  </a:lnTo>
                  <a:lnTo>
                    <a:pt x="834021" y="1549400"/>
                  </a:lnTo>
                  <a:close/>
                </a:path>
                <a:path w="3373754" h="1587500">
                  <a:moveTo>
                    <a:pt x="355879" y="1562100"/>
                  </a:moveTo>
                  <a:lnTo>
                    <a:pt x="316547" y="1562100"/>
                  </a:lnTo>
                  <a:lnTo>
                    <a:pt x="304469" y="1549400"/>
                  </a:lnTo>
                  <a:lnTo>
                    <a:pt x="343395" y="1549400"/>
                  </a:lnTo>
                  <a:lnTo>
                    <a:pt x="355879" y="1562100"/>
                  </a:lnTo>
                  <a:close/>
                </a:path>
                <a:path w="3373754" h="1587500">
                  <a:moveTo>
                    <a:pt x="798309" y="1562100"/>
                  </a:moveTo>
                  <a:lnTo>
                    <a:pt x="758977" y="1562100"/>
                  </a:lnTo>
                  <a:lnTo>
                    <a:pt x="771448" y="1549400"/>
                  </a:lnTo>
                  <a:lnTo>
                    <a:pt x="810374" y="1549400"/>
                  </a:lnTo>
                  <a:lnTo>
                    <a:pt x="798309" y="1562100"/>
                  </a:lnTo>
                  <a:close/>
                </a:path>
                <a:path w="3373754" h="1587500">
                  <a:moveTo>
                    <a:pt x="420039" y="1574800"/>
                  </a:moveTo>
                  <a:lnTo>
                    <a:pt x="366420" y="1574800"/>
                  </a:lnTo>
                  <a:lnTo>
                    <a:pt x="353720" y="1562100"/>
                  </a:lnTo>
                  <a:lnTo>
                    <a:pt x="406869" y="1562100"/>
                  </a:lnTo>
                  <a:lnTo>
                    <a:pt x="420039" y="1574800"/>
                  </a:lnTo>
                  <a:close/>
                </a:path>
                <a:path w="3373754" h="1587500">
                  <a:moveTo>
                    <a:pt x="748436" y="1574800"/>
                  </a:moveTo>
                  <a:lnTo>
                    <a:pt x="694804" y="1574800"/>
                  </a:lnTo>
                  <a:lnTo>
                    <a:pt x="707986" y="1562100"/>
                  </a:lnTo>
                  <a:lnTo>
                    <a:pt x="761136" y="1562100"/>
                  </a:lnTo>
                  <a:lnTo>
                    <a:pt x="748436" y="1574800"/>
                  </a:lnTo>
                  <a:close/>
                </a:path>
                <a:path w="3373754" h="1587500">
                  <a:moveTo>
                    <a:pt x="669366" y="1587500"/>
                  </a:moveTo>
                  <a:lnTo>
                    <a:pt x="445490" y="1587500"/>
                  </a:lnTo>
                  <a:lnTo>
                    <a:pt x="431977" y="1574800"/>
                  </a:lnTo>
                  <a:lnTo>
                    <a:pt x="682866" y="1574800"/>
                  </a:lnTo>
                  <a:lnTo>
                    <a:pt x="669366" y="1587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542061" y="4631474"/>
            <a:ext cx="53467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直链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300927" y="3477247"/>
            <a:ext cx="2176525" cy="17596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607731" y="4693437"/>
            <a:ext cx="53467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0000"/>
                </a:solidFill>
                <a:latin typeface="华文楷体"/>
                <a:cs typeface="华文楷体"/>
              </a:rPr>
              <a:t>支链</a:t>
            </a:r>
            <a:endParaRPr sz="20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840" y="0"/>
            <a:ext cx="2058670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高中化</a:t>
            </a:r>
            <a:r>
              <a:rPr dirty="0" spc="-10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3210" y="842568"/>
            <a:ext cx="18561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0000"/>
                </a:solidFill>
                <a:latin typeface="华文楷体"/>
                <a:cs typeface="华文楷体"/>
              </a:rPr>
              <a:t>总结烷</a:t>
            </a:r>
            <a:r>
              <a:rPr dirty="0" sz="3600" spc="-5" b="1">
                <a:solidFill>
                  <a:srgbClr val="FF0000"/>
                </a:solidFill>
                <a:latin typeface="华文楷体"/>
                <a:cs typeface="华文楷体"/>
              </a:rPr>
              <a:t>烃</a:t>
            </a:r>
            <a:endParaRPr sz="3600">
              <a:latin typeface="华文楷体"/>
              <a:cs typeface="华文楷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8295" y="1970227"/>
            <a:ext cx="7660640" cy="2974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6555" indent="-28765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76555" algn="l"/>
                <a:tab pos="3894454" algn="l"/>
              </a:tabLst>
            </a:pPr>
            <a:r>
              <a:rPr dirty="0" sz="2400" b="1">
                <a:solidFill>
                  <a:srgbClr val="0000FF"/>
                </a:solidFill>
                <a:latin typeface="华文楷体"/>
                <a:cs typeface="华文楷体"/>
              </a:rPr>
              <a:t>烷烃的分子通式：</a:t>
            </a:r>
            <a:r>
              <a:rPr dirty="0" sz="2400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baseline="-17921" sz="2325" i="1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z="2400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baseline="-17921" sz="2325">
                <a:solidFill>
                  <a:srgbClr val="0000FF"/>
                </a:solidFill>
                <a:latin typeface="Calibri"/>
                <a:cs typeface="Calibri"/>
              </a:rPr>
              <a:t>2</a:t>
            </a:r>
            <a:r>
              <a:rPr dirty="0" baseline="-17921" sz="2325" i="1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baseline="-17921" sz="2325">
                <a:solidFill>
                  <a:srgbClr val="0000FF"/>
                </a:solidFill>
                <a:latin typeface="Calibri"/>
                <a:cs typeface="Calibri"/>
              </a:rPr>
              <a:t>+2	</a:t>
            </a:r>
            <a:r>
              <a:rPr dirty="0" sz="2400" spc="-5">
                <a:solidFill>
                  <a:srgbClr val="0000FF"/>
                </a:solidFill>
                <a:latin typeface="宋体"/>
                <a:cs typeface="宋体"/>
              </a:rPr>
              <a:t>（</a:t>
            </a:r>
            <a:r>
              <a:rPr dirty="0" sz="2400" spc="-5" i="1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z="2400" spc="-5">
                <a:solidFill>
                  <a:srgbClr val="0000FF"/>
                </a:solidFill>
                <a:latin typeface="宋体"/>
                <a:cs typeface="宋体"/>
              </a:rPr>
              <a:t>≥</a:t>
            </a:r>
            <a:r>
              <a:rPr dirty="0" sz="2400" spc="-5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r>
              <a:rPr dirty="0" sz="2400" spc="-5">
                <a:solidFill>
                  <a:srgbClr val="0000FF"/>
                </a:solidFill>
                <a:latin typeface="宋体"/>
                <a:cs typeface="宋体"/>
              </a:rPr>
              <a:t>）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00FF"/>
              </a:buClr>
              <a:buFont typeface=""/>
              <a:buAutoNum type="arabicPeriod"/>
            </a:pPr>
            <a:endParaRPr sz="2850">
              <a:latin typeface="宋体"/>
              <a:cs typeface="宋体"/>
            </a:endParaRPr>
          </a:p>
          <a:p>
            <a:pPr marL="377825" indent="-288290">
              <a:lnSpc>
                <a:spcPct val="100000"/>
              </a:lnSpc>
              <a:buAutoNum type="arabicPeriod"/>
              <a:tabLst>
                <a:tab pos="378460" algn="l"/>
              </a:tabLst>
            </a:pPr>
            <a:r>
              <a:rPr dirty="0" sz="2400" b="1">
                <a:solidFill>
                  <a:srgbClr val="0000FF"/>
                </a:solidFill>
                <a:latin typeface="华文楷体"/>
                <a:cs typeface="华文楷体"/>
              </a:rPr>
              <a:t>烷烃的结构特点：C原子之间均通过单键形成链状结</a:t>
            </a:r>
            <a:r>
              <a:rPr dirty="0" sz="2400" spc="-5" b="1">
                <a:solidFill>
                  <a:srgbClr val="0000FF"/>
                </a:solidFill>
                <a:latin typeface="华文楷体"/>
                <a:cs typeface="华文楷体"/>
              </a:rPr>
              <a:t>构</a:t>
            </a:r>
            <a:endParaRPr sz="2400">
              <a:latin typeface="华文楷体"/>
              <a:cs typeface="华文楷体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00FF"/>
              </a:buClr>
              <a:buFont typeface=""/>
              <a:buAutoNum type="arabicPeriod"/>
            </a:pPr>
            <a:endParaRPr sz="2150">
              <a:latin typeface="华文楷体"/>
              <a:cs typeface="华文楷体"/>
            </a:endParaRPr>
          </a:p>
          <a:p>
            <a:pPr marL="426084" indent="-365125">
              <a:lnSpc>
                <a:spcPct val="100000"/>
              </a:lnSpc>
              <a:buAutoNum type="arabicPeriod"/>
              <a:tabLst>
                <a:tab pos="426084" algn="l"/>
                <a:tab pos="426720" algn="l"/>
              </a:tabLst>
            </a:pPr>
            <a:r>
              <a:rPr dirty="0" sz="2400" b="1">
                <a:solidFill>
                  <a:srgbClr val="0000FF"/>
                </a:solidFill>
                <a:latin typeface="华文楷体"/>
                <a:cs typeface="华文楷体"/>
              </a:rPr>
              <a:t>C原子数不同的烷烃互为同系</a:t>
            </a:r>
            <a:r>
              <a:rPr dirty="0" sz="2400" spc="-5" b="1">
                <a:solidFill>
                  <a:srgbClr val="0000FF"/>
                </a:solidFill>
                <a:latin typeface="华文楷体"/>
                <a:cs typeface="华文楷体"/>
              </a:rPr>
              <a:t>物</a:t>
            </a:r>
            <a:endParaRPr sz="2400">
              <a:latin typeface="华文楷体"/>
              <a:cs typeface="华文楷体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Clr>
                <a:srgbClr val="0000FF"/>
              </a:buClr>
              <a:buFont typeface=""/>
              <a:buAutoNum type="arabicPeriod"/>
            </a:pPr>
            <a:endParaRPr sz="2700">
              <a:latin typeface="华文楷体"/>
              <a:cs typeface="华文楷体"/>
            </a:endParaRPr>
          </a:p>
          <a:p>
            <a:pPr marL="427990" indent="-365125">
              <a:lnSpc>
                <a:spcPct val="100000"/>
              </a:lnSpc>
              <a:buAutoNum type="arabicPeriod"/>
              <a:tabLst>
                <a:tab pos="427990" algn="l"/>
                <a:tab pos="428625" algn="l"/>
              </a:tabLst>
            </a:pPr>
            <a:r>
              <a:rPr dirty="0" sz="2400" b="1">
                <a:solidFill>
                  <a:srgbClr val="0000FF"/>
                </a:solidFill>
                <a:latin typeface="华文楷体"/>
                <a:cs typeface="华文楷体"/>
              </a:rPr>
              <a:t>C原子数相同但结构不同的烷烃互为同分异构</a:t>
            </a:r>
            <a:r>
              <a:rPr dirty="0" sz="2400" spc="-5" b="1">
                <a:solidFill>
                  <a:srgbClr val="0000FF"/>
                </a:solidFill>
                <a:latin typeface="华文楷体"/>
                <a:cs typeface="华文楷体"/>
              </a:rPr>
              <a:t>体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51840" y="0"/>
            <a:ext cx="2058670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4000" spc="-10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4000">
              <a:latin typeface="华文楷体"/>
              <a:cs typeface="华文楷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42359" y="1671319"/>
            <a:ext cx="4906645" cy="1595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300"/>
              </a:lnSpc>
              <a:spcBef>
                <a:spcPts val="100"/>
              </a:spcBef>
            </a:pPr>
            <a:r>
              <a:rPr dirty="0" sz="4800" b="1">
                <a:solidFill>
                  <a:srgbClr val="0000FF"/>
                </a:solidFill>
                <a:latin typeface="华文楷体"/>
                <a:cs typeface="华文楷体"/>
              </a:rPr>
              <a:t>感谢同学们的收</a:t>
            </a:r>
            <a:r>
              <a:rPr dirty="0" sz="4800" spc="-5" b="1">
                <a:solidFill>
                  <a:srgbClr val="0000FF"/>
                </a:solidFill>
                <a:latin typeface="华文楷体"/>
                <a:cs typeface="华文楷体"/>
              </a:rPr>
              <a:t>看 </a:t>
            </a:r>
            <a:r>
              <a:rPr dirty="0" sz="4800" b="1">
                <a:solidFill>
                  <a:srgbClr val="0000FF"/>
                </a:solidFill>
                <a:latin typeface="华文楷体"/>
                <a:cs typeface="华文楷体"/>
              </a:rPr>
              <a:t>祝同学们学业进</a:t>
            </a:r>
            <a:r>
              <a:rPr dirty="0" sz="4800" spc="-5" b="1">
                <a:solidFill>
                  <a:srgbClr val="0000FF"/>
                </a:solidFill>
                <a:latin typeface="华文楷体"/>
                <a:cs typeface="华文楷体"/>
              </a:rPr>
              <a:t>步</a:t>
            </a:r>
            <a:endParaRPr sz="4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2023-11-21T17:38:31Z</dcterms:created>
  <dcterms:modified xsi:type="dcterms:W3CDTF">2023-11-21T17:38:31Z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2023-10-17T00:00:00Z</vt:filetime>
  </property>
  <property fmtid="{D5CDD505-2E9C-101B-9397-08002B2CF9AE}" pid="3" name="Creator">
    <vt:lpwstr>WPS 演示</vt:lpwstr>
  </property>
  <property fmtid="{D5CDD505-2E9C-101B-9397-08002B2CF9AE}" pid="4" name="LastSaved">
    <vt:filetime>2023-11-21T00:00:00Z</vt:filetime>
  </property>
</Properties>
</file>