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0069" y="-28244"/>
            <a:ext cx="802386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0069" y="-28244"/>
            <a:ext cx="1551305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F1F1F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572" y="1213230"/>
            <a:ext cx="6329045" cy="3306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华文楷体"/>
                <a:cs typeface="华文楷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jp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.jpg"/><Relationship Id="rId5" Type="http://schemas.openxmlformats.org/officeDocument/2006/relationships/image" Target="../media/image25.png"/><Relationship Id="rId6" Type="http://schemas.openxmlformats.org/officeDocument/2006/relationships/image" Target="../media/image2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43.png"/><Relationship Id="rId4" Type="http://schemas.openxmlformats.org/officeDocument/2006/relationships/image" Target="../media/image4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jpg"/><Relationship Id="rId8" Type="http://schemas.openxmlformats.org/officeDocument/2006/relationships/image" Target="../media/image5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3252" y="1706524"/>
            <a:ext cx="5612765" cy="6343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FFFFFF"/>
                </a:solidFill>
                <a:latin typeface="微软雅黑"/>
                <a:cs typeface="微软雅黑"/>
              </a:rPr>
              <a:t>化学工业流程专题（三</a:t>
            </a:r>
            <a:r>
              <a:rPr dirty="0" sz="4000" spc="-5">
                <a:solidFill>
                  <a:srgbClr val="FFFFFF"/>
                </a:solidFill>
                <a:latin typeface="微软雅黑"/>
                <a:cs typeface="微软雅黑"/>
              </a:rPr>
              <a:t>）</a:t>
            </a:r>
            <a:endParaRPr sz="40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5125" y="2547810"/>
            <a:ext cx="3281045" cy="764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  <a:tabLst>
                <a:tab pos="523240" algn="l"/>
                <a:tab pos="3007360" algn="l"/>
              </a:tabLst>
            </a:pP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主讲人：吴淑花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2000" spc="-46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学 学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科：化学（人教版）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	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年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11595" y="2547810"/>
            <a:ext cx="2577465" cy="764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212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校：北京市第八十中学 </a:t>
            </a:r>
            <a:r>
              <a:rPr dirty="0" sz="2000" b="1">
                <a:solidFill>
                  <a:srgbClr val="FFFFFF"/>
                </a:solidFill>
                <a:latin typeface="华文楷体"/>
                <a:cs typeface="华文楷体"/>
              </a:rPr>
              <a:t>级：高二下学期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9511" y="463626"/>
            <a:ext cx="7950200" cy="36150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31495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微软雅黑"/>
                <a:cs typeface="微软雅黑"/>
              </a:rPr>
              <a:t>学习目</a:t>
            </a:r>
            <a:r>
              <a:rPr dirty="0" sz="3200" spc="5">
                <a:latin typeface="微软雅黑"/>
                <a:cs typeface="微软雅黑"/>
              </a:rPr>
              <a:t>标</a:t>
            </a:r>
            <a:endParaRPr sz="3200">
              <a:latin typeface="微软雅黑"/>
              <a:cs typeface="微软雅黑"/>
            </a:endParaRPr>
          </a:p>
          <a:p>
            <a:pPr marL="12700" marR="5080" indent="609600">
              <a:lnSpc>
                <a:spcPct val="128499"/>
              </a:lnSpc>
              <a:spcBef>
                <a:spcPts val="2215"/>
              </a:spcBef>
              <a:buSzPct val="95833"/>
              <a:buAutoNum type="arabicPlain"/>
              <a:tabLst>
                <a:tab pos="1375410" algn="l"/>
              </a:tabLst>
            </a:pPr>
            <a:r>
              <a:rPr dirty="0" sz="2400">
                <a:latin typeface="华文楷体"/>
                <a:cs typeface="华文楷体"/>
              </a:rPr>
              <a:t>通过工业制硫酸案例分析，认识在完成工业制备 时所需考虑的核心问题，建构工业制备的基本思路，体会化 学反应原理在实际生产生活中的价值和意义，发展</a:t>
            </a:r>
            <a:r>
              <a:rPr dirty="0" sz="2400" spc="-25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“绿色 化学”的理念，并能综合考虑实际问题；</a:t>
            </a:r>
            <a:endParaRPr sz="2400">
              <a:latin typeface="华文楷体"/>
              <a:cs typeface="华文楷体"/>
            </a:endParaRPr>
          </a:p>
          <a:p>
            <a:pPr marL="12700" marR="5080" indent="609600">
              <a:lnSpc>
                <a:spcPct val="128499"/>
              </a:lnSpc>
              <a:buSzPct val="95833"/>
              <a:buAutoNum type="arabicPlain"/>
              <a:tabLst>
                <a:tab pos="1375410" algn="l"/>
              </a:tabLst>
            </a:pPr>
            <a:r>
              <a:rPr dirty="0" sz="2400">
                <a:latin typeface="华文楷体"/>
                <a:cs typeface="华文楷体"/>
              </a:rPr>
              <a:t>通过经典考题分析，提升获取信息、整合知识和 解决问题的能力，总结工艺流程题的基本框架和应对策略。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1232916" y="693419"/>
            <a:ext cx="6441948" cy="794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30452" y="1571244"/>
            <a:ext cx="815340" cy="401320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750" rIns="0" bIns="0" rtlCol="0" vert="horz">
            <a:spAutoFit/>
          </a:bodyPr>
          <a:lstStyle/>
          <a:p>
            <a:pPr marL="151765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4283" y="1591055"/>
            <a:ext cx="906780" cy="399415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11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245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3535" y="1584960"/>
            <a:ext cx="1495425" cy="401320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750" rIns="0" bIns="0" rtlCol="0" vert="horz">
            <a:spAutoFit/>
          </a:bodyPr>
          <a:lstStyle/>
          <a:p>
            <a:pPr marL="236854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1287" y="2473299"/>
            <a:ext cx="1802764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微软雅黑"/>
                <a:cs typeface="微软雅黑"/>
              </a:rPr>
              <a:t>核心问题</a:t>
            </a:r>
            <a:r>
              <a:rPr dirty="0" sz="2800" spc="-5">
                <a:latin typeface="微软雅黑"/>
                <a:cs typeface="微软雅黑"/>
              </a:rPr>
              <a:t>：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0452" y="1600200"/>
            <a:ext cx="1344295" cy="399415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750" rIns="0" bIns="0" rtlCol="0" vert="horz">
            <a:spAutoFit/>
          </a:bodyPr>
          <a:lstStyle/>
          <a:p>
            <a:pPr marL="160655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分离提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纯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49091" y="2421597"/>
            <a:ext cx="2326005" cy="2442210"/>
          </a:xfrm>
          <a:custGeom>
            <a:avLst/>
            <a:gdLst/>
            <a:ahLst/>
            <a:cxnLst/>
            <a:rect l="l" t="t" r="r" b="b"/>
            <a:pathLst>
              <a:path w="2326004" h="2442210">
                <a:moveTo>
                  <a:pt x="2311374" y="2441778"/>
                </a:moveTo>
                <a:lnTo>
                  <a:pt x="14287" y="2441778"/>
                </a:lnTo>
                <a:lnTo>
                  <a:pt x="11506" y="2441498"/>
                </a:lnTo>
                <a:lnTo>
                  <a:pt x="0" y="2427490"/>
                </a:lnTo>
                <a:lnTo>
                  <a:pt x="0" y="14287"/>
                </a:lnTo>
                <a:lnTo>
                  <a:pt x="14287" y="0"/>
                </a:lnTo>
                <a:lnTo>
                  <a:pt x="2311374" y="0"/>
                </a:lnTo>
                <a:lnTo>
                  <a:pt x="2325662" y="14287"/>
                </a:lnTo>
                <a:lnTo>
                  <a:pt x="28575" y="14287"/>
                </a:lnTo>
                <a:lnTo>
                  <a:pt x="14287" y="28575"/>
                </a:lnTo>
                <a:lnTo>
                  <a:pt x="28575" y="28575"/>
                </a:lnTo>
                <a:lnTo>
                  <a:pt x="28575" y="2413203"/>
                </a:lnTo>
                <a:lnTo>
                  <a:pt x="14287" y="2413203"/>
                </a:lnTo>
                <a:lnTo>
                  <a:pt x="28575" y="2427490"/>
                </a:lnTo>
                <a:lnTo>
                  <a:pt x="2325662" y="2427490"/>
                </a:lnTo>
                <a:lnTo>
                  <a:pt x="2325395" y="2430284"/>
                </a:lnTo>
                <a:lnTo>
                  <a:pt x="2314168" y="2441498"/>
                </a:lnTo>
                <a:lnTo>
                  <a:pt x="2311374" y="2441778"/>
                </a:lnTo>
                <a:close/>
              </a:path>
              <a:path w="2326004" h="2442210">
                <a:moveTo>
                  <a:pt x="28575" y="28575"/>
                </a:moveTo>
                <a:lnTo>
                  <a:pt x="14287" y="28575"/>
                </a:lnTo>
                <a:lnTo>
                  <a:pt x="28575" y="14287"/>
                </a:lnTo>
                <a:lnTo>
                  <a:pt x="28575" y="28575"/>
                </a:lnTo>
                <a:close/>
              </a:path>
              <a:path w="2326004" h="2442210">
                <a:moveTo>
                  <a:pt x="2297087" y="28575"/>
                </a:moveTo>
                <a:lnTo>
                  <a:pt x="28575" y="28575"/>
                </a:lnTo>
                <a:lnTo>
                  <a:pt x="28575" y="14287"/>
                </a:lnTo>
                <a:lnTo>
                  <a:pt x="2297087" y="14287"/>
                </a:lnTo>
                <a:lnTo>
                  <a:pt x="2297087" y="28575"/>
                </a:lnTo>
                <a:close/>
              </a:path>
              <a:path w="2326004" h="2442210">
                <a:moveTo>
                  <a:pt x="2297087" y="2427490"/>
                </a:moveTo>
                <a:lnTo>
                  <a:pt x="2297087" y="14287"/>
                </a:lnTo>
                <a:lnTo>
                  <a:pt x="2311374" y="28575"/>
                </a:lnTo>
                <a:lnTo>
                  <a:pt x="2325662" y="28575"/>
                </a:lnTo>
                <a:lnTo>
                  <a:pt x="2325662" y="2413203"/>
                </a:lnTo>
                <a:lnTo>
                  <a:pt x="2311374" y="2413203"/>
                </a:lnTo>
                <a:lnTo>
                  <a:pt x="2297087" y="2427490"/>
                </a:lnTo>
                <a:close/>
              </a:path>
              <a:path w="2326004" h="2442210">
                <a:moveTo>
                  <a:pt x="2325662" y="28575"/>
                </a:moveTo>
                <a:lnTo>
                  <a:pt x="2311374" y="28575"/>
                </a:lnTo>
                <a:lnTo>
                  <a:pt x="2297087" y="14287"/>
                </a:lnTo>
                <a:lnTo>
                  <a:pt x="2325662" y="14287"/>
                </a:lnTo>
                <a:lnTo>
                  <a:pt x="2325662" y="28575"/>
                </a:lnTo>
                <a:close/>
              </a:path>
              <a:path w="2326004" h="2442210">
                <a:moveTo>
                  <a:pt x="28575" y="2427490"/>
                </a:moveTo>
                <a:lnTo>
                  <a:pt x="14287" y="2413203"/>
                </a:lnTo>
                <a:lnTo>
                  <a:pt x="28575" y="2413203"/>
                </a:lnTo>
                <a:lnTo>
                  <a:pt x="28575" y="2427490"/>
                </a:lnTo>
                <a:close/>
              </a:path>
              <a:path w="2326004" h="2442210">
                <a:moveTo>
                  <a:pt x="2297087" y="2427490"/>
                </a:moveTo>
                <a:lnTo>
                  <a:pt x="28575" y="2427490"/>
                </a:lnTo>
                <a:lnTo>
                  <a:pt x="28575" y="2413203"/>
                </a:lnTo>
                <a:lnTo>
                  <a:pt x="2297087" y="2413203"/>
                </a:lnTo>
                <a:lnTo>
                  <a:pt x="2297087" y="2427490"/>
                </a:lnTo>
                <a:close/>
              </a:path>
              <a:path w="2326004" h="2442210">
                <a:moveTo>
                  <a:pt x="2325662" y="2427490"/>
                </a:moveTo>
                <a:lnTo>
                  <a:pt x="2297087" y="2427490"/>
                </a:lnTo>
                <a:lnTo>
                  <a:pt x="2311374" y="2413203"/>
                </a:lnTo>
                <a:lnTo>
                  <a:pt x="2325662" y="2413203"/>
                </a:lnTo>
                <a:lnTo>
                  <a:pt x="2325662" y="242749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640848" y="2553360"/>
            <a:ext cx="1849755" cy="219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0705" indent="-548005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560705" algn="l"/>
              </a:tabLst>
            </a:pPr>
            <a:r>
              <a:rPr dirty="0" sz="2400" spc="150">
                <a:latin typeface="微软雅黑"/>
                <a:cs typeface="微软雅黑"/>
              </a:rPr>
              <a:t>原料选</a:t>
            </a:r>
            <a:r>
              <a:rPr dirty="0" sz="2400">
                <a:latin typeface="微软雅黑"/>
                <a:cs typeface="微软雅黑"/>
              </a:rPr>
              <a:t>取</a:t>
            </a:r>
            <a:endParaRPr sz="2400">
              <a:latin typeface="微软雅黑"/>
              <a:cs typeface="微软雅黑"/>
            </a:endParaRPr>
          </a:p>
          <a:p>
            <a:pPr marL="560705" indent="-548005">
              <a:lnSpc>
                <a:spcPct val="100000"/>
              </a:lnSpc>
              <a:spcBef>
                <a:spcPts val="1860"/>
              </a:spcBef>
              <a:buAutoNum type="arabicParenBoth"/>
              <a:tabLst>
                <a:tab pos="560705" algn="l"/>
              </a:tabLst>
            </a:pPr>
            <a:r>
              <a:rPr dirty="0" sz="2400" spc="150">
                <a:latin typeface="微软雅黑"/>
                <a:cs typeface="微软雅黑"/>
              </a:rPr>
              <a:t>核心反</a:t>
            </a:r>
            <a:r>
              <a:rPr dirty="0" sz="2400">
                <a:latin typeface="微软雅黑"/>
                <a:cs typeface="微软雅黑"/>
              </a:rPr>
              <a:t>应</a:t>
            </a:r>
            <a:endParaRPr sz="2400">
              <a:latin typeface="微软雅黑"/>
              <a:cs typeface="微软雅黑"/>
            </a:endParaRPr>
          </a:p>
          <a:p>
            <a:pPr marL="560705" indent="-548005">
              <a:lnSpc>
                <a:spcPct val="100000"/>
              </a:lnSpc>
              <a:spcBef>
                <a:spcPts val="1860"/>
              </a:spcBef>
              <a:buAutoNum type="arabicParenBoth"/>
              <a:tabLst>
                <a:tab pos="560705" algn="l"/>
              </a:tabLst>
            </a:pPr>
            <a:r>
              <a:rPr dirty="0" sz="2400" spc="150">
                <a:latin typeface="微软雅黑"/>
                <a:cs typeface="微软雅黑"/>
              </a:rPr>
              <a:t>分离提</a:t>
            </a:r>
            <a:r>
              <a:rPr dirty="0" sz="2400">
                <a:latin typeface="微软雅黑"/>
                <a:cs typeface="微软雅黑"/>
              </a:rPr>
              <a:t>纯</a:t>
            </a:r>
            <a:endParaRPr sz="2400">
              <a:latin typeface="微软雅黑"/>
              <a:cs typeface="微软雅黑"/>
            </a:endParaRPr>
          </a:p>
          <a:p>
            <a:pPr marL="560705" indent="-548005">
              <a:lnSpc>
                <a:spcPct val="100000"/>
              </a:lnSpc>
              <a:spcBef>
                <a:spcPts val="1860"/>
              </a:spcBef>
              <a:buAutoNum type="arabicParenBoth"/>
              <a:tabLst>
                <a:tab pos="560705" algn="l"/>
              </a:tabLst>
            </a:pPr>
            <a:r>
              <a:rPr dirty="0" sz="2400" spc="150">
                <a:latin typeface="微软雅黑"/>
                <a:cs typeface="微软雅黑"/>
              </a:rPr>
              <a:t>绿色经</a:t>
            </a:r>
            <a:r>
              <a:rPr dirty="0" sz="2400">
                <a:latin typeface="微软雅黑"/>
                <a:cs typeface="微软雅黑"/>
              </a:rPr>
              <a:t>济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2515" y="3467023"/>
            <a:ext cx="2910205" cy="1271270"/>
            <a:chOff x="672515" y="3467023"/>
            <a:chExt cx="2910205" cy="1271270"/>
          </a:xfrm>
        </p:grpSpPr>
        <p:sp>
          <p:nvSpPr>
            <p:cNvPr id="12" name="object 12"/>
            <p:cNvSpPr/>
            <p:nvPr/>
          </p:nvSpPr>
          <p:spPr>
            <a:xfrm>
              <a:off x="678865" y="3486911"/>
              <a:ext cx="2863215" cy="1251585"/>
            </a:xfrm>
            <a:custGeom>
              <a:avLst/>
              <a:gdLst/>
              <a:ahLst/>
              <a:cxnLst/>
              <a:rect l="l" t="t" r="r" b="b"/>
              <a:pathLst>
                <a:path w="2863215" h="1251585">
                  <a:moveTo>
                    <a:pt x="1253832" y="1251343"/>
                  </a:moveTo>
                  <a:lnTo>
                    <a:pt x="1187242" y="1250690"/>
                  </a:lnTo>
                  <a:lnTo>
                    <a:pt x="1121557" y="1248753"/>
                  </a:lnTo>
                  <a:lnTo>
                    <a:pt x="1056864" y="1245564"/>
                  </a:lnTo>
                  <a:lnTo>
                    <a:pt x="993249" y="1241157"/>
                  </a:lnTo>
                  <a:lnTo>
                    <a:pt x="930800" y="1235562"/>
                  </a:lnTo>
                  <a:lnTo>
                    <a:pt x="869603" y="1228814"/>
                  </a:lnTo>
                  <a:lnTo>
                    <a:pt x="809744" y="1220944"/>
                  </a:lnTo>
                  <a:lnTo>
                    <a:pt x="751311" y="1211986"/>
                  </a:lnTo>
                  <a:lnTo>
                    <a:pt x="694389" y="1201971"/>
                  </a:lnTo>
                  <a:lnTo>
                    <a:pt x="639066" y="1190932"/>
                  </a:lnTo>
                  <a:lnTo>
                    <a:pt x="585429" y="1178902"/>
                  </a:lnTo>
                  <a:lnTo>
                    <a:pt x="533563" y="1165914"/>
                  </a:lnTo>
                  <a:lnTo>
                    <a:pt x="483555" y="1152000"/>
                  </a:lnTo>
                  <a:lnTo>
                    <a:pt x="435493" y="1137191"/>
                  </a:lnTo>
                  <a:lnTo>
                    <a:pt x="389462" y="1121522"/>
                  </a:lnTo>
                  <a:lnTo>
                    <a:pt x="345550" y="1105025"/>
                  </a:lnTo>
                  <a:lnTo>
                    <a:pt x="303843" y="1087732"/>
                  </a:lnTo>
                  <a:lnTo>
                    <a:pt x="264428" y="1069675"/>
                  </a:lnTo>
                  <a:lnTo>
                    <a:pt x="227391" y="1050887"/>
                  </a:lnTo>
                  <a:lnTo>
                    <a:pt x="192819" y="1031402"/>
                  </a:lnTo>
                  <a:lnTo>
                    <a:pt x="131416" y="990466"/>
                  </a:lnTo>
                  <a:lnTo>
                    <a:pt x="80914" y="947128"/>
                  </a:lnTo>
                  <a:lnTo>
                    <a:pt x="42004" y="901648"/>
                  </a:lnTo>
                  <a:lnTo>
                    <a:pt x="15381" y="854287"/>
                  </a:lnTo>
                  <a:lnTo>
                    <a:pt x="1737" y="805305"/>
                  </a:lnTo>
                  <a:lnTo>
                    <a:pt x="0" y="780288"/>
                  </a:lnTo>
                  <a:lnTo>
                    <a:pt x="1737" y="755271"/>
                  </a:lnTo>
                  <a:lnTo>
                    <a:pt x="15381" y="706291"/>
                  </a:lnTo>
                  <a:lnTo>
                    <a:pt x="42004" y="658932"/>
                  </a:lnTo>
                  <a:lnTo>
                    <a:pt x="80914" y="613454"/>
                  </a:lnTo>
                  <a:lnTo>
                    <a:pt x="131416" y="570117"/>
                  </a:lnTo>
                  <a:lnTo>
                    <a:pt x="192819" y="529183"/>
                  </a:lnTo>
                  <a:lnTo>
                    <a:pt x="227391" y="509697"/>
                  </a:lnTo>
                  <a:lnTo>
                    <a:pt x="264428" y="490910"/>
                  </a:lnTo>
                  <a:lnTo>
                    <a:pt x="303843" y="472854"/>
                  </a:lnTo>
                  <a:lnTo>
                    <a:pt x="345550" y="455561"/>
                  </a:lnTo>
                  <a:lnTo>
                    <a:pt x="389462" y="439064"/>
                  </a:lnTo>
                  <a:lnTo>
                    <a:pt x="435493" y="423395"/>
                  </a:lnTo>
                  <a:lnTo>
                    <a:pt x="483555" y="408587"/>
                  </a:lnTo>
                  <a:lnTo>
                    <a:pt x="533563" y="394673"/>
                  </a:lnTo>
                  <a:lnTo>
                    <a:pt x="585429" y="381685"/>
                  </a:lnTo>
                  <a:lnTo>
                    <a:pt x="639066" y="369655"/>
                  </a:lnTo>
                  <a:lnTo>
                    <a:pt x="694389" y="358617"/>
                  </a:lnTo>
                  <a:lnTo>
                    <a:pt x="751311" y="348602"/>
                  </a:lnTo>
                  <a:lnTo>
                    <a:pt x="809744" y="339643"/>
                  </a:lnTo>
                  <a:lnTo>
                    <a:pt x="869603" y="331774"/>
                  </a:lnTo>
                  <a:lnTo>
                    <a:pt x="930800" y="325025"/>
                  </a:lnTo>
                  <a:lnTo>
                    <a:pt x="993249" y="319431"/>
                  </a:lnTo>
                  <a:lnTo>
                    <a:pt x="1056864" y="315023"/>
                  </a:lnTo>
                  <a:lnTo>
                    <a:pt x="1121557" y="311835"/>
                  </a:lnTo>
                  <a:lnTo>
                    <a:pt x="1187242" y="309897"/>
                  </a:lnTo>
                  <a:lnTo>
                    <a:pt x="1253832" y="309245"/>
                  </a:lnTo>
                  <a:lnTo>
                    <a:pt x="1309037" y="309693"/>
                  </a:lnTo>
                  <a:lnTo>
                    <a:pt x="1363630" y="311024"/>
                  </a:lnTo>
                  <a:lnTo>
                    <a:pt x="1417558" y="313221"/>
                  </a:lnTo>
                  <a:lnTo>
                    <a:pt x="1470772" y="316263"/>
                  </a:lnTo>
                  <a:lnTo>
                    <a:pt x="1523220" y="320133"/>
                  </a:lnTo>
                  <a:lnTo>
                    <a:pt x="1574851" y="324810"/>
                  </a:lnTo>
                  <a:lnTo>
                    <a:pt x="1625614" y="330277"/>
                  </a:lnTo>
                  <a:lnTo>
                    <a:pt x="1675459" y="336515"/>
                  </a:lnTo>
                  <a:lnTo>
                    <a:pt x="1724334" y="343505"/>
                  </a:lnTo>
                  <a:lnTo>
                    <a:pt x="1772188" y="351227"/>
                  </a:lnTo>
                  <a:lnTo>
                    <a:pt x="1818970" y="359663"/>
                  </a:lnTo>
                  <a:lnTo>
                    <a:pt x="2862910" y="0"/>
                  </a:lnTo>
                  <a:lnTo>
                    <a:pt x="2196922" y="469391"/>
                  </a:lnTo>
                  <a:lnTo>
                    <a:pt x="2252661" y="495173"/>
                  </a:lnTo>
                  <a:lnTo>
                    <a:pt x="2303571" y="522371"/>
                  </a:lnTo>
                  <a:lnTo>
                    <a:pt x="2349408" y="550896"/>
                  </a:lnTo>
                  <a:lnTo>
                    <a:pt x="2389927" y="580661"/>
                  </a:lnTo>
                  <a:lnTo>
                    <a:pt x="2424884" y="611576"/>
                  </a:lnTo>
                  <a:lnTo>
                    <a:pt x="2454033" y="643552"/>
                  </a:lnTo>
                  <a:lnTo>
                    <a:pt x="2477130" y="676500"/>
                  </a:lnTo>
                  <a:lnTo>
                    <a:pt x="2504191" y="744957"/>
                  </a:lnTo>
                  <a:lnTo>
                    <a:pt x="2507665" y="780288"/>
                  </a:lnTo>
                  <a:lnTo>
                    <a:pt x="2505927" y="805305"/>
                  </a:lnTo>
                  <a:lnTo>
                    <a:pt x="2492284" y="854287"/>
                  </a:lnTo>
                  <a:lnTo>
                    <a:pt x="2465660" y="901648"/>
                  </a:lnTo>
                  <a:lnTo>
                    <a:pt x="2426751" y="947128"/>
                  </a:lnTo>
                  <a:lnTo>
                    <a:pt x="2376249" y="990466"/>
                  </a:lnTo>
                  <a:lnTo>
                    <a:pt x="2314846" y="1031402"/>
                  </a:lnTo>
                  <a:lnTo>
                    <a:pt x="2280274" y="1050887"/>
                  </a:lnTo>
                  <a:lnTo>
                    <a:pt x="2243237" y="1069675"/>
                  </a:lnTo>
                  <a:lnTo>
                    <a:pt x="2203822" y="1087732"/>
                  </a:lnTo>
                  <a:lnTo>
                    <a:pt x="2162115" y="1105025"/>
                  </a:lnTo>
                  <a:lnTo>
                    <a:pt x="2118203" y="1121522"/>
                  </a:lnTo>
                  <a:lnTo>
                    <a:pt x="2072172" y="1137191"/>
                  </a:lnTo>
                  <a:lnTo>
                    <a:pt x="2024110" y="1152000"/>
                  </a:lnTo>
                  <a:lnTo>
                    <a:pt x="1974102" y="1165914"/>
                  </a:lnTo>
                  <a:lnTo>
                    <a:pt x="1922236" y="1178902"/>
                  </a:lnTo>
                  <a:lnTo>
                    <a:pt x="1868598" y="1190932"/>
                  </a:lnTo>
                  <a:lnTo>
                    <a:pt x="1813275" y="1201971"/>
                  </a:lnTo>
                  <a:lnTo>
                    <a:pt x="1756354" y="1211986"/>
                  </a:lnTo>
                  <a:lnTo>
                    <a:pt x="1697920" y="1220944"/>
                  </a:lnTo>
                  <a:lnTo>
                    <a:pt x="1638062" y="1228814"/>
                  </a:lnTo>
                  <a:lnTo>
                    <a:pt x="1576865" y="1235562"/>
                  </a:lnTo>
                  <a:lnTo>
                    <a:pt x="1514415" y="1241157"/>
                  </a:lnTo>
                  <a:lnTo>
                    <a:pt x="1450801" y="1245564"/>
                  </a:lnTo>
                  <a:lnTo>
                    <a:pt x="1386108" y="1248753"/>
                  </a:lnTo>
                  <a:lnTo>
                    <a:pt x="1320423" y="1250690"/>
                  </a:lnTo>
                  <a:lnTo>
                    <a:pt x="1253832" y="125134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72515" y="3467023"/>
              <a:ext cx="2910205" cy="1270000"/>
            </a:xfrm>
            <a:custGeom>
              <a:avLst/>
              <a:gdLst/>
              <a:ahLst/>
              <a:cxnLst/>
              <a:rect l="l" t="t" r="r" b="b"/>
              <a:pathLst>
                <a:path w="2910204" h="1270000">
                  <a:moveTo>
                    <a:pt x="2258656" y="508000"/>
                  </a:moveTo>
                  <a:lnTo>
                    <a:pt x="2236228" y="508000"/>
                  </a:lnTo>
                  <a:lnTo>
                    <a:pt x="2218791" y="495300"/>
                  </a:lnTo>
                  <a:lnTo>
                    <a:pt x="2190673" y="482600"/>
                  </a:lnTo>
                  <a:lnTo>
                    <a:pt x="2824806" y="41351"/>
                  </a:lnTo>
                  <a:lnTo>
                    <a:pt x="2871711" y="25400"/>
                  </a:lnTo>
                  <a:lnTo>
                    <a:pt x="2866826" y="14570"/>
                  </a:lnTo>
                  <a:lnTo>
                    <a:pt x="2909798" y="0"/>
                  </a:lnTo>
                  <a:lnTo>
                    <a:pt x="2207196" y="482600"/>
                  </a:lnTo>
                  <a:lnTo>
                    <a:pt x="2224024" y="482600"/>
                  </a:lnTo>
                  <a:lnTo>
                    <a:pt x="2241575" y="495300"/>
                  </a:lnTo>
                  <a:lnTo>
                    <a:pt x="2258656" y="508000"/>
                  </a:lnTo>
                  <a:close/>
                </a:path>
                <a:path w="2910204" h="1270000">
                  <a:moveTo>
                    <a:pt x="2859940" y="16905"/>
                  </a:moveTo>
                  <a:lnTo>
                    <a:pt x="2865983" y="12700"/>
                  </a:lnTo>
                  <a:lnTo>
                    <a:pt x="2866826" y="14570"/>
                  </a:lnTo>
                  <a:lnTo>
                    <a:pt x="2859940" y="16905"/>
                  </a:lnTo>
                  <a:close/>
                </a:path>
                <a:path w="2910204" h="1270000">
                  <a:moveTo>
                    <a:pt x="2824806" y="41351"/>
                  </a:moveTo>
                  <a:lnTo>
                    <a:pt x="2859940" y="16905"/>
                  </a:lnTo>
                  <a:lnTo>
                    <a:pt x="2866826" y="14570"/>
                  </a:lnTo>
                  <a:lnTo>
                    <a:pt x="2871711" y="25400"/>
                  </a:lnTo>
                  <a:lnTo>
                    <a:pt x="2824806" y="41351"/>
                  </a:lnTo>
                  <a:close/>
                </a:path>
                <a:path w="2910204" h="1270000">
                  <a:moveTo>
                    <a:pt x="1826120" y="381000"/>
                  </a:moveTo>
                  <a:lnTo>
                    <a:pt x="1792389" y="368300"/>
                  </a:lnTo>
                  <a:lnTo>
                    <a:pt x="1826780" y="368300"/>
                  </a:lnTo>
                  <a:lnTo>
                    <a:pt x="1825296" y="367713"/>
                  </a:lnTo>
                  <a:lnTo>
                    <a:pt x="2859940" y="16905"/>
                  </a:lnTo>
                  <a:lnTo>
                    <a:pt x="2824806" y="41351"/>
                  </a:lnTo>
                  <a:lnTo>
                    <a:pt x="1826120" y="381000"/>
                  </a:lnTo>
                  <a:close/>
                </a:path>
                <a:path w="2910204" h="1270000">
                  <a:moveTo>
                    <a:pt x="1484160" y="330200"/>
                  </a:moveTo>
                  <a:lnTo>
                    <a:pt x="1007008" y="330200"/>
                  </a:lnTo>
                  <a:lnTo>
                    <a:pt x="1037805" y="317500"/>
                  </a:lnTo>
                  <a:lnTo>
                    <a:pt x="1447647" y="317500"/>
                  </a:lnTo>
                  <a:lnTo>
                    <a:pt x="1484160" y="330200"/>
                  </a:lnTo>
                  <a:close/>
                </a:path>
                <a:path w="2910204" h="1270000">
                  <a:moveTo>
                    <a:pt x="1007948" y="342900"/>
                  </a:moveTo>
                  <a:lnTo>
                    <a:pt x="886599" y="342900"/>
                  </a:lnTo>
                  <a:lnTo>
                    <a:pt x="916254" y="330200"/>
                  </a:lnTo>
                  <a:lnTo>
                    <a:pt x="1038694" y="330200"/>
                  </a:lnTo>
                  <a:lnTo>
                    <a:pt x="1007948" y="342900"/>
                  </a:lnTo>
                  <a:close/>
                </a:path>
                <a:path w="2910204" h="1270000">
                  <a:moveTo>
                    <a:pt x="1626463" y="342900"/>
                  </a:moveTo>
                  <a:lnTo>
                    <a:pt x="1483347" y="342900"/>
                  </a:lnTo>
                  <a:lnTo>
                    <a:pt x="1446898" y="330200"/>
                  </a:lnTo>
                  <a:lnTo>
                    <a:pt x="1591487" y="330200"/>
                  </a:lnTo>
                  <a:lnTo>
                    <a:pt x="1626463" y="342900"/>
                  </a:lnTo>
                  <a:close/>
                </a:path>
                <a:path w="2910204" h="1270000">
                  <a:moveTo>
                    <a:pt x="888034" y="355600"/>
                  </a:moveTo>
                  <a:lnTo>
                    <a:pt x="771131" y="355600"/>
                  </a:lnTo>
                  <a:lnTo>
                    <a:pt x="799503" y="342900"/>
                  </a:lnTo>
                  <a:lnTo>
                    <a:pt x="917638" y="342900"/>
                  </a:lnTo>
                  <a:lnTo>
                    <a:pt x="888034" y="355600"/>
                  </a:lnTo>
                  <a:close/>
                </a:path>
                <a:path w="2910204" h="1270000">
                  <a:moveTo>
                    <a:pt x="1728774" y="355600"/>
                  </a:moveTo>
                  <a:lnTo>
                    <a:pt x="1625066" y="355600"/>
                  </a:lnTo>
                  <a:lnTo>
                    <a:pt x="1590154" y="342900"/>
                  </a:lnTo>
                  <a:lnTo>
                    <a:pt x="1695119" y="342900"/>
                  </a:lnTo>
                  <a:lnTo>
                    <a:pt x="1728774" y="355600"/>
                  </a:lnTo>
                  <a:close/>
                </a:path>
                <a:path w="2910204" h="1270000">
                  <a:moveTo>
                    <a:pt x="773099" y="368300"/>
                  </a:moveTo>
                  <a:lnTo>
                    <a:pt x="715467" y="368300"/>
                  </a:lnTo>
                  <a:lnTo>
                    <a:pt x="743115" y="355600"/>
                  </a:lnTo>
                  <a:lnTo>
                    <a:pt x="801395" y="355600"/>
                  </a:lnTo>
                  <a:lnTo>
                    <a:pt x="773099" y="368300"/>
                  </a:lnTo>
                  <a:close/>
                </a:path>
                <a:path w="2910204" h="1270000">
                  <a:moveTo>
                    <a:pt x="1823567" y="368300"/>
                  </a:moveTo>
                  <a:lnTo>
                    <a:pt x="1726920" y="368300"/>
                  </a:lnTo>
                  <a:lnTo>
                    <a:pt x="1693341" y="355600"/>
                  </a:lnTo>
                  <a:lnTo>
                    <a:pt x="1794637" y="355600"/>
                  </a:lnTo>
                  <a:lnTo>
                    <a:pt x="1825296" y="367713"/>
                  </a:lnTo>
                  <a:lnTo>
                    <a:pt x="1823567" y="368300"/>
                  </a:lnTo>
                  <a:close/>
                </a:path>
                <a:path w="2910204" h="1270000">
                  <a:moveTo>
                    <a:pt x="1826780" y="368300"/>
                  </a:moveTo>
                  <a:lnTo>
                    <a:pt x="1823567" y="368300"/>
                  </a:lnTo>
                  <a:lnTo>
                    <a:pt x="1825296" y="367713"/>
                  </a:lnTo>
                  <a:lnTo>
                    <a:pt x="1826780" y="368300"/>
                  </a:lnTo>
                  <a:close/>
                </a:path>
                <a:path w="2910204" h="1270000">
                  <a:moveTo>
                    <a:pt x="717689" y="381000"/>
                  </a:moveTo>
                  <a:lnTo>
                    <a:pt x="634733" y="381000"/>
                  </a:lnTo>
                  <a:lnTo>
                    <a:pt x="661263" y="368300"/>
                  </a:lnTo>
                  <a:lnTo>
                    <a:pt x="745286" y="368300"/>
                  </a:lnTo>
                  <a:lnTo>
                    <a:pt x="717689" y="381000"/>
                  </a:lnTo>
                  <a:close/>
                </a:path>
                <a:path w="2910204" h="1270000">
                  <a:moveTo>
                    <a:pt x="637387" y="393700"/>
                  </a:moveTo>
                  <a:lnTo>
                    <a:pt x="582891" y="393700"/>
                  </a:lnTo>
                  <a:lnTo>
                    <a:pt x="608609" y="381000"/>
                  </a:lnTo>
                  <a:lnTo>
                    <a:pt x="663841" y="381000"/>
                  </a:lnTo>
                  <a:lnTo>
                    <a:pt x="637387" y="393700"/>
                  </a:lnTo>
                  <a:close/>
                </a:path>
                <a:path w="2910204" h="1270000">
                  <a:moveTo>
                    <a:pt x="585825" y="406400"/>
                  </a:moveTo>
                  <a:lnTo>
                    <a:pt x="532714" y="406400"/>
                  </a:lnTo>
                  <a:lnTo>
                    <a:pt x="557593" y="393700"/>
                  </a:lnTo>
                  <a:lnTo>
                    <a:pt x="611479" y="393700"/>
                  </a:lnTo>
                  <a:lnTo>
                    <a:pt x="585825" y="406400"/>
                  </a:lnTo>
                  <a:close/>
                </a:path>
                <a:path w="2910204" h="1270000">
                  <a:moveTo>
                    <a:pt x="535952" y="419100"/>
                  </a:moveTo>
                  <a:lnTo>
                    <a:pt x="484289" y="419100"/>
                  </a:lnTo>
                  <a:lnTo>
                    <a:pt x="508279" y="406400"/>
                  </a:lnTo>
                  <a:lnTo>
                    <a:pt x="560755" y="406400"/>
                  </a:lnTo>
                  <a:lnTo>
                    <a:pt x="535952" y="419100"/>
                  </a:lnTo>
                  <a:close/>
                </a:path>
                <a:path w="2910204" h="1270000">
                  <a:moveTo>
                    <a:pt x="441566" y="444500"/>
                  </a:moveTo>
                  <a:lnTo>
                    <a:pt x="415074" y="444500"/>
                  </a:lnTo>
                  <a:lnTo>
                    <a:pt x="437680" y="431800"/>
                  </a:lnTo>
                  <a:lnTo>
                    <a:pt x="460743" y="419100"/>
                  </a:lnTo>
                  <a:lnTo>
                    <a:pt x="511746" y="419100"/>
                  </a:lnTo>
                  <a:lnTo>
                    <a:pt x="487845" y="431800"/>
                  </a:lnTo>
                  <a:lnTo>
                    <a:pt x="464553" y="431800"/>
                  </a:lnTo>
                  <a:lnTo>
                    <a:pt x="441566" y="444500"/>
                  </a:lnTo>
                  <a:close/>
                </a:path>
                <a:path w="2910204" h="1270000">
                  <a:moveTo>
                    <a:pt x="419138" y="457200"/>
                  </a:moveTo>
                  <a:lnTo>
                    <a:pt x="371348" y="457200"/>
                  </a:lnTo>
                  <a:lnTo>
                    <a:pt x="392963" y="444500"/>
                  </a:lnTo>
                  <a:lnTo>
                    <a:pt x="441655" y="444500"/>
                  </a:lnTo>
                  <a:lnTo>
                    <a:pt x="419138" y="457200"/>
                  </a:lnTo>
                  <a:close/>
                </a:path>
                <a:path w="2910204" h="1270000">
                  <a:moveTo>
                    <a:pt x="334441" y="482600"/>
                  </a:moveTo>
                  <a:lnTo>
                    <a:pt x="309575" y="482600"/>
                  </a:lnTo>
                  <a:lnTo>
                    <a:pt x="329641" y="469900"/>
                  </a:lnTo>
                  <a:lnTo>
                    <a:pt x="350240" y="457200"/>
                  </a:lnTo>
                  <a:lnTo>
                    <a:pt x="397294" y="457200"/>
                  </a:lnTo>
                  <a:lnTo>
                    <a:pt x="375780" y="469900"/>
                  </a:lnTo>
                  <a:lnTo>
                    <a:pt x="354952" y="469900"/>
                  </a:lnTo>
                  <a:lnTo>
                    <a:pt x="334441" y="482600"/>
                  </a:lnTo>
                  <a:close/>
                </a:path>
                <a:path w="2910204" h="1270000">
                  <a:moveTo>
                    <a:pt x="258229" y="520700"/>
                  </a:moveTo>
                  <a:lnTo>
                    <a:pt x="234708" y="520700"/>
                  </a:lnTo>
                  <a:lnTo>
                    <a:pt x="252590" y="508000"/>
                  </a:lnTo>
                  <a:lnTo>
                    <a:pt x="271030" y="495300"/>
                  </a:lnTo>
                  <a:lnTo>
                    <a:pt x="290029" y="482600"/>
                  </a:lnTo>
                  <a:lnTo>
                    <a:pt x="334543" y="482600"/>
                  </a:lnTo>
                  <a:lnTo>
                    <a:pt x="314579" y="495300"/>
                  </a:lnTo>
                  <a:lnTo>
                    <a:pt x="295351" y="495300"/>
                  </a:lnTo>
                  <a:lnTo>
                    <a:pt x="276453" y="508000"/>
                  </a:lnTo>
                  <a:lnTo>
                    <a:pt x="258229" y="520700"/>
                  </a:lnTo>
                  <a:close/>
                </a:path>
                <a:path w="2910204" h="1270000">
                  <a:moveTo>
                    <a:pt x="2307094" y="533400"/>
                  </a:moveTo>
                  <a:lnTo>
                    <a:pt x="2285466" y="533400"/>
                  </a:lnTo>
                  <a:lnTo>
                    <a:pt x="2269426" y="520700"/>
                  </a:lnTo>
                  <a:lnTo>
                    <a:pt x="2253018" y="508000"/>
                  </a:lnTo>
                  <a:lnTo>
                    <a:pt x="2275281" y="508000"/>
                  </a:lnTo>
                  <a:lnTo>
                    <a:pt x="2291422" y="520700"/>
                  </a:lnTo>
                  <a:lnTo>
                    <a:pt x="2307094" y="533400"/>
                  </a:lnTo>
                  <a:close/>
                </a:path>
                <a:path w="2910204" h="1270000">
                  <a:moveTo>
                    <a:pt x="191147" y="558800"/>
                  </a:moveTo>
                  <a:lnTo>
                    <a:pt x="168986" y="558800"/>
                  </a:lnTo>
                  <a:lnTo>
                    <a:pt x="184530" y="546100"/>
                  </a:lnTo>
                  <a:lnTo>
                    <a:pt x="200672" y="533400"/>
                  </a:lnTo>
                  <a:lnTo>
                    <a:pt x="217398" y="520700"/>
                  </a:lnTo>
                  <a:lnTo>
                    <a:pt x="240703" y="520700"/>
                  </a:lnTo>
                  <a:lnTo>
                    <a:pt x="223507" y="533400"/>
                  </a:lnTo>
                  <a:lnTo>
                    <a:pt x="223634" y="533400"/>
                  </a:lnTo>
                  <a:lnTo>
                    <a:pt x="207022" y="546100"/>
                  </a:lnTo>
                  <a:lnTo>
                    <a:pt x="207149" y="546100"/>
                  </a:lnTo>
                  <a:lnTo>
                    <a:pt x="191147" y="558800"/>
                  </a:lnTo>
                  <a:close/>
                </a:path>
                <a:path w="2910204" h="1270000">
                  <a:moveTo>
                    <a:pt x="2351138" y="558800"/>
                  </a:moveTo>
                  <a:lnTo>
                    <a:pt x="2330310" y="558800"/>
                  </a:lnTo>
                  <a:lnTo>
                    <a:pt x="2315743" y="546100"/>
                  </a:lnTo>
                  <a:lnTo>
                    <a:pt x="2315870" y="546100"/>
                  </a:lnTo>
                  <a:lnTo>
                    <a:pt x="2300795" y="533400"/>
                  </a:lnTo>
                  <a:lnTo>
                    <a:pt x="2322271" y="533400"/>
                  </a:lnTo>
                  <a:lnTo>
                    <a:pt x="2336952" y="546100"/>
                  </a:lnTo>
                  <a:lnTo>
                    <a:pt x="2351138" y="558800"/>
                  </a:lnTo>
                  <a:close/>
                </a:path>
                <a:path w="2910204" h="1270000">
                  <a:moveTo>
                    <a:pt x="97612" y="622300"/>
                  </a:moveTo>
                  <a:lnTo>
                    <a:pt x="88938" y="622300"/>
                  </a:lnTo>
                  <a:lnTo>
                    <a:pt x="100660" y="609600"/>
                  </a:lnTo>
                  <a:lnTo>
                    <a:pt x="113042" y="596900"/>
                  </a:lnTo>
                  <a:lnTo>
                    <a:pt x="126085" y="584200"/>
                  </a:lnTo>
                  <a:lnTo>
                    <a:pt x="139763" y="571500"/>
                  </a:lnTo>
                  <a:lnTo>
                    <a:pt x="154063" y="558800"/>
                  </a:lnTo>
                  <a:lnTo>
                    <a:pt x="176009" y="558800"/>
                  </a:lnTo>
                  <a:lnTo>
                    <a:pt x="161226" y="571500"/>
                  </a:lnTo>
                  <a:lnTo>
                    <a:pt x="161366" y="571500"/>
                  </a:lnTo>
                  <a:lnTo>
                    <a:pt x="147192" y="584200"/>
                  </a:lnTo>
                  <a:lnTo>
                    <a:pt x="147345" y="584200"/>
                  </a:lnTo>
                  <a:lnTo>
                    <a:pt x="133819" y="596900"/>
                  </a:lnTo>
                  <a:lnTo>
                    <a:pt x="133972" y="596900"/>
                  </a:lnTo>
                  <a:lnTo>
                    <a:pt x="121081" y="609600"/>
                  </a:lnTo>
                  <a:lnTo>
                    <a:pt x="109181" y="609600"/>
                  </a:lnTo>
                  <a:lnTo>
                    <a:pt x="97612" y="622300"/>
                  </a:lnTo>
                  <a:close/>
                </a:path>
                <a:path w="2910204" h="1270000">
                  <a:moveTo>
                    <a:pt x="2402687" y="596900"/>
                  </a:moveTo>
                  <a:lnTo>
                    <a:pt x="2382926" y="596900"/>
                  </a:lnTo>
                  <a:lnTo>
                    <a:pt x="2370442" y="584200"/>
                  </a:lnTo>
                  <a:lnTo>
                    <a:pt x="2357539" y="571500"/>
                  </a:lnTo>
                  <a:lnTo>
                    <a:pt x="2357678" y="571500"/>
                  </a:lnTo>
                  <a:lnTo>
                    <a:pt x="2344127" y="558800"/>
                  </a:lnTo>
                  <a:lnTo>
                    <a:pt x="2364803" y="558800"/>
                  </a:lnTo>
                  <a:lnTo>
                    <a:pt x="2377960" y="571500"/>
                  </a:lnTo>
                  <a:lnTo>
                    <a:pt x="2390597" y="584200"/>
                  </a:lnTo>
                  <a:lnTo>
                    <a:pt x="2402687" y="596900"/>
                  </a:lnTo>
                  <a:close/>
                </a:path>
                <a:path w="2910204" h="1270000">
                  <a:moveTo>
                    <a:pt x="2445613" y="635000"/>
                  </a:moveTo>
                  <a:lnTo>
                    <a:pt x="2426906" y="635000"/>
                  </a:lnTo>
                  <a:lnTo>
                    <a:pt x="2416594" y="622300"/>
                  </a:lnTo>
                  <a:lnTo>
                    <a:pt x="2416746" y="622300"/>
                  </a:lnTo>
                  <a:lnTo>
                    <a:pt x="2405888" y="609600"/>
                  </a:lnTo>
                  <a:lnTo>
                    <a:pt x="2406027" y="609600"/>
                  </a:lnTo>
                  <a:lnTo>
                    <a:pt x="2394610" y="596900"/>
                  </a:lnTo>
                  <a:lnTo>
                    <a:pt x="2414244" y="596900"/>
                  </a:lnTo>
                  <a:lnTo>
                    <a:pt x="2425255" y="609600"/>
                  </a:lnTo>
                  <a:lnTo>
                    <a:pt x="2435720" y="622300"/>
                  </a:lnTo>
                  <a:lnTo>
                    <a:pt x="2445613" y="635000"/>
                  </a:lnTo>
                  <a:close/>
                </a:path>
                <a:path w="2910204" h="1270000">
                  <a:moveTo>
                    <a:pt x="58889" y="673100"/>
                  </a:moveTo>
                  <a:lnTo>
                    <a:pt x="40601" y="673100"/>
                  </a:lnTo>
                  <a:lnTo>
                    <a:pt x="48844" y="660400"/>
                  </a:lnTo>
                  <a:lnTo>
                    <a:pt x="57823" y="647700"/>
                  </a:lnTo>
                  <a:lnTo>
                    <a:pt x="67500" y="635000"/>
                  </a:lnTo>
                  <a:lnTo>
                    <a:pt x="77876" y="622300"/>
                  </a:lnTo>
                  <a:lnTo>
                    <a:pt x="97777" y="622300"/>
                  </a:lnTo>
                  <a:lnTo>
                    <a:pt x="86893" y="635000"/>
                  </a:lnTo>
                  <a:lnTo>
                    <a:pt x="87058" y="635000"/>
                  </a:lnTo>
                  <a:lnTo>
                    <a:pt x="76860" y="647700"/>
                  </a:lnTo>
                  <a:lnTo>
                    <a:pt x="77025" y="647700"/>
                  </a:lnTo>
                  <a:lnTo>
                    <a:pt x="67525" y="660400"/>
                  </a:lnTo>
                  <a:lnTo>
                    <a:pt x="67690" y="660400"/>
                  </a:lnTo>
                  <a:lnTo>
                    <a:pt x="58889" y="673100"/>
                  </a:lnTo>
                  <a:close/>
                </a:path>
                <a:path w="2910204" h="1270000">
                  <a:moveTo>
                    <a:pt x="2492667" y="698500"/>
                  </a:moveTo>
                  <a:lnTo>
                    <a:pt x="2481668" y="698500"/>
                  </a:lnTo>
                  <a:lnTo>
                    <a:pt x="2475484" y="685800"/>
                  </a:lnTo>
                  <a:lnTo>
                    <a:pt x="2475636" y="685800"/>
                  </a:lnTo>
                  <a:lnTo>
                    <a:pt x="2468841" y="673100"/>
                  </a:lnTo>
                  <a:lnTo>
                    <a:pt x="2461755" y="673100"/>
                  </a:lnTo>
                  <a:lnTo>
                    <a:pt x="2453766" y="660400"/>
                  </a:lnTo>
                  <a:lnTo>
                    <a:pt x="2453919" y="660400"/>
                  </a:lnTo>
                  <a:lnTo>
                    <a:pt x="2445346" y="647700"/>
                  </a:lnTo>
                  <a:lnTo>
                    <a:pt x="2445499" y="647700"/>
                  </a:lnTo>
                  <a:lnTo>
                    <a:pt x="2436329" y="635000"/>
                  </a:lnTo>
                  <a:lnTo>
                    <a:pt x="2454935" y="635000"/>
                  </a:lnTo>
                  <a:lnTo>
                    <a:pt x="2463672" y="647700"/>
                  </a:lnTo>
                  <a:lnTo>
                    <a:pt x="2471826" y="660400"/>
                  </a:lnTo>
                  <a:lnTo>
                    <a:pt x="2479382" y="673100"/>
                  </a:lnTo>
                  <a:lnTo>
                    <a:pt x="2486329" y="685800"/>
                  </a:lnTo>
                  <a:lnTo>
                    <a:pt x="2492667" y="698500"/>
                  </a:lnTo>
                  <a:close/>
                </a:path>
                <a:path w="2910204" h="1270000">
                  <a:moveTo>
                    <a:pt x="50977" y="685800"/>
                  </a:moveTo>
                  <a:lnTo>
                    <a:pt x="33045" y="685800"/>
                  </a:lnTo>
                  <a:lnTo>
                    <a:pt x="36715" y="673100"/>
                  </a:lnTo>
                  <a:lnTo>
                    <a:pt x="59067" y="673100"/>
                  </a:lnTo>
                  <a:lnTo>
                    <a:pt x="50977" y="685800"/>
                  </a:lnTo>
                  <a:close/>
                </a:path>
                <a:path w="2910204" h="1270000">
                  <a:moveTo>
                    <a:pt x="40500" y="698500"/>
                  </a:moveTo>
                  <a:lnTo>
                    <a:pt x="26238" y="698500"/>
                  </a:lnTo>
                  <a:lnTo>
                    <a:pt x="29552" y="685800"/>
                  </a:lnTo>
                  <a:lnTo>
                    <a:pt x="43903" y="685800"/>
                  </a:lnTo>
                  <a:lnTo>
                    <a:pt x="40500" y="698500"/>
                  </a:lnTo>
                  <a:close/>
                </a:path>
                <a:path w="2910204" h="1270000">
                  <a:moveTo>
                    <a:pt x="34404" y="711200"/>
                  </a:moveTo>
                  <a:lnTo>
                    <a:pt x="20192" y="711200"/>
                  </a:lnTo>
                  <a:lnTo>
                    <a:pt x="23126" y="698500"/>
                  </a:lnTo>
                  <a:lnTo>
                    <a:pt x="37439" y="698500"/>
                  </a:lnTo>
                  <a:lnTo>
                    <a:pt x="34404" y="711200"/>
                  </a:lnTo>
                  <a:close/>
                </a:path>
                <a:path w="2910204" h="1270000">
                  <a:moveTo>
                    <a:pt x="2505748" y="723900"/>
                  </a:moveTo>
                  <a:lnTo>
                    <a:pt x="2491866" y="723900"/>
                  </a:lnTo>
                  <a:lnTo>
                    <a:pt x="2486939" y="711200"/>
                  </a:lnTo>
                  <a:lnTo>
                    <a:pt x="2487079" y="711200"/>
                  </a:lnTo>
                  <a:lnTo>
                    <a:pt x="2481516" y="698500"/>
                  </a:lnTo>
                  <a:lnTo>
                    <a:pt x="2498382" y="698500"/>
                  </a:lnTo>
                  <a:lnTo>
                    <a:pt x="2503436" y="711200"/>
                  </a:lnTo>
                  <a:lnTo>
                    <a:pt x="2505748" y="723900"/>
                  </a:lnTo>
                  <a:close/>
                </a:path>
                <a:path w="2910204" h="1270000">
                  <a:moveTo>
                    <a:pt x="29044" y="723900"/>
                  </a:moveTo>
                  <a:lnTo>
                    <a:pt x="14909" y="723900"/>
                  </a:lnTo>
                  <a:lnTo>
                    <a:pt x="17462" y="711200"/>
                  </a:lnTo>
                  <a:lnTo>
                    <a:pt x="31699" y="711200"/>
                  </a:lnTo>
                  <a:lnTo>
                    <a:pt x="29044" y="723900"/>
                  </a:lnTo>
                  <a:close/>
                </a:path>
                <a:path w="2910204" h="1270000">
                  <a:moveTo>
                    <a:pt x="22402" y="736600"/>
                  </a:moveTo>
                  <a:lnTo>
                    <a:pt x="10401" y="736600"/>
                  </a:lnTo>
                  <a:lnTo>
                    <a:pt x="12560" y="723900"/>
                  </a:lnTo>
                  <a:lnTo>
                    <a:pt x="24498" y="723900"/>
                  </a:lnTo>
                  <a:lnTo>
                    <a:pt x="22402" y="736600"/>
                  </a:lnTo>
                  <a:close/>
                </a:path>
                <a:path w="2910204" h="1270000">
                  <a:moveTo>
                    <a:pt x="24422" y="736600"/>
                  </a:moveTo>
                  <a:lnTo>
                    <a:pt x="24498" y="723900"/>
                  </a:lnTo>
                  <a:lnTo>
                    <a:pt x="26708" y="723900"/>
                  </a:lnTo>
                  <a:lnTo>
                    <a:pt x="24422" y="736600"/>
                  </a:lnTo>
                  <a:close/>
                </a:path>
                <a:path w="2910204" h="1270000">
                  <a:moveTo>
                    <a:pt x="2509862" y="736600"/>
                  </a:moveTo>
                  <a:lnTo>
                    <a:pt x="2496007" y="736600"/>
                  </a:lnTo>
                  <a:lnTo>
                    <a:pt x="2493937" y="723900"/>
                  </a:lnTo>
                  <a:lnTo>
                    <a:pt x="2507881" y="723900"/>
                  </a:lnTo>
                  <a:lnTo>
                    <a:pt x="2509862" y="736600"/>
                  </a:lnTo>
                  <a:close/>
                </a:path>
                <a:path w="2910204" h="1270000">
                  <a:moveTo>
                    <a:pt x="18923" y="749300"/>
                  </a:moveTo>
                  <a:lnTo>
                    <a:pt x="6692" y="749300"/>
                  </a:lnTo>
                  <a:lnTo>
                    <a:pt x="8445" y="736600"/>
                  </a:lnTo>
                  <a:lnTo>
                    <a:pt x="20624" y="736600"/>
                  </a:lnTo>
                  <a:lnTo>
                    <a:pt x="18923" y="749300"/>
                  </a:lnTo>
                  <a:close/>
                </a:path>
                <a:path w="2910204" h="1270000">
                  <a:moveTo>
                    <a:pt x="2514777" y="749300"/>
                  </a:moveTo>
                  <a:lnTo>
                    <a:pt x="2501087" y="749300"/>
                  </a:lnTo>
                  <a:lnTo>
                    <a:pt x="2499499" y="736600"/>
                  </a:lnTo>
                  <a:lnTo>
                    <a:pt x="2513304" y="736600"/>
                  </a:lnTo>
                  <a:lnTo>
                    <a:pt x="2514777" y="749300"/>
                  </a:lnTo>
                  <a:close/>
                </a:path>
                <a:path w="2910204" h="1270000">
                  <a:moveTo>
                    <a:pt x="16205" y="762000"/>
                  </a:moveTo>
                  <a:lnTo>
                    <a:pt x="3784" y="762000"/>
                  </a:lnTo>
                  <a:lnTo>
                    <a:pt x="5130" y="749300"/>
                  </a:lnTo>
                  <a:lnTo>
                    <a:pt x="17513" y="749300"/>
                  </a:lnTo>
                  <a:lnTo>
                    <a:pt x="16205" y="762000"/>
                  </a:lnTo>
                  <a:close/>
                </a:path>
                <a:path w="2910204" h="1270000">
                  <a:moveTo>
                    <a:pt x="2517203" y="762000"/>
                  </a:moveTo>
                  <a:lnTo>
                    <a:pt x="2503678" y="762000"/>
                  </a:lnTo>
                  <a:lnTo>
                    <a:pt x="2502420" y="749300"/>
                  </a:lnTo>
                  <a:lnTo>
                    <a:pt x="2516073" y="749300"/>
                  </a:lnTo>
                  <a:lnTo>
                    <a:pt x="2517203" y="762000"/>
                  </a:lnTo>
                  <a:close/>
                </a:path>
                <a:path w="2910204" h="1270000">
                  <a:moveTo>
                    <a:pt x="14262" y="774700"/>
                  </a:moveTo>
                  <a:lnTo>
                    <a:pt x="1689" y="774700"/>
                  </a:lnTo>
                  <a:lnTo>
                    <a:pt x="2628" y="762000"/>
                  </a:lnTo>
                  <a:lnTo>
                    <a:pt x="15163" y="762000"/>
                  </a:lnTo>
                  <a:lnTo>
                    <a:pt x="14262" y="774700"/>
                  </a:lnTo>
                  <a:close/>
                </a:path>
                <a:path w="2910204" h="1270000">
                  <a:moveTo>
                    <a:pt x="2518956" y="774700"/>
                  </a:moveTo>
                  <a:lnTo>
                    <a:pt x="2506370" y="774700"/>
                  </a:lnTo>
                  <a:lnTo>
                    <a:pt x="2505608" y="762000"/>
                  </a:lnTo>
                  <a:lnTo>
                    <a:pt x="2518168" y="762000"/>
                  </a:lnTo>
                  <a:lnTo>
                    <a:pt x="2518956" y="774700"/>
                  </a:lnTo>
                  <a:close/>
                </a:path>
                <a:path w="2910204" h="1270000">
                  <a:moveTo>
                    <a:pt x="13081" y="787400"/>
                  </a:moveTo>
                  <a:lnTo>
                    <a:pt x="419" y="787400"/>
                  </a:lnTo>
                  <a:lnTo>
                    <a:pt x="952" y="774700"/>
                  </a:lnTo>
                  <a:lnTo>
                    <a:pt x="13589" y="774700"/>
                  </a:lnTo>
                  <a:lnTo>
                    <a:pt x="13081" y="787400"/>
                  </a:lnTo>
                  <a:close/>
                </a:path>
                <a:path w="2910204" h="1270000">
                  <a:moveTo>
                    <a:pt x="2520022" y="787400"/>
                  </a:moveTo>
                  <a:lnTo>
                    <a:pt x="2507348" y="787400"/>
                  </a:lnTo>
                  <a:lnTo>
                    <a:pt x="2506916" y="774700"/>
                  </a:lnTo>
                  <a:lnTo>
                    <a:pt x="2519578" y="774700"/>
                  </a:lnTo>
                  <a:lnTo>
                    <a:pt x="2520022" y="787400"/>
                  </a:lnTo>
                  <a:close/>
                </a:path>
                <a:path w="2910204" h="1270000">
                  <a:moveTo>
                    <a:pt x="12700" y="800100"/>
                  </a:moveTo>
                  <a:lnTo>
                    <a:pt x="0" y="800100"/>
                  </a:lnTo>
                  <a:lnTo>
                    <a:pt x="101" y="787400"/>
                  </a:lnTo>
                  <a:lnTo>
                    <a:pt x="12700" y="787400"/>
                  </a:lnTo>
                  <a:lnTo>
                    <a:pt x="12700" y="800100"/>
                  </a:lnTo>
                  <a:close/>
                </a:path>
                <a:path w="2910204" h="1270000">
                  <a:moveTo>
                    <a:pt x="12750" y="793750"/>
                  </a:moveTo>
                  <a:lnTo>
                    <a:pt x="12700" y="787400"/>
                  </a:lnTo>
                  <a:lnTo>
                    <a:pt x="12750" y="793750"/>
                  </a:lnTo>
                  <a:close/>
                </a:path>
                <a:path w="2910204" h="1270000">
                  <a:moveTo>
                    <a:pt x="2507622" y="792842"/>
                  </a:moveTo>
                  <a:lnTo>
                    <a:pt x="2507589" y="787400"/>
                  </a:lnTo>
                  <a:lnTo>
                    <a:pt x="2507622" y="792842"/>
                  </a:lnTo>
                  <a:close/>
                </a:path>
                <a:path w="2910204" h="1270000">
                  <a:moveTo>
                    <a:pt x="2520365" y="800100"/>
                  </a:moveTo>
                  <a:lnTo>
                    <a:pt x="2507665" y="800100"/>
                  </a:lnTo>
                  <a:lnTo>
                    <a:pt x="2507665" y="787400"/>
                  </a:lnTo>
                  <a:lnTo>
                    <a:pt x="2520276" y="787400"/>
                  </a:lnTo>
                  <a:lnTo>
                    <a:pt x="2520365" y="800100"/>
                  </a:lnTo>
                  <a:close/>
                </a:path>
                <a:path w="2910204" h="1270000">
                  <a:moveTo>
                    <a:pt x="2507665" y="800100"/>
                  </a:moveTo>
                  <a:lnTo>
                    <a:pt x="2507622" y="792842"/>
                  </a:lnTo>
                  <a:lnTo>
                    <a:pt x="2507665" y="800100"/>
                  </a:lnTo>
                  <a:close/>
                </a:path>
                <a:path w="2910204" h="1270000">
                  <a:moveTo>
                    <a:pt x="12801" y="800100"/>
                  </a:moveTo>
                  <a:lnTo>
                    <a:pt x="12750" y="793750"/>
                  </a:lnTo>
                  <a:lnTo>
                    <a:pt x="12801" y="800100"/>
                  </a:lnTo>
                  <a:close/>
                </a:path>
                <a:path w="2910204" h="1270000">
                  <a:moveTo>
                    <a:pt x="13589" y="812800"/>
                  </a:moveTo>
                  <a:lnTo>
                    <a:pt x="952" y="812800"/>
                  </a:lnTo>
                  <a:lnTo>
                    <a:pt x="419" y="800100"/>
                  </a:lnTo>
                  <a:lnTo>
                    <a:pt x="13081" y="800100"/>
                  </a:lnTo>
                  <a:lnTo>
                    <a:pt x="13589" y="812800"/>
                  </a:lnTo>
                  <a:close/>
                </a:path>
                <a:path w="2910204" h="1270000">
                  <a:moveTo>
                    <a:pt x="2519413" y="812800"/>
                  </a:moveTo>
                  <a:lnTo>
                    <a:pt x="2506776" y="812800"/>
                  </a:lnTo>
                  <a:lnTo>
                    <a:pt x="2507284" y="800100"/>
                  </a:lnTo>
                  <a:lnTo>
                    <a:pt x="2519946" y="800100"/>
                  </a:lnTo>
                  <a:lnTo>
                    <a:pt x="2519413" y="812800"/>
                  </a:lnTo>
                  <a:close/>
                </a:path>
                <a:path w="2910204" h="1270000">
                  <a:moveTo>
                    <a:pt x="15163" y="825500"/>
                  </a:moveTo>
                  <a:lnTo>
                    <a:pt x="2628" y="825500"/>
                  </a:lnTo>
                  <a:lnTo>
                    <a:pt x="1689" y="812800"/>
                  </a:lnTo>
                  <a:lnTo>
                    <a:pt x="14262" y="812800"/>
                  </a:lnTo>
                  <a:lnTo>
                    <a:pt x="15163" y="825500"/>
                  </a:lnTo>
                  <a:close/>
                </a:path>
                <a:path w="2910204" h="1270000">
                  <a:moveTo>
                    <a:pt x="2517736" y="825500"/>
                  </a:moveTo>
                  <a:lnTo>
                    <a:pt x="2505202" y="825500"/>
                  </a:lnTo>
                  <a:lnTo>
                    <a:pt x="2506116" y="812800"/>
                  </a:lnTo>
                  <a:lnTo>
                    <a:pt x="2518676" y="812800"/>
                  </a:lnTo>
                  <a:lnTo>
                    <a:pt x="2517736" y="825500"/>
                  </a:lnTo>
                  <a:close/>
                </a:path>
                <a:path w="2910204" h="1270000">
                  <a:moveTo>
                    <a:pt x="17513" y="838200"/>
                  </a:moveTo>
                  <a:lnTo>
                    <a:pt x="5130" y="838200"/>
                  </a:lnTo>
                  <a:lnTo>
                    <a:pt x="3784" y="825500"/>
                  </a:lnTo>
                  <a:lnTo>
                    <a:pt x="16205" y="825500"/>
                  </a:lnTo>
                  <a:lnTo>
                    <a:pt x="17513" y="838200"/>
                  </a:lnTo>
                  <a:close/>
                </a:path>
                <a:path w="2910204" h="1270000">
                  <a:moveTo>
                    <a:pt x="2515235" y="838200"/>
                  </a:moveTo>
                  <a:lnTo>
                    <a:pt x="2502852" y="838200"/>
                  </a:lnTo>
                  <a:lnTo>
                    <a:pt x="2504160" y="825500"/>
                  </a:lnTo>
                  <a:lnTo>
                    <a:pt x="2516593" y="825500"/>
                  </a:lnTo>
                  <a:lnTo>
                    <a:pt x="2515235" y="838200"/>
                  </a:lnTo>
                  <a:close/>
                </a:path>
                <a:path w="2910204" h="1270000">
                  <a:moveTo>
                    <a:pt x="20624" y="850900"/>
                  </a:moveTo>
                  <a:lnTo>
                    <a:pt x="8445" y="850900"/>
                  </a:lnTo>
                  <a:lnTo>
                    <a:pt x="6692" y="838200"/>
                  </a:lnTo>
                  <a:lnTo>
                    <a:pt x="18923" y="838200"/>
                  </a:lnTo>
                  <a:lnTo>
                    <a:pt x="20624" y="850900"/>
                  </a:lnTo>
                  <a:close/>
                </a:path>
                <a:path w="2910204" h="1270000">
                  <a:moveTo>
                    <a:pt x="2511920" y="850900"/>
                  </a:moveTo>
                  <a:lnTo>
                    <a:pt x="2499741" y="850900"/>
                  </a:lnTo>
                  <a:lnTo>
                    <a:pt x="2501442" y="838200"/>
                  </a:lnTo>
                  <a:lnTo>
                    <a:pt x="2513672" y="838200"/>
                  </a:lnTo>
                  <a:lnTo>
                    <a:pt x="2511920" y="850900"/>
                  </a:lnTo>
                  <a:close/>
                </a:path>
                <a:path w="2910204" h="1270000">
                  <a:moveTo>
                    <a:pt x="24498" y="863600"/>
                  </a:moveTo>
                  <a:lnTo>
                    <a:pt x="12560" y="863600"/>
                  </a:lnTo>
                  <a:lnTo>
                    <a:pt x="10401" y="850900"/>
                  </a:lnTo>
                  <a:lnTo>
                    <a:pt x="22402" y="850900"/>
                  </a:lnTo>
                  <a:lnTo>
                    <a:pt x="24498" y="863600"/>
                  </a:lnTo>
                  <a:close/>
                </a:path>
                <a:path w="2910204" h="1270000">
                  <a:moveTo>
                    <a:pt x="2507805" y="863600"/>
                  </a:moveTo>
                  <a:lnTo>
                    <a:pt x="2495867" y="863600"/>
                  </a:lnTo>
                  <a:lnTo>
                    <a:pt x="2497963" y="850900"/>
                  </a:lnTo>
                  <a:lnTo>
                    <a:pt x="2509964" y="850900"/>
                  </a:lnTo>
                  <a:lnTo>
                    <a:pt x="2507805" y="863600"/>
                  </a:lnTo>
                  <a:close/>
                </a:path>
                <a:path w="2910204" h="1270000">
                  <a:moveTo>
                    <a:pt x="31699" y="876300"/>
                  </a:moveTo>
                  <a:lnTo>
                    <a:pt x="17462" y="876300"/>
                  </a:lnTo>
                  <a:lnTo>
                    <a:pt x="14909" y="863600"/>
                  </a:lnTo>
                  <a:lnTo>
                    <a:pt x="29044" y="863600"/>
                  </a:lnTo>
                  <a:lnTo>
                    <a:pt x="31699" y="876300"/>
                  </a:lnTo>
                  <a:close/>
                </a:path>
                <a:path w="2910204" h="1270000">
                  <a:moveTo>
                    <a:pt x="2502916" y="876300"/>
                  </a:moveTo>
                  <a:lnTo>
                    <a:pt x="2488666" y="876300"/>
                  </a:lnTo>
                  <a:lnTo>
                    <a:pt x="2491320" y="863600"/>
                  </a:lnTo>
                  <a:lnTo>
                    <a:pt x="2505456" y="863600"/>
                  </a:lnTo>
                  <a:lnTo>
                    <a:pt x="2502916" y="876300"/>
                  </a:lnTo>
                  <a:close/>
                </a:path>
                <a:path w="2910204" h="1270000">
                  <a:moveTo>
                    <a:pt x="37439" y="889000"/>
                  </a:moveTo>
                  <a:lnTo>
                    <a:pt x="23126" y="889000"/>
                  </a:lnTo>
                  <a:lnTo>
                    <a:pt x="20192" y="876300"/>
                  </a:lnTo>
                  <a:lnTo>
                    <a:pt x="34404" y="876300"/>
                  </a:lnTo>
                  <a:lnTo>
                    <a:pt x="37439" y="889000"/>
                  </a:lnTo>
                  <a:close/>
                </a:path>
                <a:path w="2910204" h="1270000">
                  <a:moveTo>
                    <a:pt x="2497239" y="889000"/>
                  </a:moveTo>
                  <a:lnTo>
                    <a:pt x="2482926" y="889000"/>
                  </a:lnTo>
                  <a:lnTo>
                    <a:pt x="2485974" y="876300"/>
                  </a:lnTo>
                  <a:lnTo>
                    <a:pt x="2500172" y="876300"/>
                  </a:lnTo>
                  <a:lnTo>
                    <a:pt x="2497239" y="889000"/>
                  </a:lnTo>
                  <a:close/>
                </a:path>
                <a:path w="2910204" h="1270000">
                  <a:moveTo>
                    <a:pt x="43903" y="901700"/>
                  </a:moveTo>
                  <a:lnTo>
                    <a:pt x="29552" y="901700"/>
                  </a:lnTo>
                  <a:lnTo>
                    <a:pt x="26238" y="889000"/>
                  </a:lnTo>
                  <a:lnTo>
                    <a:pt x="40500" y="889000"/>
                  </a:lnTo>
                  <a:lnTo>
                    <a:pt x="43903" y="901700"/>
                  </a:lnTo>
                  <a:close/>
                </a:path>
                <a:path w="2910204" h="1270000">
                  <a:moveTo>
                    <a:pt x="2490812" y="901700"/>
                  </a:moveTo>
                  <a:lnTo>
                    <a:pt x="2476461" y="901700"/>
                  </a:lnTo>
                  <a:lnTo>
                    <a:pt x="2479865" y="889000"/>
                  </a:lnTo>
                  <a:lnTo>
                    <a:pt x="2494127" y="889000"/>
                  </a:lnTo>
                  <a:lnTo>
                    <a:pt x="2490812" y="901700"/>
                  </a:lnTo>
                  <a:close/>
                </a:path>
                <a:path w="2910204" h="1270000">
                  <a:moveTo>
                    <a:pt x="59067" y="914400"/>
                  </a:moveTo>
                  <a:lnTo>
                    <a:pt x="36715" y="914400"/>
                  </a:lnTo>
                  <a:lnTo>
                    <a:pt x="33045" y="901700"/>
                  </a:lnTo>
                  <a:lnTo>
                    <a:pt x="50977" y="901700"/>
                  </a:lnTo>
                  <a:lnTo>
                    <a:pt x="59067" y="914400"/>
                  </a:lnTo>
                  <a:close/>
                </a:path>
                <a:path w="2910204" h="1270000">
                  <a:moveTo>
                    <a:pt x="2483650" y="914400"/>
                  </a:moveTo>
                  <a:lnTo>
                    <a:pt x="2461298" y="914400"/>
                  </a:lnTo>
                  <a:lnTo>
                    <a:pt x="2469388" y="901700"/>
                  </a:lnTo>
                  <a:lnTo>
                    <a:pt x="2487320" y="901700"/>
                  </a:lnTo>
                  <a:lnTo>
                    <a:pt x="2483650" y="914400"/>
                  </a:lnTo>
                  <a:close/>
                </a:path>
                <a:path w="2910204" h="1270000">
                  <a:moveTo>
                    <a:pt x="97777" y="965200"/>
                  </a:moveTo>
                  <a:lnTo>
                    <a:pt x="77876" y="965200"/>
                  </a:lnTo>
                  <a:lnTo>
                    <a:pt x="67500" y="952500"/>
                  </a:lnTo>
                  <a:lnTo>
                    <a:pt x="57823" y="939800"/>
                  </a:lnTo>
                  <a:lnTo>
                    <a:pt x="48844" y="927100"/>
                  </a:lnTo>
                  <a:lnTo>
                    <a:pt x="40601" y="914400"/>
                  </a:lnTo>
                  <a:lnTo>
                    <a:pt x="58889" y="914400"/>
                  </a:lnTo>
                  <a:lnTo>
                    <a:pt x="67690" y="927100"/>
                  </a:lnTo>
                  <a:lnTo>
                    <a:pt x="67525" y="927100"/>
                  </a:lnTo>
                  <a:lnTo>
                    <a:pt x="77025" y="939800"/>
                  </a:lnTo>
                  <a:lnTo>
                    <a:pt x="76860" y="939800"/>
                  </a:lnTo>
                  <a:lnTo>
                    <a:pt x="87058" y="952500"/>
                  </a:lnTo>
                  <a:lnTo>
                    <a:pt x="86893" y="952500"/>
                  </a:lnTo>
                  <a:lnTo>
                    <a:pt x="97777" y="965200"/>
                  </a:lnTo>
                  <a:close/>
                </a:path>
                <a:path w="2910204" h="1270000">
                  <a:moveTo>
                    <a:pt x="2442489" y="965200"/>
                  </a:moveTo>
                  <a:lnTo>
                    <a:pt x="2422588" y="965200"/>
                  </a:lnTo>
                  <a:lnTo>
                    <a:pt x="2433472" y="952500"/>
                  </a:lnTo>
                  <a:lnTo>
                    <a:pt x="2433307" y="952500"/>
                  </a:lnTo>
                  <a:lnTo>
                    <a:pt x="2443505" y="939800"/>
                  </a:lnTo>
                  <a:lnTo>
                    <a:pt x="2443340" y="939800"/>
                  </a:lnTo>
                  <a:lnTo>
                    <a:pt x="2452839" y="927100"/>
                  </a:lnTo>
                  <a:lnTo>
                    <a:pt x="2452674" y="927100"/>
                  </a:lnTo>
                  <a:lnTo>
                    <a:pt x="2461475" y="914400"/>
                  </a:lnTo>
                  <a:lnTo>
                    <a:pt x="2479763" y="914400"/>
                  </a:lnTo>
                  <a:lnTo>
                    <a:pt x="2471521" y="927100"/>
                  </a:lnTo>
                  <a:lnTo>
                    <a:pt x="2462542" y="939800"/>
                  </a:lnTo>
                  <a:lnTo>
                    <a:pt x="2452865" y="952500"/>
                  </a:lnTo>
                  <a:lnTo>
                    <a:pt x="2442489" y="965200"/>
                  </a:lnTo>
                  <a:close/>
                </a:path>
                <a:path w="2910204" h="1270000">
                  <a:moveTo>
                    <a:pt x="176009" y="1028700"/>
                  </a:moveTo>
                  <a:lnTo>
                    <a:pt x="154063" y="1028700"/>
                  </a:lnTo>
                  <a:lnTo>
                    <a:pt x="139763" y="1016000"/>
                  </a:lnTo>
                  <a:lnTo>
                    <a:pt x="126085" y="1003300"/>
                  </a:lnTo>
                  <a:lnTo>
                    <a:pt x="113042" y="990600"/>
                  </a:lnTo>
                  <a:lnTo>
                    <a:pt x="100660" y="977900"/>
                  </a:lnTo>
                  <a:lnTo>
                    <a:pt x="88938" y="965200"/>
                  </a:lnTo>
                  <a:lnTo>
                    <a:pt x="97612" y="965200"/>
                  </a:lnTo>
                  <a:lnTo>
                    <a:pt x="109181" y="977900"/>
                  </a:lnTo>
                  <a:lnTo>
                    <a:pt x="121081" y="977900"/>
                  </a:lnTo>
                  <a:lnTo>
                    <a:pt x="133972" y="990600"/>
                  </a:lnTo>
                  <a:lnTo>
                    <a:pt x="133819" y="990600"/>
                  </a:lnTo>
                  <a:lnTo>
                    <a:pt x="147345" y="1003300"/>
                  </a:lnTo>
                  <a:lnTo>
                    <a:pt x="147192" y="1003300"/>
                  </a:lnTo>
                  <a:lnTo>
                    <a:pt x="161366" y="1016000"/>
                  </a:lnTo>
                  <a:lnTo>
                    <a:pt x="161226" y="1016000"/>
                  </a:lnTo>
                  <a:lnTo>
                    <a:pt x="176009" y="1028700"/>
                  </a:lnTo>
                  <a:close/>
                </a:path>
                <a:path w="2910204" h="1270000">
                  <a:moveTo>
                    <a:pt x="2366302" y="1028700"/>
                  </a:moveTo>
                  <a:lnTo>
                    <a:pt x="2344356" y="1028700"/>
                  </a:lnTo>
                  <a:lnTo>
                    <a:pt x="2359152" y="1016000"/>
                  </a:lnTo>
                  <a:lnTo>
                    <a:pt x="2358999" y="1016000"/>
                  </a:lnTo>
                  <a:lnTo>
                    <a:pt x="2373172" y="1003300"/>
                  </a:lnTo>
                  <a:lnTo>
                    <a:pt x="2373020" y="1003300"/>
                  </a:lnTo>
                  <a:lnTo>
                    <a:pt x="2386545" y="990600"/>
                  </a:lnTo>
                  <a:lnTo>
                    <a:pt x="2386393" y="990600"/>
                  </a:lnTo>
                  <a:lnTo>
                    <a:pt x="2399284" y="977900"/>
                  </a:lnTo>
                  <a:lnTo>
                    <a:pt x="2411183" y="977900"/>
                  </a:lnTo>
                  <a:lnTo>
                    <a:pt x="2422753" y="965200"/>
                  </a:lnTo>
                  <a:lnTo>
                    <a:pt x="2431427" y="965200"/>
                  </a:lnTo>
                  <a:lnTo>
                    <a:pt x="2419705" y="977900"/>
                  </a:lnTo>
                  <a:lnTo>
                    <a:pt x="2407323" y="990600"/>
                  </a:lnTo>
                  <a:lnTo>
                    <a:pt x="2394280" y="1003300"/>
                  </a:lnTo>
                  <a:lnTo>
                    <a:pt x="2380602" y="1016000"/>
                  </a:lnTo>
                  <a:lnTo>
                    <a:pt x="2366302" y="1028700"/>
                  </a:lnTo>
                  <a:close/>
                </a:path>
                <a:path w="2910204" h="1270000">
                  <a:moveTo>
                    <a:pt x="240703" y="1066800"/>
                  </a:moveTo>
                  <a:lnTo>
                    <a:pt x="217398" y="1066800"/>
                  </a:lnTo>
                  <a:lnTo>
                    <a:pt x="200672" y="1054100"/>
                  </a:lnTo>
                  <a:lnTo>
                    <a:pt x="184530" y="1041400"/>
                  </a:lnTo>
                  <a:lnTo>
                    <a:pt x="168986" y="1028700"/>
                  </a:lnTo>
                  <a:lnTo>
                    <a:pt x="191147" y="1028700"/>
                  </a:lnTo>
                  <a:lnTo>
                    <a:pt x="207149" y="1041400"/>
                  </a:lnTo>
                  <a:lnTo>
                    <a:pt x="207022" y="1041400"/>
                  </a:lnTo>
                  <a:lnTo>
                    <a:pt x="223634" y="1054100"/>
                  </a:lnTo>
                  <a:lnTo>
                    <a:pt x="223507" y="1054100"/>
                  </a:lnTo>
                  <a:lnTo>
                    <a:pt x="240703" y="1066800"/>
                  </a:lnTo>
                  <a:close/>
                </a:path>
                <a:path w="2910204" h="1270000">
                  <a:moveTo>
                    <a:pt x="2302967" y="1066800"/>
                  </a:moveTo>
                  <a:lnTo>
                    <a:pt x="2279662" y="1066800"/>
                  </a:lnTo>
                  <a:lnTo>
                    <a:pt x="2296858" y="1054100"/>
                  </a:lnTo>
                  <a:lnTo>
                    <a:pt x="2313343" y="1041400"/>
                  </a:lnTo>
                  <a:lnTo>
                    <a:pt x="2329218" y="1028700"/>
                  </a:lnTo>
                  <a:lnTo>
                    <a:pt x="2351379" y="1028700"/>
                  </a:lnTo>
                  <a:lnTo>
                    <a:pt x="2335834" y="1041400"/>
                  </a:lnTo>
                  <a:lnTo>
                    <a:pt x="2319705" y="1054100"/>
                  </a:lnTo>
                  <a:lnTo>
                    <a:pt x="2302967" y="1066800"/>
                  </a:lnTo>
                  <a:close/>
                </a:path>
                <a:path w="2910204" h="1270000">
                  <a:moveTo>
                    <a:pt x="334543" y="1104900"/>
                  </a:moveTo>
                  <a:lnTo>
                    <a:pt x="290029" y="1104900"/>
                  </a:lnTo>
                  <a:lnTo>
                    <a:pt x="271030" y="1092200"/>
                  </a:lnTo>
                  <a:lnTo>
                    <a:pt x="252590" y="1079500"/>
                  </a:lnTo>
                  <a:lnTo>
                    <a:pt x="234708" y="1066800"/>
                  </a:lnTo>
                  <a:lnTo>
                    <a:pt x="258229" y="1066800"/>
                  </a:lnTo>
                  <a:lnTo>
                    <a:pt x="276567" y="1079500"/>
                  </a:lnTo>
                  <a:lnTo>
                    <a:pt x="295351" y="1092200"/>
                  </a:lnTo>
                  <a:lnTo>
                    <a:pt x="314579" y="1092200"/>
                  </a:lnTo>
                  <a:lnTo>
                    <a:pt x="334543" y="1104900"/>
                  </a:lnTo>
                  <a:close/>
                </a:path>
                <a:path w="2910204" h="1270000">
                  <a:moveTo>
                    <a:pt x="2230335" y="1104900"/>
                  </a:moveTo>
                  <a:lnTo>
                    <a:pt x="2185822" y="1104900"/>
                  </a:lnTo>
                  <a:lnTo>
                    <a:pt x="2205786" y="1092200"/>
                  </a:lnTo>
                  <a:lnTo>
                    <a:pt x="2225014" y="1092200"/>
                  </a:lnTo>
                  <a:lnTo>
                    <a:pt x="2243912" y="1079500"/>
                  </a:lnTo>
                  <a:lnTo>
                    <a:pt x="2262136" y="1066800"/>
                  </a:lnTo>
                  <a:lnTo>
                    <a:pt x="2285657" y="1066800"/>
                  </a:lnTo>
                  <a:lnTo>
                    <a:pt x="2267775" y="1079500"/>
                  </a:lnTo>
                  <a:lnTo>
                    <a:pt x="2249335" y="1092200"/>
                  </a:lnTo>
                  <a:lnTo>
                    <a:pt x="2230335" y="1104900"/>
                  </a:lnTo>
                  <a:close/>
                </a:path>
                <a:path w="2910204" h="1270000">
                  <a:moveTo>
                    <a:pt x="397294" y="1130300"/>
                  </a:moveTo>
                  <a:lnTo>
                    <a:pt x="350240" y="1130300"/>
                  </a:lnTo>
                  <a:lnTo>
                    <a:pt x="329641" y="1117600"/>
                  </a:lnTo>
                  <a:lnTo>
                    <a:pt x="309575" y="1104900"/>
                  </a:lnTo>
                  <a:lnTo>
                    <a:pt x="334441" y="1104900"/>
                  </a:lnTo>
                  <a:lnTo>
                    <a:pt x="354952" y="1117600"/>
                  </a:lnTo>
                  <a:lnTo>
                    <a:pt x="375780" y="1117600"/>
                  </a:lnTo>
                  <a:lnTo>
                    <a:pt x="397294" y="1130300"/>
                  </a:lnTo>
                  <a:close/>
                </a:path>
                <a:path w="2910204" h="1270000">
                  <a:moveTo>
                    <a:pt x="2170125" y="1130300"/>
                  </a:moveTo>
                  <a:lnTo>
                    <a:pt x="2123071" y="1130300"/>
                  </a:lnTo>
                  <a:lnTo>
                    <a:pt x="2144598" y="1117600"/>
                  </a:lnTo>
                  <a:lnTo>
                    <a:pt x="2165426" y="1117600"/>
                  </a:lnTo>
                  <a:lnTo>
                    <a:pt x="2185924" y="1104900"/>
                  </a:lnTo>
                  <a:lnTo>
                    <a:pt x="2210790" y="1104900"/>
                  </a:lnTo>
                  <a:lnTo>
                    <a:pt x="2190724" y="1117600"/>
                  </a:lnTo>
                  <a:lnTo>
                    <a:pt x="2170125" y="1130300"/>
                  </a:lnTo>
                  <a:close/>
                </a:path>
                <a:path w="2910204" h="1270000">
                  <a:moveTo>
                    <a:pt x="441655" y="1143000"/>
                  </a:moveTo>
                  <a:lnTo>
                    <a:pt x="392963" y="1143000"/>
                  </a:lnTo>
                  <a:lnTo>
                    <a:pt x="371348" y="1130300"/>
                  </a:lnTo>
                  <a:lnTo>
                    <a:pt x="419138" y="1130300"/>
                  </a:lnTo>
                  <a:lnTo>
                    <a:pt x="441655" y="1143000"/>
                  </a:lnTo>
                  <a:close/>
                </a:path>
                <a:path w="2910204" h="1270000">
                  <a:moveTo>
                    <a:pt x="2127402" y="1143000"/>
                  </a:moveTo>
                  <a:lnTo>
                    <a:pt x="2078723" y="1143000"/>
                  </a:lnTo>
                  <a:lnTo>
                    <a:pt x="2101227" y="1130300"/>
                  </a:lnTo>
                  <a:lnTo>
                    <a:pt x="2149017" y="1130300"/>
                  </a:lnTo>
                  <a:lnTo>
                    <a:pt x="2127402" y="1143000"/>
                  </a:lnTo>
                  <a:close/>
                </a:path>
                <a:path w="2910204" h="1270000">
                  <a:moveTo>
                    <a:pt x="511746" y="1168400"/>
                  </a:moveTo>
                  <a:lnTo>
                    <a:pt x="460743" y="1168400"/>
                  </a:lnTo>
                  <a:lnTo>
                    <a:pt x="437680" y="1155700"/>
                  </a:lnTo>
                  <a:lnTo>
                    <a:pt x="415074" y="1143000"/>
                  </a:lnTo>
                  <a:lnTo>
                    <a:pt x="441566" y="1143000"/>
                  </a:lnTo>
                  <a:lnTo>
                    <a:pt x="464553" y="1155700"/>
                  </a:lnTo>
                  <a:lnTo>
                    <a:pt x="487845" y="1155700"/>
                  </a:lnTo>
                  <a:lnTo>
                    <a:pt x="511746" y="1168400"/>
                  </a:lnTo>
                  <a:close/>
                </a:path>
                <a:path w="2910204" h="1270000">
                  <a:moveTo>
                    <a:pt x="2059622" y="1168400"/>
                  </a:moveTo>
                  <a:lnTo>
                    <a:pt x="2008619" y="1168400"/>
                  </a:lnTo>
                  <a:lnTo>
                    <a:pt x="2032533" y="1155700"/>
                  </a:lnTo>
                  <a:lnTo>
                    <a:pt x="2055812" y="1155700"/>
                  </a:lnTo>
                  <a:lnTo>
                    <a:pt x="2078799" y="1143000"/>
                  </a:lnTo>
                  <a:lnTo>
                    <a:pt x="2105291" y="1143000"/>
                  </a:lnTo>
                  <a:lnTo>
                    <a:pt x="2082685" y="1155700"/>
                  </a:lnTo>
                  <a:lnTo>
                    <a:pt x="2059622" y="1168400"/>
                  </a:lnTo>
                  <a:close/>
                </a:path>
                <a:path w="2910204" h="1270000">
                  <a:moveTo>
                    <a:pt x="560755" y="1181100"/>
                  </a:moveTo>
                  <a:lnTo>
                    <a:pt x="508279" y="1181100"/>
                  </a:lnTo>
                  <a:lnTo>
                    <a:pt x="484289" y="1168400"/>
                  </a:lnTo>
                  <a:lnTo>
                    <a:pt x="535952" y="1168400"/>
                  </a:lnTo>
                  <a:lnTo>
                    <a:pt x="560755" y="1181100"/>
                  </a:lnTo>
                  <a:close/>
                </a:path>
                <a:path w="2910204" h="1270000">
                  <a:moveTo>
                    <a:pt x="2012086" y="1181100"/>
                  </a:moveTo>
                  <a:lnTo>
                    <a:pt x="1959609" y="1181100"/>
                  </a:lnTo>
                  <a:lnTo>
                    <a:pt x="1984413" y="1168400"/>
                  </a:lnTo>
                  <a:lnTo>
                    <a:pt x="2036089" y="1168400"/>
                  </a:lnTo>
                  <a:lnTo>
                    <a:pt x="2012086" y="1181100"/>
                  </a:lnTo>
                  <a:close/>
                </a:path>
                <a:path w="2910204" h="1270000">
                  <a:moveTo>
                    <a:pt x="611479" y="1193800"/>
                  </a:moveTo>
                  <a:lnTo>
                    <a:pt x="557593" y="1193800"/>
                  </a:lnTo>
                  <a:lnTo>
                    <a:pt x="532714" y="1181100"/>
                  </a:lnTo>
                  <a:lnTo>
                    <a:pt x="585825" y="1181100"/>
                  </a:lnTo>
                  <a:lnTo>
                    <a:pt x="611479" y="1193800"/>
                  </a:lnTo>
                  <a:close/>
                </a:path>
                <a:path w="2910204" h="1270000">
                  <a:moveTo>
                    <a:pt x="1962772" y="1193800"/>
                  </a:moveTo>
                  <a:lnTo>
                    <a:pt x="1908898" y="1193800"/>
                  </a:lnTo>
                  <a:lnTo>
                    <a:pt x="1934540" y="1181100"/>
                  </a:lnTo>
                  <a:lnTo>
                    <a:pt x="1987651" y="1181100"/>
                  </a:lnTo>
                  <a:lnTo>
                    <a:pt x="1962772" y="1193800"/>
                  </a:lnTo>
                  <a:close/>
                </a:path>
                <a:path w="2910204" h="1270000">
                  <a:moveTo>
                    <a:pt x="663841" y="1206500"/>
                  </a:moveTo>
                  <a:lnTo>
                    <a:pt x="608609" y="1206500"/>
                  </a:lnTo>
                  <a:lnTo>
                    <a:pt x="582891" y="1193800"/>
                  </a:lnTo>
                  <a:lnTo>
                    <a:pt x="637387" y="1193800"/>
                  </a:lnTo>
                  <a:lnTo>
                    <a:pt x="663841" y="1206500"/>
                  </a:lnTo>
                  <a:close/>
                </a:path>
                <a:path w="2910204" h="1270000">
                  <a:moveTo>
                    <a:pt x="1911756" y="1206500"/>
                  </a:moveTo>
                  <a:lnTo>
                    <a:pt x="1856536" y="1206500"/>
                  </a:lnTo>
                  <a:lnTo>
                    <a:pt x="1882978" y="1193800"/>
                  </a:lnTo>
                  <a:lnTo>
                    <a:pt x="1937473" y="1193800"/>
                  </a:lnTo>
                  <a:lnTo>
                    <a:pt x="1911756" y="1206500"/>
                  </a:lnTo>
                  <a:close/>
                </a:path>
                <a:path w="2910204" h="1270000">
                  <a:moveTo>
                    <a:pt x="745286" y="1219200"/>
                  </a:moveTo>
                  <a:lnTo>
                    <a:pt x="661263" y="1219200"/>
                  </a:lnTo>
                  <a:lnTo>
                    <a:pt x="634733" y="1206500"/>
                  </a:lnTo>
                  <a:lnTo>
                    <a:pt x="717689" y="1206500"/>
                  </a:lnTo>
                  <a:lnTo>
                    <a:pt x="745286" y="1219200"/>
                  </a:lnTo>
                  <a:close/>
                </a:path>
                <a:path w="2910204" h="1270000">
                  <a:moveTo>
                    <a:pt x="1859102" y="1219200"/>
                  </a:moveTo>
                  <a:lnTo>
                    <a:pt x="1775091" y="1219200"/>
                  </a:lnTo>
                  <a:lnTo>
                    <a:pt x="1802676" y="1206500"/>
                  </a:lnTo>
                  <a:lnTo>
                    <a:pt x="1885632" y="1206500"/>
                  </a:lnTo>
                  <a:lnTo>
                    <a:pt x="1859102" y="1219200"/>
                  </a:lnTo>
                  <a:close/>
                </a:path>
                <a:path w="2910204" h="1270000">
                  <a:moveTo>
                    <a:pt x="801395" y="1231900"/>
                  </a:moveTo>
                  <a:lnTo>
                    <a:pt x="743115" y="1231900"/>
                  </a:lnTo>
                  <a:lnTo>
                    <a:pt x="715467" y="1219200"/>
                  </a:lnTo>
                  <a:lnTo>
                    <a:pt x="773099" y="1219200"/>
                  </a:lnTo>
                  <a:lnTo>
                    <a:pt x="801395" y="1231900"/>
                  </a:lnTo>
                  <a:close/>
                </a:path>
                <a:path w="2910204" h="1270000">
                  <a:moveTo>
                    <a:pt x="1777250" y="1231900"/>
                  </a:moveTo>
                  <a:lnTo>
                    <a:pt x="1718970" y="1231900"/>
                  </a:lnTo>
                  <a:lnTo>
                    <a:pt x="1747265" y="1219200"/>
                  </a:lnTo>
                  <a:lnTo>
                    <a:pt x="1804898" y="1219200"/>
                  </a:lnTo>
                  <a:lnTo>
                    <a:pt x="1777250" y="1231900"/>
                  </a:lnTo>
                  <a:close/>
                </a:path>
                <a:path w="2910204" h="1270000">
                  <a:moveTo>
                    <a:pt x="917638" y="1244600"/>
                  </a:moveTo>
                  <a:lnTo>
                    <a:pt x="799503" y="1244600"/>
                  </a:lnTo>
                  <a:lnTo>
                    <a:pt x="771131" y="1231900"/>
                  </a:lnTo>
                  <a:lnTo>
                    <a:pt x="888034" y="1231900"/>
                  </a:lnTo>
                  <a:lnTo>
                    <a:pt x="917638" y="1244600"/>
                  </a:lnTo>
                  <a:close/>
                </a:path>
                <a:path w="2910204" h="1270000">
                  <a:moveTo>
                    <a:pt x="1720862" y="1244600"/>
                  </a:moveTo>
                  <a:lnTo>
                    <a:pt x="1602727" y="1244600"/>
                  </a:lnTo>
                  <a:lnTo>
                    <a:pt x="1632331" y="1231900"/>
                  </a:lnTo>
                  <a:lnTo>
                    <a:pt x="1749234" y="1231900"/>
                  </a:lnTo>
                  <a:lnTo>
                    <a:pt x="1720862" y="1244600"/>
                  </a:lnTo>
                  <a:close/>
                </a:path>
                <a:path w="2910204" h="1270000">
                  <a:moveTo>
                    <a:pt x="1038694" y="1257300"/>
                  </a:moveTo>
                  <a:lnTo>
                    <a:pt x="916254" y="1257300"/>
                  </a:lnTo>
                  <a:lnTo>
                    <a:pt x="886599" y="1244600"/>
                  </a:lnTo>
                  <a:lnTo>
                    <a:pt x="1007948" y="1244600"/>
                  </a:lnTo>
                  <a:lnTo>
                    <a:pt x="1038694" y="1257300"/>
                  </a:lnTo>
                  <a:close/>
                </a:path>
                <a:path w="2910204" h="1270000">
                  <a:moveTo>
                    <a:pt x="1604111" y="1257300"/>
                  </a:moveTo>
                  <a:lnTo>
                    <a:pt x="1481683" y="1257300"/>
                  </a:lnTo>
                  <a:lnTo>
                    <a:pt x="1512417" y="1244600"/>
                  </a:lnTo>
                  <a:lnTo>
                    <a:pt x="1633778" y="1244600"/>
                  </a:lnTo>
                  <a:lnTo>
                    <a:pt x="1604111" y="1257300"/>
                  </a:lnTo>
                  <a:close/>
                </a:path>
                <a:path w="2910204" h="1270000">
                  <a:moveTo>
                    <a:pt x="1482559" y="1270000"/>
                  </a:moveTo>
                  <a:lnTo>
                    <a:pt x="1037805" y="1270000"/>
                  </a:lnTo>
                  <a:lnTo>
                    <a:pt x="1007008" y="1257300"/>
                  </a:lnTo>
                  <a:lnTo>
                    <a:pt x="1513357" y="1257300"/>
                  </a:lnTo>
                  <a:lnTo>
                    <a:pt x="1482559" y="1270000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204861" y="4021112"/>
            <a:ext cx="145288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宋体"/>
                <a:cs typeface="宋体"/>
              </a:rPr>
              <a:t>流程设</a:t>
            </a:r>
            <a:r>
              <a:rPr dirty="0" sz="2800" spc="-20" b="1">
                <a:solidFill>
                  <a:srgbClr val="FFFFFF"/>
                </a:solidFill>
                <a:latin typeface="宋体"/>
                <a:cs typeface="宋体"/>
              </a:rPr>
              <a:t>计</a:t>
            </a:r>
            <a:endParaRPr sz="2800">
              <a:latin typeface="宋体"/>
              <a:cs typeface="宋体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33428" y="3367913"/>
            <a:ext cx="3412490" cy="1301115"/>
            <a:chOff x="5433428" y="3367913"/>
            <a:chExt cx="3412490" cy="1301115"/>
          </a:xfrm>
        </p:grpSpPr>
        <p:sp>
          <p:nvSpPr>
            <p:cNvPr id="16" name="object 16"/>
            <p:cNvSpPr/>
            <p:nvPr/>
          </p:nvSpPr>
          <p:spPr>
            <a:xfrm>
              <a:off x="5481828" y="3387852"/>
              <a:ext cx="3357879" cy="1281430"/>
            </a:xfrm>
            <a:custGeom>
              <a:avLst/>
              <a:gdLst/>
              <a:ahLst/>
              <a:cxnLst/>
              <a:rect l="l" t="t" r="r" b="b"/>
              <a:pathLst>
                <a:path w="3357879" h="1281429">
                  <a:moveTo>
                    <a:pt x="2093404" y="1281163"/>
                  </a:moveTo>
                  <a:lnTo>
                    <a:pt x="2026268" y="1280510"/>
                  </a:lnTo>
                  <a:lnTo>
                    <a:pt x="1960044" y="1278573"/>
                  </a:lnTo>
                  <a:lnTo>
                    <a:pt x="1894820" y="1275384"/>
                  </a:lnTo>
                  <a:lnTo>
                    <a:pt x="1830684" y="1270976"/>
                  </a:lnTo>
                  <a:lnTo>
                    <a:pt x="1767723" y="1265382"/>
                  </a:lnTo>
                  <a:lnTo>
                    <a:pt x="1706024" y="1258634"/>
                  </a:lnTo>
                  <a:lnTo>
                    <a:pt x="1645674" y="1250764"/>
                  </a:lnTo>
                  <a:lnTo>
                    <a:pt x="1586762" y="1241805"/>
                  </a:lnTo>
                  <a:lnTo>
                    <a:pt x="1529373" y="1231790"/>
                  </a:lnTo>
                  <a:lnTo>
                    <a:pt x="1473596" y="1220752"/>
                  </a:lnTo>
                  <a:lnTo>
                    <a:pt x="1419518" y="1208722"/>
                  </a:lnTo>
                  <a:lnTo>
                    <a:pt x="1367227" y="1195734"/>
                  </a:lnTo>
                  <a:lnTo>
                    <a:pt x="1316809" y="1181819"/>
                  </a:lnTo>
                  <a:lnTo>
                    <a:pt x="1268352" y="1167011"/>
                  </a:lnTo>
                  <a:lnTo>
                    <a:pt x="1221944" y="1151342"/>
                  </a:lnTo>
                  <a:lnTo>
                    <a:pt x="1177671" y="1134845"/>
                  </a:lnTo>
                  <a:lnTo>
                    <a:pt x="1135622" y="1117551"/>
                  </a:lnTo>
                  <a:lnTo>
                    <a:pt x="1095883" y="1099494"/>
                  </a:lnTo>
                  <a:lnTo>
                    <a:pt x="1058542" y="1080707"/>
                  </a:lnTo>
                  <a:lnTo>
                    <a:pt x="1023686" y="1061221"/>
                  </a:lnTo>
                  <a:lnTo>
                    <a:pt x="961780" y="1020286"/>
                  </a:lnTo>
                  <a:lnTo>
                    <a:pt x="910863" y="976948"/>
                  </a:lnTo>
                  <a:lnTo>
                    <a:pt x="871634" y="931468"/>
                  </a:lnTo>
                  <a:lnTo>
                    <a:pt x="844792" y="884107"/>
                  </a:lnTo>
                  <a:lnTo>
                    <a:pt x="831036" y="835125"/>
                  </a:lnTo>
                  <a:lnTo>
                    <a:pt x="829284" y="810107"/>
                  </a:lnTo>
                  <a:lnTo>
                    <a:pt x="833212" y="772701"/>
                  </a:lnTo>
                  <a:lnTo>
                    <a:pt x="844804" y="736097"/>
                  </a:lnTo>
                  <a:lnTo>
                    <a:pt x="863773" y="700406"/>
                  </a:lnTo>
                  <a:lnTo>
                    <a:pt x="889830" y="665738"/>
                  </a:lnTo>
                  <a:lnTo>
                    <a:pt x="922687" y="632203"/>
                  </a:lnTo>
                  <a:lnTo>
                    <a:pt x="962056" y="599911"/>
                  </a:lnTo>
                  <a:lnTo>
                    <a:pt x="1007650" y="568972"/>
                  </a:lnTo>
                  <a:lnTo>
                    <a:pt x="1059179" y="539496"/>
                  </a:lnTo>
                  <a:lnTo>
                    <a:pt x="0" y="0"/>
                  </a:lnTo>
                  <a:lnTo>
                    <a:pt x="1405127" y="414527"/>
                  </a:lnTo>
                  <a:lnTo>
                    <a:pt x="1448267" y="404621"/>
                  </a:lnTo>
                  <a:lnTo>
                    <a:pt x="1492507" y="395339"/>
                  </a:lnTo>
                  <a:lnTo>
                    <a:pt x="1537805" y="386700"/>
                  </a:lnTo>
                  <a:lnTo>
                    <a:pt x="1584118" y="378720"/>
                  </a:lnTo>
                  <a:lnTo>
                    <a:pt x="1631400" y="371418"/>
                  </a:lnTo>
                  <a:lnTo>
                    <a:pt x="1679609" y="364811"/>
                  </a:lnTo>
                  <a:lnTo>
                    <a:pt x="1728701" y="358916"/>
                  </a:lnTo>
                  <a:lnTo>
                    <a:pt x="1778633" y="353750"/>
                  </a:lnTo>
                  <a:lnTo>
                    <a:pt x="1829360" y="349331"/>
                  </a:lnTo>
                  <a:lnTo>
                    <a:pt x="1880839" y="345677"/>
                  </a:lnTo>
                  <a:lnTo>
                    <a:pt x="1933027" y="342804"/>
                  </a:lnTo>
                  <a:lnTo>
                    <a:pt x="1985879" y="340731"/>
                  </a:lnTo>
                  <a:lnTo>
                    <a:pt x="2039353" y="339474"/>
                  </a:lnTo>
                  <a:lnTo>
                    <a:pt x="2093404" y="339051"/>
                  </a:lnTo>
                  <a:lnTo>
                    <a:pt x="2160539" y="339704"/>
                  </a:lnTo>
                  <a:lnTo>
                    <a:pt x="2226762" y="341641"/>
                  </a:lnTo>
                  <a:lnTo>
                    <a:pt x="2291984" y="344830"/>
                  </a:lnTo>
                  <a:lnTo>
                    <a:pt x="2356119" y="349238"/>
                  </a:lnTo>
                  <a:lnTo>
                    <a:pt x="2419080" y="354832"/>
                  </a:lnTo>
                  <a:lnTo>
                    <a:pt x="2480778" y="361581"/>
                  </a:lnTo>
                  <a:lnTo>
                    <a:pt x="2541127" y="369450"/>
                  </a:lnTo>
                  <a:lnTo>
                    <a:pt x="2600039" y="378409"/>
                  </a:lnTo>
                  <a:lnTo>
                    <a:pt x="2657427" y="388424"/>
                  </a:lnTo>
                  <a:lnTo>
                    <a:pt x="2713203" y="399462"/>
                  </a:lnTo>
                  <a:lnTo>
                    <a:pt x="2767280" y="411492"/>
                  </a:lnTo>
                  <a:lnTo>
                    <a:pt x="2819571" y="424481"/>
                  </a:lnTo>
                  <a:lnTo>
                    <a:pt x="2869989" y="438395"/>
                  </a:lnTo>
                  <a:lnTo>
                    <a:pt x="2918445" y="453203"/>
                  </a:lnTo>
                  <a:lnTo>
                    <a:pt x="2964853" y="468872"/>
                  </a:lnTo>
                  <a:lnTo>
                    <a:pt x="3009125" y="485370"/>
                  </a:lnTo>
                  <a:lnTo>
                    <a:pt x="3051175" y="502663"/>
                  </a:lnTo>
                  <a:lnTo>
                    <a:pt x="3090913" y="520720"/>
                  </a:lnTo>
                  <a:lnTo>
                    <a:pt x="3128254" y="539507"/>
                  </a:lnTo>
                  <a:lnTo>
                    <a:pt x="3163110" y="558993"/>
                  </a:lnTo>
                  <a:lnTo>
                    <a:pt x="3225016" y="599929"/>
                  </a:lnTo>
                  <a:lnTo>
                    <a:pt x="3275933" y="643267"/>
                  </a:lnTo>
                  <a:lnTo>
                    <a:pt x="3315161" y="688746"/>
                  </a:lnTo>
                  <a:lnTo>
                    <a:pt x="3342003" y="736108"/>
                  </a:lnTo>
                  <a:lnTo>
                    <a:pt x="3355759" y="785090"/>
                  </a:lnTo>
                  <a:lnTo>
                    <a:pt x="3357511" y="810107"/>
                  </a:lnTo>
                  <a:lnTo>
                    <a:pt x="3355759" y="835125"/>
                  </a:lnTo>
                  <a:lnTo>
                    <a:pt x="3342003" y="884107"/>
                  </a:lnTo>
                  <a:lnTo>
                    <a:pt x="3315161" y="931468"/>
                  </a:lnTo>
                  <a:lnTo>
                    <a:pt x="3275933" y="976948"/>
                  </a:lnTo>
                  <a:lnTo>
                    <a:pt x="3225016" y="1020286"/>
                  </a:lnTo>
                  <a:lnTo>
                    <a:pt x="3163110" y="1061221"/>
                  </a:lnTo>
                  <a:lnTo>
                    <a:pt x="3128254" y="1080707"/>
                  </a:lnTo>
                  <a:lnTo>
                    <a:pt x="3090913" y="1099494"/>
                  </a:lnTo>
                  <a:lnTo>
                    <a:pt x="3051175" y="1117551"/>
                  </a:lnTo>
                  <a:lnTo>
                    <a:pt x="3009125" y="1134845"/>
                  </a:lnTo>
                  <a:lnTo>
                    <a:pt x="2964853" y="1151342"/>
                  </a:lnTo>
                  <a:lnTo>
                    <a:pt x="2918445" y="1167011"/>
                  </a:lnTo>
                  <a:lnTo>
                    <a:pt x="2869989" y="1181819"/>
                  </a:lnTo>
                  <a:lnTo>
                    <a:pt x="2819571" y="1195734"/>
                  </a:lnTo>
                  <a:lnTo>
                    <a:pt x="2767280" y="1208722"/>
                  </a:lnTo>
                  <a:lnTo>
                    <a:pt x="2713203" y="1220752"/>
                  </a:lnTo>
                  <a:lnTo>
                    <a:pt x="2657427" y="1231790"/>
                  </a:lnTo>
                  <a:lnTo>
                    <a:pt x="2600039" y="1241805"/>
                  </a:lnTo>
                  <a:lnTo>
                    <a:pt x="2541127" y="1250764"/>
                  </a:lnTo>
                  <a:lnTo>
                    <a:pt x="2480778" y="1258634"/>
                  </a:lnTo>
                  <a:lnTo>
                    <a:pt x="2419080" y="1265382"/>
                  </a:lnTo>
                  <a:lnTo>
                    <a:pt x="2356119" y="1270976"/>
                  </a:lnTo>
                  <a:lnTo>
                    <a:pt x="2291984" y="1275384"/>
                  </a:lnTo>
                  <a:lnTo>
                    <a:pt x="2226762" y="1278573"/>
                  </a:lnTo>
                  <a:lnTo>
                    <a:pt x="2160539" y="1280510"/>
                  </a:lnTo>
                  <a:lnTo>
                    <a:pt x="2093404" y="128116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33428" y="3367913"/>
              <a:ext cx="3412490" cy="1295400"/>
            </a:xfrm>
            <a:custGeom>
              <a:avLst/>
              <a:gdLst/>
              <a:ahLst/>
              <a:cxnLst/>
              <a:rect l="l" t="t" r="r" b="b"/>
              <a:pathLst>
                <a:path w="3412490" h="1295400">
                  <a:moveTo>
                    <a:pt x="46678" y="23624"/>
                  </a:moveTo>
                  <a:lnTo>
                    <a:pt x="0" y="0"/>
                  </a:lnTo>
                  <a:lnTo>
                    <a:pt x="1244" y="0"/>
                  </a:lnTo>
                  <a:lnTo>
                    <a:pt x="50183" y="14098"/>
                  </a:lnTo>
                  <a:lnTo>
                    <a:pt x="46678" y="23624"/>
                  </a:lnTo>
                  <a:close/>
                </a:path>
                <a:path w="3412490" h="1295400">
                  <a:moveTo>
                    <a:pt x="57653" y="16249"/>
                  </a:moveTo>
                  <a:lnTo>
                    <a:pt x="50183" y="14098"/>
                  </a:lnTo>
                  <a:lnTo>
                    <a:pt x="50698" y="12700"/>
                  </a:lnTo>
                  <a:lnTo>
                    <a:pt x="57653" y="16249"/>
                  </a:lnTo>
                  <a:close/>
                </a:path>
                <a:path w="3412490" h="1295400">
                  <a:moveTo>
                    <a:pt x="114044" y="45031"/>
                  </a:moveTo>
                  <a:lnTo>
                    <a:pt x="55708" y="28194"/>
                  </a:lnTo>
                  <a:lnTo>
                    <a:pt x="46678" y="23624"/>
                  </a:lnTo>
                  <a:lnTo>
                    <a:pt x="50183" y="14098"/>
                  </a:lnTo>
                  <a:lnTo>
                    <a:pt x="57653" y="16249"/>
                  </a:lnTo>
                  <a:lnTo>
                    <a:pt x="114044" y="45031"/>
                  </a:lnTo>
                  <a:close/>
                </a:path>
                <a:path w="3412490" h="1295400">
                  <a:moveTo>
                    <a:pt x="1493202" y="431800"/>
                  </a:moveTo>
                  <a:lnTo>
                    <a:pt x="1454111" y="431800"/>
                  </a:lnTo>
                  <a:lnTo>
                    <a:pt x="114044" y="45031"/>
                  </a:lnTo>
                  <a:lnTo>
                    <a:pt x="57653" y="16249"/>
                  </a:lnTo>
                  <a:lnTo>
                    <a:pt x="1456080" y="419100"/>
                  </a:lnTo>
                  <a:lnTo>
                    <a:pt x="1512303" y="419100"/>
                  </a:lnTo>
                  <a:lnTo>
                    <a:pt x="1493202" y="431800"/>
                  </a:lnTo>
                  <a:close/>
                </a:path>
                <a:path w="3412490" h="1295400">
                  <a:moveTo>
                    <a:pt x="55708" y="28194"/>
                  </a:moveTo>
                  <a:lnTo>
                    <a:pt x="46024" y="25400"/>
                  </a:lnTo>
                  <a:lnTo>
                    <a:pt x="46678" y="23624"/>
                  </a:lnTo>
                  <a:lnTo>
                    <a:pt x="55708" y="28194"/>
                  </a:lnTo>
                  <a:close/>
                </a:path>
                <a:path w="3412490" h="1295400">
                  <a:moveTo>
                    <a:pt x="1095268" y="554330"/>
                  </a:moveTo>
                  <a:lnTo>
                    <a:pt x="55708" y="28194"/>
                  </a:lnTo>
                  <a:lnTo>
                    <a:pt x="114044" y="45031"/>
                  </a:lnTo>
                  <a:lnTo>
                    <a:pt x="1101090" y="548817"/>
                  </a:lnTo>
                  <a:lnTo>
                    <a:pt x="1095268" y="554330"/>
                  </a:lnTo>
                  <a:close/>
                </a:path>
                <a:path w="3412490" h="1295400">
                  <a:moveTo>
                    <a:pt x="2303106" y="355600"/>
                  </a:moveTo>
                  <a:lnTo>
                    <a:pt x="1977847" y="355600"/>
                  </a:lnTo>
                  <a:lnTo>
                    <a:pt x="2000910" y="342900"/>
                  </a:lnTo>
                  <a:lnTo>
                    <a:pt x="2271280" y="342900"/>
                  </a:lnTo>
                  <a:lnTo>
                    <a:pt x="2303106" y="355600"/>
                  </a:lnTo>
                  <a:close/>
                </a:path>
                <a:path w="3412490" h="1295400">
                  <a:moveTo>
                    <a:pt x="1978431" y="368300"/>
                  </a:moveTo>
                  <a:lnTo>
                    <a:pt x="1798269" y="368300"/>
                  </a:lnTo>
                  <a:lnTo>
                    <a:pt x="1820189" y="355600"/>
                  </a:lnTo>
                  <a:lnTo>
                    <a:pt x="2001456" y="355600"/>
                  </a:lnTo>
                  <a:lnTo>
                    <a:pt x="1978431" y="368300"/>
                  </a:lnTo>
                  <a:close/>
                </a:path>
                <a:path w="3412490" h="1295400">
                  <a:moveTo>
                    <a:pt x="2488539" y="368300"/>
                  </a:moveTo>
                  <a:lnTo>
                    <a:pt x="2302535" y="368300"/>
                  </a:lnTo>
                  <a:lnTo>
                    <a:pt x="2270772" y="355600"/>
                  </a:lnTo>
                  <a:lnTo>
                    <a:pt x="2458326" y="355600"/>
                  </a:lnTo>
                  <a:lnTo>
                    <a:pt x="2488539" y="368300"/>
                  </a:lnTo>
                  <a:close/>
                </a:path>
                <a:path w="3412490" h="1295400">
                  <a:moveTo>
                    <a:pt x="1799564" y="381000"/>
                  </a:moveTo>
                  <a:lnTo>
                    <a:pt x="1691055" y="381000"/>
                  </a:lnTo>
                  <a:lnTo>
                    <a:pt x="1712163" y="368300"/>
                  </a:lnTo>
                  <a:lnTo>
                    <a:pt x="1821446" y="368300"/>
                  </a:lnTo>
                  <a:lnTo>
                    <a:pt x="1799564" y="381000"/>
                  </a:lnTo>
                  <a:close/>
                </a:path>
                <a:path w="3412490" h="1295400">
                  <a:moveTo>
                    <a:pt x="2577299" y="381000"/>
                  </a:moveTo>
                  <a:lnTo>
                    <a:pt x="2487231" y="381000"/>
                  </a:lnTo>
                  <a:lnTo>
                    <a:pt x="2457081" y="368300"/>
                  </a:lnTo>
                  <a:lnTo>
                    <a:pt x="2548026" y="368300"/>
                  </a:lnTo>
                  <a:lnTo>
                    <a:pt x="2577299" y="381000"/>
                  </a:lnTo>
                  <a:close/>
                </a:path>
                <a:path w="3412490" h="1295400">
                  <a:moveTo>
                    <a:pt x="1692821" y="393700"/>
                  </a:moveTo>
                  <a:lnTo>
                    <a:pt x="1608480" y="393700"/>
                  </a:lnTo>
                  <a:lnTo>
                    <a:pt x="1628838" y="381000"/>
                  </a:lnTo>
                  <a:lnTo>
                    <a:pt x="1713877" y="381000"/>
                  </a:lnTo>
                  <a:lnTo>
                    <a:pt x="1692821" y="393700"/>
                  </a:lnTo>
                  <a:close/>
                </a:path>
                <a:path w="3412490" h="1295400">
                  <a:moveTo>
                    <a:pt x="2663088" y="393700"/>
                  </a:moveTo>
                  <a:lnTo>
                    <a:pt x="2575610" y="393700"/>
                  </a:lnTo>
                  <a:lnTo>
                    <a:pt x="2546413" y="381000"/>
                  </a:lnTo>
                  <a:lnTo>
                    <a:pt x="2634843" y="381000"/>
                  </a:lnTo>
                  <a:lnTo>
                    <a:pt x="2663088" y="393700"/>
                  </a:lnTo>
                  <a:close/>
                </a:path>
                <a:path w="3412490" h="1295400">
                  <a:moveTo>
                    <a:pt x="1610614" y="406400"/>
                  </a:moveTo>
                  <a:lnTo>
                    <a:pt x="1548549" y="406400"/>
                  </a:lnTo>
                  <a:lnTo>
                    <a:pt x="1568322" y="393700"/>
                  </a:lnTo>
                  <a:lnTo>
                    <a:pt x="1630934" y="393700"/>
                  </a:lnTo>
                  <a:lnTo>
                    <a:pt x="1610614" y="406400"/>
                  </a:lnTo>
                  <a:close/>
                </a:path>
                <a:path w="3412490" h="1295400">
                  <a:moveTo>
                    <a:pt x="2745613" y="406400"/>
                  </a:moveTo>
                  <a:lnTo>
                    <a:pt x="2661005" y="406400"/>
                  </a:lnTo>
                  <a:lnTo>
                    <a:pt x="2632824" y="393700"/>
                  </a:lnTo>
                  <a:lnTo>
                    <a:pt x="2718485" y="393700"/>
                  </a:lnTo>
                  <a:lnTo>
                    <a:pt x="2745613" y="406400"/>
                  </a:lnTo>
                  <a:close/>
                </a:path>
                <a:path w="3412490" h="1295400">
                  <a:moveTo>
                    <a:pt x="1550987" y="419100"/>
                  </a:moveTo>
                  <a:lnTo>
                    <a:pt x="1490446" y="419100"/>
                  </a:lnTo>
                  <a:lnTo>
                    <a:pt x="1509610" y="406400"/>
                  </a:lnTo>
                  <a:lnTo>
                    <a:pt x="1570710" y="406400"/>
                  </a:lnTo>
                  <a:lnTo>
                    <a:pt x="1550987" y="419100"/>
                  </a:lnTo>
                  <a:close/>
                </a:path>
                <a:path w="3412490" h="1295400">
                  <a:moveTo>
                    <a:pt x="2798686" y="419100"/>
                  </a:moveTo>
                  <a:lnTo>
                    <a:pt x="2743123" y="419100"/>
                  </a:lnTo>
                  <a:lnTo>
                    <a:pt x="2716060" y="406400"/>
                  </a:lnTo>
                  <a:lnTo>
                    <a:pt x="2772346" y="406400"/>
                  </a:lnTo>
                  <a:lnTo>
                    <a:pt x="2798686" y="419100"/>
                  </a:lnTo>
                  <a:close/>
                </a:path>
                <a:path w="3412490" h="1295400">
                  <a:moveTo>
                    <a:pt x="2850121" y="431800"/>
                  </a:moveTo>
                  <a:lnTo>
                    <a:pt x="2795917" y="431800"/>
                  </a:lnTo>
                  <a:lnTo>
                    <a:pt x="2769654" y="419100"/>
                  </a:lnTo>
                  <a:lnTo>
                    <a:pt x="2824619" y="419100"/>
                  </a:lnTo>
                  <a:lnTo>
                    <a:pt x="2850121" y="431800"/>
                  </a:lnTo>
                  <a:close/>
                </a:path>
                <a:path w="3412490" h="1295400">
                  <a:moveTo>
                    <a:pt x="2899841" y="444500"/>
                  </a:moveTo>
                  <a:lnTo>
                    <a:pt x="2847060" y="444500"/>
                  </a:lnTo>
                  <a:lnTo>
                    <a:pt x="2821635" y="431800"/>
                  </a:lnTo>
                  <a:lnTo>
                    <a:pt x="2875203" y="431800"/>
                  </a:lnTo>
                  <a:lnTo>
                    <a:pt x="2899841" y="444500"/>
                  </a:lnTo>
                  <a:close/>
                </a:path>
                <a:path w="3412490" h="1295400">
                  <a:moveTo>
                    <a:pt x="2947758" y="457200"/>
                  </a:moveTo>
                  <a:lnTo>
                    <a:pt x="2896476" y="457200"/>
                  </a:lnTo>
                  <a:lnTo>
                    <a:pt x="2871914" y="444500"/>
                  </a:lnTo>
                  <a:lnTo>
                    <a:pt x="2924035" y="444500"/>
                  </a:lnTo>
                  <a:lnTo>
                    <a:pt x="2947758" y="457200"/>
                  </a:lnTo>
                  <a:close/>
                </a:path>
                <a:path w="3412490" h="1295400">
                  <a:moveTo>
                    <a:pt x="3016084" y="482600"/>
                  </a:moveTo>
                  <a:lnTo>
                    <a:pt x="2989770" y="482600"/>
                  </a:lnTo>
                  <a:lnTo>
                    <a:pt x="2967075" y="469900"/>
                  </a:lnTo>
                  <a:lnTo>
                    <a:pt x="2944063" y="469900"/>
                  </a:lnTo>
                  <a:lnTo>
                    <a:pt x="2920415" y="457200"/>
                  </a:lnTo>
                  <a:lnTo>
                    <a:pt x="2971012" y="457200"/>
                  </a:lnTo>
                  <a:lnTo>
                    <a:pt x="2993796" y="469900"/>
                  </a:lnTo>
                  <a:lnTo>
                    <a:pt x="3016084" y="482600"/>
                  </a:lnTo>
                  <a:close/>
                </a:path>
                <a:path w="3412490" h="1295400">
                  <a:moveTo>
                    <a:pt x="3059163" y="495300"/>
                  </a:moveTo>
                  <a:lnTo>
                    <a:pt x="3033496" y="495300"/>
                  </a:lnTo>
                  <a:lnTo>
                    <a:pt x="3011792" y="482600"/>
                  </a:lnTo>
                  <a:lnTo>
                    <a:pt x="3037878" y="482600"/>
                  </a:lnTo>
                  <a:lnTo>
                    <a:pt x="3059163" y="495300"/>
                  </a:lnTo>
                  <a:close/>
                </a:path>
                <a:path w="3412490" h="1295400">
                  <a:moveTo>
                    <a:pt x="3139020" y="533400"/>
                  </a:moveTo>
                  <a:lnTo>
                    <a:pt x="3114687" y="533400"/>
                  </a:lnTo>
                  <a:lnTo>
                    <a:pt x="3095091" y="520700"/>
                  </a:lnTo>
                  <a:lnTo>
                    <a:pt x="3075063" y="508000"/>
                  </a:lnTo>
                  <a:lnTo>
                    <a:pt x="3054591" y="508000"/>
                  </a:lnTo>
                  <a:lnTo>
                    <a:pt x="3033394" y="495300"/>
                  </a:lnTo>
                  <a:lnTo>
                    <a:pt x="3079927" y="495300"/>
                  </a:lnTo>
                  <a:lnTo>
                    <a:pt x="3100171" y="508000"/>
                  </a:lnTo>
                  <a:lnTo>
                    <a:pt x="3119869" y="520700"/>
                  </a:lnTo>
                  <a:lnTo>
                    <a:pt x="3139020" y="533400"/>
                  </a:lnTo>
                  <a:close/>
                </a:path>
                <a:path w="3412490" h="1295400">
                  <a:moveTo>
                    <a:pt x="3193084" y="558800"/>
                  </a:moveTo>
                  <a:lnTo>
                    <a:pt x="3169805" y="558800"/>
                  </a:lnTo>
                  <a:lnTo>
                    <a:pt x="3151886" y="546100"/>
                  </a:lnTo>
                  <a:lnTo>
                    <a:pt x="3133521" y="533400"/>
                  </a:lnTo>
                  <a:lnTo>
                    <a:pt x="3157613" y="533400"/>
                  </a:lnTo>
                  <a:lnTo>
                    <a:pt x="3175635" y="546100"/>
                  </a:lnTo>
                  <a:lnTo>
                    <a:pt x="3193084" y="558800"/>
                  </a:lnTo>
                  <a:close/>
                </a:path>
                <a:path w="3412490" h="1295400">
                  <a:moveTo>
                    <a:pt x="1104006" y="550306"/>
                  </a:moveTo>
                  <a:lnTo>
                    <a:pt x="1101090" y="548817"/>
                  </a:lnTo>
                  <a:lnTo>
                    <a:pt x="1103960" y="546100"/>
                  </a:lnTo>
                  <a:lnTo>
                    <a:pt x="1104006" y="550306"/>
                  </a:lnTo>
                  <a:close/>
                </a:path>
                <a:path w="3412490" h="1295400">
                  <a:moveTo>
                    <a:pt x="1104099" y="558800"/>
                  </a:moveTo>
                  <a:lnTo>
                    <a:pt x="1095268" y="554330"/>
                  </a:lnTo>
                  <a:lnTo>
                    <a:pt x="1101090" y="548817"/>
                  </a:lnTo>
                  <a:lnTo>
                    <a:pt x="1104006" y="550306"/>
                  </a:lnTo>
                  <a:lnTo>
                    <a:pt x="1104099" y="558800"/>
                  </a:lnTo>
                  <a:close/>
                </a:path>
                <a:path w="3412490" h="1295400">
                  <a:moveTo>
                    <a:pt x="1096632" y="571500"/>
                  </a:moveTo>
                  <a:lnTo>
                    <a:pt x="1064679" y="571500"/>
                  </a:lnTo>
                  <a:lnTo>
                    <a:pt x="1077442" y="558800"/>
                  </a:lnTo>
                  <a:lnTo>
                    <a:pt x="1104099" y="558800"/>
                  </a:lnTo>
                  <a:lnTo>
                    <a:pt x="1104006" y="550306"/>
                  </a:lnTo>
                  <a:lnTo>
                    <a:pt x="1120647" y="558800"/>
                  </a:lnTo>
                  <a:lnTo>
                    <a:pt x="1096632" y="571500"/>
                  </a:lnTo>
                  <a:close/>
                </a:path>
                <a:path w="3412490" h="1295400">
                  <a:moveTo>
                    <a:pt x="1104099" y="558800"/>
                  </a:moveTo>
                  <a:lnTo>
                    <a:pt x="1090548" y="558800"/>
                  </a:lnTo>
                  <a:lnTo>
                    <a:pt x="1095268" y="554330"/>
                  </a:lnTo>
                  <a:lnTo>
                    <a:pt x="1104099" y="558800"/>
                  </a:lnTo>
                  <a:close/>
                </a:path>
                <a:path w="3412490" h="1295400">
                  <a:moveTo>
                    <a:pt x="3271354" y="609600"/>
                  </a:moveTo>
                  <a:lnTo>
                    <a:pt x="3249815" y="609600"/>
                  </a:lnTo>
                  <a:lnTo>
                    <a:pt x="3234905" y="596900"/>
                  </a:lnTo>
                  <a:lnTo>
                    <a:pt x="3235045" y="596900"/>
                  </a:lnTo>
                  <a:lnTo>
                    <a:pt x="3219513" y="584200"/>
                  </a:lnTo>
                  <a:lnTo>
                    <a:pt x="3219653" y="584200"/>
                  </a:lnTo>
                  <a:lnTo>
                    <a:pt x="3203511" y="571500"/>
                  </a:lnTo>
                  <a:lnTo>
                    <a:pt x="3187014" y="571500"/>
                  </a:lnTo>
                  <a:lnTo>
                    <a:pt x="3169678" y="558800"/>
                  </a:lnTo>
                  <a:lnTo>
                    <a:pt x="3209950" y="558800"/>
                  </a:lnTo>
                  <a:lnTo>
                    <a:pt x="3226219" y="571500"/>
                  </a:lnTo>
                  <a:lnTo>
                    <a:pt x="3241890" y="584200"/>
                  </a:lnTo>
                  <a:lnTo>
                    <a:pt x="3256940" y="596900"/>
                  </a:lnTo>
                  <a:lnTo>
                    <a:pt x="3271354" y="609600"/>
                  </a:lnTo>
                  <a:close/>
                </a:path>
                <a:path w="3412490" h="1295400">
                  <a:moveTo>
                    <a:pt x="1047140" y="596900"/>
                  </a:moveTo>
                  <a:lnTo>
                    <a:pt x="1028598" y="596900"/>
                  </a:lnTo>
                  <a:lnTo>
                    <a:pt x="1040256" y="584200"/>
                  </a:lnTo>
                  <a:lnTo>
                    <a:pt x="1052283" y="571500"/>
                  </a:lnTo>
                  <a:lnTo>
                    <a:pt x="1083805" y="571500"/>
                  </a:lnTo>
                  <a:lnTo>
                    <a:pt x="1071156" y="584200"/>
                  </a:lnTo>
                  <a:lnTo>
                    <a:pt x="1059065" y="584200"/>
                  </a:lnTo>
                  <a:lnTo>
                    <a:pt x="1047140" y="596900"/>
                  </a:lnTo>
                  <a:close/>
                </a:path>
                <a:path w="3412490" h="1295400">
                  <a:moveTo>
                    <a:pt x="1013942" y="622300"/>
                  </a:moveTo>
                  <a:lnTo>
                    <a:pt x="995883" y="622300"/>
                  </a:lnTo>
                  <a:lnTo>
                    <a:pt x="1006411" y="609600"/>
                  </a:lnTo>
                  <a:lnTo>
                    <a:pt x="1017320" y="596900"/>
                  </a:lnTo>
                  <a:lnTo>
                    <a:pt x="1035799" y="596900"/>
                  </a:lnTo>
                  <a:lnTo>
                    <a:pt x="1024623" y="609600"/>
                  </a:lnTo>
                  <a:lnTo>
                    <a:pt x="1013942" y="622300"/>
                  </a:lnTo>
                  <a:close/>
                </a:path>
                <a:path w="3412490" h="1295400">
                  <a:moveTo>
                    <a:pt x="3353955" y="685800"/>
                  </a:moveTo>
                  <a:lnTo>
                    <a:pt x="3344291" y="685800"/>
                  </a:lnTo>
                  <a:lnTo>
                    <a:pt x="3334702" y="673100"/>
                  </a:lnTo>
                  <a:lnTo>
                    <a:pt x="3334880" y="673100"/>
                  </a:lnTo>
                  <a:lnTo>
                    <a:pt x="3324593" y="660400"/>
                  </a:lnTo>
                  <a:lnTo>
                    <a:pt x="3313950" y="660400"/>
                  </a:lnTo>
                  <a:lnTo>
                    <a:pt x="3302292" y="647700"/>
                  </a:lnTo>
                  <a:lnTo>
                    <a:pt x="3302457" y="647700"/>
                  </a:lnTo>
                  <a:lnTo>
                    <a:pt x="3290125" y="635000"/>
                  </a:lnTo>
                  <a:lnTo>
                    <a:pt x="3290277" y="635000"/>
                  </a:lnTo>
                  <a:lnTo>
                    <a:pt x="3277298" y="622300"/>
                  </a:lnTo>
                  <a:lnTo>
                    <a:pt x="3277450" y="622300"/>
                  </a:lnTo>
                  <a:lnTo>
                    <a:pt x="3263811" y="609600"/>
                  </a:lnTo>
                  <a:lnTo>
                    <a:pt x="3285147" y="609600"/>
                  </a:lnTo>
                  <a:lnTo>
                    <a:pt x="3322599" y="647700"/>
                  </a:lnTo>
                  <a:lnTo>
                    <a:pt x="3344202" y="673100"/>
                  </a:lnTo>
                  <a:lnTo>
                    <a:pt x="3353955" y="685800"/>
                  </a:lnTo>
                  <a:close/>
                </a:path>
                <a:path w="3412490" h="1295400">
                  <a:moveTo>
                    <a:pt x="993762" y="635000"/>
                  </a:moveTo>
                  <a:lnTo>
                    <a:pt x="976007" y="635000"/>
                  </a:lnTo>
                  <a:lnTo>
                    <a:pt x="985748" y="622300"/>
                  </a:lnTo>
                  <a:lnTo>
                    <a:pt x="1003769" y="622300"/>
                  </a:lnTo>
                  <a:lnTo>
                    <a:pt x="993762" y="635000"/>
                  </a:lnTo>
                  <a:close/>
                </a:path>
                <a:path w="3412490" h="1295400">
                  <a:moveTo>
                    <a:pt x="966469" y="660400"/>
                  </a:moveTo>
                  <a:lnTo>
                    <a:pt x="949185" y="660400"/>
                  </a:lnTo>
                  <a:lnTo>
                    <a:pt x="957719" y="647700"/>
                  </a:lnTo>
                  <a:lnTo>
                    <a:pt x="966660" y="635000"/>
                  </a:lnTo>
                  <a:lnTo>
                    <a:pt x="993876" y="635000"/>
                  </a:lnTo>
                  <a:lnTo>
                    <a:pt x="984262" y="647700"/>
                  </a:lnTo>
                  <a:lnTo>
                    <a:pt x="975283" y="647700"/>
                  </a:lnTo>
                  <a:lnTo>
                    <a:pt x="966469" y="660400"/>
                  </a:lnTo>
                  <a:close/>
                </a:path>
                <a:path w="3412490" h="1295400">
                  <a:moveTo>
                    <a:pt x="929297" y="698500"/>
                  </a:moveTo>
                  <a:lnTo>
                    <a:pt x="919200" y="698500"/>
                  </a:lnTo>
                  <a:lnTo>
                    <a:pt x="926058" y="685800"/>
                  </a:lnTo>
                  <a:lnTo>
                    <a:pt x="933348" y="673100"/>
                  </a:lnTo>
                  <a:lnTo>
                    <a:pt x="941057" y="660400"/>
                  </a:lnTo>
                  <a:lnTo>
                    <a:pt x="966597" y="660400"/>
                  </a:lnTo>
                  <a:lnTo>
                    <a:pt x="958202" y="673100"/>
                  </a:lnTo>
                  <a:lnTo>
                    <a:pt x="950467" y="673100"/>
                  </a:lnTo>
                  <a:lnTo>
                    <a:pt x="942898" y="685800"/>
                  </a:lnTo>
                  <a:lnTo>
                    <a:pt x="936015" y="685800"/>
                  </a:lnTo>
                  <a:lnTo>
                    <a:pt x="929297" y="698500"/>
                  </a:lnTo>
                  <a:close/>
                </a:path>
                <a:path w="3412490" h="1295400">
                  <a:moveTo>
                    <a:pt x="3375228" y="711200"/>
                  </a:moveTo>
                  <a:lnTo>
                    <a:pt x="3360978" y="711200"/>
                  </a:lnTo>
                  <a:lnTo>
                    <a:pt x="3352825" y="698500"/>
                  </a:lnTo>
                  <a:lnTo>
                    <a:pt x="3352990" y="698500"/>
                  </a:lnTo>
                  <a:lnTo>
                    <a:pt x="3344113" y="685800"/>
                  </a:lnTo>
                  <a:lnTo>
                    <a:pt x="3363010" y="685800"/>
                  </a:lnTo>
                  <a:lnTo>
                    <a:pt x="3371316" y="698500"/>
                  </a:lnTo>
                  <a:lnTo>
                    <a:pt x="3375228" y="711200"/>
                  </a:lnTo>
                  <a:close/>
                </a:path>
                <a:path w="3412490" h="1295400">
                  <a:moveTo>
                    <a:pt x="912152" y="723900"/>
                  </a:moveTo>
                  <a:lnTo>
                    <a:pt x="901255" y="723900"/>
                  </a:lnTo>
                  <a:lnTo>
                    <a:pt x="906792" y="711200"/>
                  </a:lnTo>
                  <a:lnTo>
                    <a:pt x="912774" y="698500"/>
                  </a:lnTo>
                  <a:lnTo>
                    <a:pt x="929436" y="698500"/>
                  </a:lnTo>
                  <a:lnTo>
                    <a:pt x="923137" y="711200"/>
                  </a:lnTo>
                  <a:lnTo>
                    <a:pt x="917562" y="711200"/>
                  </a:lnTo>
                  <a:lnTo>
                    <a:pt x="912152" y="723900"/>
                  </a:lnTo>
                  <a:close/>
                </a:path>
                <a:path w="3412490" h="1295400">
                  <a:moveTo>
                    <a:pt x="3382467" y="723900"/>
                  </a:moveTo>
                  <a:lnTo>
                    <a:pt x="3368192" y="723900"/>
                  </a:lnTo>
                  <a:lnTo>
                    <a:pt x="3364560" y="711200"/>
                  </a:lnTo>
                  <a:lnTo>
                    <a:pt x="3378936" y="711200"/>
                  </a:lnTo>
                  <a:lnTo>
                    <a:pt x="3382467" y="723900"/>
                  </a:lnTo>
                  <a:close/>
                </a:path>
                <a:path w="3412490" h="1295400">
                  <a:moveTo>
                    <a:pt x="895502" y="762000"/>
                  </a:moveTo>
                  <a:lnTo>
                    <a:pt x="883640" y="762000"/>
                  </a:lnTo>
                  <a:lnTo>
                    <a:pt x="887349" y="749300"/>
                  </a:lnTo>
                  <a:lnTo>
                    <a:pt x="891514" y="736600"/>
                  </a:lnTo>
                  <a:lnTo>
                    <a:pt x="896162" y="723900"/>
                  </a:lnTo>
                  <a:lnTo>
                    <a:pt x="912279" y="723900"/>
                  </a:lnTo>
                  <a:lnTo>
                    <a:pt x="907313" y="736600"/>
                  </a:lnTo>
                  <a:lnTo>
                    <a:pt x="902919" y="749300"/>
                  </a:lnTo>
                  <a:lnTo>
                    <a:pt x="899096" y="749300"/>
                  </a:lnTo>
                  <a:lnTo>
                    <a:pt x="895502" y="762000"/>
                  </a:lnTo>
                  <a:close/>
                </a:path>
                <a:path w="3412490" h="1295400">
                  <a:moveTo>
                    <a:pt x="3388944" y="736600"/>
                  </a:moveTo>
                  <a:lnTo>
                    <a:pt x="3374707" y="736600"/>
                  </a:lnTo>
                  <a:lnTo>
                    <a:pt x="3371456" y="723900"/>
                  </a:lnTo>
                  <a:lnTo>
                    <a:pt x="3385794" y="723900"/>
                  </a:lnTo>
                  <a:lnTo>
                    <a:pt x="3388944" y="736600"/>
                  </a:lnTo>
                  <a:close/>
                </a:path>
                <a:path w="3412490" h="1295400">
                  <a:moveTo>
                    <a:pt x="3394659" y="749300"/>
                  </a:moveTo>
                  <a:lnTo>
                    <a:pt x="3380486" y="749300"/>
                  </a:lnTo>
                  <a:lnTo>
                    <a:pt x="3377603" y="736600"/>
                  </a:lnTo>
                  <a:lnTo>
                    <a:pt x="3391890" y="736600"/>
                  </a:lnTo>
                  <a:lnTo>
                    <a:pt x="3394659" y="749300"/>
                  </a:lnTo>
                  <a:close/>
                </a:path>
                <a:path w="3412490" h="1295400">
                  <a:moveTo>
                    <a:pt x="3401771" y="762000"/>
                  </a:moveTo>
                  <a:lnTo>
                    <a:pt x="3387737" y="762000"/>
                  </a:lnTo>
                  <a:lnTo>
                    <a:pt x="3385439" y="749300"/>
                  </a:lnTo>
                  <a:lnTo>
                    <a:pt x="3399599" y="749300"/>
                  </a:lnTo>
                  <a:lnTo>
                    <a:pt x="3401771" y="762000"/>
                  </a:lnTo>
                  <a:close/>
                </a:path>
                <a:path w="3412490" h="1295400">
                  <a:moveTo>
                    <a:pt x="886142" y="800100"/>
                  </a:moveTo>
                  <a:lnTo>
                    <a:pt x="873620" y="800100"/>
                  </a:lnTo>
                  <a:lnTo>
                    <a:pt x="875398" y="787400"/>
                  </a:lnTo>
                  <a:lnTo>
                    <a:pt x="877658" y="774700"/>
                  </a:lnTo>
                  <a:lnTo>
                    <a:pt x="880414" y="762000"/>
                  </a:lnTo>
                  <a:lnTo>
                    <a:pt x="895603" y="762000"/>
                  </a:lnTo>
                  <a:lnTo>
                    <a:pt x="892467" y="774700"/>
                  </a:lnTo>
                  <a:lnTo>
                    <a:pt x="889977" y="774700"/>
                  </a:lnTo>
                  <a:lnTo>
                    <a:pt x="887793" y="787400"/>
                  </a:lnTo>
                  <a:lnTo>
                    <a:pt x="886142" y="800100"/>
                  </a:lnTo>
                  <a:close/>
                </a:path>
                <a:path w="3412490" h="1295400">
                  <a:moveTo>
                    <a:pt x="3405517" y="774700"/>
                  </a:moveTo>
                  <a:lnTo>
                    <a:pt x="3391623" y="774700"/>
                  </a:lnTo>
                  <a:lnTo>
                    <a:pt x="3389718" y="762000"/>
                  </a:lnTo>
                  <a:lnTo>
                    <a:pt x="3403739" y="762000"/>
                  </a:lnTo>
                  <a:lnTo>
                    <a:pt x="3405517" y="774700"/>
                  </a:lnTo>
                  <a:close/>
                </a:path>
                <a:path w="3412490" h="1295400">
                  <a:moveTo>
                    <a:pt x="3408451" y="787400"/>
                  </a:moveTo>
                  <a:lnTo>
                    <a:pt x="3394748" y="787400"/>
                  </a:lnTo>
                  <a:lnTo>
                    <a:pt x="3393236" y="774700"/>
                  </a:lnTo>
                  <a:lnTo>
                    <a:pt x="3407079" y="774700"/>
                  </a:lnTo>
                  <a:lnTo>
                    <a:pt x="3408451" y="787400"/>
                  </a:lnTo>
                  <a:close/>
                </a:path>
                <a:path w="3412490" h="1295400">
                  <a:moveTo>
                    <a:pt x="3410559" y="800100"/>
                  </a:moveTo>
                  <a:lnTo>
                    <a:pt x="3397110" y="800100"/>
                  </a:lnTo>
                  <a:lnTo>
                    <a:pt x="3395980" y="787400"/>
                  </a:lnTo>
                  <a:lnTo>
                    <a:pt x="3409607" y="787400"/>
                  </a:lnTo>
                  <a:lnTo>
                    <a:pt x="3410559" y="800100"/>
                  </a:lnTo>
                  <a:close/>
                </a:path>
                <a:path w="3412490" h="1295400">
                  <a:moveTo>
                    <a:pt x="884262" y="812800"/>
                  </a:moveTo>
                  <a:lnTo>
                    <a:pt x="871588" y="812800"/>
                  </a:lnTo>
                  <a:lnTo>
                    <a:pt x="872350" y="800100"/>
                  </a:lnTo>
                  <a:lnTo>
                    <a:pt x="884999" y="800100"/>
                  </a:lnTo>
                  <a:lnTo>
                    <a:pt x="884262" y="812800"/>
                  </a:lnTo>
                  <a:close/>
                </a:path>
                <a:path w="3412490" h="1295400">
                  <a:moveTo>
                    <a:pt x="3411842" y="812800"/>
                  </a:moveTo>
                  <a:lnTo>
                    <a:pt x="3399167" y="812800"/>
                  </a:lnTo>
                  <a:lnTo>
                    <a:pt x="3398659" y="800100"/>
                  </a:lnTo>
                  <a:lnTo>
                    <a:pt x="3411308" y="800100"/>
                  </a:lnTo>
                  <a:lnTo>
                    <a:pt x="3411842" y="812800"/>
                  </a:lnTo>
                  <a:close/>
                </a:path>
                <a:path w="3412490" h="1295400">
                  <a:moveTo>
                    <a:pt x="884034" y="825500"/>
                  </a:moveTo>
                  <a:lnTo>
                    <a:pt x="871334" y="825500"/>
                  </a:lnTo>
                  <a:lnTo>
                    <a:pt x="871397" y="812800"/>
                  </a:lnTo>
                  <a:lnTo>
                    <a:pt x="884097" y="812800"/>
                  </a:lnTo>
                  <a:lnTo>
                    <a:pt x="884034" y="825500"/>
                  </a:lnTo>
                  <a:close/>
                </a:path>
                <a:path w="3412490" h="1295400">
                  <a:moveTo>
                    <a:pt x="884085" y="825500"/>
                  </a:moveTo>
                  <a:lnTo>
                    <a:pt x="884097" y="812800"/>
                  </a:lnTo>
                  <a:lnTo>
                    <a:pt x="884275" y="812800"/>
                  </a:lnTo>
                  <a:lnTo>
                    <a:pt x="884085" y="825500"/>
                  </a:lnTo>
                  <a:close/>
                </a:path>
                <a:path w="3412490" h="1295400">
                  <a:moveTo>
                    <a:pt x="3412261" y="825500"/>
                  </a:moveTo>
                  <a:lnTo>
                    <a:pt x="3399561" y="825500"/>
                  </a:lnTo>
                  <a:lnTo>
                    <a:pt x="3399459" y="812800"/>
                  </a:lnTo>
                  <a:lnTo>
                    <a:pt x="3412159" y="812800"/>
                  </a:lnTo>
                  <a:lnTo>
                    <a:pt x="3412261" y="825500"/>
                  </a:lnTo>
                  <a:close/>
                </a:path>
                <a:path w="3412490" h="1295400">
                  <a:moveTo>
                    <a:pt x="884440" y="838200"/>
                  </a:moveTo>
                  <a:lnTo>
                    <a:pt x="871766" y="838200"/>
                  </a:lnTo>
                  <a:lnTo>
                    <a:pt x="871435" y="825500"/>
                  </a:lnTo>
                  <a:lnTo>
                    <a:pt x="884123" y="825500"/>
                  </a:lnTo>
                  <a:lnTo>
                    <a:pt x="884440" y="838200"/>
                  </a:lnTo>
                  <a:close/>
                </a:path>
                <a:path w="3412490" h="1295400">
                  <a:moveTo>
                    <a:pt x="3411842" y="838200"/>
                  </a:moveTo>
                  <a:lnTo>
                    <a:pt x="3399155" y="838200"/>
                  </a:lnTo>
                  <a:lnTo>
                    <a:pt x="3399472" y="825500"/>
                  </a:lnTo>
                  <a:lnTo>
                    <a:pt x="3412159" y="825500"/>
                  </a:lnTo>
                  <a:lnTo>
                    <a:pt x="3411842" y="838200"/>
                  </a:lnTo>
                  <a:close/>
                </a:path>
                <a:path w="3412490" h="1295400">
                  <a:moveTo>
                    <a:pt x="885634" y="850900"/>
                  </a:moveTo>
                  <a:lnTo>
                    <a:pt x="873036" y="850900"/>
                  </a:lnTo>
                  <a:lnTo>
                    <a:pt x="872286" y="838200"/>
                  </a:lnTo>
                  <a:lnTo>
                    <a:pt x="884910" y="838200"/>
                  </a:lnTo>
                  <a:lnTo>
                    <a:pt x="885634" y="850900"/>
                  </a:lnTo>
                  <a:close/>
                </a:path>
                <a:path w="3412490" h="1295400">
                  <a:moveTo>
                    <a:pt x="3410559" y="850900"/>
                  </a:moveTo>
                  <a:lnTo>
                    <a:pt x="3397961" y="850900"/>
                  </a:lnTo>
                  <a:lnTo>
                    <a:pt x="3398685" y="838200"/>
                  </a:lnTo>
                  <a:lnTo>
                    <a:pt x="3411308" y="838200"/>
                  </a:lnTo>
                  <a:lnTo>
                    <a:pt x="3410559" y="850900"/>
                  </a:lnTo>
                  <a:close/>
                </a:path>
                <a:path w="3412490" h="1295400">
                  <a:moveTo>
                    <a:pt x="887615" y="863600"/>
                  </a:moveTo>
                  <a:lnTo>
                    <a:pt x="875144" y="863600"/>
                  </a:lnTo>
                  <a:lnTo>
                    <a:pt x="873988" y="850900"/>
                  </a:lnTo>
                  <a:lnTo>
                    <a:pt x="886485" y="850900"/>
                  </a:lnTo>
                  <a:lnTo>
                    <a:pt x="887615" y="863600"/>
                  </a:lnTo>
                  <a:close/>
                </a:path>
                <a:path w="3412490" h="1295400">
                  <a:moveTo>
                    <a:pt x="3408451" y="863600"/>
                  </a:moveTo>
                  <a:lnTo>
                    <a:pt x="3395980" y="863600"/>
                  </a:lnTo>
                  <a:lnTo>
                    <a:pt x="3397110" y="850900"/>
                  </a:lnTo>
                  <a:lnTo>
                    <a:pt x="3409607" y="850900"/>
                  </a:lnTo>
                  <a:lnTo>
                    <a:pt x="3408451" y="863600"/>
                  </a:lnTo>
                  <a:close/>
                </a:path>
                <a:path w="3412490" h="1295400">
                  <a:moveTo>
                    <a:pt x="890358" y="876300"/>
                  </a:moveTo>
                  <a:lnTo>
                    <a:pt x="878077" y="876300"/>
                  </a:lnTo>
                  <a:lnTo>
                    <a:pt x="876515" y="863600"/>
                  </a:lnTo>
                  <a:lnTo>
                    <a:pt x="888847" y="863600"/>
                  </a:lnTo>
                  <a:lnTo>
                    <a:pt x="890358" y="876300"/>
                  </a:lnTo>
                  <a:close/>
                </a:path>
                <a:path w="3412490" h="1295400">
                  <a:moveTo>
                    <a:pt x="3405517" y="876300"/>
                  </a:moveTo>
                  <a:lnTo>
                    <a:pt x="3393236" y="876300"/>
                  </a:lnTo>
                  <a:lnTo>
                    <a:pt x="3394748" y="863600"/>
                  </a:lnTo>
                  <a:lnTo>
                    <a:pt x="3407079" y="863600"/>
                  </a:lnTo>
                  <a:lnTo>
                    <a:pt x="3405517" y="876300"/>
                  </a:lnTo>
                  <a:close/>
                </a:path>
                <a:path w="3412490" h="1295400">
                  <a:moveTo>
                    <a:pt x="895921" y="889000"/>
                  </a:moveTo>
                  <a:lnTo>
                    <a:pt x="881824" y="889000"/>
                  </a:lnTo>
                  <a:lnTo>
                    <a:pt x="879855" y="876300"/>
                  </a:lnTo>
                  <a:lnTo>
                    <a:pt x="893813" y="876300"/>
                  </a:lnTo>
                  <a:lnTo>
                    <a:pt x="895921" y="889000"/>
                  </a:lnTo>
                  <a:close/>
                </a:path>
                <a:path w="3412490" h="1295400">
                  <a:moveTo>
                    <a:pt x="3401771" y="889000"/>
                  </a:moveTo>
                  <a:lnTo>
                    <a:pt x="3387674" y="889000"/>
                  </a:lnTo>
                  <a:lnTo>
                    <a:pt x="3389782" y="876300"/>
                  </a:lnTo>
                  <a:lnTo>
                    <a:pt x="3403739" y="876300"/>
                  </a:lnTo>
                  <a:lnTo>
                    <a:pt x="3401771" y="889000"/>
                  </a:lnTo>
                  <a:close/>
                </a:path>
                <a:path w="3412490" h="1295400">
                  <a:moveTo>
                    <a:pt x="900582" y="901700"/>
                  </a:moveTo>
                  <a:lnTo>
                    <a:pt x="886371" y="901700"/>
                  </a:lnTo>
                  <a:lnTo>
                    <a:pt x="883996" y="889000"/>
                  </a:lnTo>
                  <a:lnTo>
                    <a:pt x="898093" y="889000"/>
                  </a:lnTo>
                  <a:lnTo>
                    <a:pt x="900582" y="901700"/>
                  </a:lnTo>
                  <a:close/>
                </a:path>
                <a:path w="3412490" h="1295400">
                  <a:moveTo>
                    <a:pt x="3397224" y="901700"/>
                  </a:moveTo>
                  <a:lnTo>
                    <a:pt x="3383013" y="901700"/>
                  </a:lnTo>
                  <a:lnTo>
                    <a:pt x="3385502" y="889000"/>
                  </a:lnTo>
                  <a:lnTo>
                    <a:pt x="3399599" y="889000"/>
                  </a:lnTo>
                  <a:lnTo>
                    <a:pt x="3397224" y="901700"/>
                  </a:lnTo>
                  <a:close/>
                </a:path>
                <a:path w="3412490" h="1295400">
                  <a:moveTo>
                    <a:pt x="905992" y="914400"/>
                  </a:moveTo>
                  <a:lnTo>
                    <a:pt x="891705" y="914400"/>
                  </a:lnTo>
                  <a:lnTo>
                    <a:pt x="888936" y="901700"/>
                  </a:lnTo>
                  <a:lnTo>
                    <a:pt x="903109" y="901700"/>
                  </a:lnTo>
                  <a:lnTo>
                    <a:pt x="905992" y="914400"/>
                  </a:lnTo>
                  <a:close/>
                </a:path>
                <a:path w="3412490" h="1295400">
                  <a:moveTo>
                    <a:pt x="3391890" y="914400"/>
                  </a:moveTo>
                  <a:lnTo>
                    <a:pt x="3377603" y="914400"/>
                  </a:lnTo>
                  <a:lnTo>
                    <a:pt x="3380486" y="901700"/>
                  </a:lnTo>
                  <a:lnTo>
                    <a:pt x="3394659" y="901700"/>
                  </a:lnTo>
                  <a:lnTo>
                    <a:pt x="3391890" y="914400"/>
                  </a:lnTo>
                  <a:close/>
                </a:path>
                <a:path w="3412490" h="1295400">
                  <a:moveTo>
                    <a:pt x="912139" y="927100"/>
                  </a:moveTo>
                  <a:lnTo>
                    <a:pt x="897801" y="927100"/>
                  </a:lnTo>
                  <a:lnTo>
                    <a:pt x="894651" y="914400"/>
                  </a:lnTo>
                  <a:lnTo>
                    <a:pt x="908888" y="914400"/>
                  </a:lnTo>
                  <a:lnTo>
                    <a:pt x="912139" y="927100"/>
                  </a:lnTo>
                  <a:close/>
                </a:path>
                <a:path w="3412490" h="1295400">
                  <a:moveTo>
                    <a:pt x="3385794" y="927100"/>
                  </a:moveTo>
                  <a:lnTo>
                    <a:pt x="3371456" y="927100"/>
                  </a:lnTo>
                  <a:lnTo>
                    <a:pt x="3374707" y="914400"/>
                  </a:lnTo>
                  <a:lnTo>
                    <a:pt x="3388944" y="914400"/>
                  </a:lnTo>
                  <a:lnTo>
                    <a:pt x="3385794" y="927100"/>
                  </a:lnTo>
                  <a:close/>
                </a:path>
                <a:path w="3412490" h="1295400">
                  <a:moveTo>
                    <a:pt x="922743" y="939800"/>
                  </a:moveTo>
                  <a:lnTo>
                    <a:pt x="908367" y="939800"/>
                  </a:lnTo>
                  <a:lnTo>
                    <a:pt x="904659" y="927100"/>
                  </a:lnTo>
                  <a:lnTo>
                    <a:pt x="918946" y="927100"/>
                  </a:lnTo>
                  <a:lnTo>
                    <a:pt x="922743" y="939800"/>
                  </a:lnTo>
                  <a:close/>
                </a:path>
                <a:path w="3412490" h="1295400">
                  <a:moveTo>
                    <a:pt x="3375228" y="939800"/>
                  </a:moveTo>
                  <a:lnTo>
                    <a:pt x="3360851" y="939800"/>
                  </a:lnTo>
                  <a:lnTo>
                    <a:pt x="3364649" y="927100"/>
                  </a:lnTo>
                  <a:lnTo>
                    <a:pt x="3378936" y="927100"/>
                  </a:lnTo>
                  <a:lnTo>
                    <a:pt x="3375228" y="939800"/>
                  </a:lnTo>
                  <a:close/>
                </a:path>
                <a:path w="3412490" h="1295400">
                  <a:moveTo>
                    <a:pt x="1006297" y="1028700"/>
                  </a:moveTo>
                  <a:lnTo>
                    <a:pt x="985316" y="1028700"/>
                  </a:lnTo>
                  <a:lnTo>
                    <a:pt x="972819" y="1016000"/>
                  </a:lnTo>
                  <a:lnTo>
                    <a:pt x="939393" y="977900"/>
                  </a:lnTo>
                  <a:lnTo>
                    <a:pt x="912279" y="939800"/>
                  </a:lnTo>
                  <a:lnTo>
                    <a:pt x="922616" y="939800"/>
                  </a:lnTo>
                  <a:lnTo>
                    <a:pt x="930770" y="952500"/>
                  </a:lnTo>
                  <a:lnTo>
                    <a:pt x="930605" y="952500"/>
                  </a:lnTo>
                  <a:lnTo>
                    <a:pt x="939482" y="965200"/>
                  </a:lnTo>
                  <a:lnTo>
                    <a:pt x="948715" y="965200"/>
                  </a:lnTo>
                  <a:lnTo>
                    <a:pt x="959002" y="977900"/>
                  </a:lnTo>
                  <a:lnTo>
                    <a:pt x="958837" y="977900"/>
                  </a:lnTo>
                  <a:lnTo>
                    <a:pt x="969810" y="990600"/>
                  </a:lnTo>
                  <a:lnTo>
                    <a:pt x="969644" y="990600"/>
                  </a:lnTo>
                  <a:lnTo>
                    <a:pt x="981303" y="1003300"/>
                  </a:lnTo>
                  <a:lnTo>
                    <a:pt x="981138" y="1003300"/>
                  </a:lnTo>
                  <a:lnTo>
                    <a:pt x="993470" y="1016000"/>
                  </a:lnTo>
                  <a:lnTo>
                    <a:pt x="993317" y="1016000"/>
                  </a:lnTo>
                  <a:lnTo>
                    <a:pt x="1006297" y="1028700"/>
                  </a:lnTo>
                  <a:close/>
                </a:path>
                <a:path w="3412490" h="1295400">
                  <a:moveTo>
                    <a:pt x="3298291" y="1028700"/>
                  </a:moveTo>
                  <a:lnTo>
                    <a:pt x="3277298" y="1028700"/>
                  </a:lnTo>
                  <a:lnTo>
                    <a:pt x="3290277" y="1016000"/>
                  </a:lnTo>
                  <a:lnTo>
                    <a:pt x="3290125" y="1016000"/>
                  </a:lnTo>
                  <a:lnTo>
                    <a:pt x="3302457" y="1003300"/>
                  </a:lnTo>
                  <a:lnTo>
                    <a:pt x="3302292" y="1003300"/>
                  </a:lnTo>
                  <a:lnTo>
                    <a:pt x="3313950" y="990600"/>
                  </a:lnTo>
                  <a:lnTo>
                    <a:pt x="3313785" y="990600"/>
                  </a:lnTo>
                  <a:lnTo>
                    <a:pt x="3324758" y="977900"/>
                  </a:lnTo>
                  <a:lnTo>
                    <a:pt x="3324593" y="977900"/>
                  </a:lnTo>
                  <a:lnTo>
                    <a:pt x="3334880" y="965200"/>
                  </a:lnTo>
                  <a:lnTo>
                    <a:pt x="3344113" y="965200"/>
                  </a:lnTo>
                  <a:lnTo>
                    <a:pt x="3352990" y="952500"/>
                  </a:lnTo>
                  <a:lnTo>
                    <a:pt x="3352825" y="952500"/>
                  </a:lnTo>
                  <a:lnTo>
                    <a:pt x="3360978" y="939800"/>
                  </a:lnTo>
                  <a:lnTo>
                    <a:pt x="3371316" y="939800"/>
                  </a:lnTo>
                  <a:lnTo>
                    <a:pt x="3344202" y="977900"/>
                  </a:lnTo>
                  <a:lnTo>
                    <a:pt x="3310775" y="1016000"/>
                  </a:lnTo>
                  <a:lnTo>
                    <a:pt x="3298291" y="1028700"/>
                  </a:lnTo>
                  <a:close/>
                </a:path>
                <a:path w="3412490" h="1295400">
                  <a:moveTo>
                    <a:pt x="1096708" y="1079500"/>
                  </a:moveTo>
                  <a:lnTo>
                    <a:pt x="1057376" y="1079500"/>
                  </a:lnTo>
                  <a:lnTo>
                    <a:pt x="1041704" y="1066800"/>
                  </a:lnTo>
                  <a:lnTo>
                    <a:pt x="1026667" y="1054100"/>
                  </a:lnTo>
                  <a:lnTo>
                    <a:pt x="1012240" y="1041400"/>
                  </a:lnTo>
                  <a:lnTo>
                    <a:pt x="998448" y="1028700"/>
                  </a:lnTo>
                  <a:lnTo>
                    <a:pt x="1019644" y="1028700"/>
                  </a:lnTo>
                  <a:lnTo>
                    <a:pt x="1033919" y="1041400"/>
                  </a:lnTo>
                  <a:lnTo>
                    <a:pt x="1033779" y="1041400"/>
                  </a:lnTo>
                  <a:lnTo>
                    <a:pt x="1048689" y="1054100"/>
                  </a:lnTo>
                  <a:lnTo>
                    <a:pt x="1048550" y="1054100"/>
                  </a:lnTo>
                  <a:lnTo>
                    <a:pt x="1064082" y="1066800"/>
                  </a:lnTo>
                  <a:lnTo>
                    <a:pt x="1079957" y="1066800"/>
                  </a:lnTo>
                  <a:lnTo>
                    <a:pt x="1096708" y="1079500"/>
                  </a:lnTo>
                  <a:close/>
                </a:path>
                <a:path w="3412490" h="1295400">
                  <a:moveTo>
                    <a:pt x="3226219" y="1079500"/>
                  </a:moveTo>
                  <a:lnTo>
                    <a:pt x="3186899" y="1079500"/>
                  </a:lnTo>
                  <a:lnTo>
                    <a:pt x="3203638" y="1066800"/>
                  </a:lnTo>
                  <a:lnTo>
                    <a:pt x="3219513" y="1066800"/>
                  </a:lnTo>
                  <a:lnTo>
                    <a:pt x="3235045" y="1054100"/>
                  </a:lnTo>
                  <a:lnTo>
                    <a:pt x="3234905" y="1054100"/>
                  </a:lnTo>
                  <a:lnTo>
                    <a:pt x="3249815" y="1041400"/>
                  </a:lnTo>
                  <a:lnTo>
                    <a:pt x="3249675" y="1041400"/>
                  </a:lnTo>
                  <a:lnTo>
                    <a:pt x="3263950" y="1028700"/>
                  </a:lnTo>
                  <a:lnTo>
                    <a:pt x="3285147" y="1028700"/>
                  </a:lnTo>
                  <a:lnTo>
                    <a:pt x="3271354" y="1041400"/>
                  </a:lnTo>
                  <a:lnTo>
                    <a:pt x="3256940" y="1054100"/>
                  </a:lnTo>
                  <a:lnTo>
                    <a:pt x="3241890" y="1066800"/>
                  </a:lnTo>
                  <a:lnTo>
                    <a:pt x="3226219" y="1079500"/>
                  </a:lnTo>
                  <a:close/>
                </a:path>
                <a:path w="3412490" h="1295400">
                  <a:moveTo>
                    <a:pt x="1131709" y="1104900"/>
                  </a:moveTo>
                  <a:lnTo>
                    <a:pt x="1107960" y="1104900"/>
                  </a:lnTo>
                  <a:lnTo>
                    <a:pt x="1090510" y="1092200"/>
                  </a:lnTo>
                  <a:lnTo>
                    <a:pt x="1073645" y="1079500"/>
                  </a:lnTo>
                  <a:lnTo>
                    <a:pt x="1096581" y="1079500"/>
                  </a:lnTo>
                  <a:lnTo>
                    <a:pt x="1113916" y="1092200"/>
                  </a:lnTo>
                  <a:lnTo>
                    <a:pt x="1131709" y="1104900"/>
                  </a:lnTo>
                  <a:close/>
                </a:path>
                <a:path w="3412490" h="1295400">
                  <a:moveTo>
                    <a:pt x="3175635" y="1104900"/>
                  </a:moveTo>
                  <a:lnTo>
                    <a:pt x="3151886" y="1104900"/>
                  </a:lnTo>
                  <a:lnTo>
                    <a:pt x="3169805" y="1092200"/>
                  </a:lnTo>
                  <a:lnTo>
                    <a:pt x="3187014" y="1079500"/>
                  </a:lnTo>
                  <a:lnTo>
                    <a:pt x="3209950" y="1079500"/>
                  </a:lnTo>
                  <a:lnTo>
                    <a:pt x="3193084" y="1092200"/>
                  </a:lnTo>
                  <a:lnTo>
                    <a:pt x="3175635" y="1104900"/>
                  </a:lnTo>
                  <a:close/>
                </a:path>
                <a:path w="3412490" h="1295400">
                  <a:moveTo>
                    <a:pt x="1229106" y="1143000"/>
                  </a:moveTo>
                  <a:lnTo>
                    <a:pt x="1183436" y="1143000"/>
                  </a:lnTo>
                  <a:lnTo>
                    <a:pt x="1163726" y="1130300"/>
                  </a:lnTo>
                  <a:lnTo>
                    <a:pt x="1144574" y="1117600"/>
                  </a:lnTo>
                  <a:lnTo>
                    <a:pt x="1125982" y="1104900"/>
                  </a:lnTo>
                  <a:lnTo>
                    <a:pt x="1149972" y="1104900"/>
                  </a:lnTo>
                  <a:lnTo>
                    <a:pt x="1169009" y="1117600"/>
                  </a:lnTo>
                  <a:lnTo>
                    <a:pt x="1188504" y="1130300"/>
                  </a:lnTo>
                  <a:lnTo>
                    <a:pt x="1208443" y="1130300"/>
                  </a:lnTo>
                  <a:lnTo>
                    <a:pt x="1229106" y="1143000"/>
                  </a:lnTo>
                  <a:close/>
                </a:path>
                <a:path w="3412490" h="1295400">
                  <a:moveTo>
                    <a:pt x="3100171" y="1143000"/>
                  </a:moveTo>
                  <a:lnTo>
                    <a:pt x="3054489" y="1143000"/>
                  </a:lnTo>
                  <a:lnTo>
                    <a:pt x="3075165" y="1130300"/>
                  </a:lnTo>
                  <a:lnTo>
                    <a:pt x="3095091" y="1130300"/>
                  </a:lnTo>
                  <a:lnTo>
                    <a:pt x="3114687" y="1117600"/>
                  </a:lnTo>
                  <a:lnTo>
                    <a:pt x="3133623" y="1104900"/>
                  </a:lnTo>
                  <a:lnTo>
                    <a:pt x="3157613" y="1104900"/>
                  </a:lnTo>
                  <a:lnTo>
                    <a:pt x="3139020" y="1117600"/>
                  </a:lnTo>
                  <a:lnTo>
                    <a:pt x="3119869" y="1130300"/>
                  </a:lnTo>
                  <a:lnTo>
                    <a:pt x="3100171" y="1143000"/>
                  </a:lnTo>
                  <a:close/>
                </a:path>
                <a:path w="3412490" h="1295400">
                  <a:moveTo>
                    <a:pt x="1293914" y="1168400"/>
                  </a:moveTo>
                  <a:lnTo>
                    <a:pt x="1245717" y="1168400"/>
                  </a:lnTo>
                  <a:lnTo>
                    <a:pt x="1224432" y="1155700"/>
                  </a:lnTo>
                  <a:lnTo>
                    <a:pt x="1203667" y="1143000"/>
                  </a:lnTo>
                  <a:lnTo>
                    <a:pt x="1229004" y="1143000"/>
                  </a:lnTo>
                  <a:lnTo>
                    <a:pt x="1250200" y="1155700"/>
                  </a:lnTo>
                  <a:lnTo>
                    <a:pt x="1271714" y="1155700"/>
                  </a:lnTo>
                  <a:lnTo>
                    <a:pt x="1293914" y="1168400"/>
                  </a:lnTo>
                  <a:close/>
                </a:path>
                <a:path w="3412490" h="1295400">
                  <a:moveTo>
                    <a:pt x="3037878" y="1168400"/>
                  </a:moveTo>
                  <a:lnTo>
                    <a:pt x="2989681" y="1168400"/>
                  </a:lnTo>
                  <a:lnTo>
                    <a:pt x="3011881" y="1155700"/>
                  </a:lnTo>
                  <a:lnTo>
                    <a:pt x="3033394" y="1155700"/>
                  </a:lnTo>
                  <a:lnTo>
                    <a:pt x="3054591" y="1143000"/>
                  </a:lnTo>
                  <a:lnTo>
                    <a:pt x="3079927" y="1143000"/>
                  </a:lnTo>
                  <a:lnTo>
                    <a:pt x="3059163" y="1155700"/>
                  </a:lnTo>
                  <a:lnTo>
                    <a:pt x="3037878" y="1168400"/>
                  </a:lnTo>
                  <a:close/>
                </a:path>
                <a:path w="3412490" h="1295400">
                  <a:moveTo>
                    <a:pt x="1339608" y="1181100"/>
                  </a:moveTo>
                  <a:lnTo>
                    <a:pt x="1289799" y="1181100"/>
                  </a:lnTo>
                  <a:lnTo>
                    <a:pt x="1267510" y="1168400"/>
                  </a:lnTo>
                  <a:lnTo>
                    <a:pt x="1316431" y="1168400"/>
                  </a:lnTo>
                  <a:lnTo>
                    <a:pt x="1339608" y="1181100"/>
                  </a:lnTo>
                  <a:close/>
                </a:path>
                <a:path w="3412490" h="1295400">
                  <a:moveTo>
                    <a:pt x="2993796" y="1181100"/>
                  </a:moveTo>
                  <a:lnTo>
                    <a:pt x="2943987" y="1181100"/>
                  </a:lnTo>
                  <a:lnTo>
                    <a:pt x="2967164" y="1168400"/>
                  </a:lnTo>
                  <a:lnTo>
                    <a:pt x="3016084" y="1168400"/>
                  </a:lnTo>
                  <a:lnTo>
                    <a:pt x="2993796" y="1181100"/>
                  </a:lnTo>
                  <a:close/>
                </a:path>
                <a:path w="3412490" h="1295400">
                  <a:moveTo>
                    <a:pt x="1411681" y="1206500"/>
                  </a:moveTo>
                  <a:lnTo>
                    <a:pt x="1359560" y="1206500"/>
                  </a:lnTo>
                  <a:lnTo>
                    <a:pt x="1335836" y="1193800"/>
                  </a:lnTo>
                  <a:lnTo>
                    <a:pt x="1312583" y="1181100"/>
                  </a:lnTo>
                  <a:lnTo>
                    <a:pt x="1339532" y="1181100"/>
                  </a:lnTo>
                  <a:lnTo>
                    <a:pt x="1363179" y="1193800"/>
                  </a:lnTo>
                  <a:lnTo>
                    <a:pt x="1387119" y="1193800"/>
                  </a:lnTo>
                  <a:lnTo>
                    <a:pt x="1411681" y="1206500"/>
                  </a:lnTo>
                  <a:close/>
                </a:path>
                <a:path w="3412490" h="1295400">
                  <a:moveTo>
                    <a:pt x="2924035" y="1206500"/>
                  </a:moveTo>
                  <a:lnTo>
                    <a:pt x="2871914" y="1206500"/>
                  </a:lnTo>
                  <a:lnTo>
                    <a:pt x="2896476" y="1193800"/>
                  </a:lnTo>
                  <a:lnTo>
                    <a:pt x="2920415" y="1193800"/>
                  </a:lnTo>
                  <a:lnTo>
                    <a:pt x="2944063" y="1181100"/>
                  </a:lnTo>
                  <a:lnTo>
                    <a:pt x="2971012" y="1181100"/>
                  </a:lnTo>
                  <a:lnTo>
                    <a:pt x="2947758" y="1193800"/>
                  </a:lnTo>
                  <a:lnTo>
                    <a:pt x="2924035" y="1206500"/>
                  </a:lnTo>
                  <a:close/>
                </a:path>
                <a:path w="3412490" h="1295400">
                  <a:moveTo>
                    <a:pt x="1461960" y="1219200"/>
                  </a:moveTo>
                  <a:lnTo>
                    <a:pt x="1408391" y="1219200"/>
                  </a:lnTo>
                  <a:lnTo>
                    <a:pt x="1383753" y="1206500"/>
                  </a:lnTo>
                  <a:lnTo>
                    <a:pt x="1436535" y="1206500"/>
                  </a:lnTo>
                  <a:lnTo>
                    <a:pt x="1461960" y="1219200"/>
                  </a:lnTo>
                  <a:close/>
                </a:path>
                <a:path w="3412490" h="1295400">
                  <a:moveTo>
                    <a:pt x="2875203" y="1219200"/>
                  </a:moveTo>
                  <a:lnTo>
                    <a:pt x="2821635" y="1219200"/>
                  </a:lnTo>
                  <a:lnTo>
                    <a:pt x="2847060" y="1206500"/>
                  </a:lnTo>
                  <a:lnTo>
                    <a:pt x="2899841" y="1206500"/>
                  </a:lnTo>
                  <a:lnTo>
                    <a:pt x="2875203" y="1219200"/>
                  </a:lnTo>
                  <a:close/>
                </a:path>
                <a:path w="3412490" h="1295400">
                  <a:moveTo>
                    <a:pt x="1513941" y="1231900"/>
                  </a:moveTo>
                  <a:lnTo>
                    <a:pt x="1458975" y="1231900"/>
                  </a:lnTo>
                  <a:lnTo>
                    <a:pt x="1433474" y="1219200"/>
                  </a:lnTo>
                  <a:lnTo>
                    <a:pt x="1487678" y="1219200"/>
                  </a:lnTo>
                  <a:lnTo>
                    <a:pt x="1513941" y="1231900"/>
                  </a:lnTo>
                  <a:close/>
                </a:path>
                <a:path w="3412490" h="1295400">
                  <a:moveTo>
                    <a:pt x="2824619" y="1231900"/>
                  </a:moveTo>
                  <a:lnTo>
                    <a:pt x="2769654" y="1231900"/>
                  </a:lnTo>
                  <a:lnTo>
                    <a:pt x="2795917" y="1219200"/>
                  </a:lnTo>
                  <a:lnTo>
                    <a:pt x="2850121" y="1219200"/>
                  </a:lnTo>
                  <a:lnTo>
                    <a:pt x="2824619" y="1231900"/>
                  </a:lnTo>
                  <a:close/>
                </a:path>
                <a:path w="3412490" h="1295400">
                  <a:moveTo>
                    <a:pt x="1594904" y="1244600"/>
                  </a:moveTo>
                  <a:lnTo>
                    <a:pt x="1511249" y="1244600"/>
                  </a:lnTo>
                  <a:lnTo>
                    <a:pt x="1484909" y="1231900"/>
                  </a:lnTo>
                  <a:lnTo>
                    <a:pt x="1567459" y="1231900"/>
                  </a:lnTo>
                  <a:lnTo>
                    <a:pt x="1594904" y="1244600"/>
                  </a:lnTo>
                  <a:close/>
                </a:path>
                <a:path w="3412490" h="1295400">
                  <a:moveTo>
                    <a:pt x="2772346" y="1244600"/>
                  </a:moveTo>
                  <a:lnTo>
                    <a:pt x="2688691" y="1244600"/>
                  </a:lnTo>
                  <a:lnTo>
                    <a:pt x="2716136" y="1231900"/>
                  </a:lnTo>
                  <a:lnTo>
                    <a:pt x="2798686" y="1231900"/>
                  </a:lnTo>
                  <a:lnTo>
                    <a:pt x="2772346" y="1244600"/>
                  </a:lnTo>
                  <a:close/>
                </a:path>
                <a:path w="3412490" h="1295400">
                  <a:moveTo>
                    <a:pt x="1650771" y="1257300"/>
                  </a:moveTo>
                  <a:lnTo>
                    <a:pt x="1592630" y="1257300"/>
                  </a:lnTo>
                  <a:lnTo>
                    <a:pt x="1565122" y="1244600"/>
                  </a:lnTo>
                  <a:lnTo>
                    <a:pt x="1622590" y="1244600"/>
                  </a:lnTo>
                  <a:lnTo>
                    <a:pt x="1650771" y="1257300"/>
                  </a:lnTo>
                  <a:close/>
                </a:path>
                <a:path w="3412490" h="1295400">
                  <a:moveTo>
                    <a:pt x="2690964" y="1257300"/>
                  </a:moveTo>
                  <a:lnTo>
                    <a:pt x="2632824" y="1257300"/>
                  </a:lnTo>
                  <a:lnTo>
                    <a:pt x="2661005" y="1244600"/>
                  </a:lnTo>
                  <a:lnTo>
                    <a:pt x="2718485" y="1244600"/>
                  </a:lnTo>
                  <a:lnTo>
                    <a:pt x="2690964" y="1257300"/>
                  </a:lnTo>
                  <a:close/>
                </a:path>
                <a:path w="3412490" h="1295400">
                  <a:moveTo>
                    <a:pt x="1737182" y="1270000"/>
                  </a:moveTo>
                  <a:lnTo>
                    <a:pt x="1648764" y="1270000"/>
                  </a:lnTo>
                  <a:lnTo>
                    <a:pt x="1620519" y="1257300"/>
                  </a:lnTo>
                  <a:lnTo>
                    <a:pt x="1707984" y="1257300"/>
                  </a:lnTo>
                  <a:lnTo>
                    <a:pt x="1737182" y="1270000"/>
                  </a:lnTo>
                  <a:close/>
                </a:path>
                <a:path w="3412490" h="1295400">
                  <a:moveTo>
                    <a:pt x="2634843" y="1270000"/>
                  </a:moveTo>
                  <a:lnTo>
                    <a:pt x="2546413" y="1270000"/>
                  </a:lnTo>
                  <a:lnTo>
                    <a:pt x="2575610" y="1257300"/>
                  </a:lnTo>
                  <a:lnTo>
                    <a:pt x="2663088" y="1257300"/>
                  </a:lnTo>
                  <a:lnTo>
                    <a:pt x="2634843" y="1270000"/>
                  </a:lnTo>
                  <a:close/>
                </a:path>
                <a:path w="3412490" h="1295400">
                  <a:moveTo>
                    <a:pt x="1856892" y="1282700"/>
                  </a:moveTo>
                  <a:lnTo>
                    <a:pt x="1765160" y="1282700"/>
                  </a:lnTo>
                  <a:lnTo>
                    <a:pt x="1735569" y="1270000"/>
                  </a:lnTo>
                  <a:lnTo>
                    <a:pt x="1826450" y="1270000"/>
                  </a:lnTo>
                  <a:lnTo>
                    <a:pt x="1856892" y="1282700"/>
                  </a:lnTo>
                  <a:close/>
                </a:path>
                <a:path w="3412490" h="1295400">
                  <a:moveTo>
                    <a:pt x="2518435" y="1282700"/>
                  </a:moveTo>
                  <a:lnTo>
                    <a:pt x="2426703" y="1282700"/>
                  </a:lnTo>
                  <a:lnTo>
                    <a:pt x="2457145" y="1270000"/>
                  </a:lnTo>
                  <a:lnTo>
                    <a:pt x="2548026" y="1270000"/>
                  </a:lnTo>
                  <a:lnTo>
                    <a:pt x="2518435" y="1282700"/>
                  </a:lnTo>
                  <a:close/>
                </a:path>
                <a:path w="3412490" h="1295400">
                  <a:moveTo>
                    <a:pt x="2397048" y="1295400"/>
                  </a:moveTo>
                  <a:lnTo>
                    <a:pt x="1886546" y="1295400"/>
                  </a:lnTo>
                  <a:lnTo>
                    <a:pt x="1855774" y="1282700"/>
                  </a:lnTo>
                  <a:lnTo>
                    <a:pt x="2427820" y="1282700"/>
                  </a:lnTo>
                  <a:lnTo>
                    <a:pt x="2397048" y="1295400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796785" y="3802608"/>
            <a:ext cx="15544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607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宋体"/>
                <a:cs typeface="宋体"/>
              </a:rPr>
              <a:t>条件</a:t>
            </a:r>
            <a:r>
              <a:rPr dirty="0" sz="2400" spc="-10" b="1">
                <a:solidFill>
                  <a:srgbClr val="FFFFFF"/>
                </a:solidFill>
                <a:latin typeface="宋体"/>
                <a:cs typeface="宋体"/>
              </a:rPr>
              <a:t>的 </a:t>
            </a:r>
            <a:r>
              <a:rPr dirty="0" sz="2400" b="1">
                <a:solidFill>
                  <a:srgbClr val="FFFFFF"/>
                </a:solidFill>
                <a:latin typeface="宋体"/>
                <a:cs typeface="宋体"/>
              </a:rPr>
              <a:t>选择和控</a:t>
            </a:r>
            <a:r>
              <a:rPr dirty="0" sz="2400" spc="-10" b="1">
                <a:solidFill>
                  <a:srgbClr val="FFFFFF"/>
                </a:solidFill>
                <a:latin typeface="宋体"/>
                <a:cs typeface="宋体"/>
              </a:rPr>
              <a:t>制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37355" y="3518623"/>
            <a:ext cx="1829511" cy="734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6260" y="1117460"/>
            <a:ext cx="3335020" cy="660400"/>
            <a:chOff x="2946260" y="1117460"/>
            <a:chExt cx="3335020" cy="660400"/>
          </a:xfrm>
        </p:grpSpPr>
        <p:sp>
          <p:nvSpPr>
            <p:cNvPr id="3" name="object 3"/>
            <p:cNvSpPr/>
            <p:nvPr/>
          </p:nvSpPr>
          <p:spPr>
            <a:xfrm>
              <a:off x="2950463" y="1184147"/>
              <a:ext cx="3325495" cy="589280"/>
            </a:xfrm>
            <a:custGeom>
              <a:avLst/>
              <a:gdLst/>
              <a:ahLst/>
              <a:cxnLst/>
              <a:rect l="l" t="t" r="r" b="b"/>
              <a:pathLst>
                <a:path w="3325495" h="589280">
                  <a:moveTo>
                    <a:pt x="3262884" y="62483"/>
                  </a:moveTo>
                  <a:lnTo>
                    <a:pt x="3201924" y="62483"/>
                  </a:lnTo>
                  <a:lnTo>
                    <a:pt x="3201924" y="0"/>
                  </a:lnTo>
                  <a:lnTo>
                    <a:pt x="3203943" y="12279"/>
                  </a:lnTo>
                  <a:lnTo>
                    <a:pt x="3210393" y="22256"/>
                  </a:lnTo>
                  <a:lnTo>
                    <a:pt x="3220203" y="28957"/>
                  </a:lnTo>
                  <a:lnTo>
                    <a:pt x="3232302" y="31407"/>
                  </a:lnTo>
                  <a:lnTo>
                    <a:pt x="3262884" y="31407"/>
                  </a:lnTo>
                  <a:lnTo>
                    <a:pt x="3262884" y="62483"/>
                  </a:lnTo>
                  <a:close/>
                </a:path>
                <a:path w="3325495" h="589280">
                  <a:moveTo>
                    <a:pt x="3262884" y="31407"/>
                  </a:moveTo>
                  <a:lnTo>
                    <a:pt x="3232302" y="31407"/>
                  </a:lnTo>
                  <a:lnTo>
                    <a:pt x="3244404" y="28957"/>
                  </a:lnTo>
                  <a:lnTo>
                    <a:pt x="3254236" y="22256"/>
                  </a:lnTo>
                  <a:lnTo>
                    <a:pt x="3260747" y="12279"/>
                  </a:lnTo>
                  <a:lnTo>
                    <a:pt x="3262884" y="0"/>
                  </a:lnTo>
                  <a:lnTo>
                    <a:pt x="3262884" y="31407"/>
                  </a:lnTo>
                  <a:close/>
                </a:path>
                <a:path w="3325495" h="589280">
                  <a:moveTo>
                    <a:pt x="62776" y="589241"/>
                  </a:moveTo>
                  <a:lnTo>
                    <a:pt x="38547" y="584355"/>
                  </a:lnTo>
                  <a:lnTo>
                    <a:pt x="18710" y="571050"/>
                  </a:lnTo>
                  <a:lnTo>
                    <a:pt x="5211" y="551356"/>
                  </a:lnTo>
                  <a:lnTo>
                    <a:pt x="0" y="527303"/>
                  </a:lnTo>
                  <a:lnTo>
                    <a:pt x="48" y="124739"/>
                  </a:lnTo>
                  <a:lnTo>
                    <a:pt x="5207" y="100615"/>
                  </a:lnTo>
                  <a:lnTo>
                    <a:pt x="18673" y="80767"/>
                  </a:lnTo>
                  <a:lnTo>
                    <a:pt x="38424" y="67398"/>
                  </a:lnTo>
                  <a:lnTo>
                    <a:pt x="62484" y="62483"/>
                  </a:lnTo>
                  <a:lnTo>
                    <a:pt x="3262884" y="62483"/>
                  </a:lnTo>
                  <a:lnTo>
                    <a:pt x="3287407" y="57610"/>
                  </a:lnTo>
                  <a:lnTo>
                    <a:pt x="3307313" y="44253"/>
                  </a:lnTo>
                  <a:lnTo>
                    <a:pt x="3320625" y="24389"/>
                  </a:lnTo>
                  <a:lnTo>
                    <a:pt x="3325368" y="0"/>
                  </a:lnTo>
                  <a:lnTo>
                    <a:pt x="3325368" y="93624"/>
                  </a:lnTo>
                  <a:lnTo>
                    <a:pt x="93891" y="93624"/>
                  </a:lnTo>
                  <a:lnTo>
                    <a:pt x="81775" y="96073"/>
                  </a:lnTo>
                  <a:lnTo>
                    <a:pt x="71853" y="102766"/>
                  </a:lnTo>
                  <a:lnTo>
                    <a:pt x="65098" y="112725"/>
                  </a:lnTo>
                  <a:lnTo>
                    <a:pt x="62532" y="124739"/>
                  </a:lnTo>
                  <a:lnTo>
                    <a:pt x="62484" y="187451"/>
                  </a:lnTo>
                  <a:lnTo>
                    <a:pt x="3325368" y="187451"/>
                  </a:lnTo>
                  <a:lnTo>
                    <a:pt x="3325368" y="402335"/>
                  </a:lnTo>
                  <a:lnTo>
                    <a:pt x="3320625" y="426695"/>
                  </a:lnTo>
                  <a:lnTo>
                    <a:pt x="3307313" y="446546"/>
                  </a:lnTo>
                  <a:lnTo>
                    <a:pt x="3287407" y="459912"/>
                  </a:lnTo>
                  <a:lnTo>
                    <a:pt x="3262884" y="464819"/>
                  </a:lnTo>
                  <a:lnTo>
                    <a:pt x="124968" y="464819"/>
                  </a:lnTo>
                  <a:lnTo>
                    <a:pt x="124968" y="527303"/>
                  </a:lnTo>
                  <a:lnTo>
                    <a:pt x="120093" y="551356"/>
                  </a:lnTo>
                  <a:lnTo>
                    <a:pt x="106768" y="571050"/>
                  </a:lnTo>
                  <a:lnTo>
                    <a:pt x="86995" y="584355"/>
                  </a:lnTo>
                  <a:lnTo>
                    <a:pt x="62776" y="589241"/>
                  </a:lnTo>
                  <a:close/>
                </a:path>
                <a:path w="3325495" h="589280">
                  <a:moveTo>
                    <a:pt x="3325368" y="187451"/>
                  </a:moveTo>
                  <a:lnTo>
                    <a:pt x="62484" y="187451"/>
                  </a:lnTo>
                  <a:lnTo>
                    <a:pt x="86872" y="182276"/>
                  </a:lnTo>
                  <a:lnTo>
                    <a:pt x="106735" y="168797"/>
                  </a:lnTo>
                  <a:lnTo>
                    <a:pt x="120100" y="148966"/>
                  </a:lnTo>
                  <a:lnTo>
                    <a:pt x="124993" y="124739"/>
                  </a:lnTo>
                  <a:lnTo>
                    <a:pt x="122550" y="112628"/>
                  </a:lnTo>
                  <a:lnTo>
                    <a:pt x="115885" y="102738"/>
                  </a:lnTo>
                  <a:lnTo>
                    <a:pt x="105999" y="96069"/>
                  </a:lnTo>
                  <a:lnTo>
                    <a:pt x="93891" y="93624"/>
                  </a:lnTo>
                  <a:lnTo>
                    <a:pt x="3325368" y="93624"/>
                  </a:lnTo>
                  <a:lnTo>
                    <a:pt x="3325368" y="187451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09899" y="1118615"/>
              <a:ext cx="3268979" cy="2560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46260" y="1117460"/>
              <a:ext cx="3334600" cy="660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5982970" cy="1096010"/>
          </a:xfrm>
          <a:prstGeom prst="rect"/>
        </p:spPr>
        <p:txBody>
          <a:bodyPr wrap="square" lIns="0" tIns="73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  <a:p>
            <a:pPr marL="1498600">
              <a:lnSpc>
                <a:spcPct val="100000"/>
              </a:lnSpc>
              <a:spcBef>
                <a:spcPts val="509"/>
              </a:spcBef>
            </a:pPr>
            <a:r>
              <a:rPr dirty="0" sz="3200" b="0">
                <a:solidFill>
                  <a:srgbClr val="000000"/>
                </a:solidFill>
                <a:latin typeface="微软雅黑"/>
                <a:cs typeface="微软雅黑"/>
              </a:rPr>
              <a:t>三、化学工业的流程设</a:t>
            </a:r>
            <a:r>
              <a:rPr dirty="0" sz="3200" spc="5" b="0">
                <a:solidFill>
                  <a:srgbClr val="000000"/>
                </a:solidFill>
                <a:latin typeface="微软雅黑"/>
                <a:cs typeface="微软雅黑"/>
              </a:rPr>
              <a:t>计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4384" y="4063453"/>
            <a:ext cx="215163" cy="12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32029" y="4017517"/>
            <a:ext cx="172935" cy="1729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58062" y="1269530"/>
            <a:ext cx="7722234" cy="3128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4160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0000"/>
                </a:solidFill>
                <a:latin typeface="微软雅黑"/>
                <a:cs typeface="微软雅黑"/>
              </a:rPr>
              <a:t>案例二：工业制硫酸</a:t>
            </a:r>
            <a:endParaRPr sz="2400">
              <a:latin typeface="微软雅黑"/>
              <a:cs typeface="微软雅黑"/>
            </a:endParaRPr>
          </a:p>
          <a:p>
            <a:pPr marL="50800" marR="43180" indent="457200">
              <a:lnSpc>
                <a:spcPct val="116700"/>
              </a:lnSpc>
              <a:spcBef>
                <a:spcPts val="2350"/>
              </a:spcBef>
            </a:pPr>
            <a:r>
              <a:rPr dirty="0" sz="2000">
                <a:latin typeface="华文楷体"/>
                <a:cs typeface="华文楷体"/>
              </a:rPr>
              <a:t>硫酸是一种重要的基础</a:t>
            </a:r>
            <a:r>
              <a:rPr dirty="0" u="sng" sz="2000">
                <a:uFill>
                  <a:solidFill>
                    <a:srgbClr val="000000"/>
                  </a:solidFill>
                </a:uFill>
                <a:latin typeface="华文楷体"/>
                <a:cs typeface="华文楷体"/>
              </a:rPr>
              <a:t>化工原料</a:t>
            </a:r>
            <a:r>
              <a:rPr dirty="0" sz="2000">
                <a:latin typeface="华文楷体"/>
                <a:cs typeface="华文楷体"/>
              </a:rPr>
              <a:t>，可用于制造化肥、药物、</a:t>
            </a:r>
            <a:r>
              <a:rPr dirty="0" sz="2000" spc="5">
                <a:latin typeface="华文楷体"/>
                <a:cs typeface="华文楷体"/>
              </a:rPr>
              <a:t>炸 </a:t>
            </a:r>
            <a:r>
              <a:rPr dirty="0" sz="2000">
                <a:latin typeface="华文楷体"/>
                <a:cs typeface="华文楷体"/>
              </a:rPr>
              <a:t>药、颜料、洗涤剂、蓄电池等，也广泛应用于净化石油、金属冶炼</a:t>
            </a:r>
            <a:r>
              <a:rPr dirty="0" sz="2000">
                <a:latin typeface="华文楷体"/>
                <a:cs typeface="华文楷体"/>
              </a:rPr>
              <a:t>等 </a:t>
            </a:r>
            <a:r>
              <a:rPr dirty="0" sz="2000">
                <a:latin typeface="华文楷体"/>
                <a:cs typeface="华文楷体"/>
              </a:rPr>
              <a:t>工业，是年消耗量最大的一种酸</a:t>
            </a:r>
            <a:r>
              <a:rPr dirty="0" sz="2000" spc="5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  <a:p>
            <a:pPr marL="54610" marR="173355" indent="508000">
              <a:lnSpc>
                <a:spcPct val="116700"/>
              </a:lnSpc>
              <a:spcBef>
                <a:spcPts val="1105"/>
              </a:spcBef>
            </a:pPr>
            <a:r>
              <a:rPr dirty="0" sz="2000" spc="-5">
                <a:latin typeface="华文楷体"/>
                <a:cs typeface="华文楷体"/>
              </a:rPr>
              <a:t>公元8世纪，阿拉伯人通过干馏硫酸亚铁晶体得到一种腐蚀性</a:t>
            </a:r>
            <a:r>
              <a:rPr dirty="0" sz="2000">
                <a:latin typeface="华文楷体"/>
                <a:cs typeface="华文楷体"/>
              </a:rPr>
              <a:t>的 </a:t>
            </a:r>
            <a:r>
              <a:rPr dirty="0" sz="2000">
                <a:latin typeface="华文楷体"/>
                <a:cs typeface="华文楷体"/>
              </a:rPr>
              <a:t>液体，被称为“绿矾油”，即为硫酸</a:t>
            </a:r>
            <a:r>
              <a:rPr dirty="0" sz="2000" spc="5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  <a:p>
            <a:pPr marL="636905">
              <a:lnSpc>
                <a:spcPct val="100000"/>
              </a:lnSpc>
              <a:spcBef>
                <a:spcPts val="1695"/>
              </a:spcBef>
              <a:tabLst>
                <a:tab pos="4433570" algn="l"/>
              </a:tabLst>
            </a:pPr>
            <a:r>
              <a:rPr dirty="0" sz="2000" spc="-5">
                <a:latin typeface="Times New Roman"/>
                <a:cs typeface="Times New Roman"/>
              </a:rPr>
              <a:t>2FeSO</a:t>
            </a:r>
            <a:r>
              <a:rPr dirty="0" baseline="-17094" sz="1950" spc="-7">
                <a:latin typeface="Times New Roman"/>
                <a:cs typeface="Times New Roman"/>
              </a:rPr>
              <a:t>4  </a:t>
            </a:r>
            <a:r>
              <a:rPr dirty="0" sz="2000">
                <a:latin typeface="Times New Roman"/>
                <a:cs typeface="Times New Roman"/>
              </a:rPr>
              <a:t>==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Fe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O</a:t>
            </a:r>
            <a:r>
              <a:rPr dirty="0" baseline="-17094" sz="1950" spc="-7">
                <a:latin typeface="Times New Roman"/>
                <a:cs typeface="Times New Roman"/>
              </a:rPr>
              <a:t>3</a:t>
            </a:r>
            <a:r>
              <a:rPr dirty="0" sz="2000" spc="-5">
                <a:latin typeface="Times New Roman"/>
                <a:cs typeface="Times New Roman"/>
              </a:rPr>
              <a:t>+SO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↑+SO</a:t>
            </a:r>
            <a:r>
              <a:rPr dirty="0" baseline="-17094" sz="1950" spc="-7">
                <a:latin typeface="Times New Roman"/>
                <a:cs typeface="Times New Roman"/>
              </a:rPr>
              <a:t>3</a:t>
            </a:r>
            <a:r>
              <a:rPr dirty="0" baseline="-17094" sz="1950" spc="2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↑	</a:t>
            </a:r>
            <a:r>
              <a:rPr dirty="0" sz="2000" spc="-5">
                <a:latin typeface="Times New Roman"/>
                <a:cs typeface="Times New Roman"/>
              </a:rPr>
              <a:t>SO</a:t>
            </a:r>
            <a:r>
              <a:rPr dirty="0" baseline="-17094" sz="1950" spc="-7">
                <a:latin typeface="Times New Roman"/>
                <a:cs typeface="Times New Roman"/>
              </a:rPr>
              <a:t>3 </a:t>
            </a:r>
            <a:r>
              <a:rPr dirty="0" sz="2000" spc="-5">
                <a:latin typeface="Times New Roman"/>
                <a:cs typeface="Times New Roman"/>
              </a:rPr>
              <a:t>+H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O</a:t>
            </a:r>
            <a:r>
              <a:rPr dirty="0" sz="2000" spc="-3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==H</a:t>
            </a:r>
            <a:r>
              <a:rPr dirty="0" baseline="-17094" sz="1950" spc="-7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SO</a:t>
            </a:r>
            <a:r>
              <a:rPr dirty="0" baseline="-17094" sz="1950" spc="-7">
                <a:latin typeface="Times New Roman"/>
                <a:cs typeface="Times New Roman"/>
              </a:rPr>
              <a:t>4</a:t>
            </a:r>
            <a:endParaRPr baseline="-17094" sz="1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83014" y="549414"/>
            <a:ext cx="3473450" cy="742950"/>
            <a:chOff x="2683014" y="549414"/>
            <a:chExt cx="3473450" cy="742950"/>
          </a:xfrm>
        </p:grpSpPr>
        <p:sp>
          <p:nvSpPr>
            <p:cNvPr id="4" name="object 4"/>
            <p:cNvSpPr/>
            <p:nvPr/>
          </p:nvSpPr>
          <p:spPr>
            <a:xfrm>
              <a:off x="2688336" y="624840"/>
              <a:ext cx="3462654" cy="664210"/>
            </a:xfrm>
            <a:custGeom>
              <a:avLst/>
              <a:gdLst/>
              <a:ahLst/>
              <a:cxnLst/>
              <a:rect l="l" t="t" r="r" b="b"/>
              <a:pathLst>
                <a:path w="3462654" h="664210">
                  <a:moveTo>
                    <a:pt x="3392424" y="70104"/>
                  </a:moveTo>
                  <a:lnTo>
                    <a:pt x="3322319" y="70104"/>
                  </a:lnTo>
                  <a:lnTo>
                    <a:pt x="3322319" y="0"/>
                  </a:lnTo>
                  <a:lnTo>
                    <a:pt x="3325319" y="13370"/>
                  </a:lnTo>
                  <a:lnTo>
                    <a:pt x="3332964" y="24372"/>
                  </a:lnTo>
                  <a:lnTo>
                    <a:pt x="3344163" y="31834"/>
                  </a:lnTo>
                  <a:lnTo>
                    <a:pt x="3357829" y="34582"/>
                  </a:lnTo>
                  <a:lnTo>
                    <a:pt x="3392424" y="34582"/>
                  </a:lnTo>
                  <a:lnTo>
                    <a:pt x="3392424" y="70104"/>
                  </a:lnTo>
                  <a:close/>
                </a:path>
                <a:path w="3462654" h="664210">
                  <a:moveTo>
                    <a:pt x="3392424" y="34582"/>
                  </a:moveTo>
                  <a:lnTo>
                    <a:pt x="3357829" y="34582"/>
                  </a:lnTo>
                  <a:lnTo>
                    <a:pt x="3371473" y="31834"/>
                  </a:lnTo>
                  <a:lnTo>
                    <a:pt x="3382570" y="24372"/>
                  </a:lnTo>
                  <a:lnTo>
                    <a:pt x="3389945" y="13370"/>
                  </a:lnTo>
                  <a:lnTo>
                    <a:pt x="3392424" y="0"/>
                  </a:lnTo>
                  <a:lnTo>
                    <a:pt x="3392424" y="34582"/>
                  </a:lnTo>
                  <a:close/>
                </a:path>
                <a:path w="3462654" h="664210">
                  <a:moveTo>
                    <a:pt x="69595" y="663625"/>
                  </a:moveTo>
                  <a:lnTo>
                    <a:pt x="42296" y="658103"/>
                  </a:lnTo>
                  <a:lnTo>
                    <a:pt x="20058" y="642999"/>
                  </a:lnTo>
                  <a:lnTo>
                    <a:pt x="5189" y="620511"/>
                  </a:lnTo>
                  <a:lnTo>
                    <a:pt x="0" y="592836"/>
                  </a:lnTo>
                  <a:lnTo>
                    <a:pt x="71" y="139827"/>
                  </a:lnTo>
                  <a:lnTo>
                    <a:pt x="5197" y="112686"/>
                  </a:lnTo>
                  <a:lnTo>
                    <a:pt x="20121" y="90320"/>
                  </a:lnTo>
                  <a:lnTo>
                    <a:pt x="42510" y="75373"/>
                  </a:lnTo>
                  <a:lnTo>
                    <a:pt x="70103" y="70104"/>
                  </a:lnTo>
                  <a:lnTo>
                    <a:pt x="3392424" y="70104"/>
                  </a:lnTo>
                  <a:lnTo>
                    <a:pt x="3420004" y="64347"/>
                  </a:lnTo>
                  <a:lnTo>
                    <a:pt x="3442392" y="49234"/>
                  </a:lnTo>
                  <a:lnTo>
                    <a:pt x="3457321" y="27030"/>
                  </a:lnTo>
                  <a:lnTo>
                    <a:pt x="3462528" y="0"/>
                  </a:lnTo>
                  <a:lnTo>
                    <a:pt x="3462528" y="104749"/>
                  </a:lnTo>
                  <a:lnTo>
                    <a:pt x="104686" y="104749"/>
                  </a:lnTo>
                  <a:lnTo>
                    <a:pt x="91035" y="107512"/>
                  </a:lnTo>
                  <a:lnTo>
                    <a:pt x="79936" y="115073"/>
                  </a:lnTo>
                  <a:lnTo>
                    <a:pt x="72567" y="126336"/>
                  </a:lnTo>
                  <a:lnTo>
                    <a:pt x="70171" y="139827"/>
                  </a:lnTo>
                  <a:lnTo>
                    <a:pt x="70103" y="210312"/>
                  </a:lnTo>
                  <a:lnTo>
                    <a:pt x="3462528" y="210312"/>
                  </a:lnTo>
                  <a:lnTo>
                    <a:pt x="3462528" y="452628"/>
                  </a:lnTo>
                  <a:lnTo>
                    <a:pt x="3457321" y="480223"/>
                  </a:lnTo>
                  <a:lnTo>
                    <a:pt x="3442392" y="502615"/>
                  </a:lnTo>
                  <a:lnTo>
                    <a:pt x="3420004" y="517539"/>
                  </a:lnTo>
                  <a:lnTo>
                    <a:pt x="3392424" y="522732"/>
                  </a:lnTo>
                  <a:lnTo>
                    <a:pt x="140207" y="522732"/>
                  </a:lnTo>
                  <a:lnTo>
                    <a:pt x="140207" y="592836"/>
                  </a:lnTo>
                  <a:lnTo>
                    <a:pt x="134438" y="620511"/>
                  </a:lnTo>
                  <a:lnTo>
                    <a:pt x="119270" y="642999"/>
                  </a:lnTo>
                  <a:lnTo>
                    <a:pt x="96918" y="658103"/>
                  </a:lnTo>
                  <a:lnTo>
                    <a:pt x="69595" y="663625"/>
                  </a:lnTo>
                  <a:close/>
                </a:path>
                <a:path w="3462654" h="664210">
                  <a:moveTo>
                    <a:pt x="3462528" y="210312"/>
                  </a:moveTo>
                  <a:lnTo>
                    <a:pt x="70103" y="210312"/>
                  </a:lnTo>
                  <a:lnTo>
                    <a:pt x="97126" y="204615"/>
                  </a:lnTo>
                  <a:lnTo>
                    <a:pt x="119278" y="189485"/>
                  </a:lnTo>
                  <a:lnTo>
                    <a:pt x="134258" y="167147"/>
                  </a:lnTo>
                  <a:lnTo>
                    <a:pt x="139763" y="139827"/>
                  </a:lnTo>
                  <a:lnTo>
                    <a:pt x="137006" y="126175"/>
                  </a:lnTo>
                  <a:lnTo>
                    <a:pt x="129487" y="115025"/>
                  </a:lnTo>
                  <a:lnTo>
                    <a:pt x="118337" y="107506"/>
                  </a:lnTo>
                  <a:lnTo>
                    <a:pt x="104686" y="104749"/>
                  </a:lnTo>
                  <a:lnTo>
                    <a:pt x="3462528" y="104749"/>
                  </a:lnTo>
                  <a:lnTo>
                    <a:pt x="3462528" y="210312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55392" y="551688"/>
              <a:ext cx="3398520" cy="2865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83014" y="549414"/>
              <a:ext cx="3473157" cy="742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171930" y="742772"/>
            <a:ext cx="6093460" cy="377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7180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0000"/>
                </a:solidFill>
                <a:latin typeface="微软雅黑"/>
                <a:cs typeface="微软雅黑"/>
              </a:rPr>
              <a:t>案例二：工业制硫酸</a:t>
            </a:r>
            <a:endParaRPr sz="2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微软雅黑"/>
                <a:cs typeface="微软雅黑"/>
              </a:rPr>
              <a:t>硫酸工业的发展史</a:t>
            </a:r>
            <a:r>
              <a:rPr dirty="0" sz="2000" spc="5">
                <a:latin typeface="微软雅黑"/>
                <a:cs typeface="微软雅黑"/>
              </a:rPr>
              <a:t>：</a:t>
            </a:r>
            <a:endParaRPr sz="2000">
              <a:latin typeface="微软雅黑"/>
              <a:cs typeface="微软雅黑"/>
            </a:endParaRPr>
          </a:p>
          <a:p>
            <a:pPr marL="775970" marR="223520" indent="-249554">
              <a:lnSpc>
                <a:spcPct val="170800"/>
              </a:lnSpc>
              <a:spcBef>
                <a:spcPts val="280"/>
              </a:spcBef>
            </a:pPr>
            <a:r>
              <a:rPr dirty="0" sz="2000">
                <a:latin typeface="华文楷体"/>
                <a:cs typeface="华文楷体"/>
              </a:rPr>
              <a:t>“硝化法”、“铅室法”、“接触法”制硫酸</a:t>
            </a:r>
            <a:r>
              <a:rPr dirty="0" sz="2000">
                <a:latin typeface="华文楷体"/>
                <a:cs typeface="华文楷体"/>
              </a:rPr>
              <a:t>。  </a:t>
            </a:r>
            <a:r>
              <a:rPr dirty="0" sz="2000" spc="-5">
                <a:latin typeface="华文楷体"/>
                <a:cs typeface="华文楷体"/>
              </a:rPr>
              <a:t>1874</a:t>
            </a:r>
            <a:r>
              <a:rPr dirty="0" sz="2000">
                <a:latin typeface="华文楷体"/>
                <a:cs typeface="华文楷体"/>
              </a:rPr>
              <a:t>年，中国最早的铅室法装置在天津建成</a:t>
            </a:r>
            <a:r>
              <a:rPr dirty="0" sz="2000" spc="5">
                <a:latin typeface="华文楷体"/>
                <a:cs typeface="华文楷体"/>
              </a:rPr>
              <a:t>；</a:t>
            </a:r>
            <a:endParaRPr sz="2000">
              <a:latin typeface="华文楷体"/>
              <a:cs typeface="华文楷体"/>
            </a:endParaRPr>
          </a:p>
          <a:p>
            <a:pPr marL="77597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华文楷体"/>
                <a:cs typeface="华文楷体"/>
              </a:rPr>
              <a:t>1934年，中国第一座接触法装置在河南建成</a:t>
            </a:r>
            <a:r>
              <a:rPr dirty="0" sz="2000" spc="5">
                <a:latin typeface="华文楷体"/>
                <a:cs typeface="华文楷体"/>
              </a:rPr>
              <a:t>；</a:t>
            </a:r>
            <a:endParaRPr sz="2000">
              <a:latin typeface="华文楷体"/>
              <a:cs typeface="华文楷体"/>
            </a:endParaRPr>
          </a:p>
          <a:p>
            <a:pPr marL="77597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华文楷体"/>
                <a:cs typeface="华文楷体"/>
              </a:rPr>
              <a:t>1951年，中国研制成功钒触媒用于硫酸制备</a:t>
            </a:r>
            <a:r>
              <a:rPr dirty="0" sz="2000" spc="5">
                <a:latin typeface="华文楷体"/>
                <a:cs typeface="华文楷体"/>
              </a:rPr>
              <a:t>；</a:t>
            </a:r>
            <a:endParaRPr sz="2000">
              <a:latin typeface="华文楷体"/>
              <a:cs typeface="华文楷体"/>
            </a:endParaRPr>
          </a:p>
          <a:p>
            <a:pPr marL="77597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华文楷体"/>
                <a:cs typeface="华文楷体"/>
              </a:rPr>
              <a:t>1956年，中国成功地开发硫铁矿沸腾焙烧技术</a:t>
            </a:r>
            <a:r>
              <a:rPr dirty="0" sz="2000" spc="5">
                <a:latin typeface="华文楷体"/>
                <a:cs typeface="华文楷体"/>
              </a:rPr>
              <a:t>；</a:t>
            </a:r>
            <a:endParaRPr sz="2000">
              <a:latin typeface="华文楷体"/>
              <a:cs typeface="华文楷体"/>
            </a:endParaRPr>
          </a:p>
          <a:p>
            <a:pPr marL="77597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华文楷体"/>
                <a:cs typeface="华文楷体"/>
              </a:rPr>
              <a:t>1966</a:t>
            </a:r>
            <a:r>
              <a:rPr dirty="0" sz="2000">
                <a:latin typeface="华文楷体"/>
                <a:cs typeface="华文楷体"/>
              </a:rPr>
              <a:t>年，中国建成两次转化装置</a:t>
            </a:r>
            <a:r>
              <a:rPr dirty="0" sz="2000" spc="5">
                <a:latin typeface="华文楷体"/>
                <a:cs typeface="华文楷体"/>
              </a:rPr>
              <a:t>。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65598" y="2050046"/>
            <a:ext cx="2162111" cy="513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46260" y="951204"/>
            <a:ext cx="3335020" cy="660400"/>
            <a:chOff x="2946260" y="951204"/>
            <a:chExt cx="3335020" cy="660400"/>
          </a:xfrm>
        </p:grpSpPr>
        <p:sp>
          <p:nvSpPr>
            <p:cNvPr id="4" name="object 4"/>
            <p:cNvSpPr/>
            <p:nvPr/>
          </p:nvSpPr>
          <p:spPr>
            <a:xfrm>
              <a:off x="2950463" y="1018032"/>
              <a:ext cx="3325495" cy="589280"/>
            </a:xfrm>
            <a:custGeom>
              <a:avLst/>
              <a:gdLst/>
              <a:ahLst/>
              <a:cxnLst/>
              <a:rect l="l" t="t" r="r" b="b"/>
              <a:pathLst>
                <a:path w="3325495" h="589280">
                  <a:moveTo>
                    <a:pt x="3262884" y="62484"/>
                  </a:moveTo>
                  <a:lnTo>
                    <a:pt x="3201924" y="62484"/>
                  </a:lnTo>
                  <a:lnTo>
                    <a:pt x="3201924" y="0"/>
                  </a:lnTo>
                  <a:lnTo>
                    <a:pt x="3203943" y="12198"/>
                  </a:lnTo>
                  <a:lnTo>
                    <a:pt x="3210393" y="22134"/>
                  </a:lnTo>
                  <a:lnTo>
                    <a:pt x="3220203" y="28819"/>
                  </a:lnTo>
                  <a:lnTo>
                    <a:pt x="3232302" y="31267"/>
                  </a:lnTo>
                  <a:lnTo>
                    <a:pt x="3262884" y="31267"/>
                  </a:lnTo>
                  <a:lnTo>
                    <a:pt x="3262884" y="62484"/>
                  </a:lnTo>
                  <a:close/>
                </a:path>
                <a:path w="3325495" h="589280">
                  <a:moveTo>
                    <a:pt x="3262884" y="31267"/>
                  </a:moveTo>
                  <a:lnTo>
                    <a:pt x="3232302" y="31267"/>
                  </a:lnTo>
                  <a:lnTo>
                    <a:pt x="3244404" y="28819"/>
                  </a:lnTo>
                  <a:lnTo>
                    <a:pt x="3254236" y="22134"/>
                  </a:lnTo>
                  <a:lnTo>
                    <a:pt x="3260747" y="12198"/>
                  </a:lnTo>
                  <a:lnTo>
                    <a:pt x="3262884" y="0"/>
                  </a:lnTo>
                  <a:lnTo>
                    <a:pt x="3262884" y="31267"/>
                  </a:lnTo>
                  <a:close/>
                </a:path>
                <a:path w="3325495" h="589280">
                  <a:moveTo>
                    <a:pt x="62776" y="589102"/>
                  </a:moveTo>
                  <a:lnTo>
                    <a:pt x="38547" y="584218"/>
                  </a:lnTo>
                  <a:lnTo>
                    <a:pt x="18710" y="570928"/>
                  </a:lnTo>
                  <a:lnTo>
                    <a:pt x="5211" y="551276"/>
                  </a:lnTo>
                  <a:lnTo>
                    <a:pt x="0" y="527304"/>
                  </a:lnTo>
                  <a:lnTo>
                    <a:pt x="78" y="124599"/>
                  </a:lnTo>
                  <a:lnTo>
                    <a:pt x="5207" y="100535"/>
                  </a:lnTo>
                  <a:lnTo>
                    <a:pt x="18673" y="80657"/>
                  </a:lnTo>
                  <a:lnTo>
                    <a:pt x="38424" y="67314"/>
                  </a:lnTo>
                  <a:lnTo>
                    <a:pt x="62484" y="62484"/>
                  </a:lnTo>
                  <a:lnTo>
                    <a:pt x="3262884" y="62484"/>
                  </a:lnTo>
                  <a:lnTo>
                    <a:pt x="3287407" y="57526"/>
                  </a:lnTo>
                  <a:lnTo>
                    <a:pt x="3307313" y="44143"/>
                  </a:lnTo>
                  <a:lnTo>
                    <a:pt x="3320625" y="24309"/>
                  </a:lnTo>
                  <a:lnTo>
                    <a:pt x="3325368" y="0"/>
                  </a:lnTo>
                  <a:lnTo>
                    <a:pt x="3325368" y="93484"/>
                  </a:lnTo>
                  <a:lnTo>
                    <a:pt x="93891" y="93484"/>
                  </a:lnTo>
                  <a:lnTo>
                    <a:pt x="81775" y="95935"/>
                  </a:lnTo>
                  <a:lnTo>
                    <a:pt x="71853" y="102644"/>
                  </a:lnTo>
                  <a:lnTo>
                    <a:pt x="65098" y="112644"/>
                  </a:lnTo>
                  <a:lnTo>
                    <a:pt x="62562" y="124599"/>
                  </a:lnTo>
                  <a:lnTo>
                    <a:pt x="62484" y="187452"/>
                  </a:lnTo>
                  <a:lnTo>
                    <a:pt x="3325368" y="187452"/>
                  </a:lnTo>
                  <a:lnTo>
                    <a:pt x="3325368" y="402336"/>
                  </a:lnTo>
                  <a:lnTo>
                    <a:pt x="3320625" y="426611"/>
                  </a:lnTo>
                  <a:lnTo>
                    <a:pt x="3307313" y="446436"/>
                  </a:lnTo>
                  <a:lnTo>
                    <a:pt x="3287407" y="459832"/>
                  </a:lnTo>
                  <a:lnTo>
                    <a:pt x="3262884" y="464820"/>
                  </a:lnTo>
                  <a:lnTo>
                    <a:pt x="124968" y="464820"/>
                  </a:lnTo>
                  <a:lnTo>
                    <a:pt x="124968" y="527304"/>
                  </a:lnTo>
                  <a:lnTo>
                    <a:pt x="120093" y="551276"/>
                  </a:lnTo>
                  <a:lnTo>
                    <a:pt x="106768" y="570928"/>
                  </a:lnTo>
                  <a:lnTo>
                    <a:pt x="86995" y="584218"/>
                  </a:lnTo>
                  <a:lnTo>
                    <a:pt x="62776" y="589102"/>
                  </a:lnTo>
                  <a:close/>
                </a:path>
                <a:path w="3325495" h="589280">
                  <a:moveTo>
                    <a:pt x="3325368" y="187452"/>
                  </a:moveTo>
                  <a:lnTo>
                    <a:pt x="62484" y="187452"/>
                  </a:lnTo>
                  <a:lnTo>
                    <a:pt x="86872" y="182194"/>
                  </a:lnTo>
                  <a:lnTo>
                    <a:pt x="106735" y="168670"/>
                  </a:lnTo>
                  <a:lnTo>
                    <a:pt x="120100" y="148823"/>
                  </a:lnTo>
                  <a:lnTo>
                    <a:pt x="124993" y="124599"/>
                  </a:lnTo>
                  <a:lnTo>
                    <a:pt x="122550" y="112488"/>
                  </a:lnTo>
                  <a:lnTo>
                    <a:pt x="115885" y="102598"/>
                  </a:lnTo>
                  <a:lnTo>
                    <a:pt x="105999" y="95930"/>
                  </a:lnTo>
                  <a:lnTo>
                    <a:pt x="93891" y="93484"/>
                  </a:lnTo>
                  <a:lnTo>
                    <a:pt x="3325368" y="93484"/>
                  </a:lnTo>
                  <a:lnTo>
                    <a:pt x="3325368" y="187452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009899" y="952500"/>
              <a:ext cx="3268979" cy="2560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46260" y="951204"/>
              <a:ext cx="3334600" cy="660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613122" y="1819655"/>
            <a:ext cx="4156075" cy="2586355"/>
            <a:chOff x="4613122" y="1819655"/>
            <a:chExt cx="4156075" cy="2586355"/>
          </a:xfrm>
        </p:grpSpPr>
        <p:sp>
          <p:nvSpPr>
            <p:cNvPr id="8" name="object 8"/>
            <p:cNvSpPr/>
            <p:nvPr/>
          </p:nvSpPr>
          <p:spPr>
            <a:xfrm>
              <a:off x="4669536" y="1819655"/>
              <a:ext cx="4099560" cy="25862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40145" y="2742768"/>
              <a:ext cx="1233931" cy="5410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13122" y="2728912"/>
              <a:ext cx="1317066" cy="5410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60628" y="327024"/>
            <a:ext cx="5882005" cy="41027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97635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微软雅黑"/>
                <a:cs typeface="微软雅黑"/>
              </a:rPr>
              <a:t>三、化学工业的流程设</a:t>
            </a:r>
            <a:r>
              <a:rPr dirty="0" sz="3200" spc="5">
                <a:latin typeface="微软雅黑"/>
                <a:cs typeface="微软雅黑"/>
              </a:rPr>
              <a:t>计</a:t>
            </a:r>
            <a:endParaRPr sz="3200">
              <a:latin typeface="微软雅黑"/>
              <a:cs typeface="微软雅黑"/>
            </a:endParaRPr>
          </a:p>
          <a:p>
            <a:pPr marL="2611755">
              <a:lnSpc>
                <a:spcPct val="100000"/>
              </a:lnSpc>
              <a:spcBef>
                <a:spcPts val="2265"/>
              </a:spcBef>
            </a:pPr>
            <a:r>
              <a:rPr dirty="0" sz="2400">
                <a:solidFill>
                  <a:srgbClr val="FF0000"/>
                </a:solidFill>
                <a:latin typeface="微软雅黑"/>
                <a:cs typeface="微软雅黑"/>
              </a:rPr>
              <a:t>案例二：工业制硫酸</a:t>
            </a:r>
            <a:endParaRPr sz="2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微软雅黑"/>
              <a:cs typeface="微软雅黑"/>
            </a:endParaRPr>
          </a:p>
          <a:p>
            <a:pPr marL="38735">
              <a:lnSpc>
                <a:spcPct val="100000"/>
              </a:lnSpc>
            </a:pPr>
            <a:r>
              <a:rPr dirty="0" sz="2400" spc="-5">
                <a:latin typeface="微软雅黑"/>
                <a:cs typeface="微软雅黑"/>
              </a:rPr>
              <a:t>1. </a:t>
            </a:r>
            <a:r>
              <a:rPr dirty="0" sz="2400">
                <a:latin typeface="微软雅黑"/>
                <a:cs typeface="微软雅黑"/>
              </a:rPr>
              <a:t>原料的选取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2400" b="1">
                <a:latin typeface="华文楷体"/>
                <a:cs typeface="华文楷体"/>
              </a:rPr>
              <a:t>问题讨论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647700" marR="1931035" indent="-635000">
              <a:lnSpc>
                <a:spcPct val="120800"/>
              </a:lnSpc>
              <a:spcBef>
                <a:spcPts val="20"/>
              </a:spcBef>
            </a:pPr>
            <a:r>
              <a:rPr dirty="0" sz="2000" spc="-5">
                <a:latin typeface="华文楷体"/>
                <a:cs typeface="华文楷体"/>
              </a:rPr>
              <a:t>（1）你将选取什么原料、如何转</a:t>
            </a:r>
            <a:r>
              <a:rPr dirty="0" sz="2000">
                <a:latin typeface="华文楷体"/>
                <a:cs typeface="华文楷体"/>
              </a:rPr>
              <a:t>化 </a:t>
            </a:r>
            <a:r>
              <a:rPr dirty="0" sz="2000">
                <a:latin typeface="华文楷体"/>
                <a:cs typeface="华文楷体"/>
              </a:rPr>
              <a:t>完成硫酸的制备呢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  <a:p>
            <a:pPr marL="691515" marR="2876550" indent="13335">
              <a:lnSpc>
                <a:spcPct val="146900"/>
              </a:lnSpc>
              <a:spcBef>
                <a:spcPts val="915"/>
              </a:spcBef>
            </a:pPr>
            <a:r>
              <a:rPr dirty="0" sz="1800" b="1">
                <a:solidFill>
                  <a:srgbClr val="000066"/>
                </a:solidFill>
                <a:latin typeface="华文楷体"/>
                <a:cs typeface="华文楷体"/>
              </a:rPr>
              <a:t>矿藏丰富，价廉易得</a:t>
            </a:r>
            <a:r>
              <a:rPr dirty="0" sz="1800" spc="-5" b="1">
                <a:solidFill>
                  <a:srgbClr val="000066"/>
                </a:solidFill>
                <a:latin typeface="华文楷体"/>
                <a:cs typeface="华文楷体"/>
              </a:rPr>
              <a:t>； </a:t>
            </a:r>
            <a:r>
              <a:rPr dirty="0" sz="1800" b="1">
                <a:solidFill>
                  <a:srgbClr val="000066"/>
                </a:solidFill>
                <a:latin typeface="华文楷体"/>
                <a:cs typeface="华文楷体"/>
              </a:rPr>
              <a:t>转化简练，条件温和</a:t>
            </a:r>
            <a:r>
              <a:rPr dirty="0" sz="1800" spc="-5" b="1">
                <a:solidFill>
                  <a:srgbClr val="000066"/>
                </a:solidFill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38437" y="369315"/>
            <a:ext cx="3723004" cy="842010"/>
            <a:chOff x="2738437" y="369315"/>
            <a:chExt cx="3723004" cy="842010"/>
          </a:xfrm>
        </p:grpSpPr>
        <p:sp>
          <p:nvSpPr>
            <p:cNvPr id="4" name="object 4"/>
            <p:cNvSpPr/>
            <p:nvPr/>
          </p:nvSpPr>
          <p:spPr>
            <a:xfrm>
              <a:off x="2743200" y="454151"/>
              <a:ext cx="3712845" cy="753745"/>
            </a:xfrm>
            <a:custGeom>
              <a:avLst/>
              <a:gdLst/>
              <a:ahLst/>
              <a:cxnLst/>
              <a:rect l="l" t="t" r="r" b="b"/>
              <a:pathLst>
                <a:path w="3712845" h="753744">
                  <a:moveTo>
                    <a:pt x="3633216" y="79248"/>
                  </a:moveTo>
                  <a:lnTo>
                    <a:pt x="3553967" y="79248"/>
                  </a:lnTo>
                  <a:lnTo>
                    <a:pt x="3553967" y="0"/>
                  </a:lnTo>
                  <a:lnTo>
                    <a:pt x="3556936" y="15262"/>
                  </a:lnTo>
                  <a:lnTo>
                    <a:pt x="3565390" y="27801"/>
                  </a:lnTo>
                  <a:lnTo>
                    <a:pt x="3578022" y="36295"/>
                  </a:lnTo>
                  <a:lnTo>
                    <a:pt x="3593528" y="39420"/>
                  </a:lnTo>
                  <a:lnTo>
                    <a:pt x="3633216" y="39420"/>
                  </a:lnTo>
                  <a:lnTo>
                    <a:pt x="3633216" y="79248"/>
                  </a:lnTo>
                  <a:close/>
                </a:path>
                <a:path w="3712845" h="753744">
                  <a:moveTo>
                    <a:pt x="3633216" y="39420"/>
                  </a:moveTo>
                  <a:lnTo>
                    <a:pt x="3593528" y="39420"/>
                  </a:lnTo>
                  <a:lnTo>
                    <a:pt x="3609029" y="36295"/>
                  </a:lnTo>
                  <a:lnTo>
                    <a:pt x="3621673" y="27801"/>
                  </a:lnTo>
                  <a:lnTo>
                    <a:pt x="3630167" y="15262"/>
                  </a:lnTo>
                  <a:lnTo>
                    <a:pt x="3633216" y="0"/>
                  </a:lnTo>
                  <a:lnTo>
                    <a:pt x="3633216" y="39420"/>
                  </a:lnTo>
                  <a:close/>
                </a:path>
                <a:path w="3712845" h="753744">
                  <a:moveTo>
                    <a:pt x="79654" y="753605"/>
                  </a:moveTo>
                  <a:lnTo>
                    <a:pt x="48648" y="747340"/>
                  </a:lnTo>
                  <a:lnTo>
                    <a:pt x="23329" y="730232"/>
                  </a:lnTo>
                  <a:lnTo>
                    <a:pt x="6259" y="704811"/>
                  </a:lnTo>
                  <a:lnTo>
                    <a:pt x="0" y="673608"/>
                  </a:lnTo>
                  <a:lnTo>
                    <a:pt x="0" y="158496"/>
                  </a:lnTo>
                  <a:lnTo>
                    <a:pt x="6253" y="127725"/>
                  </a:lnTo>
                  <a:lnTo>
                    <a:pt x="23279" y="102527"/>
                  </a:lnTo>
                  <a:lnTo>
                    <a:pt x="48477" y="85501"/>
                  </a:lnTo>
                  <a:lnTo>
                    <a:pt x="79248" y="79248"/>
                  </a:lnTo>
                  <a:lnTo>
                    <a:pt x="3633216" y="79248"/>
                  </a:lnTo>
                  <a:lnTo>
                    <a:pt x="3664295" y="72994"/>
                  </a:lnTo>
                  <a:lnTo>
                    <a:pt x="3689599" y="55968"/>
                  </a:lnTo>
                  <a:lnTo>
                    <a:pt x="3706523" y="30770"/>
                  </a:lnTo>
                  <a:lnTo>
                    <a:pt x="3712464" y="0"/>
                  </a:lnTo>
                  <a:lnTo>
                    <a:pt x="3712464" y="119075"/>
                  </a:lnTo>
                  <a:lnTo>
                    <a:pt x="119494" y="119075"/>
                  </a:lnTo>
                  <a:lnTo>
                    <a:pt x="82614" y="143228"/>
                  </a:lnTo>
                  <a:lnTo>
                    <a:pt x="79248" y="158496"/>
                  </a:lnTo>
                  <a:lnTo>
                    <a:pt x="79248" y="239268"/>
                  </a:lnTo>
                  <a:lnTo>
                    <a:pt x="3712464" y="239268"/>
                  </a:lnTo>
                  <a:lnTo>
                    <a:pt x="3712464" y="515112"/>
                  </a:lnTo>
                  <a:lnTo>
                    <a:pt x="3706523" y="545834"/>
                  </a:lnTo>
                  <a:lnTo>
                    <a:pt x="3689599" y="571018"/>
                  </a:lnTo>
                  <a:lnTo>
                    <a:pt x="3664295" y="588062"/>
                  </a:lnTo>
                  <a:lnTo>
                    <a:pt x="3633216" y="594360"/>
                  </a:lnTo>
                  <a:lnTo>
                    <a:pt x="160019" y="594360"/>
                  </a:lnTo>
                  <a:lnTo>
                    <a:pt x="160019" y="673608"/>
                  </a:lnTo>
                  <a:lnTo>
                    <a:pt x="153356" y="704811"/>
                  </a:lnTo>
                  <a:lnTo>
                    <a:pt x="136077" y="730232"/>
                  </a:lnTo>
                  <a:lnTo>
                    <a:pt x="110678" y="747340"/>
                  </a:lnTo>
                  <a:lnTo>
                    <a:pt x="79654" y="753605"/>
                  </a:lnTo>
                  <a:close/>
                </a:path>
                <a:path w="3712845" h="753744">
                  <a:moveTo>
                    <a:pt x="3712464" y="239268"/>
                  </a:moveTo>
                  <a:lnTo>
                    <a:pt x="79248" y="239268"/>
                  </a:lnTo>
                  <a:lnTo>
                    <a:pt x="110495" y="232604"/>
                  </a:lnTo>
                  <a:lnTo>
                    <a:pt x="135939" y="215326"/>
                  </a:lnTo>
                  <a:lnTo>
                    <a:pt x="153055" y="189931"/>
                  </a:lnTo>
                  <a:lnTo>
                    <a:pt x="159321" y="158915"/>
                  </a:lnTo>
                  <a:lnTo>
                    <a:pt x="156191" y="143405"/>
                  </a:lnTo>
                  <a:lnTo>
                    <a:pt x="147656" y="130741"/>
                  </a:lnTo>
                  <a:lnTo>
                    <a:pt x="134964" y="122198"/>
                  </a:lnTo>
                  <a:lnTo>
                    <a:pt x="119494" y="119075"/>
                  </a:lnTo>
                  <a:lnTo>
                    <a:pt x="3712464" y="119075"/>
                  </a:lnTo>
                  <a:lnTo>
                    <a:pt x="3712464" y="23926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19400" y="370331"/>
              <a:ext cx="3639312" cy="326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38437" y="369315"/>
              <a:ext cx="3722535" cy="8420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519055" y="2335085"/>
            <a:ext cx="396240" cy="68580"/>
          </a:xfrm>
          <a:custGeom>
            <a:avLst/>
            <a:gdLst/>
            <a:ahLst/>
            <a:cxnLst/>
            <a:rect l="l" t="t" r="r" b="b"/>
            <a:pathLst>
              <a:path w="396239" h="68580">
                <a:moveTo>
                  <a:pt x="395998" y="55410"/>
                </a:moveTo>
                <a:lnTo>
                  <a:pt x="0" y="55410"/>
                </a:lnTo>
                <a:lnTo>
                  <a:pt x="0" y="68110"/>
                </a:lnTo>
                <a:lnTo>
                  <a:pt x="395998" y="68110"/>
                </a:lnTo>
                <a:lnTo>
                  <a:pt x="395998" y="55410"/>
                </a:lnTo>
                <a:close/>
              </a:path>
              <a:path w="396239" h="68580">
                <a:moveTo>
                  <a:pt x="395998" y="0"/>
                </a:moveTo>
                <a:lnTo>
                  <a:pt x="0" y="0"/>
                </a:lnTo>
                <a:lnTo>
                  <a:pt x="0" y="12700"/>
                </a:lnTo>
                <a:lnTo>
                  <a:pt x="395998" y="12700"/>
                </a:lnTo>
                <a:lnTo>
                  <a:pt x="395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55810" y="3845217"/>
            <a:ext cx="396240" cy="68580"/>
          </a:xfrm>
          <a:custGeom>
            <a:avLst/>
            <a:gdLst/>
            <a:ahLst/>
            <a:cxnLst/>
            <a:rect l="l" t="t" r="r" b="b"/>
            <a:pathLst>
              <a:path w="396239" h="68579">
                <a:moveTo>
                  <a:pt x="395998" y="55422"/>
                </a:moveTo>
                <a:lnTo>
                  <a:pt x="0" y="55422"/>
                </a:lnTo>
                <a:lnTo>
                  <a:pt x="0" y="68122"/>
                </a:lnTo>
                <a:lnTo>
                  <a:pt x="395998" y="68122"/>
                </a:lnTo>
                <a:lnTo>
                  <a:pt x="395998" y="55422"/>
                </a:lnTo>
                <a:close/>
              </a:path>
              <a:path w="396239" h="68579">
                <a:moveTo>
                  <a:pt x="395998" y="0"/>
                </a:moveTo>
                <a:lnTo>
                  <a:pt x="0" y="0"/>
                </a:lnTo>
                <a:lnTo>
                  <a:pt x="0" y="12700"/>
                </a:lnTo>
                <a:lnTo>
                  <a:pt x="395998" y="12700"/>
                </a:lnTo>
                <a:lnTo>
                  <a:pt x="395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51193" y="585469"/>
            <a:ext cx="8746490" cy="3441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6256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50">
              <a:latin typeface="微软雅黑"/>
              <a:cs typeface="微软雅黑"/>
            </a:endParaRPr>
          </a:p>
          <a:p>
            <a:pPr marL="902335">
              <a:lnSpc>
                <a:spcPct val="100000"/>
              </a:lnSpc>
            </a:pPr>
            <a:r>
              <a:rPr dirty="0" sz="2400" spc="-5">
                <a:latin typeface="微软雅黑"/>
                <a:cs typeface="微软雅黑"/>
              </a:rPr>
              <a:t>2. </a:t>
            </a:r>
            <a:r>
              <a:rPr dirty="0" sz="2400">
                <a:latin typeface="微软雅黑"/>
                <a:cs typeface="微软雅黑"/>
              </a:rPr>
              <a:t>接触法制硫酸的核心反应</a:t>
            </a:r>
            <a:endParaRPr sz="2400">
              <a:latin typeface="微软雅黑"/>
              <a:cs typeface="微软雅黑"/>
            </a:endParaRPr>
          </a:p>
          <a:p>
            <a:pPr marL="114300">
              <a:lnSpc>
                <a:spcPct val="100000"/>
              </a:lnSpc>
              <a:spcBef>
                <a:spcPts val="2390"/>
              </a:spcBef>
              <a:tabLst>
                <a:tab pos="3608704" algn="l"/>
                <a:tab pos="6280150" algn="l"/>
              </a:tabLst>
            </a:pPr>
            <a:r>
              <a:rPr dirty="0" sz="2400">
                <a:latin typeface="宋体"/>
                <a:cs typeface="宋体"/>
              </a:rPr>
              <a:t>（</a:t>
            </a:r>
            <a:r>
              <a:rPr dirty="0" sz="2400">
                <a:latin typeface="Times New Roman"/>
                <a:cs typeface="Times New Roman"/>
              </a:rPr>
              <a:t>1</a:t>
            </a:r>
            <a:r>
              <a:rPr dirty="0" sz="2400">
                <a:latin typeface="宋体"/>
                <a:cs typeface="宋体"/>
              </a:rPr>
              <a:t>）</a:t>
            </a:r>
            <a:r>
              <a:rPr dirty="0" sz="2400">
                <a:latin typeface="Times New Roman"/>
                <a:cs typeface="Times New Roman"/>
              </a:rPr>
              <a:t>4FeS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(s)+11O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(g)	2Fe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baseline="-17921" sz="2325">
                <a:latin typeface="Times New Roman"/>
                <a:cs typeface="Times New Roman"/>
              </a:rPr>
              <a:t>3</a:t>
            </a:r>
            <a:r>
              <a:rPr dirty="0" sz="2400">
                <a:latin typeface="Times New Roman"/>
                <a:cs typeface="Times New Roman"/>
              </a:rPr>
              <a:t>(s)+8SO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baseline="-17921" sz="2325" spc="322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(g)	Δ</a:t>
            </a:r>
            <a:r>
              <a:rPr dirty="0" sz="2400" i="1">
                <a:latin typeface="Times New Roman"/>
                <a:cs typeface="Times New Roman"/>
              </a:rPr>
              <a:t>H</a:t>
            </a:r>
            <a:r>
              <a:rPr dirty="0" sz="2400">
                <a:latin typeface="宋体"/>
                <a:cs typeface="宋体"/>
              </a:rPr>
              <a:t>＝－</a:t>
            </a:r>
            <a:r>
              <a:rPr dirty="0" sz="2400">
                <a:latin typeface="Times New Roman"/>
                <a:cs typeface="Times New Roman"/>
              </a:rPr>
              <a:t>853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kJ/mol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141605">
              <a:lnSpc>
                <a:spcPct val="100000"/>
              </a:lnSpc>
              <a:spcBef>
                <a:spcPts val="5"/>
              </a:spcBef>
              <a:tabLst>
                <a:tab pos="3281045" algn="l"/>
                <a:tab pos="4582795" algn="l"/>
              </a:tabLst>
            </a:pPr>
            <a:r>
              <a:rPr dirty="0" sz="2400">
                <a:latin typeface="宋体"/>
                <a:cs typeface="宋体"/>
              </a:rPr>
              <a:t>（</a:t>
            </a:r>
            <a:r>
              <a:rPr dirty="0" sz="2400">
                <a:latin typeface="Times New Roman"/>
                <a:cs typeface="Times New Roman"/>
              </a:rPr>
              <a:t>2</a:t>
            </a:r>
            <a:r>
              <a:rPr dirty="0" sz="2400">
                <a:latin typeface="宋体"/>
                <a:cs typeface="宋体"/>
              </a:rPr>
              <a:t>）</a:t>
            </a:r>
            <a:r>
              <a:rPr dirty="0" sz="2400">
                <a:latin typeface="Times New Roman"/>
                <a:cs typeface="Times New Roman"/>
              </a:rPr>
              <a:t>2SO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(g)+O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(g)	2SO</a:t>
            </a:r>
            <a:r>
              <a:rPr dirty="0" baseline="-17921" sz="2325">
                <a:latin typeface="Times New Roman"/>
                <a:cs typeface="Times New Roman"/>
              </a:rPr>
              <a:t>3</a:t>
            </a:r>
            <a:r>
              <a:rPr dirty="0" baseline="-17921" sz="2325" spc="307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(g)	Δ</a:t>
            </a:r>
            <a:r>
              <a:rPr dirty="0" sz="2400" i="1">
                <a:latin typeface="Times New Roman"/>
                <a:cs typeface="Times New Roman"/>
              </a:rPr>
              <a:t>H</a:t>
            </a:r>
            <a:r>
              <a:rPr dirty="0" sz="2400">
                <a:latin typeface="宋体"/>
                <a:cs typeface="宋体"/>
              </a:rPr>
              <a:t>＝－</a:t>
            </a:r>
            <a:r>
              <a:rPr dirty="0" sz="2400">
                <a:latin typeface="Times New Roman"/>
                <a:cs typeface="Times New Roman"/>
              </a:rPr>
              <a:t>98.3 </a:t>
            </a:r>
            <a:r>
              <a:rPr dirty="0" sz="2400" spc="-5">
                <a:latin typeface="Times New Roman"/>
                <a:cs typeface="Times New Roman"/>
              </a:rPr>
              <a:t>kJ/mol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/>
              <a:cs typeface="Times New Roman"/>
            </a:endParaRPr>
          </a:p>
          <a:p>
            <a:pPr marL="169545">
              <a:lnSpc>
                <a:spcPct val="100000"/>
              </a:lnSpc>
              <a:tabLst>
                <a:tab pos="3358515" algn="l"/>
                <a:tab pos="4683125" algn="l"/>
              </a:tabLst>
            </a:pPr>
            <a:r>
              <a:rPr dirty="0" sz="2400">
                <a:latin typeface="宋体"/>
                <a:cs typeface="宋体"/>
              </a:rPr>
              <a:t>（</a:t>
            </a:r>
            <a:r>
              <a:rPr dirty="0" sz="2400">
                <a:latin typeface="Times New Roman"/>
                <a:cs typeface="Times New Roman"/>
              </a:rPr>
              <a:t>3</a:t>
            </a:r>
            <a:r>
              <a:rPr dirty="0" sz="2400">
                <a:latin typeface="宋体"/>
                <a:cs typeface="宋体"/>
              </a:rPr>
              <a:t>）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3</a:t>
            </a:r>
            <a:r>
              <a:rPr dirty="0" sz="2400">
                <a:latin typeface="Times New Roman"/>
                <a:cs typeface="Times New Roman"/>
              </a:rPr>
              <a:t>(g)+H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2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(l)	</a:t>
            </a: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(l)	Δ</a:t>
            </a:r>
            <a:r>
              <a:rPr dirty="0" sz="2400" i="1">
                <a:latin typeface="Times New Roman"/>
                <a:cs typeface="Times New Roman"/>
              </a:rPr>
              <a:t>H</a:t>
            </a:r>
            <a:r>
              <a:rPr dirty="0" sz="2400">
                <a:latin typeface="宋体"/>
                <a:cs typeface="宋体"/>
              </a:rPr>
              <a:t>＝－</a:t>
            </a:r>
            <a:r>
              <a:rPr dirty="0" sz="2400">
                <a:latin typeface="Times New Roman"/>
                <a:cs typeface="Times New Roman"/>
              </a:rPr>
              <a:t>130.3</a:t>
            </a:r>
            <a:r>
              <a:rPr dirty="0" sz="2400" spc="-5">
                <a:latin typeface="Times New Roman"/>
                <a:cs typeface="Times New Roman"/>
              </a:rPr>
              <a:t> kJ/mol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1034" y="2770479"/>
            <a:ext cx="3755390" cy="748030"/>
            <a:chOff x="1011034" y="2770479"/>
            <a:chExt cx="3755390" cy="748030"/>
          </a:xfrm>
        </p:grpSpPr>
        <p:sp>
          <p:nvSpPr>
            <p:cNvPr id="11" name="object 11"/>
            <p:cNvSpPr/>
            <p:nvPr/>
          </p:nvSpPr>
          <p:spPr>
            <a:xfrm>
              <a:off x="3145536" y="3086099"/>
              <a:ext cx="414527" cy="1569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11034" y="2770479"/>
              <a:ext cx="3755329" cy="7480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869948" y="4267200"/>
            <a:ext cx="4960620" cy="462280"/>
          </a:xfrm>
          <a:prstGeom prst="rect">
            <a:avLst/>
          </a:prstGeom>
          <a:solidFill>
            <a:srgbClr val="FFCCCC"/>
          </a:solidFill>
        </p:spPr>
        <p:txBody>
          <a:bodyPr wrap="square" lIns="0" tIns="952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75"/>
              </a:spcBef>
            </a:pPr>
            <a:r>
              <a:rPr dirty="0" sz="2400" spc="-5">
                <a:solidFill>
                  <a:srgbClr val="000066"/>
                </a:solidFill>
                <a:latin typeface="华文楷体"/>
                <a:cs typeface="华文楷体"/>
              </a:rPr>
              <a:t>450</a:t>
            </a:r>
            <a:r>
              <a:rPr dirty="0" sz="2400" spc="-50">
                <a:solidFill>
                  <a:srgbClr val="000066"/>
                </a:solidFill>
                <a:latin typeface="华文楷体"/>
                <a:cs typeface="华文楷体"/>
              </a:rPr>
              <a:t> </a:t>
            </a:r>
            <a:r>
              <a:rPr dirty="0" sz="2400">
                <a:solidFill>
                  <a:srgbClr val="000066"/>
                </a:solidFill>
                <a:latin typeface="华文楷体"/>
                <a:cs typeface="华文楷体"/>
              </a:rPr>
              <a:t>℃左右、钒触媒（五氧化二钒）</a:t>
            </a:r>
            <a:endParaRPr sz="2400">
              <a:latin typeface="华文楷体"/>
              <a:cs typeface="华文楷体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89266" y="3394671"/>
            <a:ext cx="634365" cy="1193165"/>
            <a:chOff x="1189266" y="3394671"/>
            <a:chExt cx="634365" cy="1193165"/>
          </a:xfrm>
        </p:grpSpPr>
        <p:sp>
          <p:nvSpPr>
            <p:cNvPr id="15" name="object 15"/>
            <p:cNvSpPr/>
            <p:nvPr/>
          </p:nvSpPr>
          <p:spPr>
            <a:xfrm>
              <a:off x="1195685" y="3404615"/>
              <a:ext cx="205104" cy="653415"/>
            </a:xfrm>
            <a:custGeom>
              <a:avLst/>
              <a:gdLst/>
              <a:ahLst/>
              <a:cxnLst/>
              <a:rect l="l" t="t" r="r" b="b"/>
              <a:pathLst>
                <a:path w="205105" h="653414">
                  <a:moveTo>
                    <a:pt x="73349" y="652995"/>
                  </a:moveTo>
                  <a:lnTo>
                    <a:pt x="55048" y="611898"/>
                  </a:lnTo>
                  <a:lnTo>
                    <a:pt x="35796" y="559798"/>
                  </a:lnTo>
                  <a:lnTo>
                    <a:pt x="20741" y="507785"/>
                  </a:lnTo>
                  <a:lnTo>
                    <a:pt x="9807" y="456208"/>
                  </a:lnTo>
                  <a:lnTo>
                    <a:pt x="2919" y="405415"/>
                  </a:lnTo>
                  <a:lnTo>
                    <a:pt x="0" y="355756"/>
                  </a:lnTo>
                  <a:lnTo>
                    <a:pt x="973" y="307579"/>
                  </a:lnTo>
                  <a:lnTo>
                    <a:pt x="5763" y="261233"/>
                  </a:lnTo>
                  <a:lnTo>
                    <a:pt x="14294" y="217068"/>
                  </a:lnTo>
                  <a:lnTo>
                    <a:pt x="26488" y="175431"/>
                  </a:lnTo>
                  <a:lnTo>
                    <a:pt x="42270" y="136671"/>
                  </a:lnTo>
                  <a:lnTo>
                    <a:pt x="61564" y="101138"/>
                  </a:lnTo>
                  <a:lnTo>
                    <a:pt x="84294" y="69181"/>
                  </a:lnTo>
                  <a:lnTo>
                    <a:pt x="110382" y="41148"/>
                  </a:lnTo>
                  <a:lnTo>
                    <a:pt x="93618" y="0"/>
                  </a:lnTo>
                  <a:lnTo>
                    <a:pt x="204870" y="33528"/>
                  </a:lnTo>
                  <a:lnTo>
                    <a:pt x="162198" y="166116"/>
                  </a:lnTo>
                  <a:lnTo>
                    <a:pt x="145434" y="124968"/>
                  </a:lnTo>
                  <a:lnTo>
                    <a:pt x="118745" y="153332"/>
                  </a:lnTo>
                  <a:lnTo>
                    <a:pt x="95559" y="185768"/>
                  </a:lnTo>
                  <a:lnTo>
                    <a:pt x="75955" y="221906"/>
                  </a:lnTo>
                  <a:lnTo>
                    <a:pt x="60008" y="261378"/>
                  </a:lnTo>
                  <a:lnTo>
                    <a:pt x="47797" y="303817"/>
                  </a:lnTo>
                  <a:lnTo>
                    <a:pt x="39397" y="348853"/>
                  </a:lnTo>
                  <a:lnTo>
                    <a:pt x="34886" y="396118"/>
                  </a:lnTo>
                  <a:lnTo>
                    <a:pt x="34340" y="445245"/>
                  </a:lnTo>
                  <a:lnTo>
                    <a:pt x="37837" y="495864"/>
                  </a:lnTo>
                  <a:lnTo>
                    <a:pt x="45453" y="547608"/>
                  </a:lnTo>
                  <a:lnTo>
                    <a:pt x="57264" y="600108"/>
                  </a:lnTo>
                  <a:lnTo>
                    <a:pt x="73349" y="652995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248155" y="3878579"/>
              <a:ext cx="569976" cy="7086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189266" y="3394671"/>
              <a:ext cx="634009" cy="10769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71229" y="310057"/>
            <a:ext cx="37204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微软雅黑"/>
                <a:cs typeface="微软雅黑"/>
              </a:rPr>
              <a:t>3.</a:t>
            </a:r>
            <a:r>
              <a:rPr dirty="0" sz="2400" spc="-85">
                <a:latin typeface="微软雅黑"/>
                <a:cs typeface="微软雅黑"/>
              </a:rPr>
              <a:t> </a:t>
            </a:r>
            <a:r>
              <a:rPr dirty="0" sz="2400">
                <a:latin typeface="微软雅黑"/>
                <a:cs typeface="微软雅黑"/>
              </a:rPr>
              <a:t>接触法制硫酸的简单流程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183" y="810768"/>
            <a:ext cx="7725156" cy="4047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38437" y="369315"/>
            <a:ext cx="5906135" cy="3787140"/>
            <a:chOff x="2738437" y="369315"/>
            <a:chExt cx="5906135" cy="3787140"/>
          </a:xfrm>
        </p:grpSpPr>
        <p:sp>
          <p:nvSpPr>
            <p:cNvPr id="4" name="object 4"/>
            <p:cNvSpPr/>
            <p:nvPr/>
          </p:nvSpPr>
          <p:spPr>
            <a:xfrm>
              <a:off x="2743200" y="454151"/>
              <a:ext cx="3712845" cy="753745"/>
            </a:xfrm>
            <a:custGeom>
              <a:avLst/>
              <a:gdLst/>
              <a:ahLst/>
              <a:cxnLst/>
              <a:rect l="l" t="t" r="r" b="b"/>
              <a:pathLst>
                <a:path w="3712845" h="753744">
                  <a:moveTo>
                    <a:pt x="3633216" y="79248"/>
                  </a:moveTo>
                  <a:lnTo>
                    <a:pt x="3553967" y="79248"/>
                  </a:lnTo>
                  <a:lnTo>
                    <a:pt x="3553967" y="0"/>
                  </a:lnTo>
                  <a:lnTo>
                    <a:pt x="3556936" y="15262"/>
                  </a:lnTo>
                  <a:lnTo>
                    <a:pt x="3565390" y="27801"/>
                  </a:lnTo>
                  <a:lnTo>
                    <a:pt x="3578022" y="36295"/>
                  </a:lnTo>
                  <a:lnTo>
                    <a:pt x="3593528" y="39420"/>
                  </a:lnTo>
                  <a:lnTo>
                    <a:pt x="3633216" y="39420"/>
                  </a:lnTo>
                  <a:lnTo>
                    <a:pt x="3633216" y="79248"/>
                  </a:lnTo>
                  <a:close/>
                </a:path>
                <a:path w="3712845" h="753744">
                  <a:moveTo>
                    <a:pt x="3633216" y="39420"/>
                  </a:moveTo>
                  <a:lnTo>
                    <a:pt x="3593528" y="39420"/>
                  </a:lnTo>
                  <a:lnTo>
                    <a:pt x="3609029" y="36295"/>
                  </a:lnTo>
                  <a:lnTo>
                    <a:pt x="3621673" y="27801"/>
                  </a:lnTo>
                  <a:lnTo>
                    <a:pt x="3630167" y="15262"/>
                  </a:lnTo>
                  <a:lnTo>
                    <a:pt x="3633216" y="0"/>
                  </a:lnTo>
                  <a:lnTo>
                    <a:pt x="3633216" y="39420"/>
                  </a:lnTo>
                  <a:close/>
                </a:path>
                <a:path w="3712845" h="753744">
                  <a:moveTo>
                    <a:pt x="79654" y="753605"/>
                  </a:moveTo>
                  <a:lnTo>
                    <a:pt x="48648" y="747340"/>
                  </a:lnTo>
                  <a:lnTo>
                    <a:pt x="23329" y="730232"/>
                  </a:lnTo>
                  <a:lnTo>
                    <a:pt x="6259" y="704811"/>
                  </a:lnTo>
                  <a:lnTo>
                    <a:pt x="0" y="673608"/>
                  </a:lnTo>
                  <a:lnTo>
                    <a:pt x="0" y="158496"/>
                  </a:lnTo>
                  <a:lnTo>
                    <a:pt x="6253" y="127725"/>
                  </a:lnTo>
                  <a:lnTo>
                    <a:pt x="23279" y="102527"/>
                  </a:lnTo>
                  <a:lnTo>
                    <a:pt x="48477" y="85501"/>
                  </a:lnTo>
                  <a:lnTo>
                    <a:pt x="79248" y="79248"/>
                  </a:lnTo>
                  <a:lnTo>
                    <a:pt x="3633216" y="79248"/>
                  </a:lnTo>
                  <a:lnTo>
                    <a:pt x="3664295" y="72994"/>
                  </a:lnTo>
                  <a:lnTo>
                    <a:pt x="3689599" y="55968"/>
                  </a:lnTo>
                  <a:lnTo>
                    <a:pt x="3706523" y="30770"/>
                  </a:lnTo>
                  <a:lnTo>
                    <a:pt x="3712464" y="0"/>
                  </a:lnTo>
                  <a:lnTo>
                    <a:pt x="3712464" y="119075"/>
                  </a:lnTo>
                  <a:lnTo>
                    <a:pt x="119494" y="119075"/>
                  </a:lnTo>
                  <a:lnTo>
                    <a:pt x="82614" y="143228"/>
                  </a:lnTo>
                  <a:lnTo>
                    <a:pt x="79248" y="158496"/>
                  </a:lnTo>
                  <a:lnTo>
                    <a:pt x="79248" y="239268"/>
                  </a:lnTo>
                  <a:lnTo>
                    <a:pt x="3712464" y="239268"/>
                  </a:lnTo>
                  <a:lnTo>
                    <a:pt x="3712464" y="515112"/>
                  </a:lnTo>
                  <a:lnTo>
                    <a:pt x="3706523" y="545834"/>
                  </a:lnTo>
                  <a:lnTo>
                    <a:pt x="3689599" y="571018"/>
                  </a:lnTo>
                  <a:lnTo>
                    <a:pt x="3664295" y="588062"/>
                  </a:lnTo>
                  <a:lnTo>
                    <a:pt x="3633216" y="594360"/>
                  </a:lnTo>
                  <a:lnTo>
                    <a:pt x="160019" y="594360"/>
                  </a:lnTo>
                  <a:lnTo>
                    <a:pt x="160019" y="673608"/>
                  </a:lnTo>
                  <a:lnTo>
                    <a:pt x="153356" y="704811"/>
                  </a:lnTo>
                  <a:lnTo>
                    <a:pt x="136077" y="730232"/>
                  </a:lnTo>
                  <a:lnTo>
                    <a:pt x="110678" y="747340"/>
                  </a:lnTo>
                  <a:lnTo>
                    <a:pt x="79654" y="753605"/>
                  </a:lnTo>
                  <a:close/>
                </a:path>
                <a:path w="3712845" h="753744">
                  <a:moveTo>
                    <a:pt x="3712464" y="239268"/>
                  </a:moveTo>
                  <a:lnTo>
                    <a:pt x="79248" y="239268"/>
                  </a:lnTo>
                  <a:lnTo>
                    <a:pt x="110495" y="232604"/>
                  </a:lnTo>
                  <a:lnTo>
                    <a:pt x="135939" y="215326"/>
                  </a:lnTo>
                  <a:lnTo>
                    <a:pt x="153055" y="189931"/>
                  </a:lnTo>
                  <a:lnTo>
                    <a:pt x="159321" y="158915"/>
                  </a:lnTo>
                  <a:lnTo>
                    <a:pt x="156191" y="143405"/>
                  </a:lnTo>
                  <a:lnTo>
                    <a:pt x="147656" y="130741"/>
                  </a:lnTo>
                  <a:lnTo>
                    <a:pt x="134964" y="122198"/>
                  </a:lnTo>
                  <a:lnTo>
                    <a:pt x="119494" y="119075"/>
                  </a:lnTo>
                  <a:lnTo>
                    <a:pt x="3712464" y="119075"/>
                  </a:lnTo>
                  <a:lnTo>
                    <a:pt x="3712464" y="23926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19400" y="370331"/>
              <a:ext cx="3639312" cy="326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38437" y="369315"/>
              <a:ext cx="3722535" cy="8420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21779" y="2002536"/>
              <a:ext cx="2022348" cy="21534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00"/>
              </a:spcBef>
            </a:pPr>
            <a:r>
              <a:rPr dirty="0"/>
              <a:t>问题讨论</a:t>
            </a:r>
            <a:r>
              <a:rPr dirty="0" spc="-10"/>
              <a:t>：</a:t>
            </a:r>
          </a:p>
          <a:p>
            <a:pPr marL="38100" marR="379095" indent="241300">
              <a:lnSpc>
                <a:spcPct val="150000"/>
              </a:lnSpc>
              <a:spcBef>
                <a:spcPts val="70"/>
              </a:spcBef>
            </a:pPr>
            <a:r>
              <a:rPr dirty="0" sz="1900" b="0">
                <a:latin typeface="华文楷体"/>
                <a:cs typeface="华文楷体"/>
              </a:rPr>
              <a:t>（</a:t>
            </a:r>
            <a:r>
              <a:rPr dirty="0" sz="1900" spc="-5" b="0">
                <a:latin typeface="华文楷体"/>
                <a:cs typeface="华文楷体"/>
              </a:rPr>
              <a:t>2</a:t>
            </a:r>
            <a:r>
              <a:rPr dirty="0" sz="1900" b="0">
                <a:latin typeface="华文楷体"/>
                <a:cs typeface="华文楷体"/>
              </a:rPr>
              <a:t>）焙烧黄铁矿在沸腾炉中进行，其中矿石要粉碎</a:t>
            </a:r>
            <a:r>
              <a:rPr dirty="0" sz="1900" spc="-5" b="0">
                <a:latin typeface="华文楷体"/>
                <a:cs typeface="华文楷体"/>
              </a:rPr>
              <a:t>， </a:t>
            </a:r>
            <a:r>
              <a:rPr dirty="0" sz="1900" b="0">
                <a:latin typeface="华文楷体"/>
                <a:cs typeface="华文楷体"/>
              </a:rPr>
              <a:t>空气从炉底鼓入，在反应过程中，炉中的粉末状固体</a:t>
            </a:r>
            <a:r>
              <a:rPr dirty="0" sz="1900" spc="-5" b="0">
                <a:latin typeface="华文楷体"/>
                <a:cs typeface="华文楷体"/>
              </a:rPr>
              <a:t>呈 </a:t>
            </a:r>
            <a:r>
              <a:rPr dirty="0" sz="1900" b="0">
                <a:latin typeface="华文楷体"/>
                <a:cs typeface="华文楷体"/>
              </a:rPr>
              <a:t>红热状态就像沸腾的液体一样</a:t>
            </a:r>
            <a:r>
              <a:rPr dirty="0" sz="1900" spc="-5" b="0">
                <a:latin typeface="华文楷体"/>
                <a:cs typeface="华文楷体"/>
              </a:rPr>
              <a:t>。</a:t>
            </a:r>
            <a:endParaRPr sz="1900">
              <a:latin typeface="华文楷体"/>
              <a:cs typeface="华文楷体"/>
            </a:endParaRPr>
          </a:p>
          <a:p>
            <a:pPr marL="581025" marR="352425">
              <a:lnSpc>
                <a:spcPct val="150000"/>
              </a:lnSpc>
            </a:pPr>
            <a:r>
              <a:rPr dirty="0" sz="1900" b="0">
                <a:latin typeface="华文楷体"/>
                <a:cs typeface="华文楷体"/>
              </a:rPr>
              <a:t>空气从炉底鼓入的意义是什么</a:t>
            </a:r>
            <a:r>
              <a:rPr dirty="0" sz="1900" spc="-225" b="0">
                <a:latin typeface="华文楷体"/>
                <a:cs typeface="华文楷体"/>
              </a:rPr>
              <a:t>？</a:t>
            </a:r>
            <a:r>
              <a:rPr dirty="0" baseline="-19097" sz="2400">
                <a:solidFill>
                  <a:srgbClr val="3333CC"/>
                </a:solidFill>
              </a:rPr>
              <a:t>矿石与空气接触更充</a:t>
            </a:r>
            <a:r>
              <a:rPr dirty="0" baseline="-19097" sz="2400" spc="-7">
                <a:solidFill>
                  <a:srgbClr val="3333CC"/>
                </a:solidFill>
              </a:rPr>
              <a:t>分 </a:t>
            </a:r>
            <a:r>
              <a:rPr dirty="0" sz="1900" b="0">
                <a:latin typeface="华文楷体"/>
                <a:cs typeface="华文楷体"/>
              </a:rPr>
              <a:t>为什么要预先将矿石粉碎</a:t>
            </a:r>
            <a:r>
              <a:rPr dirty="0" sz="1900" spc="-5" b="0">
                <a:latin typeface="华文楷体"/>
                <a:cs typeface="华文楷体"/>
              </a:rPr>
              <a:t>？</a:t>
            </a:r>
            <a:endParaRPr sz="1900">
              <a:latin typeface="华文楷体"/>
              <a:cs typeface="华文楷体"/>
            </a:endParaRPr>
          </a:p>
          <a:p>
            <a:pPr marL="1603375">
              <a:lnSpc>
                <a:spcPct val="100000"/>
              </a:lnSpc>
              <a:spcBef>
                <a:spcPts val="170"/>
              </a:spcBef>
            </a:pPr>
            <a:r>
              <a:rPr dirty="0" sz="1600">
                <a:solidFill>
                  <a:srgbClr val="3333CC"/>
                </a:solidFill>
              </a:rPr>
              <a:t>增大矿石和空气的接触面积，使反应更快、更充分</a:t>
            </a:r>
            <a:r>
              <a:rPr dirty="0" sz="1600" spc="-10">
                <a:solidFill>
                  <a:srgbClr val="3333CC"/>
                </a:solidFill>
              </a:rPr>
              <a:t>。</a:t>
            </a:r>
            <a:endParaRPr sz="1600"/>
          </a:p>
          <a:p>
            <a:pPr marL="581025">
              <a:lnSpc>
                <a:spcPct val="100000"/>
              </a:lnSpc>
              <a:spcBef>
                <a:spcPts val="250"/>
              </a:spcBef>
            </a:pPr>
            <a:r>
              <a:rPr dirty="0" sz="1900" b="0">
                <a:latin typeface="华文楷体"/>
                <a:cs typeface="华文楷体"/>
              </a:rPr>
              <a:t>所得矿渣的主要成分是什么？是否有利用价值</a:t>
            </a:r>
            <a:r>
              <a:rPr dirty="0" sz="1900" spc="-5" b="0">
                <a:latin typeface="华文楷体"/>
                <a:cs typeface="华文楷体"/>
              </a:rPr>
              <a:t>？</a:t>
            </a:r>
            <a:endParaRPr sz="1900">
              <a:latin typeface="华文楷体"/>
              <a:cs typeface="华文楷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76875" y="824915"/>
            <a:ext cx="3382467" cy="14151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026346" y="585469"/>
            <a:ext cx="5323205" cy="694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5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  <a:p>
            <a:pPr algn="r" marR="5080">
              <a:lnSpc>
                <a:spcPts val="2155"/>
              </a:lnSpc>
            </a:pPr>
            <a:r>
              <a:rPr dirty="0" sz="2000" b="1">
                <a:solidFill>
                  <a:srgbClr val="FFFFFF"/>
                </a:solidFill>
                <a:latin typeface="宋体"/>
                <a:cs typeface="宋体"/>
              </a:rPr>
              <a:t>原料的预处</a:t>
            </a:r>
            <a:r>
              <a:rPr dirty="0" sz="2000" spc="-5" b="1">
                <a:solidFill>
                  <a:srgbClr val="FFFFFF"/>
                </a:solidFill>
                <a:latin typeface="宋体"/>
                <a:cs typeface="宋体"/>
              </a:rPr>
              <a:t>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57275" y="2276475"/>
            <a:ext cx="518159" cy="393700"/>
          </a:xfrm>
          <a:custGeom>
            <a:avLst/>
            <a:gdLst/>
            <a:ahLst/>
            <a:cxnLst/>
            <a:rect l="l" t="t" r="r" b="b"/>
            <a:pathLst>
              <a:path w="518159" h="393700">
                <a:moveTo>
                  <a:pt x="517817" y="393128"/>
                </a:moveTo>
                <a:lnTo>
                  <a:pt x="0" y="393128"/>
                </a:lnTo>
                <a:lnTo>
                  <a:pt x="0" y="0"/>
                </a:lnTo>
                <a:lnTo>
                  <a:pt x="517817" y="0"/>
                </a:lnTo>
                <a:lnTo>
                  <a:pt x="517817" y="9525"/>
                </a:lnTo>
                <a:lnTo>
                  <a:pt x="19050" y="9525"/>
                </a:lnTo>
                <a:lnTo>
                  <a:pt x="9525" y="19050"/>
                </a:lnTo>
                <a:lnTo>
                  <a:pt x="19050" y="19050"/>
                </a:lnTo>
                <a:lnTo>
                  <a:pt x="19050" y="374078"/>
                </a:lnTo>
                <a:lnTo>
                  <a:pt x="9525" y="374078"/>
                </a:lnTo>
                <a:lnTo>
                  <a:pt x="19050" y="383603"/>
                </a:lnTo>
                <a:lnTo>
                  <a:pt x="517817" y="383603"/>
                </a:lnTo>
                <a:lnTo>
                  <a:pt x="517817" y="393128"/>
                </a:lnTo>
                <a:close/>
              </a:path>
              <a:path w="518159" h="393700">
                <a:moveTo>
                  <a:pt x="19050" y="19050"/>
                </a:moveTo>
                <a:lnTo>
                  <a:pt x="9525" y="19050"/>
                </a:lnTo>
                <a:lnTo>
                  <a:pt x="19050" y="9525"/>
                </a:lnTo>
                <a:lnTo>
                  <a:pt x="19050" y="19050"/>
                </a:lnTo>
                <a:close/>
              </a:path>
              <a:path w="518159" h="393700">
                <a:moveTo>
                  <a:pt x="498767" y="19050"/>
                </a:moveTo>
                <a:lnTo>
                  <a:pt x="19050" y="19050"/>
                </a:lnTo>
                <a:lnTo>
                  <a:pt x="19050" y="9525"/>
                </a:lnTo>
                <a:lnTo>
                  <a:pt x="498767" y="9525"/>
                </a:lnTo>
                <a:lnTo>
                  <a:pt x="498767" y="19050"/>
                </a:lnTo>
                <a:close/>
              </a:path>
              <a:path w="518159" h="393700">
                <a:moveTo>
                  <a:pt x="498767" y="383603"/>
                </a:moveTo>
                <a:lnTo>
                  <a:pt x="498767" y="9525"/>
                </a:lnTo>
                <a:lnTo>
                  <a:pt x="508292" y="19050"/>
                </a:lnTo>
                <a:lnTo>
                  <a:pt x="517817" y="19050"/>
                </a:lnTo>
                <a:lnTo>
                  <a:pt x="517817" y="374078"/>
                </a:lnTo>
                <a:lnTo>
                  <a:pt x="508292" y="374078"/>
                </a:lnTo>
                <a:lnTo>
                  <a:pt x="498767" y="383603"/>
                </a:lnTo>
                <a:close/>
              </a:path>
              <a:path w="518159" h="393700">
                <a:moveTo>
                  <a:pt x="517817" y="19050"/>
                </a:moveTo>
                <a:lnTo>
                  <a:pt x="508292" y="19050"/>
                </a:lnTo>
                <a:lnTo>
                  <a:pt x="498767" y="9525"/>
                </a:lnTo>
                <a:lnTo>
                  <a:pt x="517817" y="9525"/>
                </a:lnTo>
                <a:lnTo>
                  <a:pt x="517817" y="19050"/>
                </a:lnTo>
                <a:close/>
              </a:path>
              <a:path w="518159" h="393700">
                <a:moveTo>
                  <a:pt x="19050" y="383603"/>
                </a:moveTo>
                <a:lnTo>
                  <a:pt x="9525" y="374078"/>
                </a:lnTo>
                <a:lnTo>
                  <a:pt x="19050" y="374078"/>
                </a:lnTo>
                <a:lnTo>
                  <a:pt x="19050" y="383603"/>
                </a:lnTo>
                <a:close/>
              </a:path>
              <a:path w="518159" h="393700">
                <a:moveTo>
                  <a:pt x="498767" y="383603"/>
                </a:moveTo>
                <a:lnTo>
                  <a:pt x="19050" y="383603"/>
                </a:lnTo>
                <a:lnTo>
                  <a:pt x="19050" y="374078"/>
                </a:lnTo>
                <a:lnTo>
                  <a:pt x="498767" y="374078"/>
                </a:lnTo>
                <a:lnTo>
                  <a:pt x="498767" y="383603"/>
                </a:lnTo>
                <a:close/>
              </a:path>
              <a:path w="518159" h="393700">
                <a:moveTo>
                  <a:pt x="517817" y="383603"/>
                </a:moveTo>
                <a:lnTo>
                  <a:pt x="498767" y="383603"/>
                </a:lnTo>
                <a:lnTo>
                  <a:pt x="508292" y="374078"/>
                </a:lnTo>
                <a:lnTo>
                  <a:pt x="517817" y="374078"/>
                </a:lnTo>
                <a:lnTo>
                  <a:pt x="517817" y="383603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364553" y="1584960"/>
            <a:ext cx="8779510" cy="1542415"/>
            <a:chOff x="364553" y="1584960"/>
            <a:chExt cx="8779510" cy="1542415"/>
          </a:xfrm>
        </p:grpSpPr>
        <p:sp>
          <p:nvSpPr>
            <p:cNvPr id="13" name="object 13"/>
            <p:cNvSpPr/>
            <p:nvPr/>
          </p:nvSpPr>
          <p:spPr>
            <a:xfrm>
              <a:off x="2608986" y="1874697"/>
              <a:ext cx="739775" cy="365760"/>
            </a:xfrm>
            <a:custGeom>
              <a:avLst/>
              <a:gdLst/>
              <a:ahLst/>
              <a:cxnLst/>
              <a:rect l="l" t="t" r="r" b="b"/>
              <a:pathLst>
                <a:path w="739775" h="365760">
                  <a:moveTo>
                    <a:pt x="739482" y="365404"/>
                  </a:moveTo>
                  <a:lnTo>
                    <a:pt x="0" y="365404"/>
                  </a:lnTo>
                  <a:lnTo>
                    <a:pt x="0" y="0"/>
                  </a:lnTo>
                  <a:lnTo>
                    <a:pt x="739482" y="0"/>
                  </a:lnTo>
                  <a:lnTo>
                    <a:pt x="739482" y="9524"/>
                  </a:lnTo>
                  <a:lnTo>
                    <a:pt x="19050" y="9524"/>
                  </a:lnTo>
                  <a:lnTo>
                    <a:pt x="9525" y="19049"/>
                  </a:lnTo>
                  <a:lnTo>
                    <a:pt x="19050" y="19049"/>
                  </a:lnTo>
                  <a:lnTo>
                    <a:pt x="19050" y="346354"/>
                  </a:lnTo>
                  <a:lnTo>
                    <a:pt x="9525" y="346354"/>
                  </a:lnTo>
                  <a:lnTo>
                    <a:pt x="19050" y="355879"/>
                  </a:lnTo>
                  <a:lnTo>
                    <a:pt x="739482" y="355879"/>
                  </a:lnTo>
                  <a:lnTo>
                    <a:pt x="739482" y="365404"/>
                  </a:lnTo>
                  <a:close/>
                </a:path>
                <a:path w="739775" h="365760">
                  <a:moveTo>
                    <a:pt x="19050" y="19049"/>
                  </a:moveTo>
                  <a:lnTo>
                    <a:pt x="9525" y="19049"/>
                  </a:lnTo>
                  <a:lnTo>
                    <a:pt x="19050" y="9524"/>
                  </a:lnTo>
                  <a:lnTo>
                    <a:pt x="19050" y="19049"/>
                  </a:lnTo>
                  <a:close/>
                </a:path>
                <a:path w="739775" h="365760">
                  <a:moveTo>
                    <a:pt x="720432" y="19049"/>
                  </a:moveTo>
                  <a:lnTo>
                    <a:pt x="19050" y="19049"/>
                  </a:lnTo>
                  <a:lnTo>
                    <a:pt x="19050" y="9524"/>
                  </a:lnTo>
                  <a:lnTo>
                    <a:pt x="720432" y="9524"/>
                  </a:lnTo>
                  <a:lnTo>
                    <a:pt x="720432" y="19049"/>
                  </a:lnTo>
                  <a:close/>
                </a:path>
                <a:path w="739775" h="365760">
                  <a:moveTo>
                    <a:pt x="720432" y="355879"/>
                  </a:moveTo>
                  <a:lnTo>
                    <a:pt x="720432" y="9524"/>
                  </a:lnTo>
                  <a:lnTo>
                    <a:pt x="729957" y="19049"/>
                  </a:lnTo>
                  <a:lnTo>
                    <a:pt x="739482" y="19049"/>
                  </a:lnTo>
                  <a:lnTo>
                    <a:pt x="739482" y="346354"/>
                  </a:lnTo>
                  <a:lnTo>
                    <a:pt x="729957" y="346354"/>
                  </a:lnTo>
                  <a:lnTo>
                    <a:pt x="720432" y="355879"/>
                  </a:lnTo>
                  <a:close/>
                </a:path>
                <a:path w="739775" h="365760">
                  <a:moveTo>
                    <a:pt x="739482" y="19049"/>
                  </a:moveTo>
                  <a:lnTo>
                    <a:pt x="729957" y="19049"/>
                  </a:lnTo>
                  <a:lnTo>
                    <a:pt x="720432" y="9524"/>
                  </a:lnTo>
                  <a:lnTo>
                    <a:pt x="739482" y="9524"/>
                  </a:lnTo>
                  <a:lnTo>
                    <a:pt x="739482" y="19049"/>
                  </a:lnTo>
                  <a:close/>
                </a:path>
                <a:path w="739775" h="365760">
                  <a:moveTo>
                    <a:pt x="19050" y="355879"/>
                  </a:moveTo>
                  <a:lnTo>
                    <a:pt x="9525" y="346354"/>
                  </a:lnTo>
                  <a:lnTo>
                    <a:pt x="19050" y="346354"/>
                  </a:lnTo>
                  <a:lnTo>
                    <a:pt x="19050" y="355879"/>
                  </a:lnTo>
                  <a:close/>
                </a:path>
                <a:path w="739775" h="365760">
                  <a:moveTo>
                    <a:pt x="720432" y="355879"/>
                  </a:moveTo>
                  <a:lnTo>
                    <a:pt x="19050" y="355879"/>
                  </a:lnTo>
                  <a:lnTo>
                    <a:pt x="19050" y="346354"/>
                  </a:lnTo>
                  <a:lnTo>
                    <a:pt x="720432" y="346354"/>
                  </a:lnTo>
                  <a:lnTo>
                    <a:pt x="720432" y="355879"/>
                  </a:lnTo>
                  <a:close/>
                </a:path>
                <a:path w="739775" h="365760">
                  <a:moveTo>
                    <a:pt x="739482" y="355879"/>
                  </a:moveTo>
                  <a:lnTo>
                    <a:pt x="720432" y="355879"/>
                  </a:lnTo>
                  <a:lnTo>
                    <a:pt x="729957" y="346354"/>
                  </a:lnTo>
                  <a:lnTo>
                    <a:pt x="739482" y="346354"/>
                  </a:lnTo>
                  <a:lnTo>
                    <a:pt x="739482" y="355879"/>
                  </a:lnTo>
                  <a:close/>
                </a:path>
              </a:pathLst>
            </a:custGeom>
            <a:solidFill>
              <a:srgbClr val="66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4553" y="2733675"/>
              <a:ext cx="2651760" cy="393700"/>
            </a:xfrm>
            <a:custGeom>
              <a:avLst/>
              <a:gdLst/>
              <a:ahLst/>
              <a:cxnLst/>
              <a:rect l="l" t="t" r="r" b="b"/>
              <a:pathLst>
                <a:path w="2651760" h="393700">
                  <a:moveTo>
                    <a:pt x="2651404" y="393128"/>
                  </a:moveTo>
                  <a:lnTo>
                    <a:pt x="0" y="393128"/>
                  </a:lnTo>
                  <a:lnTo>
                    <a:pt x="0" y="0"/>
                  </a:lnTo>
                  <a:lnTo>
                    <a:pt x="2651404" y="0"/>
                  </a:lnTo>
                  <a:lnTo>
                    <a:pt x="2651404" y="9525"/>
                  </a:lnTo>
                  <a:lnTo>
                    <a:pt x="19050" y="952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374078"/>
                  </a:lnTo>
                  <a:lnTo>
                    <a:pt x="9525" y="374078"/>
                  </a:lnTo>
                  <a:lnTo>
                    <a:pt x="19050" y="383603"/>
                  </a:lnTo>
                  <a:lnTo>
                    <a:pt x="2651404" y="383603"/>
                  </a:lnTo>
                  <a:lnTo>
                    <a:pt x="2651404" y="393128"/>
                  </a:lnTo>
                  <a:close/>
                </a:path>
                <a:path w="2651760" h="393700">
                  <a:moveTo>
                    <a:pt x="19050" y="19050"/>
                  </a:moveTo>
                  <a:lnTo>
                    <a:pt x="9525" y="19050"/>
                  </a:lnTo>
                  <a:lnTo>
                    <a:pt x="19050" y="9525"/>
                  </a:lnTo>
                  <a:lnTo>
                    <a:pt x="19050" y="19050"/>
                  </a:lnTo>
                  <a:close/>
                </a:path>
                <a:path w="2651760" h="393700">
                  <a:moveTo>
                    <a:pt x="2632354" y="19050"/>
                  </a:moveTo>
                  <a:lnTo>
                    <a:pt x="19050" y="19050"/>
                  </a:lnTo>
                  <a:lnTo>
                    <a:pt x="19050" y="9525"/>
                  </a:lnTo>
                  <a:lnTo>
                    <a:pt x="2632354" y="9525"/>
                  </a:lnTo>
                  <a:lnTo>
                    <a:pt x="2632354" y="19050"/>
                  </a:lnTo>
                  <a:close/>
                </a:path>
                <a:path w="2651760" h="393700">
                  <a:moveTo>
                    <a:pt x="2632354" y="383603"/>
                  </a:moveTo>
                  <a:lnTo>
                    <a:pt x="2632354" y="9525"/>
                  </a:lnTo>
                  <a:lnTo>
                    <a:pt x="2641879" y="19050"/>
                  </a:lnTo>
                  <a:lnTo>
                    <a:pt x="2651404" y="19050"/>
                  </a:lnTo>
                  <a:lnTo>
                    <a:pt x="2651404" y="374078"/>
                  </a:lnTo>
                  <a:lnTo>
                    <a:pt x="2641879" y="374078"/>
                  </a:lnTo>
                  <a:lnTo>
                    <a:pt x="2632354" y="383603"/>
                  </a:lnTo>
                  <a:close/>
                </a:path>
                <a:path w="2651760" h="393700">
                  <a:moveTo>
                    <a:pt x="2651404" y="19050"/>
                  </a:moveTo>
                  <a:lnTo>
                    <a:pt x="2641879" y="19050"/>
                  </a:lnTo>
                  <a:lnTo>
                    <a:pt x="2632354" y="9525"/>
                  </a:lnTo>
                  <a:lnTo>
                    <a:pt x="2651404" y="9525"/>
                  </a:lnTo>
                  <a:lnTo>
                    <a:pt x="2651404" y="19050"/>
                  </a:lnTo>
                  <a:close/>
                </a:path>
                <a:path w="2651760" h="393700">
                  <a:moveTo>
                    <a:pt x="19050" y="383603"/>
                  </a:moveTo>
                  <a:lnTo>
                    <a:pt x="9525" y="374078"/>
                  </a:lnTo>
                  <a:lnTo>
                    <a:pt x="19050" y="374078"/>
                  </a:lnTo>
                  <a:lnTo>
                    <a:pt x="19050" y="383603"/>
                  </a:lnTo>
                  <a:close/>
                </a:path>
                <a:path w="2651760" h="393700">
                  <a:moveTo>
                    <a:pt x="2632354" y="383603"/>
                  </a:moveTo>
                  <a:lnTo>
                    <a:pt x="19050" y="383603"/>
                  </a:lnTo>
                  <a:lnTo>
                    <a:pt x="19050" y="374078"/>
                  </a:lnTo>
                  <a:lnTo>
                    <a:pt x="2632354" y="374078"/>
                  </a:lnTo>
                  <a:lnTo>
                    <a:pt x="2632354" y="383603"/>
                  </a:lnTo>
                  <a:close/>
                </a:path>
                <a:path w="2651760" h="393700">
                  <a:moveTo>
                    <a:pt x="2651404" y="383603"/>
                  </a:moveTo>
                  <a:lnTo>
                    <a:pt x="2632354" y="383603"/>
                  </a:lnTo>
                  <a:lnTo>
                    <a:pt x="2641879" y="374078"/>
                  </a:lnTo>
                  <a:lnTo>
                    <a:pt x="2651404" y="374078"/>
                  </a:lnTo>
                  <a:lnTo>
                    <a:pt x="2651404" y="38360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274051" y="1584960"/>
              <a:ext cx="1869948" cy="55625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198317" y="4500079"/>
            <a:ext cx="56134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3333CC"/>
                </a:solidFill>
                <a:latin typeface="华文楷体"/>
                <a:cs typeface="华文楷体"/>
              </a:rPr>
              <a:t>Fe</a:t>
            </a:r>
            <a:r>
              <a:rPr dirty="0" baseline="-15873" sz="1575" spc="-7" b="1">
                <a:solidFill>
                  <a:srgbClr val="3333CC"/>
                </a:solidFill>
                <a:latin typeface="华文楷体"/>
                <a:cs typeface="华文楷体"/>
              </a:rPr>
              <a:t>2</a:t>
            </a:r>
            <a:r>
              <a:rPr dirty="0" sz="1600" spc="-5" b="1">
                <a:solidFill>
                  <a:srgbClr val="3333CC"/>
                </a:solidFill>
                <a:latin typeface="华文楷体"/>
                <a:cs typeface="华文楷体"/>
              </a:rPr>
              <a:t>O</a:t>
            </a:r>
            <a:r>
              <a:rPr dirty="0" baseline="-15873" sz="1575" spc="-7" b="1">
                <a:solidFill>
                  <a:srgbClr val="3333CC"/>
                </a:solidFill>
                <a:latin typeface="华文楷体"/>
                <a:cs typeface="华文楷体"/>
              </a:rPr>
              <a:t>3</a:t>
            </a:r>
            <a:endParaRPr baseline="-15873" sz="1575">
              <a:latin typeface="华文楷体"/>
              <a:cs typeface="华文楷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7317" y="4541646"/>
            <a:ext cx="104330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3333CC"/>
                </a:solidFill>
                <a:latin typeface="华文楷体"/>
                <a:cs typeface="华文楷体"/>
              </a:rPr>
              <a:t>可用于炼</a:t>
            </a:r>
            <a:r>
              <a:rPr dirty="0" sz="1600" spc="-10" b="1">
                <a:solidFill>
                  <a:srgbClr val="3333CC"/>
                </a:solidFill>
                <a:latin typeface="华文楷体"/>
                <a:cs typeface="华文楷体"/>
              </a:rPr>
              <a:t>铁</a:t>
            </a:r>
            <a:endParaRPr sz="1600">
              <a:latin typeface="华文楷体"/>
              <a:cs typeface="华文楷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03592" y="4244340"/>
            <a:ext cx="954405" cy="399415"/>
          </a:xfrm>
          <a:prstGeom prst="rect">
            <a:avLst/>
          </a:prstGeom>
          <a:solidFill>
            <a:srgbClr val="FFCCCC"/>
          </a:solidFill>
        </p:spPr>
        <p:txBody>
          <a:bodyPr wrap="square" lIns="0" tIns="1524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20"/>
              </a:spcBef>
            </a:pPr>
            <a:r>
              <a:rPr dirty="0" sz="2000">
                <a:latin typeface="华文楷体"/>
                <a:cs typeface="华文楷体"/>
              </a:rPr>
              <a:t>沸腾</a:t>
            </a:r>
            <a:r>
              <a:rPr dirty="0" sz="2000" spc="5">
                <a:latin typeface="华文楷体"/>
                <a:cs typeface="华文楷体"/>
              </a:rPr>
              <a:t>炉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09032" y="852627"/>
            <a:ext cx="3491865" cy="3110230"/>
            <a:chOff x="5209032" y="852627"/>
            <a:chExt cx="3491865" cy="3110230"/>
          </a:xfrm>
        </p:grpSpPr>
        <p:sp>
          <p:nvSpPr>
            <p:cNvPr id="4" name="object 4"/>
            <p:cNvSpPr/>
            <p:nvPr/>
          </p:nvSpPr>
          <p:spPr>
            <a:xfrm>
              <a:off x="5209032" y="1496568"/>
              <a:ext cx="3491484" cy="24658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45565" y="2839745"/>
              <a:ext cx="471836" cy="10248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13460" y="858977"/>
              <a:ext cx="1524000" cy="1336040"/>
            </a:xfrm>
            <a:custGeom>
              <a:avLst/>
              <a:gdLst/>
              <a:ahLst/>
              <a:cxnLst/>
              <a:rect l="l" t="t" r="r" b="b"/>
              <a:pathLst>
                <a:path w="1524000" h="1336039">
                  <a:moveTo>
                    <a:pt x="1165263" y="1335582"/>
                  </a:moveTo>
                  <a:lnTo>
                    <a:pt x="708063" y="497382"/>
                  </a:lnTo>
                  <a:lnTo>
                    <a:pt x="639120" y="494890"/>
                  </a:lnTo>
                  <a:lnTo>
                    <a:pt x="572193" y="490423"/>
                  </a:lnTo>
                  <a:lnTo>
                    <a:pt x="507562" y="484074"/>
                  </a:lnTo>
                  <a:lnTo>
                    <a:pt x="445504" y="475937"/>
                  </a:lnTo>
                  <a:lnTo>
                    <a:pt x="386300" y="466102"/>
                  </a:lnTo>
                  <a:lnTo>
                    <a:pt x="330228" y="454663"/>
                  </a:lnTo>
                  <a:lnTo>
                    <a:pt x="277568" y="441711"/>
                  </a:lnTo>
                  <a:lnTo>
                    <a:pt x="228598" y="427341"/>
                  </a:lnTo>
                  <a:lnTo>
                    <a:pt x="183598" y="411643"/>
                  </a:lnTo>
                  <a:lnTo>
                    <a:pt x="142846" y="394710"/>
                  </a:lnTo>
                  <a:lnTo>
                    <a:pt x="106623" y="376636"/>
                  </a:lnTo>
                  <a:lnTo>
                    <a:pt x="48876" y="337429"/>
                  </a:lnTo>
                  <a:lnTo>
                    <a:pt x="12591" y="294763"/>
                  </a:lnTo>
                  <a:lnTo>
                    <a:pt x="0" y="249377"/>
                  </a:lnTo>
                  <a:lnTo>
                    <a:pt x="3113" y="226678"/>
                  </a:lnTo>
                  <a:lnTo>
                    <a:pt x="27218" y="183081"/>
                  </a:lnTo>
                  <a:lnTo>
                    <a:pt x="73365" y="142473"/>
                  </a:lnTo>
                  <a:lnTo>
                    <a:pt x="139403" y="105557"/>
                  </a:lnTo>
                  <a:lnTo>
                    <a:pt x="179209" y="88704"/>
                  </a:lnTo>
                  <a:lnTo>
                    <a:pt x="223180" y="73039"/>
                  </a:lnTo>
                  <a:lnTo>
                    <a:pt x="271048" y="58648"/>
                  </a:lnTo>
                  <a:lnTo>
                    <a:pt x="322544" y="45621"/>
                  </a:lnTo>
                  <a:lnTo>
                    <a:pt x="377398" y="34046"/>
                  </a:lnTo>
                  <a:lnTo>
                    <a:pt x="435343" y="24010"/>
                  </a:lnTo>
                  <a:lnTo>
                    <a:pt x="496108" y="15601"/>
                  </a:lnTo>
                  <a:lnTo>
                    <a:pt x="559426" y="8907"/>
                  </a:lnTo>
                  <a:lnTo>
                    <a:pt x="625026" y="4017"/>
                  </a:lnTo>
                  <a:lnTo>
                    <a:pt x="692640" y="1019"/>
                  </a:lnTo>
                  <a:lnTo>
                    <a:pt x="762000" y="0"/>
                  </a:lnTo>
                  <a:lnTo>
                    <a:pt x="831357" y="1019"/>
                  </a:lnTo>
                  <a:lnTo>
                    <a:pt x="898970" y="4017"/>
                  </a:lnTo>
                  <a:lnTo>
                    <a:pt x="964569" y="8907"/>
                  </a:lnTo>
                  <a:lnTo>
                    <a:pt x="1027886" y="15601"/>
                  </a:lnTo>
                  <a:lnTo>
                    <a:pt x="1088651" y="24010"/>
                  </a:lnTo>
                  <a:lnTo>
                    <a:pt x="1146595" y="34046"/>
                  </a:lnTo>
                  <a:lnTo>
                    <a:pt x="1201450" y="45621"/>
                  </a:lnTo>
                  <a:lnTo>
                    <a:pt x="1252946" y="58648"/>
                  </a:lnTo>
                  <a:lnTo>
                    <a:pt x="1300814" y="73039"/>
                  </a:lnTo>
                  <a:lnTo>
                    <a:pt x="1344786" y="88704"/>
                  </a:lnTo>
                  <a:lnTo>
                    <a:pt x="1384592" y="105557"/>
                  </a:lnTo>
                  <a:lnTo>
                    <a:pt x="1419964" y="123509"/>
                  </a:lnTo>
                  <a:lnTo>
                    <a:pt x="1476327" y="162359"/>
                  </a:lnTo>
                  <a:lnTo>
                    <a:pt x="1511723" y="204550"/>
                  </a:lnTo>
                  <a:lnTo>
                    <a:pt x="1524000" y="249377"/>
                  </a:lnTo>
                  <a:lnTo>
                    <a:pt x="1520134" y="274653"/>
                  </a:lnTo>
                  <a:lnTo>
                    <a:pt x="1490337" y="322917"/>
                  </a:lnTo>
                  <a:lnTo>
                    <a:pt x="1433622" y="367314"/>
                  </a:lnTo>
                  <a:lnTo>
                    <a:pt x="1396107" y="387758"/>
                  </a:lnTo>
                  <a:lnTo>
                    <a:pt x="1352989" y="406868"/>
                  </a:lnTo>
                  <a:lnTo>
                    <a:pt x="1304643" y="424525"/>
                  </a:lnTo>
                  <a:lnTo>
                    <a:pt x="1251444" y="440604"/>
                  </a:lnTo>
                  <a:lnTo>
                    <a:pt x="1193767" y="454985"/>
                  </a:lnTo>
                  <a:lnTo>
                    <a:pt x="1131987" y="467545"/>
                  </a:lnTo>
                  <a:lnTo>
                    <a:pt x="1066481" y="478162"/>
                  </a:lnTo>
                  <a:lnTo>
                    <a:pt x="997623" y="486714"/>
                  </a:lnTo>
                  <a:lnTo>
                    <a:pt x="1165263" y="1335582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907098" y="852627"/>
              <a:ext cx="1537335" cy="1371600"/>
            </a:xfrm>
            <a:custGeom>
              <a:avLst/>
              <a:gdLst/>
              <a:ahLst/>
              <a:cxnLst/>
              <a:rect l="l" t="t" r="r" b="b"/>
              <a:pathLst>
                <a:path w="1537334" h="1371600">
                  <a:moveTo>
                    <a:pt x="1013447" y="12700"/>
                  </a:moveTo>
                  <a:lnTo>
                    <a:pt x="523265" y="12700"/>
                  </a:lnTo>
                  <a:lnTo>
                    <a:pt x="541121" y="0"/>
                  </a:lnTo>
                  <a:lnTo>
                    <a:pt x="995591" y="0"/>
                  </a:lnTo>
                  <a:lnTo>
                    <a:pt x="1013447" y="12700"/>
                  </a:lnTo>
                  <a:close/>
                </a:path>
                <a:path w="1537334" h="1371600">
                  <a:moveTo>
                    <a:pt x="524637" y="25400"/>
                  </a:moveTo>
                  <a:lnTo>
                    <a:pt x="420408" y="25400"/>
                  </a:lnTo>
                  <a:lnTo>
                    <a:pt x="437006" y="12700"/>
                  </a:lnTo>
                  <a:lnTo>
                    <a:pt x="542429" y="12700"/>
                  </a:lnTo>
                  <a:lnTo>
                    <a:pt x="524637" y="25400"/>
                  </a:lnTo>
                  <a:close/>
                </a:path>
                <a:path w="1537334" h="1371600">
                  <a:moveTo>
                    <a:pt x="1116304" y="25400"/>
                  </a:moveTo>
                  <a:lnTo>
                    <a:pt x="1012075" y="25400"/>
                  </a:lnTo>
                  <a:lnTo>
                    <a:pt x="994282" y="12700"/>
                  </a:lnTo>
                  <a:lnTo>
                    <a:pt x="1099705" y="12700"/>
                  </a:lnTo>
                  <a:lnTo>
                    <a:pt x="1116304" y="25400"/>
                  </a:lnTo>
                  <a:close/>
                </a:path>
                <a:path w="1537334" h="1371600">
                  <a:moveTo>
                    <a:pt x="422478" y="38100"/>
                  </a:moveTo>
                  <a:lnTo>
                    <a:pt x="356336" y="38100"/>
                  </a:lnTo>
                  <a:lnTo>
                    <a:pt x="371995" y="25400"/>
                  </a:lnTo>
                  <a:lnTo>
                    <a:pt x="439013" y="25400"/>
                  </a:lnTo>
                  <a:lnTo>
                    <a:pt x="422478" y="38100"/>
                  </a:lnTo>
                  <a:close/>
                </a:path>
                <a:path w="1537334" h="1371600">
                  <a:moveTo>
                    <a:pt x="1180376" y="38100"/>
                  </a:moveTo>
                  <a:lnTo>
                    <a:pt x="1114234" y="38100"/>
                  </a:lnTo>
                  <a:lnTo>
                    <a:pt x="1097699" y="25400"/>
                  </a:lnTo>
                  <a:lnTo>
                    <a:pt x="1164717" y="25400"/>
                  </a:lnTo>
                  <a:lnTo>
                    <a:pt x="1180376" y="38100"/>
                  </a:lnTo>
                  <a:close/>
                </a:path>
                <a:path w="1537334" h="1371600">
                  <a:moveTo>
                    <a:pt x="358914" y="50800"/>
                  </a:moveTo>
                  <a:lnTo>
                    <a:pt x="296329" y="50800"/>
                  </a:lnTo>
                  <a:lnTo>
                    <a:pt x="310934" y="38100"/>
                  </a:lnTo>
                  <a:lnTo>
                    <a:pt x="374497" y="38100"/>
                  </a:lnTo>
                  <a:lnTo>
                    <a:pt x="358914" y="50800"/>
                  </a:lnTo>
                  <a:close/>
                </a:path>
                <a:path w="1537334" h="1371600">
                  <a:moveTo>
                    <a:pt x="1240383" y="50800"/>
                  </a:moveTo>
                  <a:lnTo>
                    <a:pt x="1177798" y="50800"/>
                  </a:lnTo>
                  <a:lnTo>
                    <a:pt x="1162215" y="38100"/>
                  </a:lnTo>
                  <a:lnTo>
                    <a:pt x="1225778" y="38100"/>
                  </a:lnTo>
                  <a:lnTo>
                    <a:pt x="1240383" y="50800"/>
                  </a:lnTo>
                  <a:close/>
                </a:path>
                <a:path w="1537334" h="1371600">
                  <a:moveTo>
                    <a:pt x="299453" y="63500"/>
                  </a:moveTo>
                  <a:lnTo>
                    <a:pt x="254190" y="63500"/>
                  </a:lnTo>
                  <a:lnTo>
                    <a:pt x="267957" y="50800"/>
                  </a:lnTo>
                  <a:lnTo>
                    <a:pt x="313982" y="50800"/>
                  </a:lnTo>
                  <a:lnTo>
                    <a:pt x="299453" y="63500"/>
                  </a:lnTo>
                  <a:close/>
                </a:path>
                <a:path w="1537334" h="1371600">
                  <a:moveTo>
                    <a:pt x="1282522" y="63500"/>
                  </a:moveTo>
                  <a:lnTo>
                    <a:pt x="1237259" y="63500"/>
                  </a:lnTo>
                  <a:lnTo>
                    <a:pt x="1222730" y="50800"/>
                  </a:lnTo>
                  <a:lnTo>
                    <a:pt x="1268755" y="50800"/>
                  </a:lnTo>
                  <a:lnTo>
                    <a:pt x="1282522" y="63500"/>
                  </a:lnTo>
                  <a:close/>
                </a:path>
                <a:path w="1537334" h="1371600">
                  <a:moveTo>
                    <a:pt x="257771" y="76200"/>
                  </a:moveTo>
                  <a:lnTo>
                    <a:pt x="214706" y="76200"/>
                  </a:lnTo>
                  <a:lnTo>
                    <a:pt x="227571" y="63500"/>
                  </a:lnTo>
                  <a:lnTo>
                    <a:pt x="271449" y="63500"/>
                  </a:lnTo>
                  <a:lnTo>
                    <a:pt x="257771" y="76200"/>
                  </a:lnTo>
                  <a:close/>
                </a:path>
                <a:path w="1537334" h="1371600">
                  <a:moveTo>
                    <a:pt x="1322006" y="76200"/>
                  </a:moveTo>
                  <a:lnTo>
                    <a:pt x="1278940" y="76200"/>
                  </a:lnTo>
                  <a:lnTo>
                    <a:pt x="1265262" y="63500"/>
                  </a:lnTo>
                  <a:lnTo>
                    <a:pt x="1309154" y="63500"/>
                  </a:lnTo>
                  <a:lnTo>
                    <a:pt x="1322006" y="76200"/>
                  </a:lnTo>
                  <a:close/>
                </a:path>
                <a:path w="1537334" h="1371600">
                  <a:moveTo>
                    <a:pt x="218782" y="88900"/>
                  </a:moveTo>
                  <a:lnTo>
                    <a:pt x="178015" y="88900"/>
                  </a:lnTo>
                  <a:lnTo>
                    <a:pt x="189928" y="76200"/>
                  </a:lnTo>
                  <a:lnTo>
                    <a:pt x="231559" y="76200"/>
                  </a:lnTo>
                  <a:lnTo>
                    <a:pt x="218782" y="88900"/>
                  </a:lnTo>
                  <a:close/>
                </a:path>
                <a:path w="1537334" h="1371600">
                  <a:moveTo>
                    <a:pt x="1358696" y="88900"/>
                  </a:moveTo>
                  <a:lnTo>
                    <a:pt x="1317929" y="88900"/>
                  </a:lnTo>
                  <a:lnTo>
                    <a:pt x="1305153" y="76200"/>
                  </a:lnTo>
                  <a:lnTo>
                    <a:pt x="1346784" y="76200"/>
                  </a:lnTo>
                  <a:lnTo>
                    <a:pt x="1358696" y="88900"/>
                  </a:lnTo>
                  <a:close/>
                </a:path>
                <a:path w="1537334" h="1371600">
                  <a:moveTo>
                    <a:pt x="182651" y="101600"/>
                  </a:moveTo>
                  <a:lnTo>
                    <a:pt x="144284" y="101600"/>
                  </a:lnTo>
                  <a:lnTo>
                    <a:pt x="155194" y="88900"/>
                  </a:lnTo>
                  <a:lnTo>
                    <a:pt x="194462" y="88900"/>
                  </a:lnTo>
                  <a:lnTo>
                    <a:pt x="182651" y="101600"/>
                  </a:lnTo>
                  <a:close/>
                </a:path>
                <a:path w="1537334" h="1371600">
                  <a:moveTo>
                    <a:pt x="1392427" y="101600"/>
                  </a:moveTo>
                  <a:lnTo>
                    <a:pt x="1354061" y="101600"/>
                  </a:lnTo>
                  <a:lnTo>
                    <a:pt x="1342250" y="88900"/>
                  </a:lnTo>
                  <a:lnTo>
                    <a:pt x="1381518" y="88900"/>
                  </a:lnTo>
                  <a:lnTo>
                    <a:pt x="1392427" y="101600"/>
                  </a:lnTo>
                  <a:close/>
                </a:path>
                <a:path w="1537334" h="1371600">
                  <a:moveTo>
                    <a:pt x="149542" y="114300"/>
                  </a:moveTo>
                  <a:lnTo>
                    <a:pt x="123520" y="114300"/>
                  </a:lnTo>
                  <a:lnTo>
                    <a:pt x="133730" y="101600"/>
                  </a:lnTo>
                  <a:lnTo>
                    <a:pt x="160337" y="101600"/>
                  </a:lnTo>
                  <a:lnTo>
                    <a:pt x="149542" y="114300"/>
                  </a:lnTo>
                  <a:close/>
                </a:path>
                <a:path w="1537334" h="1371600">
                  <a:moveTo>
                    <a:pt x="1413192" y="114300"/>
                  </a:moveTo>
                  <a:lnTo>
                    <a:pt x="1387170" y="114300"/>
                  </a:lnTo>
                  <a:lnTo>
                    <a:pt x="1376375" y="101600"/>
                  </a:lnTo>
                  <a:lnTo>
                    <a:pt x="1402994" y="101600"/>
                  </a:lnTo>
                  <a:lnTo>
                    <a:pt x="1413192" y="114300"/>
                  </a:lnTo>
                  <a:close/>
                </a:path>
                <a:path w="1537334" h="1371600">
                  <a:moveTo>
                    <a:pt x="119621" y="127000"/>
                  </a:moveTo>
                  <a:lnTo>
                    <a:pt x="95046" y="127000"/>
                  </a:lnTo>
                  <a:lnTo>
                    <a:pt x="104165" y="114300"/>
                  </a:lnTo>
                  <a:lnTo>
                    <a:pt x="129349" y="114300"/>
                  </a:lnTo>
                  <a:lnTo>
                    <a:pt x="119621" y="127000"/>
                  </a:lnTo>
                  <a:close/>
                </a:path>
                <a:path w="1537334" h="1371600">
                  <a:moveTo>
                    <a:pt x="129235" y="127000"/>
                  </a:moveTo>
                  <a:lnTo>
                    <a:pt x="129349" y="114300"/>
                  </a:lnTo>
                  <a:lnTo>
                    <a:pt x="139319" y="114300"/>
                  </a:lnTo>
                  <a:lnTo>
                    <a:pt x="129235" y="127000"/>
                  </a:lnTo>
                  <a:close/>
                </a:path>
                <a:path w="1537334" h="1371600">
                  <a:moveTo>
                    <a:pt x="1407477" y="127000"/>
                  </a:moveTo>
                  <a:lnTo>
                    <a:pt x="1397393" y="114300"/>
                  </a:lnTo>
                  <a:lnTo>
                    <a:pt x="1407363" y="114300"/>
                  </a:lnTo>
                  <a:lnTo>
                    <a:pt x="1407477" y="127000"/>
                  </a:lnTo>
                  <a:close/>
                </a:path>
                <a:path w="1537334" h="1371600">
                  <a:moveTo>
                    <a:pt x="1441665" y="127000"/>
                  </a:moveTo>
                  <a:lnTo>
                    <a:pt x="1417091" y="127000"/>
                  </a:lnTo>
                  <a:lnTo>
                    <a:pt x="1407363" y="114300"/>
                  </a:lnTo>
                  <a:lnTo>
                    <a:pt x="1432547" y="114300"/>
                  </a:lnTo>
                  <a:lnTo>
                    <a:pt x="1441665" y="127000"/>
                  </a:lnTo>
                  <a:close/>
                </a:path>
                <a:path w="1537334" h="1371600">
                  <a:moveTo>
                    <a:pt x="101536" y="139700"/>
                  </a:moveTo>
                  <a:lnTo>
                    <a:pt x="77927" y="139700"/>
                  </a:lnTo>
                  <a:lnTo>
                    <a:pt x="86296" y="127000"/>
                  </a:lnTo>
                  <a:lnTo>
                    <a:pt x="110515" y="127000"/>
                  </a:lnTo>
                  <a:lnTo>
                    <a:pt x="101536" y="139700"/>
                  </a:lnTo>
                  <a:close/>
                </a:path>
                <a:path w="1537334" h="1371600">
                  <a:moveTo>
                    <a:pt x="1458785" y="139700"/>
                  </a:moveTo>
                  <a:lnTo>
                    <a:pt x="1435176" y="139700"/>
                  </a:lnTo>
                  <a:lnTo>
                    <a:pt x="1426197" y="127000"/>
                  </a:lnTo>
                  <a:lnTo>
                    <a:pt x="1450416" y="127000"/>
                  </a:lnTo>
                  <a:lnTo>
                    <a:pt x="1458785" y="139700"/>
                  </a:lnTo>
                  <a:close/>
                </a:path>
                <a:path w="1537334" h="1371600">
                  <a:moveTo>
                    <a:pt x="84988" y="152400"/>
                  </a:moveTo>
                  <a:lnTo>
                    <a:pt x="62356" y="152400"/>
                  </a:lnTo>
                  <a:lnTo>
                    <a:pt x="69938" y="139700"/>
                  </a:lnTo>
                  <a:lnTo>
                    <a:pt x="93218" y="139700"/>
                  </a:lnTo>
                  <a:lnTo>
                    <a:pt x="84988" y="152400"/>
                  </a:lnTo>
                  <a:close/>
                </a:path>
                <a:path w="1537334" h="1371600">
                  <a:moveTo>
                    <a:pt x="1474368" y="152400"/>
                  </a:moveTo>
                  <a:lnTo>
                    <a:pt x="1451724" y="152400"/>
                  </a:lnTo>
                  <a:lnTo>
                    <a:pt x="1443507" y="139700"/>
                  </a:lnTo>
                  <a:lnTo>
                    <a:pt x="1466773" y="139700"/>
                  </a:lnTo>
                  <a:lnTo>
                    <a:pt x="1474368" y="152400"/>
                  </a:lnTo>
                  <a:close/>
                </a:path>
                <a:path w="1537334" h="1371600">
                  <a:moveTo>
                    <a:pt x="63182" y="165100"/>
                  </a:moveTo>
                  <a:lnTo>
                    <a:pt x="48361" y="165100"/>
                  </a:lnTo>
                  <a:lnTo>
                    <a:pt x="55156" y="152400"/>
                  </a:lnTo>
                  <a:lnTo>
                    <a:pt x="70205" y="152400"/>
                  </a:lnTo>
                  <a:lnTo>
                    <a:pt x="63182" y="165100"/>
                  </a:lnTo>
                  <a:close/>
                </a:path>
                <a:path w="1537334" h="1371600">
                  <a:moveTo>
                    <a:pt x="1488351" y="165100"/>
                  </a:moveTo>
                  <a:lnTo>
                    <a:pt x="1473530" y="165100"/>
                  </a:lnTo>
                  <a:lnTo>
                    <a:pt x="1466507" y="152400"/>
                  </a:lnTo>
                  <a:lnTo>
                    <a:pt x="1481556" y="152400"/>
                  </a:lnTo>
                  <a:lnTo>
                    <a:pt x="1488351" y="165100"/>
                  </a:lnTo>
                  <a:close/>
                </a:path>
                <a:path w="1537334" h="1371600">
                  <a:moveTo>
                    <a:pt x="50711" y="177800"/>
                  </a:moveTo>
                  <a:lnTo>
                    <a:pt x="30467" y="177800"/>
                  </a:lnTo>
                  <a:lnTo>
                    <a:pt x="36004" y="165100"/>
                  </a:lnTo>
                  <a:lnTo>
                    <a:pt x="56921" y="165100"/>
                  </a:lnTo>
                  <a:lnTo>
                    <a:pt x="50711" y="177800"/>
                  </a:lnTo>
                  <a:close/>
                </a:path>
                <a:path w="1537334" h="1371600">
                  <a:moveTo>
                    <a:pt x="1506245" y="177800"/>
                  </a:moveTo>
                  <a:lnTo>
                    <a:pt x="1486001" y="177800"/>
                  </a:lnTo>
                  <a:lnTo>
                    <a:pt x="1479791" y="165100"/>
                  </a:lnTo>
                  <a:lnTo>
                    <a:pt x="1500708" y="165100"/>
                  </a:lnTo>
                  <a:lnTo>
                    <a:pt x="1506245" y="177800"/>
                  </a:lnTo>
                  <a:close/>
                </a:path>
                <a:path w="1537334" h="1371600">
                  <a:moveTo>
                    <a:pt x="39966" y="190500"/>
                  </a:moveTo>
                  <a:lnTo>
                    <a:pt x="20675" y="190500"/>
                  </a:lnTo>
                  <a:lnTo>
                    <a:pt x="25349" y="177800"/>
                  </a:lnTo>
                  <a:lnTo>
                    <a:pt x="45313" y="177800"/>
                  </a:lnTo>
                  <a:lnTo>
                    <a:pt x="39966" y="190500"/>
                  </a:lnTo>
                  <a:close/>
                </a:path>
                <a:path w="1537334" h="1371600">
                  <a:moveTo>
                    <a:pt x="1516037" y="190500"/>
                  </a:moveTo>
                  <a:lnTo>
                    <a:pt x="1496745" y="190500"/>
                  </a:lnTo>
                  <a:lnTo>
                    <a:pt x="1491399" y="177800"/>
                  </a:lnTo>
                  <a:lnTo>
                    <a:pt x="1511363" y="177800"/>
                  </a:lnTo>
                  <a:lnTo>
                    <a:pt x="1516037" y="190500"/>
                  </a:lnTo>
                  <a:close/>
                </a:path>
                <a:path w="1537334" h="1371600">
                  <a:moveTo>
                    <a:pt x="27127" y="203200"/>
                  </a:moveTo>
                  <a:lnTo>
                    <a:pt x="12687" y="203200"/>
                  </a:lnTo>
                  <a:lnTo>
                    <a:pt x="16446" y="190500"/>
                  </a:lnTo>
                  <a:lnTo>
                    <a:pt x="31153" y="190500"/>
                  </a:lnTo>
                  <a:lnTo>
                    <a:pt x="27127" y="203200"/>
                  </a:lnTo>
                  <a:close/>
                </a:path>
                <a:path w="1537334" h="1371600">
                  <a:moveTo>
                    <a:pt x="30962" y="203200"/>
                  </a:moveTo>
                  <a:lnTo>
                    <a:pt x="31153" y="190500"/>
                  </a:lnTo>
                  <a:lnTo>
                    <a:pt x="35432" y="190500"/>
                  </a:lnTo>
                  <a:lnTo>
                    <a:pt x="30962" y="203200"/>
                  </a:lnTo>
                  <a:close/>
                </a:path>
                <a:path w="1537334" h="1371600">
                  <a:moveTo>
                    <a:pt x="1505750" y="203200"/>
                  </a:moveTo>
                  <a:lnTo>
                    <a:pt x="1501279" y="190500"/>
                  </a:lnTo>
                  <a:lnTo>
                    <a:pt x="1505559" y="190500"/>
                  </a:lnTo>
                  <a:lnTo>
                    <a:pt x="1505750" y="203200"/>
                  </a:lnTo>
                  <a:close/>
                </a:path>
                <a:path w="1537334" h="1371600">
                  <a:moveTo>
                    <a:pt x="1524038" y="203200"/>
                  </a:moveTo>
                  <a:lnTo>
                    <a:pt x="1509585" y="203200"/>
                  </a:lnTo>
                  <a:lnTo>
                    <a:pt x="1505559" y="190500"/>
                  </a:lnTo>
                  <a:lnTo>
                    <a:pt x="1520266" y="190500"/>
                  </a:lnTo>
                  <a:lnTo>
                    <a:pt x="1524038" y="203200"/>
                  </a:lnTo>
                  <a:close/>
                </a:path>
                <a:path w="1537334" h="1371600">
                  <a:moveTo>
                    <a:pt x="20802" y="215900"/>
                  </a:moveTo>
                  <a:lnTo>
                    <a:pt x="6553" y="215900"/>
                  </a:lnTo>
                  <a:lnTo>
                    <a:pt x="9372" y="203200"/>
                  </a:lnTo>
                  <a:lnTo>
                    <a:pt x="23926" y="203200"/>
                  </a:lnTo>
                  <a:lnTo>
                    <a:pt x="20802" y="215900"/>
                  </a:lnTo>
                  <a:close/>
                </a:path>
                <a:path w="1537334" h="1371600">
                  <a:moveTo>
                    <a:pt x="1530159" y="215900"/>
                  </a:moveTo>
                  <a:lnTo>
                    <a:pt x="1515910" y="215900"/>
                  </a:lnTo>
                  <a:lnTo>
                    <a:pt x="1512785" y="203200"/>
                  </a:lnTo>
                  <a:lnTo>
                    <a:pt x="1527340" y="203200"/>
                  </a:lnTo>
                  <a:lnTo>
                    <a:pt x="1530159" y="215900"/>
                  </a:lnTo>
                  <a:close/>
                </a:path>
                <a:path w="1537334" h="1371600">
                  <a:moveTo>
                    <a:pt x="13589" y="241300"/>
                  </a:moveTo>
                  <a:lnTo>
                    <a:pt x="1066" y="241300"/>
                  </a:lnTo>
                  <a:lnTo>
                    <a:pt x="2387" y="228600"/>
                  </a:lnTo>
                  <a:lnTo>
                    <a:pt x="4216" y="215900"/>
                  </a:lnTo>
                  <a:lnTo>
                    <a:pt x="18478" y="215900"/>
                  </a:lnTo>
                  <a:lnTo>
                    <a:pt x="16281" y="228600"/>
                  </a:lnTo>
                  <a:lnTo>
                    <a:pt x="14808" y="228600"/>
                  </a:lnTo>
                  <a:lnTo>
                    <a:pt x="13589" y="241300"/>
                  </a:lnTo>
                  <a:close/>
                </a:path>
                <a:path w="1537334" h="1371600">
                  <a:moveTo>
                    <a:pt x="1535645" y="241300"/>
                  </a:moveTo>
                  <a:lnTo>
                    <a:pt x="1523136" y="241300"/>
                  </a:lnTo>
                  <a:lnTo>
                    <a:pt x="1521904" y="228600"/>
                  </a:lnTo>
                  <a:lnTo>
                    <a:pt x="1520431" y="228600"/>
                  </a:lnTo>
                  <a:lnTo>
                    <a:pt x="1518234" y="215900"/>
                  </a:lnTo>
                  <a:lnTo>
                    <a:pt x="1532496" y="215900"/>
                  </a:lnTo>
                  <a:lnTo>
                    <a:pt x="1534325" y="228600"/>
                  </a:lnTo>
                  <a:lnTo>
                    <a:pt x="1535645" y="241300"/>
                  </a:lnTo>
                  <a:close/>
                </a:path>
                <a:path w="1537334" h="1371600">
                  <a:moveTo>
                    <a:pt x="12700" y="254000"/>
                  </a:moveTo>
                  <a:lnTo>
                    <a:pt x="0" y="254000"/>
                  </a:lnTo>
                  <a:lnTo>
                    <a:pt x="76" y="241300"/>
                  </a:lnTo>
                  <a:lnTo>
                    <a:pt x="12763" y="241300"/>
                  </a:lnTo>
                  <a:lnTo>
                    <a:pt x="12700" y="254000"/>
                  </a:lnTo>
                  <a:close/>
                </a:path>
                <a:path w="1537334" h="1371600">
                  <a:moveTo>
                    <a:pt x="1536712" y="254000"/>
                  </a:moveTo>
                  <a:lnTo>
                    <a:pt x="1524012" y="254000"/>
                  </a:lnTo>
                  <a:lnTo>
                    <a:pt x="1523949" y="241300"/>
                  </a:lnTo>
                  <a:lnTo>
                    <a:pt x="1536636" y="241300"/>
                  </a:lnTo>
                  <a:lnTo>
                    <a:pt x="1536712" y="254000"/>
                  </a:lnTo>
                  <a:close/>
                </a:path>
                <a:path w="1537334" h="1371600">
                  <a:moveTo>
                    <a:pt x="13576" y="266700"/>
                  </a:moveTo>
                  <a:lnTo>
                    <a:pt x="977" y="266700"/>
                  </a:lnTo>
                  <a:lnTo>
                    <a:pt x="253" y="254000"/>
                  </a:lnTo>
                  <a:lnTo>
                    <a:pt x="12890" y="254000"/>
                  </a:lnTo>
                  <a:lnTo>
                    <a:pt x="13576" y="266700"/>
                  </a:lnTo>
                  <a:close/>
                </a:path>
                <a:path w="1537334" h="1371600">
                  <a:moveTo>
                    <a:pt x="1536014" y="266700"/>
                  </a:moveTo>
                  <a:lnTo>
                    <a:pt x="1522641" y="266700"/>
                  </a:lnTo>
                  <a:lnTo>
                    <a:pt x="1523441" y="254000"/>
                  </a:lnTo>
                  <a:lnTo>
                    <a:pt x="1536534" y="254000"/>
                  </a:lnTo>
                  <a:lnTo>
                    <a:pt x="1536014" y="266700"/>
                  </a:lnTo>
                  <a:close/>
                </a:path>
                <a:path w="1537334" h="1371600">
                  <a:moveTo>
                    <a:pt x="17983" y="279400"/>
                  </a:moveTo>
                  <a:lnTo>
                    <a:pt x="3873" y="279400"/>
                  </a:lnTo>
                  <a:lnTo>
                    <a:pt x="2184" y="266700"/>
                  </a:lnTo>
                  <a:lnTo>
                    <a:pt x="15989" y="266700"/>
                  </a:lnTo>
                  <a:lnTo>
                    <a:pt x="17983" y="279400"/>
                  </a:lnTo>
                  <a:close/>
                </a:path>
                <a:path w="1537334" h="1371600">
                  <a:moveTo>
                    <a:pt x="1520253" y="279400"/>
                  </a:moveTo>
                  <a:lnTo>
                    <a:pt x="1518627" y="279400"/>
                  </a:lnTo>
                  <a:lnTo>
                    <a:pt x="1520367" y="266700"/>
                  </a:lnTo>
                  <a:lnTo>
                    <a:pt x="1520253" y="279400"/>
                  </a:lnTo>
                  <a:close/>
                </a:path>
                <a:path w="1537334" h="1371600">
                  <a:moveTo>
                    <a:pt x="1532432" y="279400"/>
                  </a:moveTo>
                  <a:lnTo>
                    <a:pt x="1520253" y="279400"/>
                  </a:lnTo>
                  <a:lnTo>
                    <a:pt x="1521688" y="266700"/>
                  </a:lnTo>
                  <a:lnTo>
                    <a:pt x="1533956" y="266700"/>
                  </a:lnTo>
                  <a:lnTo>
                    <a:pt x="1532432" y="279400"/>
                  </a:lnTo>
                  <a:close/>
                </a:path>
                <a:path w="1537334" h="1371600">
                  <a:moveTo>
                    <a:pt x="22974" y="292100"/>
                  </a:moveTo>
                  <a:lnTo>
                    <a:pt x="8597" y="292100"/>
                  </a:lnTo>
                  <a:lnTo>
                    <a:pt x="6007" y="279400"/>
                  </a:lnTo>
                  <a:lnTo>
                    <a:pt x="20116" y="279400"/>
                  </a:lnTo>
                  <a:lnTo>
                    <a:pt x="22974" y="292100"/>
                  </a:lnTo>
                  <a:close/>
                </a:path>
                <a:path w="1537334" h="1371600">
                  <a:moveTo>
                    <a:pt x="1528419" y="292100"/>
                  </a:moveTo>
                  <a:lnTo>
                    <a:pt x="1514500" y="292100"/>
                  </a:lnTo>
                  <a:lnTo>
                    <a:pt x="1516849" y="279400"/>
                  </a:lnTo>
                  <a:lnTo>
                    <a:pt x="1530578" y="279400"/>
                  </a:lnTo>
                  <a:lnTo>
                    <a:pt x="1528419" y="292100"/>
                  </a:lnTo>
                  <a:close/>
                </a:path>
                <a:path w="1537334" h="1371600">
                  <a:moveTo>
                    <a:pt x="29603" y="304800"/>
                  </a:moveTo>
                  <a:lnTo>
                    <a:pt x="15087" y="304800"/>
                  </a:lnTo>
                  <a:lnTo>
                    <a:pt x="11633" y="292100"/>
                  </a:lnTo>
                  <a:lnTo>
                    <a:pt x="25907" y="292100"/>
                  </a:lnTo>
                  <a:lnTo>
                    <a:pt x="29603" y="304800"/>
                  </a:lnTo>
                  <a:close/>
                </a:path>
                <a:path w="1537334" h="1371600">
                  <a:moveTo>
                    <a:pt x="1520050" y="304800"/>
                  </a:moveTo>
                  <a:lnTo>
                    <a:pt x="1506143" y="304800"/>
                  </a:lnTo>
                  <a:lnTo>
                    <a:pt x="1509382" y="292100"/>
                  </a:lnTo>
                  <a:lnTo>
                    <a:pt x="1523136" y="292100"/>
                  </a:lnTo>
                  <a:lnTo>
                    <a:pt x="1520050" y="304800"/>
                  </a:lnTo>
                  <a:close/>
                </a:path>
                <a:path w="1537334" h="1371600">
                  <a:moveTo>
                    <a:pt x="42570" y="317500"/>
                  </a:moveTo>
                  <a:lnTo>
                    <a:pt x="23266" y="317500"/>
                  </a:lnTo>
                  <a:lnTo>
                    <a:pt x="18973" y="304800"/>
                  </a:lnTo>
                  <a:lnTo>
                    <a:pt x="37655" y="304800"/>
                  </a:lnTo>
                  <a:lnTo>
                    <a:pt x="42570" y="317500"/>
                  </a:lnTo>
                  <a:close/>
                </a:path>
                <a:path w="1537334" h="1371600">
                  <a:moveTo>
                    <a:pt x="1512989" y="317500"/>
                  </a:moveTo>
                  <a:lnTo>
                    <a:pt x="1495209" y="317500"/>
                  </a:lnTo>
                  <a:lnTo>
                    <a:pt x="1499298" y="304800"/>
                  </a:lnTo>
                  <a:lnTo>
                    <a:pt x="1516659" y="304800"/>
                  </a:lnTo>
                  <a:lnTo>
                    <a:pt x="1512989" y="317500"/>
                  </a:lnTo>
                  <a:close/>
                </a:path>
                <a:path w="1537334" h="1371600">
                  <a:moveTo>
                    <a:pt x="53213" y="330200"/>
                  </a:moveTo>
                  <a:lnTo>
                    <a:pt x="33070" y="330200"/>
                  </a:lnTo>
                  <a:lnTo>
                    <a:pt x="27978" y="317500"/>
                  </a:lnTo>
                  <a:lnTo>
                    <a:pt x="47510" y="317500"/>
                  </a:lnTo>
                  <a:lnTo>
                    <a:pt x="53213" y="330200"/>
                  </a:lnTo>
                  <a:close/>
                </a:path>
                <a:path w="1537334" h="1371600">
                  <a:moveTo>
                    <a:pt x="1500238" y="330200"/>
                  </a:moveTo>
                  <a:lnTo>
                    <a:pt x="1486496" y="330200"/>
                  </a:lnTo>
                  <a:lnTo>
                    <a:pt x="1491145" y="317500"/>
                  </a:lnTo>
                  <a:lnTo>
                    <a:pt x="1504772" y="317500"/>
                  </a:lnTo>
                  <a:lnTo>
                    <a:pt x="1500238" y="330200"/>
                  </a:lnTo>
                  <a:close/>
                </a:path>
                <a:path w="1537334" h="1371600">
                  <a:moveTo>
                    <a:pt x="65404" y="342900"/>
                  </a:moveTo>
                  <a:lnTo>
                    <a:pt x="50685" y="342900"/>
                  </a:lnTo>
                  <a:lnTo>
                    <a:pt x="44437" y="330200"/>
                  </a:lnTo>
                  <a:lnTo>
                    <a:pt x="58953" y="330200"/>
                  </a:lnTo>
                  <a:lnTo>
                    <a:pt x="65404" y="342900"/>
                  </a:lnTo>
                  <a:close/>
                </a:path>
                <a:path w="1537334" h="1371600">
                  <a:moveTo>
                    <a:pt x="1490370" y="342900"/>
                  </a:moveTo>
                  <a:lnTo>
                    <a:pt x="1471358" y="342900"/>
                  </a:lnTo>
                  <a:lnTo>
                    <a:pt x="1476819" y="330200"/>
                  </a:lnTo>
                  <a:lnTo>
                    <a:pt x="1495450" y="330200"/>
                  </a:lnTo>
                  <a:lnTo>
                    <a:pt x="1490370" y="342900"/>
                  </a:lnTo>
                  <a:close/>
                </a:path>
                <a:path w="1537334" h="1371600">
                  <a:moveTo>
                    <a:pt x="86537" y="355600"/>
                  </a:moveTo>
                  <a:lnTo>
                    <a:pt x="64312" y="355600"/>
                  </a:lnTo>
                  <a:lnTo>
                    <a:pt x="57315" y="342900"/>
                  </a:lnTo>
                  <a:lnTo>
                    <a:pt x="78968" y="342900"/>
                  </a:lnTo>
                  <a:lnTo>
                    <a:pt x="86537" y="355600"/>
                  </a:lnTo>
                  <a:close/>
                </a:path>
                <a:path w="1537334" h="1371600">
                  <a:moveTo>
                    <a:pt x="1473580" y="355600"/>
                  </a:moveTo>
                  <a:lnTo>
                    <a:pt x="1453807" y="355600"/>
                  </a:lnTo>
                  <a:lnTo>
                    <a:pt x="1460042" y="342900"/>
                  </a:lnTo>
                  <a:lnTo>
                    <a:pt x="1479435" y="342900"/>
                  </a:lnTo>
                  <a:lnTo>
                    <a:pt x="1473580" y="355600"/>
                  </a:lnTo>
                  <a:close/>
                </a:path>
                <a:path w="1537334" h="1371600">
                  <a:moveTo>
                    <a:pt x="102450" y="368300"/>
                  </a:moveTo>
                  <a:lnTo>
                    <a:pt x="79375" y="368300"/>
                  </a:lnTo>
                  <a:lnTo>
                    <a:pt x="71666" y="355600"/>
                  </a:lnTo>
                  <a:lnTo>
                    <a:pt x="94170" y="355600"/>
                  </a:lnTo>
                  <a:lnTo>
                    <a:pt x="102450" y="368300"/>
                  </a:lnTo>
                  <a:close/>
                </a:path>
                <a:path w="1537334" h="1371600">
                  <a:moveTo>
                    <a:pt x="1454467" y="368300"/>
                  </a:moveTo>
                  <a:lnTo>
                    <a:pt x="1433906" y="368300"/>
                  </a:lnTo>
                  <a:lnTo>
                    <a:pt x="1440903" y="355600"/>
                  </a:lnTo>
                  <a:lnTo>
                    <a:pt x="1461084" y="355600"/>
                  </a:lnTo>
                  <a:lnTo>
                    <a:pt x="1454467" y="368300"/>
                  </a:lnTo>
                  <a:close/>
                </a:path>
                <a:path w="1537334" h="1371600">
                  <a:moveTo>
                    <a:pt x="128955" y="381000"/>
                  </a:moveTo>
                  <a:lnTo>
                    <a:pt x="104609" y="381000"/>
                  </a:lnTo>
                  <a:lnTo>
                    <a:pt x="95859" y="368300"/>
                  </a:lnTo>
                  <a:lnTo>
                    <a:pt x="119659" y="368300"/>
                  </a:lnTo>
                  <a:lnTo>
                    <a:pt x="128955" y="381000"/>
                  </a:lnTo>
                  <a:close/>
                </a:path>
                <a:path w="1537334" h="1371600">
                  <a:moveTo>
                    <a:pt x="1433093" y="381000"/>
                  </a:moveTo>
                  <a:lnTo>
                    <a:pt x="1411706" y="381000"/>
                  </a:lnTo>
                  <a:lnTo>
                    <a:pt x="1426933" y="368300"/>
                  </a:lnTo>
                  <a:lnTo>
                    <a:pt x="1440484" y="368300"/>
                  </a:lnTo>
                  <a:lnTo>
                    <a:pt x="1433093" y="381000"/>
                  </a:lnTo>
                  <a:close/>
                </a:path>
                <a:path w="1537334" h="1371600">
                  <a:moveTo>
                    <a:pt x="148323" y="393700"/>
                  </a:moveTo>
                  <a:lnTo>
                    <a:pt x="123113" y="393700"/>
                  </a:lnTo>
                  <a:lnTo>
                    <a:pt x="113690" y="381000"/>
                  </a:lnTo>
                  <a:lnTo>
                    <a:pt x="138366" y="381000"/>
                  </a:lnTo>
                  <a:lnTo>
                    <a:pt x="148323" y="393700"/>
                  </a:lnTo>
                  <a:close/>
                </a:path>
                <a:path w="1537334" h="1371600">
                  <a:moveTo>
                    <a:pt x="158496" y="393700"/>
                  </a:moveTo>
                  <a:lnTo>
                    <a:pt x="148323" y="393700"/>
                  </a:lnTo>
                  <a:lnTo>
                    <a:pt x="148221" y="381000"/>
                  </a:lnTo>
                  <a:lnTo>
                    <a:pt x="158496" y="393700"/>
                  </a:lnTo>
                  <a:close/>
                </a:path>
                <a:path w="1537334" h="1371600">
                  <a:moveTo>
                    <a:pt x="1384071" y="406400"/>
                  </a:moveTo>
                  <a:lnTo>
                    <a:pt x="1342339" y="406400"/>
                  </a:lnTo>
                  <a:lnTo>
                    <a:pt x="1361198" y="393700"/>
                  </a:lnTo>
                  <a:lnTo>
                    <a:pt x="1378839" y="393700"/>
                  </a:lnTo>
                  <a:lnTo>
                    <a:pt x="1395933" y="381000"/>
                  </a:lnTo>
                  <a:lnTo>
                    <a:pt x="1417701" y="381000"/>
                  </a:lnTo>
                  <a:lnTo>
                    <a:pt x="1401343" y="393700"/>
                  </a:lnTo>
                  <a:lnTo>
                    <a:pt x="1384071" y="406400"/>
                  </a:lnTo>
                  <a:close/>
                </a:path>
                <a:path w="1537334" h="1371600">
                  <a:moveTo>
                    <a:pt x="179793" y="406400"/>
                  </a:moveTo>
                  <a:lnTo>
                    <a:pt x="153314" y="406400"/>
                  </a:lnTo>
                  <a:lnTo>
                    <a:pt x="142925" y="393700"/>
                  </a:lnTo>
                  <a:lnTo>
                    <a:pt x="168897" y="393700"/>
                  </a:lnTo>
                  <a:lnTo>
                    <a:pt x="179793" y="406400"/>
                  </a:lnTo>
                  <a:close/>
                </a:path>
                <a:path w="1537334" h="1371600">
                  <a:moveTo>
                    <a:pt x="214058" y="419100"/>
                  </a:moveTo>
                  <a:lnTo>
                    <a:pt x="186321" y="419100"/>
                  </a:lnTo>
                  <a:lnTo>
                    <a:pt x="175018" y="406400"/>
                  </a:lnTo>
                  <a:lnTo>
                    <a:pt x="202247" y="406400"/>
                  </a:lnTo>
                  <a:lnTo>
                    <a:pt x="214058" y="419100"/>
                  </a:lnTo>
                  <a:close/>
                </a:path>
                <a:path w="1537334" h="1371600">
                  <a:moveTo>
                    <a:pt x="1327061" y="431800"/>
                  </a:moveTo>
                  <a:lnTo>
                    <a:pt x="1281239" y="431800"/>
                  </a:lnTo>
                  <a:lnTo>
                    <a:pt x="1302562" y="419100"/>
                  </a:lnTo>
                  <a:lnTo>
                    <a:pt x="1322793" y="419100"/>
                  </a:lnTo>
                  <a:lnTo>
                    <a:pt x="1342491" y="406400"/>
                  </a:lnTo>
                  <a:lnTo>
                    <a:pt x="1365923" y="406400"/>
                  </a:lnTo>
                  <a:lnTo>
                    <a:pt x="1346911" y="419100"/>
                  </a:lnTo>
                  <a:lnTo>
                    <a:pt x="1327061" y="431800"/>
                  </a:lnTo>
                  <a:close/>
                </a:path>
                <a:path w="1537334" h="1371600">
                  <a:moveTo>
                    <a:pt x="250951" y="431800"/>
                  </a:moveTo>
                  <a:lnTo>
                    <a:pt x="209829" y="431800"/>
                  </a:lnTo>
                  <a:lnTo>
                    <a:pt x="197929" y="419100"/>
                  </a:lnTo>
                  <a:lnTo>
                    <a:pt x="238290" y="419100"/>
                  </a:lnTo>
                  <a:lnTo>
                    <a:pt x="250951" y="431800"/>
                  </a:lnTo>
                  <a:close/>
                </a:path>
                <a:path w="1537334" h="1371600">
                  <a:moveTo>
                    <a:pt x="303999" y="444500"/>
                  </a:moveTo>
                  <a:lnTo>
                    <a:pt x="260223" y="444500"/>
                  </a:lnTo>
                  <a:lnTo>
                    <a:pt x="247218" y="431800"/>
                  </a:lnTo>
                  <a:lnTo>
                    <a:pt x="290271" y="431800"/>
                  </a:lnTo>
                  <a:lnTo>
                    <a:pt x="303999" y="444500"/>
                  </a:lnTo>
                  <a:close/>
                </a:path>
                <a:path w="1537334" h="1371600">
                  <a:moveTo>
                    <a:pt x="1284960" y="444500"/>
                  </a:moveTo>
                  <a:lnTo>
                    <a:pt x="1236573" y="444500"/>
                  </a:lnTo>
                  <a:lnTo>
                    <a:pt x="1259408" y="431800"/>
                  </a:lnTo>
                  <a:lnTo>
                    <a:pt x="1306410" y="431800"/>
                  </a:lnTo>
                  <a:lnTo>
                    <a:pt x="1284960" y="444500"/>
                  </a:lnTo>
                  <a:close/>
                </a:path>
                <a:path w="1537334" h="1371600">
                  <a:moveTo>
                    <a:pt x="361111" y="457200"/>
                  </a:moveTo>
                  <a:lnTo>
                    <a:pt x="300837" y="457200"/>
                  </a:lnTo>
                  <a:lnTo>
                    <a:pt x="287045" y="444500"/>
                  </a:lnTo>
                  <a:lnTo>
                    <a:pt x="346405" y="444500"/>
                  </a:lnTo>
                  <a:lnTo>
                    <a:pt x="361111" y="457200"/>
                  </a:lnTo>
                  <a:close/>
                </a:path>
                <a:path w="1537334" h="1371600">
                  <a:moveTo>
                    <a:pt x="1188999" y="457200"/>
                  </a:moveTo>
                  <a:lnTo>
                    <a:pt x="1164196" y="457200"/>
                  </a:lnTo>
                  <a:lnTo>
                    <a:pt x="1189113" y="444500"/>
                  </a:lnTo>
                  <a:lnTo>
                    <a:pt x="1188999" y="457200"/>
                  </a:lnTo>
                  <a:close/>
                </a:path>
                <a:path w="1537334" h="1371600">
                  <a:moveTo>
                    <a:pt x="1239786" y="457200"/>
                  </a:moveTo>
                  <a:lnTo>
                    <a:pt x="1188999" y="457200"/>
                  </a:lnTo>
                  <a:lnTo>
                    <a:pt x="1213256" y="444500"/>
                  </a:lnTo>
                  <a:lnTo>
                    <a:pt x="1262748" y="444500"/>
                  </a:lnTo>
                  <a:lnTo>
                    <a:pt x="1239786" y="457200"/>
                  </a:lnTo>
                  <a:close/>
                </a:path>
                <a:path w="1537334" h="1371600">
                  <a:moveTo>
                    <a:pt x="421982" y="469900"/>
                  </a:moveTo>
                  <a:lnTo>
                    <a:pt x="358495" y="469900"/>
                  </a:lnTo>
                  <a:lnTo>
                    <a:pt x="343725" y="457200"/>
                  </a:lnTo>
                  <a:lnTo>
                    <a:pt x="406374" y="457200"/>
                  </a:lnTo>
                  <a:lnTo>
                    <a:pt x="421982" y="469900"/>
                  </a:lnTo>
                  <a:close/>
                </a:path>
                <a:path w="1537334" h="1371600">
                  <a:moveTo>
                    <a:pt x="1166736" y="469900"/>
                  </a:moveTo>
                  <a:lnTo>
                    <a:pt x="1112647" y="469900"/>
                  </a:lnTo>
                  <a:lnTo>
                    <a:pt x="1138834" y="457200"/>
                  </a:lnTo>
                  <a:lnTo>
                    <a:pt x="1191768" y="457200"/>
                  </a:lnTo>
                  <a:lnTo>
                    <a:pt x="1166736" y="469900"/>
                  </a:lnTo>
                  <a:close/>
                </a:path>
                <a:path w="1537334" h="1371600">
                  <a:moveTo>
                    <a:pt x="502793" y="482600"/>
                  </a:moveTo>
                  <a:lnTo>
                    <a:pt x="419849" y="482600"/>
                  </a:lnTo>
                  <a:lnTo>
                    <a:pt x="404177" y="469900"/>
                  </a:lnTo>
                  <a:lnTo>
                    <a:pt x="486181" y="469900"/>
                  </a:lnTo>
                  <a:lnTo>
                    <a:pt x="502793" y="482600"/>
                  </a:lnTo>
                  <a:close/>
                </a:path>
                <a:path w="1537334" h="1371600">
                  <a:moveTo>
                    <a:pt x="1114793" y="482600"/>
                  </a:moveTo>
                  <a:lnTo>
                    <a:pt x="1030909" y="482600"/>
                  </a:lnTo>
                  <a:lnTo>
                    <a:pt x="1058811" y="469900"/>
                  </a:lnTo>
                  <a:lnTo>
                    <a:pt x="1141069" y="469900"/>
                  </a:lnTo>
                  <a:lnTo>
                    <a:pt x="1114793" y="482600"/>
                  </a:lnTo>
                  <a:close/>
                </a:path>
                <a:path w="1537334" h="1371600">
                  <a:moveTo>
                    <a:pt x="641476" y="495300"/>
                  </a:moveTo>
                  <a:lnTo>
                    <a:pt x="501218" y="495300"/>
                  </a:lnTo>
                  <a:lnTo>
                    <a:pt x="484555" y="482600"/>
                  </a:lnTo>
                  <a:lnTo>
                    <a:pt x="623531" y="482600"/>
                  </a:lnTo>
                  <a:lnTo>
                    <a:pt x="641476" y="495300"/>
                  </a:lnTo>
                  <a:close/>
                </a:path>
                <a:path w="1537334" h="1371600">
                  <a:moveTo>
                    <a:pt x="1178573" y="1333500"/>
                  </a:moveTo>
                  <a:lnTo>
                    <a:pt x="1177417" y="1333500"/>
                  </a:lnTo>
                  <a:lnTo>
                    <a:pt x="1158856" y="1299631"/>
                  </a:lnTo>
                  <a:lnTo>
                    <a:pt x="995730" y="482600"/>
                  </a:lnTo>
                  <a:lnTo>
                    <a:pt x="1009535" y="482600"/>
                  </a:lnTo>
                  <a:lnTo>
                    <a:pt x="1004011" y="495300"/>
                  </a:lnTo>
                  <a:lnTo>
                    <a:pt x="1012058" y="495300"/>
                  </a:lnTo>
                  <a:lnTo>
                    <a:pt x="1178573" y="1333500"/>
                  </a:lnTo>
                  <a:close/>
                </a:path>
                <a:path w="1537334" h="1371600">
                  <a:moveTo>
                    <a:pt x="1012058" y="495300"/>
                  </a:moveTo>
                  <a:lnTo>
                    <a:pt x="1004011" y="495300"/>
                  </a:lnTo>
                  <a:lnTo>
                    <a:pt x="1009535" y="482600"/>
                  </a:lnTo>
                  <a:lnTo>
                    <a:pt x="1012058" y="495300"/>
                  </a:lnTo>
                  <a:close/>
                </a:path>
                <a:path w="1537334" h="1371600">
                  <a:moveTo>
                    <a:pt x="1032471" y="495300"/>
                  </a:moveTo>
                  <a:lnTo>
                    <a:pt x="1012058" y="495300"/>
                  </a:lnTo>
                  <a:lnTo>
                    <a:pt x="1009535" y="482600"/>
                  </a:lnTo>
                  <a:lnTo>
                    <a:pt x="1060462" y="482600"/>
                  </a:lnTo>
                  <a:lnTo>
                    <a:pt x="1032471" y="495300"/>
                  </a:lnTo>
                  <a:close/>
                </a:path>
                <a:path w="1537334" h="1371600">
                  <a:moveTo>
                    <a:pt x="714082" y="508000"/>
                  </a:moveTo>
                  <a:lnTo>
                    <a:pt x="658888" y="508000"/>
                  </a:lnTo>
                  <a:lnTo>
                    <a:pt x="640753" y="495300"/>
                  </a:lnTo>
                  <a:lnTo>
                    <a:pt x="708685" y="495300"/>
                  </a:lnTo>
                  <a:lnTo>
                    <a:pt x="714082" y="508000"/>
                  </a:lnTo>
                  <a:close/>
                </a:path>
                <a:path w="1537334" h="1371600">
                  <a:moveTo>
                    <a:pt x="1186141" y="1371600"/>
                  </a:moveTo>
                  <a:lnTo>
                    <a:pt x="708685" y="495300"/>
                  </a:lnTo>
                  <a:lnTo>
                    <a:pt x="718070" y="495300"/>
                  </a:lnTo>
                  <a:lnTo>
                    <a:pt x="1158856" y="1299631"/>
                  </a:lnTo>
                  <a:lnTo>
                    <a:pt x="1165618" y="1333500"/>
                  </a:lnTo>
                  <a:lnTo>
                    <a:pt x="1178573" y="1333500"/>
                  </a:lnTo>
                  <a:lnTo>
                    <a:pt x="1186141" y="1371600"/>
                  </a:lnTo>
                  <a:close/>
                </a:path>
                <a:path w="1537334" h="1371600">
                  <a:moveTo>
                    <a:pt x="1177417" y="1333500"/>
                  </a:moveTo>
                  <a:lnTo>
                    <a:pt x="1165618" y="1333500"/>
                  </a:lnTo>
                  <a:lnTo>
                    <a:pt x="1158856" y="1299631"/>
                  </a:lnTo>
                  <a:lnTo>
                    <a:pt x="1177417" y="1333500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869940" y="4079582"/>
            <a:ext cx="711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沸腾炉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0190" y="4079582"/>
            <a:ext cx="711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接触室</a:t>
            </a:r>
            <a:endParaRPr sz="1800">
              <a:latin typeface="华文楷体"/>
              <a:cs typeface="华文楷体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96870" y="286181"/>
            <a:ext cx="3723004" cy="842010"/>
            <a:chOff x="2696870" y="286181"/>
            <a:chExt cx="3723004" cy="842010"/>
          </a:xfrm>
        </p:grpSpPr>
        <p:sp>
          <p:nvSpPr>
            <p:cNvPr id="11" name="object 11"/>
            <p:cNvSpPr/>
            <p:nvPr/>
          </p:nvSpPr>
          <p:spPr>
            <a:xfrm>
              <a:off x="2702052" y="370332"/>
              <a:ext cx="3712845" cy="754380"/>
            </a:xfrm>
            <a:custGeom>
              <a:avLst/>
              <a:gdLst/>
              <a:ahLst/>
              <a:cxnLst/>
              <a:rect l="l" t="t" r="r" b="b"/>
              <a:pathLst>
                <a:path w="3712845" h="754380">
                  <a:moveTo>
                    <a:pt x="3633216" y="79247"/>
                  </a:moveTo>
                  <a:lnTo>
                    <a:pt x="3553968" y="79247"/>
                  </a:lnTo>
                  <a:lnTo>
                    <a:pt x="3553968" y="0"/>
                  </a:lnTo>
                  <a:lnTo>
                    <a:pt x="3556701" y="15664"/>
                  </a:lnTo>
                  <a:lnTo>
                    <a:pt x="3565032" y="28406"/>
                  </a:lnTo>
                  <a:lnTo>
                    <a:pt x="3577617" y="36972"/>
                  </a:lnTo>
                  <a:lnTo>
                    <a:pt x="3593109" y="40106"/>
                  </a:lnTo>
                  <a:lnTo>
                    <a:pt x="3633216" y="40106"/>
                  </a:lnTo>
                  <a:lnTo>
                    <a:pt x="3633216" y="79247"/>
                  </a:lnTo>
                  <a:close/>
                </a:path>
                <a:path w="3712845" h="754380">
                  <a:moveTo>
                    <a:pt x="3633216" y="40106"/>
                  </a:moveTo>
                  <a:lnTo>
                    <a:pt x="3593109" y="40106"/>
                  </a:lnTo>
                  <a:lnTo>
                    <a:pt x="3608616" y="36972"/>
                  </a:lnTo>
                  <a:lnTo>
                    <a:pt x="3621306" y="28406"/>
                  </a:lnTo>
                  <a:lnTo>
                    <a:pt x="3629924" y="15664"/>
                  </a:lnTo>
                  <a:lnTo>
                    <a:pt x="3633216" y="0"/>
                  </a:lnTo>
                  <a:lnTo>
                    <a:pt x="3633216" y="40106"/>
                  </a:lnTo>
                  <a:close/>
                </a:path>
                <a:path w="3712845" h="754380">
                  <a:moveTo>
                    <a:pt x="79248" y="754291"/>
                  </a:moveTo>
                  <a:lnTo>
                    <a:pt x="48247" y="748039"/>
                  </a:lnTo>
                  <a:lnTo>
                    <a:pt x="22969" y="731023"/>
                  </a:lnTo>
                  <a:lnTo>
                    <a:pt x="6019" y="705851"/>
                  </a:lnTo>
                  <a:lnTo>
                    <a:pt x="0" y="675131"/>
                  </a:lnTo>
                  <a:lnTo>
                    <a:pt x="80" y="159600"/>
                  </a:lnTo>
                  <a:lnTo>
                    <a:pt x="6019" y="128759"/>
                  </a:lnTo>
                  <a:lnTo>
                    <a:pt x="22969" y="103236"/>
                  </a:lnTo>
                  <a:lnTo>
                    <a:pt x="48247" y="85912"/>
                  </a:lnTo>
                  <a:lnTo>
                    <a:pt x="79248" y="79247"/>
                  </a:lnTo>
                  <a:lnTo>
                    <a:pt x="3633216" y="79247"/>
                  </a:lnTo>
                  <a:lnTo>
                    <a:pt x="3664065" y="73380"/>
                  </a:lnTo>
                  <a:lnTo>
                    <a:pt x="3689289" y="56483"/>
                  </a:lnTo>
                  <a:lnTo>
                    <a:pt x="3706289" y="31156"/>
                  </a:lnTo>
                  <a:lnTo>
                    <a:pt x="3712464" y="0"/>
                  </a:lnTo>
                  <a:lnTo>
                    <a:pt x="3712464" y="119773"/>
                  </a:lnTo>
                  <a:lnTo>
                    <a:pt x="119075" y="119773"/>
                  </a:lnTo>
                  <a:lnTo>
                    <a:pt x="82377" y="144274"/>
                  </a:lnTo>
                  <a:lnTo>
                    <a:pt x="79248" y="239267"/>
                  </a:lnTo>
                  <a:lnTo>
                    <a:pt x="3712464" y="239267"/>
                  </a:lnTo>
                  <a:lnTo>
                    <a:pt x="3712464" y="515111"/>
                  </a:lnTo>
                  <a:lnTo>
                    <a:pt x="3706289" y="546225"/>
                  </a:lnTo>
                  <a:lnTo>
                    <a:pt x="3689289" y="571538"/>
                  </a:lnTo>
                  <a:lnTo>
                    <a:pt x="3664065" y="588449"/>
                  </a:lnTo>
                  <a:lnTo>
                    <a:pt x="3633216" y="594359"/>
                  </a:lnTo>
                  <a:lnTo>
                    <a:pt x="158496" y="594359"/>
                  </a:lnTo>
                  <a:lnTo>
                    <a:pt x="158496" y="675131"/>
                  </a:lnTo>
                  <a:lnTo>
                    <a:pt x="152471" y="705851"/>
                  </a:lnTo>
                  <a:lnTo>
                    <a:pt x="135521" y="731023"/>
                  </a:lnTo>
                  <a:lnTo>
                    <a:pt x="110247" y="748039"/>
                  </a:lnTo>
                  <a:lnTo>
                    <a:pt x="79248" y="754291"/>
                  </a:lnTo>
                  <a:close/>
                </a:path>
                <a:path w="3712845" h="754380">
                  <a:moveTo>
                    <a:pt x="3712464" y="239267"/>
                  </a:moveTo>
                  <a:lnTo>
                    <a:pt x="79248" y="239267"/>
                  </a:lnTo>
                  <a:lnTo>
                    <a:pt x="110253" y="233006"/>
                  </a:lnTo>
                  <a:lnTo>
                    <a:pt x="135572" y="215931"/>
                  </a:lnTo>
                  <a:lnTo>
                    <a:pt x="152642" y="190608"/>
                  </a:lnTo>
                  <a:lnTo>
                    <a:pt x="158902" y="159600"/>
                  </a:lnTo>
                  <a:lnTo>
                    <a:pt x="155772" y="144098"/>
                  </a:lnTo>
                  <a:lnTo>
                    <a:pt x="147237" y="131438"/>
                  </a:lnTo>
                  <a:lnTo>
                    <a:pt x="134577" y="122903"/>
                  </a:lnTo>
                  <a:lnTo>
                    <a:pt x="119075" y="119773"/>
                  </a:lnTo>
                  <a:lnTo>
                    <a:pt x="3712464" y="119773"/>
                  </a:lnTo>
                  <a:lnTo>
                    <a:pt x="3712464" y="239267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78252" y="288036"/>
              <a:ext cx="3639312" cy="3246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96870" y="286181"/>
              <a:ext cx="3722547" cy="8420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08228" y="502335"/>
            <a:ext cx="7562215" cy="3232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1595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FFFF"/>
                </a:solidFill>
                <a:latin typeface="宋体"/>
                <a:cs typeface="宋体"/>
              </a:rPr>
              <a:t>钒触</a:t>
            </a:r>
            <a:r>
              <a:rPr dirty="0" sz="2000" spc="-5" b="1">
                <a:solidFill>
                  <a:srgbClr val="FFFFFF"/>
                </a:solidFill>
                <a:latin typeface="宋体"/>
                <a:cs typeface="宋体"/>
              </a:rPr>
              <a:t>媒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2400" b="1">
                <a:latin typeface="华文楷体"/>
                <a:cs typeface="华文楷体"/>
              </a:rPr>
              <a:t>问题讨论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139700" marR="2841625" indent="-127000">
              <a:lnSpc>
                <a:spcPct val="125000"/>
              </a:lnSpc>
              <a:spcBef>
                <a:spcPts val="185"/>
              </a:spcBef>
            </a:pPr>
            <a:r>
              <a:rPr dirty="0" sz="2000" spc="-5">
                <a:latin typeface="华文楷体"/>
                <a:cs typeface="华文楷体"/>
              </a:rPr>
              <a:t>（3）进入接触室前，要对炉气进行除尘</a:t>
            </a:r>
            <a:r>
              <a:rPr dirty="0" sz="2000">
                <a:latin typeface="华文楷体"/>
                <a:cs typeface="华文楷体"/>
              </a:rPr>
              <a:t>、 </a:t>
            </a:r>
            <a:r>
              <a:rPr dirty="0" sz="2000">
                <a:latin typeface="华文楷体"/>
                <a:cs typeface="华文楷体"/>
              </a:rPr>
              <a:t>洗涤、干燥处理，你推测其目的是什么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  <a:p>
            <a:pPr marL="469900" marR="3416935">
              <a:lnSpc>
                <a:spcPct val="129600"/>
              </a:lnSpc>
              <a:spcBef>
                <a:spcPts val="1590"/>
              </a:spcBef>
            </a:pPr>
            <a:r>
              <a:rPr dirty="0" sz="1800" b="1">
                <a:solidFill>
                  <a:srgbClr val="000066"/>
                </a:solidFill>
                <a:latin typeface="华文楷体"/>
                <a:cs typeface="华文楷体"/>
              </a:rPr>
              <a:t>除</a:t>
            </a:r>
            <a:r>
              <a:rPr dirty="0" sz="1800" b="1">
                <a:solidFill>
                  <a:srgbClr val="333399"/>
                </a:solidFill>
                <a:latin typeface="华文楷体"/>
                <a:cs typeface="华文楷体"/>
              </a:rPr>
              <a:t>去矿尘，洗去砷、硒等的化合物</a:t>
            </a:r>
            <a:r>
              <a:rPr dirty="0" sz="1800" spc="-5" b="1">
                <a:solidFill>
                  <a:srgbClr val="333399"/>
                </a:solidFill>
                <a:latin typeface="华文楷体"/>
                <a:cs typeface="华文楷体"/>
              </a:rPr>
              <a:t>， </a:t>
            </a:r>
            <a:r>
              <a:rPr dirty="0" sz="1800" b="1">
                <a:solidFill>
                  <a:srgbClr val="333399"/>
                </a:solidFill>
                <a:latin typeface="华文楷体"/>
                <a:cs typeface="华文楷体"/>
              </a:rPr>
              <a:t>防止催化剂中毒</a:t>
            </a:r>
            <a:r>
              <a:rPr dirty="0" sz="1800" spc="-5" b="1">
                <a:solidFill>
                  <a:srgbClr val="333399"/>
                </a:solidFill>
                <a:latin typeface="华文楷体"/>
                <a:cs typeface="华文楷体"/>
              </a:rPr>
              <a:t>；</a:t>
            </a:r>
            <a:endParaRPr sz="1800">
              <a:latin typeface="华文楷体"/>
              <a:cs typeface="华文楷体"/>
            </a:endParaRPr>
          </a:p>
          <a:p>
            <a:pPr marL="469900">
              <a:lnSpc>
                <a:spcPct val="100000"/>
              </a:lnSpc>
              <a:spcBef>
                <a:spcPts val="640"/>
              </a:spcBef>
            </a:pPr>
            <a:r>
              <a:rPr dirty="0" sz="1800" b="1">
                <a:solidFill>
                  <a:srgbClr val="333399"/>
                </a:solidFill>
                <a:latin typeface="华文楷体"/>
                <a:cs typeface="华文楷体"/>
              </a:rPr>
              <a:t>除去水蒸气，降低对设备的损害</a:t>
            </a:r>
            <a:r>
              <a:rPr dirty="0" sz="1800" spc="-5" b="1">
                <a:solidFill>
                  <a:srgbClr val="333399"/>
                </a:solidFill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5895" y="3297110"/>
            <a:ext cx="7218680" cy="360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latin typeface="华文楷体"/>
                <a:cs typeface="华文楷体"/>
              </a:rPr>
              <a:t>为什么没有去除氮气？为什么要控制氧气的含量比SO</a:t>
            </a:r>
            <a:r>
              <a:rPr dirty="0" baseline="-17857" sz="2100">
                <a:latin typeface="华文楷体"/>
                <a:cs typeface="华文楷体"/>
              </a:rPr>
              <a:t>2</a:t>
            </a:r>
            <a:r>
              <a:rPr dirty="0" sz="2200">
                <a:latin typeface="华文楷体"/>
                <a:cs typeface="华文楷体"/>
              </a:rPr>
              <a:t>大</a:t>
            </a:r>
            <a:r>
              <a:rPr dirty="0" sz="2200" spc="-5">
                <a:latin typeface="华文楷体"/>
                <a:cs typeface="华文楷体"/>
              </a:rPr>
              <a:t>？</a:t>
            </a:r>
            <a:endParaRPr sz="2200">
              <a:latin typeface="华文楷体"/>
              <a:cs typeface="华文楷体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69158" y="341604"/>
            <a:ext cx="3723004" cy="923290"/>
            <a:chOff x="2669158" y="341604"/>
            <a:chExt cx="3723004" cy="923290"/>
          </a:xfrm>
        </p:grpSpPr>
        <p:sp>
          <p:nvSpPr>
            <p:cNvPr id="5" name="object 5"/>
            <p:cNvSpPr/>
            <p:nvPr/>
          </p:nvSpPr>
          <p:spPr>
            <a:xfrm>
              <a:off x="2674619" y="434340"/>
              <a:ext cx="3712845" cy="826769"/>
            </a:xfrm>
            <a:custGeom>
              <a:avLst/>
              <a:gdLst/>
              <a:ahLst/>
              <a:cxnLst/>
              <a:rect l="l" t="t" r="r" b="b"/>
              <a:pathLst>
                <a:path w="3712845" h="826769">
                  <a:moveTo>
                    <a:pt x="3625596" y="86868"/>
                  </a:moveTo>
                  <a:lnTo>
                    <a:pt x="3537204" y="86868"/>
                  </a:lnTo>
                  <a:lnTo>
                    <a:pt x="3537204" y="0"/>
                  </a:lnTo>
                  <a:lnTo>
                    <a:pt x="3540849" y="16661"/>
                  </a:lnTo>
                  <a:lnTo>
                    <a:pt x="3550321" y="30370"/>
                  </a:lnTo>
                  <a:lnTo>
                    <a:pt x="3564248" y="39667"/>
                  </a:lnTo>
                  <a:lnTo>
                    <a:pt x="3581260" y="43091"/>
                  </a:lnTo>
                  <a:lnTo>
                    <a:pt x="3625596" y="43091"/>
                  </a:lnTo>
                  <a:lnTo>
                    <a:pt x="3625596" y="86868"/>
                  </a:lnTo>
                  <a:close/>
                </a:path>
                <a:path w="3712845" h="826769">
                  <a:moveTo>
                    <a:pt x="3625596" y="43091"/>
                  </a:moveTo>
                  <a:lnTo>
                    <a:pt x="3581260" y="43091"/>
                  </a:lnTo>
                  <a:lnTo>
                    <a:pt x="3598276" y="39667"/>
                  </a:lnTo>
                  <a:lnTo>
                    <a:pt x="3612234" y="30370"/>
                  </a:lnTo>
                  <a:lnTo>
                    <a:pt x="3621788" y="16661"/>
                  </a:lnTo>
                  <a:lnTo>
                    <a:pt x="3625596" y="0"/>
                  </a:lnTo>
                  <a:lnTo>
                    <a:pt x="3625596" y="43091"/>
                  </a:lnTo>
                  <a:close/>
                </a:path>
                <a:path w="3712845" h="826769">
                  <a:moveTo>
                    <a:pt x="86677" y="826427"/>
                  </a:moveTo>
                  <a:lnTo>
                    <a:pt x="52681" y="819560"/>
                  </a:lnTo>
                  <a:lnTo>
                    <a:pt x="24984" y="800842"/>
                  </a:lnTo>
                  <a:lnTo>
                    <a:pt x="6463" y="773095"/>
                  </a:lnTo>
                  <a:lnTo>
                    <a:pt x="0" y="739140"/>
                  </a:lnTo>
                  <a:lnTo>
                    <a:pt x="0" y="173736"/>
                  </a:lnTo>
                  <a:lnTo>
                    <a:pt x="6466" y="139967"/>
                  </a:lnTo>
                  <a:lnTo>
                    <a:pt x="25007" y="112328"/>
                  </a:lnTo>
                  <a:lnTo>
                    <a:pt x="52761" y="93675"/>
                  </a:lnTo>
                  <a:lnTo>
                    <a:pt x="86868" y="86868"/>
                  </a:lnTo>
                  <a:lnTo>
                    <a:pt x="3625596" y="86868"/>
                  </a:lnTo>
                  <a:lnTo>
                    <a:pt x="3659235" y="79958"/>
                  </a:lnTo>
                  <a:lnTo>
                    <a:pt x="3686832" y="61269"/>
                  </a:lnTo>
                  <a:lnTo>
                    <a:pt x="3705527" y="33663"/>
                  </a:lnTo>
                  <a:lnTo>
                    <a:pt x="3712464" y="0"/>
                  </a:lnTo>
                  <a:lnTo>
                    <a:pt x="3712464" y="130467"/>
                  </a:lnTo>
                  <a:lnTo>
                    <a:pt x="130365" y="130467"/>
                  </a:lnTo>
                  <a:lnTo>
                    <a:pt x="113352" y="133900"/>
                  </a:lnTo>
                  <a:lnTo>
                    <a:pt x="99496" y="143209"/>
                  </a:lnTo>
                  <a:lnTo>
                    <a:pt x="90190" y="156972"/>
                  </a:lnTo>
                  <a:lnTo>
                    <a:pt x="86868" y="173736"/>
                  </a:lnTo>
                  <a:lnTo>
                    <a:pt x="86868" y="262128"/>
                  </a:lnTo>
                  <a:lnTo>
                    <a:pt x="3712464" y="262128"/>
                  </a:lnTo>
                  <a:lnTo>
                    <a:pt x="3712464" y="563880"/>
                  </a:lnTo>
                  <a:lnTo>
                    <a:pt x="3705527" y="598143"/>
                  </a:lnTo>
                  <a:lnTo>
                    <a:pt x="3686832" y="626106"/>
                  </a:lnTo>
                  <a:lnTo>
                    <a:pt x="3659235" y="645054"/>
                  </a:lnTo>
                  <a:lnTo>
                    <a:pt x="3625596" y="652272"/>
                  </a:lnTo>
                  <a:lnTo>
                    <a:pt x="173736" y="652272"/>
                  </a:lnTo>
                  <a:lnTo>
                    <a:pt x="173736" y="739140"/>
                  </a:lnTo>
                  <a:lnTo>
                    <a:pt x="167053" y="773095"/>
                  </a:lnTo>
                  <a:lnTo>
                    <a:pt x="148423" y="800842"/>
                  </a:lnTo>
                  <a:lnTo>
                    <a:pt x="120684" y="819560"/>
                  </a:lnTo>
                  <a:lnTo>
                    <a:pt x="86677" y="826427"/>
                  </a:lnTo>
                  <a:close/>
                </a:path>
                <a:path w="3712845" h="826769">
                  <a:moveTo>
                    <a:pt x="3712464" y="262128"/>
                  </a:moveTo>
                  <a:lnTo>
                    <a:pt x="86868" y="262128"/>
                  </a:lnTo>
                  <a:lnTo>
                    <a:pt x="120770" y="254915"/>
                  </a:lnTo>
                  <a:lnTo>
                    <a:pt x="148486" y="236010"/>
                  </a:lnTo>
                  <a:lnTo>
                    <a:pt x="167190" y="208171"/>
                  </a:lnTo>
                  <a:lnTo>
                    <a:pt x="174053" y="174155"/>
                  </a:lnTo>
                  <a:lnTo>
                    <a:pt x="170620" y="157149"/>
                  </a:lnTo>
                  <a:lnTo>
                    <a:pt x="161258" y="143262"/>
                  </a:lnTo>
                  <a:lnTo>
                    <a:pt x="147339" y="133893"/>
                  </a:lnTo>
                  <a:lnTo>
                    <a:pt x="130365" y="130467"/>
                  </a:lnTo>
                  <a:lnTo>
                    <a:pt x="3712464" y="130467"/>
                  </a:lnTo>
                  <a:lnTo>
                    <a:pt x="3712464" y="26212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58439" y="342900"/>
              <a:ext cx="3631691" cy="356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69158" y="341604"/>
              <a:ext cx="3722547" cy="9232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02195" y="597953"/>
            <a:ext cx="7140575" cy="1550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0198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400" b="1">
                <a:latin typeface="华文楷体"/>
                <a:cs typeface="华文楷体"/>
              </a:rPr>
              <a:t>问题探讨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dirty="0" sz="2200">
                <a:latin typeface="华文楷体"/>
                <a:cs typeface="华文楷体"/>
              </a:rPr>
              <a:t>（</a:t>
            </a:r>
            <a:r>
              <a:rPr dirty="0" sz="2200" spc="-5">
                <a:latin typeface="华文楷体"/>
                <a:cs typeface="华文楷体"/>
              </a:rPr>
              <a:t>4</a:t>
            </a:r>
            <a:r>
              <a:rPr dirty="0" sz="2200">
                <a:latin typeface="华文楷体"/>
                <a:cs typeface="华文楷体"/>
              </a:rPr>
              <a:t>）进入接触室的气体成分及含量（体积分数）通常为</a:t>
            </a:r>
            <a:r>
              <a:rPr dirty="0" sz="2200" spc="-5">
                <a:latin typeface="华文楷体"/>
                <a:cs typeface="华文楷体"/>
              </a:rPr>
              <a:t>：</a:t>
            </a:r>
            <a:endParaRPr sz="2200">
              <a:latin typeface="华文楷体"/>
              <a:cs typeface="华文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2228" y="3768661"/>
            <a:ext cx="9417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华文楷体"/>
                <a:cs typeface="华文楷体"/>
              </a:rPr>
              <a:t>降低成</a:t>
            </a:r>
            <a:r>
              <a:rPr dirty="0" sz="1800" spc="-5" b="1">
                <a:solidFill>
                  <a:srgbClr val="001F5F"/>
                </a:solidFill>
                <a:latin typeface="华文楷体"/>
                <a:cs typeface="华文楷体"/>
              </a:rPr>
              <a:t>本</a:t>
            </a:r>
            <a:endParaRPr sz="1800">
              <a:latin typeface="华文楷体"/>
              <a:cs typeface="华文楷体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875394" y="2213267"/>
          <a:ext cx="3524250" cy="86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8400"/>
                <a:gridCol w="1168400"/>
                <a:gridCol w="1168400"/>
              </a:tblGrid>
              <a:tr h="4279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000" spc="-5">
                          <a:latin typeface="Times New Roman"/>
                          <a:cs typeface="Times New Roman"/>
                        </a:rPr>
                        <a:t>SO</a:t>
                      </a:r>
                      <a:r>
                        <a:rPr dirty="0" baseline="-17094" sz="1950" spc="-7">
                          <a:latin typeface="Times New Roman"/>
                          <a:cs typeface="Times New Roman"/>
                        </a:rPr>
                        <a:t>2</a:t>
                      </a:r>
                      <a:endParaRPr baseline="-17094"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000" spc="-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baseline="-17094" sz="1950" spc="-7">
                          <a:latin typeface="Times New Roman"/>
                          <a:cs typeface="Times New Roman"/>
                        </a:rPr>
                        <a:t>2</a:t>
                      </a:r>
                      <a:endParaRPr baseline="-17094"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000" spc="-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baseline="-17094" sz="1950" spc="-7">
                          <a:latin typeface="Times New Roman"/>
                          <a:cs typeface="Times New Roman"/>
                        </a:rPr>
                        <a:t>2</a:t>
                      </a:r>
                      <a:endParaRPr baseline="-17094"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79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2000">
                          <a:latin typeface="宋体"/>
                          <a:cs typeface="宋体"/>
                        </a:rPr>
                        <a:t>7%</a:t>
                      </a:r>
                      <a:endParaRPr sz="2000">
                        <a:latin typeface="宋体"/>
                        <a:cs typeface="宋体"/>
                      </a:endParaRPr>
                    </a:p>
                  </a:txBody>
                  <a:tcPr marL="0" marR="0" marB="0" marT="266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2000" spc="-5">
                          <a:latin typeface="宋体"/>
                          <a:cs typeface="宋体"/>
                        </a:rPr>
                        <a:t>11%</a:t>
                      </a:r>
                      <a:endParaRPr sz="2000">
                        <a:latin typeface="宋体"/>
                        <a:cs typeface="宋体"/>
                      </a:endParaRPr>
                    </a:p>
                  </a:txBody>
                  <a:tcPr marL="0" marR="0" marB="0" marT="266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2000" spc="-5">
                          <a:latin typeface="宋体"/>
                          <a:cs typeface="宋体"/>
                        </a:rPr>
                        <a:t>82%</a:t>
                      </a:r>
                      <a:endParaRPr sz="2000">
                        <a:latin typeface="宋体"/>
                        <a:cs typeface="宋体"/>
                      </a:endParaRPr>
                    </a:p>
                  </a:txBody>
                  <a:tcPr marL="0" marR="0" marB="0" marT="266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165648" y="3740949"/>
            <a:ext cx="1810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华文楷体"/>
                <a:cs typeface="华文楷体"/>
              </a:rPr>
              <a:t>提高SO</a:t>
            </a:r>
            <a:r>
              <a:rPr dirty="0" baseline="-16908" sz="1725" b="1">
                <a:solidFill>
                  <a:srgbClr val="001F5F"/>
                </a:solidFill>
                <a:latin typeface="华文楷体"/>
                <a:cs typeface="华文楷体"/>
              </a:rPr>
              <a:t>2</a:t>
            </a:r>
            <a:r>
              <a:rPr dirty="0" sz="1800" b="1">
                <a:solidFill>
                  <a:srgbClr val="001F5F"/>
                </a:solidFill>
                <a:latin typeface="华文楷体"/>
                <a:cs typeface="华文楷体"/>
              </a:rPr>
              <a:t>的转化</a:t>
            </a:r>
            <a:r>
              <a:rPr dirty="0" sz="1800" spc="-5" b="1">
                <a:solidFill>
                  <a:srgbClr val="001F5F"/>
                </a:solidFill>
                <a:latin typeface="华文楷体"/>
                <a:cs typeface="华文楷体"/>
              </a:rPr>
              <a:t>率</a:t>
            </a:r>
            <a:endParaRPr sz="18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53130" y="1685620"/>
            <a:ext cx="460375" cy="77470"/>
            <a:chOff x="3353130" y="1685620"/>
            <a:chExt cx="460375" cy="77470"/>
          </a:xfrm>
        </p:grpSpPr>
        <p:sp>
          <p:nvSpPr>
            <p:cNvPr id="4" name="object 4"/>
            <p:cNvSpPr/>
            <p:nvPr/>
          </p:nvSpPr>
          <p:spPr>
            <a:xfrm>
              <a:off x="3360445" y="1692935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 h="0">
                  <a:moveTo>
                    <a:pt x="0" y="0"/>
                  </a:moveTo>
                  <a:lnTo>
                    <a:pt x="452729" y="0"/>
                  </a:lnTo>
                </a:path>
              </a:pathLst>
            </a:custGeom>
            <a:ln w="146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53130" y="1685620"/>
              <a:ext cx="99568" cy="769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360445" y="1560995"/>
            <a:ext cx="460375" cy="77470"/>
            <a:chOff x="3360445" y="1560995"/>
            <a:chExt cx="460375" cy="77470"/>
          </a:xfrm>
        </p:grpSpPr>
        <p:sp>
          <p:nvSpPr>
            <p:cNvPr id="7" name="object 7"/>
            <p:cNvSpPr/>
            <p:nvPr/>
          </p:nvSpPr>
          <p:spPr>
            <a:xfrm>
              <a:off x="3360445" y="1630616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 h="0">
                  <a:moveTo>
                    <a:pt x="0" y="0"/>
                  </a:moveTo>
                  <a:lnTo>
                    <a:pt x="452729" y="0"/>
                  </a:lnTo>
                </a:path>
              </a:pathLst>
            </a:custGeom>
            <a:ln w="146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20922" y="1560995"/>
              <a:ext cx="99568" cy="769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032228" y="2257488"/>
            <a:ext cx="939800" cy="975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微软雅黑"/>
                <a:cs typeface="微软雅黑"/>
              </a:rPr>
              <a:t>压强：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dirty="0" sz="2400">
                <a:latin typeface="微软雅黑"/>
                <a:cs typeface="微软雅黑"/>
              </a:rPr>
              <a:t>温度：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32228" y="4010088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微软雅黑"/>
                <a:cs typeface="微软雅黑"/>
              </a:rPr>
              <a:t>浓度：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3742" y="2166899"/>
            <a:ext cx="1472565" cy="1047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333399"/>
                </a:solidFill>
                <a:latin typeface="华文楷体"/>
                <a:cs typeface="华文楷体"/>
              </a:rPr>
              <a:t>常</a:t>
            </a:r>
            <a:r>
              <a:rPr dirty="0" sz="2800" spc="-10" b="1">
                <a:solidFill>
                  <a:srgbClr val="333399"/>
                </a:solidFill>
                <a:latin typeface="华文楷体"/>
                <a:cs typeface="华文楷体"/>
              </a:rPr>
              <a:t>压</a:t>
            </a:r>
            <a:endParaRPr sz="2800">
              <a:latin typeface="华文楷体"/>
              <a:cs typeface="华文楷体"/>
            </a:endParaRPr>
          </a:p>
          <a:p>
            <a:pPr marL="40005">
              <a:lnSpc>
                <a:spcPct val="100000"/>
              </a:lnSpc>
              <a:spcBef>
                <a:spcPts val="1810"/>
              </a:spcBef>
            </a:pPr>
            <a:r>
              <a:rPr dirty="0" sz="2400" spc="-5">
                <a:latin typeface="华文楷体"/>
                <a:cs typeface="华文楷体"/>
              </a:rPr>
              <a:t>450</a:t>
            </a:r>
            <a:r>
              <a:rPr dirty="0" sz="2400" spc="-85">
                <a:latin typeface="华文楷体"/>
                <a:cs typeface="华文楷体"/>
              </a:rPr>
              <a:t> </a:t>
            </a:r>
            <a:r>
              <a:rPr dirty="0" sz="2400">
                <a:latin typeface="华文楷体"/>
                <a:cs typeface="华文楷体"/>
              </a:rPr>
              <a:t>℃左右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80499" y="3981640"/>
            <a:ext cx="2407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华文楷体"/>
                <a:cs typeface="华文楷体"/>
              </a:rPr>
              <a:t>O</a:t>
            </a:r>
            <a:r>
              <a:rPr dirty="0" baseline="-17921" sz="2325" spc="-7">
                <a:latin typeface="华文楷体"/>
                <a:cs typeface="华文楷体"/>
              </a:rPr>
              <a:t>2</a:t>
            </a:r>
            <a:r>
              <a:rPr dirty="0" sz="2400">
                <a:latin typeface="华文楷体"/>
                <a:cs typeface="华文楷体"/>
              </a:rPr>
              <a:t>的含量比</a:t>
            </a:r>
            <a:r>
              <a:rPr dirty="0" sz="2400" spc="-5">
                <a:latin typeface="华文楷体"/>
                <a:cs typeface="华文楷体"/>
              </a:rPr>
              <a:t>SO</a:t>
            </a:r>
            <a:r>
              <a:rPr dirty="0" baseline="-17921" sz="2325" spc="-7">
                <a:latin typeface="华文楷体"/>
                <a:cs typeface="华文楷体"/>
              </a:rPr>
              <a:t>2</a:t>
            </a:r>
            <a:r>
              <a:rPr dirty="0" sz="2400">
                <a:latin typeface="华文楷体"/>
                <a:cs typeface="华文楷体"/>
              </a:rPr>
              <a:t>多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06828" y="3395281"/>
            <a:ext cx="44411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787" sz="3600">
                <a:latin typeface="微软雅黑"/>
                <a:cs typeface="微软雅黑"/>
              </a:rPr>
              <a:t>催化剂：</a:t>
            </a:r>
            <a:r>
              <a:rPr dirty="0" baseline="-5787" sz="3600" spc="-30">
                <a:latin typeface="微软雅黑"/>
                <a:cs typeface="微软雅黑"/>
              </a:rPr>
              <a:t> </a:t>
            </a:r>
            <a:r>
              <a:rPr dirty="0" sz="2400">
                <a:latin typeface="华文楷体"/>
                <a:cs typeface="华文楷体"/>
              </a:rPr>
              <a:t>钒触媒（五氧化二钒）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3073" y="738517"/>
            <a:ext cx="6522720" cy="1071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微软雅黑"/>
                <a:cs typeface="微软雅黑"/>
              </a:rPr>
              <a:t>4. </a:t>
            </a:r>
            <a:r>
              <a:rPr dirty="0" sz="2800">
                <a:latin typeface="微软雅黑"/>
                <a:cs typeface="微软雅黑"/>
              </a:rPr>
              <a:t>接触室内反应条件的选</a:t>
            </a:r>
            <a:r>
              <a:rPr dirty="0" sz="2800" spc="-5">
                <a:latin typeface="微软雅黑"/>
                <a:cs typeface="微软雅黑"/>
              </a:rPr>
              <a:t>择</a:t>
            </a:r>
            <a:endParaRPr sz="2800">
              <a:latin typeface="微软雅黑"/>
              <a:cs typeface="微软雅黑"/>
            </a:endParaRPr>
          </a:p>
          <a:p>
            <a:pPr marL="275590">
              <a:lnSpc>
                <a:spcPct val="100000"/>
              </a:lnSpc>
              <a:spcBef>
                <a:spcPts val="1995"/>
              </a:spcBef>
              <a:tabLst>
                <a:tab pos="2729230" algn="l"/>
                <a:tab pos="4030979" algn="l"/>
              </a:tabLst>
            </a:pPr>
            <a:r>
              <a:rPr dirty="0" sz="2400">
                <a:latin typeface="Times New Roman"/>
                <a:cs typeface="Times New Roman"/>
              </a:rPr>
              <a:t>2SO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(g)+O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(g)	2SO</a:t>
            </a:r>
            <a:r>
              <a:rPr dirty="0" baseline="-17921" sz="2325">
                <a:latin typeface="Times New Roman"/>
                <a:cs typeface="Times New Roman"/>
              </a:rPr>
              <a:t>3</a:t>
            </a:r>
            <a:r>
              <a:rPr dirty="0" baseline="-17921" sz="2325" spc="3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(g)	Δ</a:t>
            </a:r>
            <a:r>
              <a:rPr dirty="0" sz="2400" i="1">
                <a:latin typeface="Times New Roman"/>
                <a:cs typeface="Times New Roman"/>
              </a:rPr>
              <a:t>H</a:t>
            </a:r>
            <a:r>
              <a:rPr dirty="0" sz="2400">
                <a:latin typeface="宋体"/>
                <a:cs typeface="宋体"/>
              </a:rPr>
              <a:t>＝－</a:t>
            </a:r>
            <a:r>
              <a:rPr dirty="0" sz="2400">
                <a:latin typeface="Times New Roman"/>
                <a:cs typeface="Times New Roman"/>
              </a:rPr>
              <a:t>98.3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kJ/mol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7491" y="1135380"/>
            <a:ext cx="5090160" cy="2856230"/>
            <a:chOff x="507491" y="1135380"/>
            <a:chExt cx="5090160" cy="2856230"/>
          </a:xfrm>
        </p:grpSpPr>
        <p:sp>
          <p:nvSpPr>
            <p:cNvPr id="4" name="object 4"/>
            <p:cNvSpPr/>
            <p:nvPr/>
          </p:nvSpPr>
          <p:spPr>
            <a:xfrm>
              <a:off x="3186684" y="1266444"/>
              <a:ext cx="2410968" cy="26776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07491" y="1135380"/>
              <a:ext cx="2657856" cy="2855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1251" y="4083926"/>
            <a:ext cx="280670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6700">
              <a:lnSpc>
                <a:spcPct val="1111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接触室采用了上下两层催 化剂，中部安装热交换器。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9738" y="3954894"/>
            <a:ext cx="13970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气体</a:t>
            </a:r>
            <a:endParaRPr sz="1800">
              <a:latin typeface="华文楷体"/>
              <a:cs typeface="华文楷体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latin typeface="华文楷体"/>
                <a:cs typeface="华文楷体"/>
              </a:rPr>
              <a:t>“二进二出”</a:t>
            </a:r>
            <a:endParaRPr sz="1800">
              <a:latin typeface="华文楷体"/>
              <a:cs typeface="华文楷体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27912" y="189204"/>
            <a:ext cx="5659755" cy="3966845"/>
            <a:chOff x="927912" y="189204"/>
            <a:chExt cx="5659755" cy="3966845"/>
          </a:xfrm>
        </p:grpSpPr>
        <p:sp>
          <p:nvSpPr>
            <p:cNvPr id="9" name="object 9"/>
            <p:cNvSpPr/>
            <p:nvPr/>
          </p:nvSpPr>
          <p:spPr>
            <a:xfrm>
              <a:off x="2688336" y="281939"/>
              <a:ext cx="3712845" cy="826769"/>
            </a:xfrm>
            <a:custGeom>
              <a:avLst/>
              <a:gdLst/>
              <a:ahLst/>
              <a:cxnLst/>
              <a:rect l="l" t="t" r="r" b="b"/>
              <a:pathLst>
                <a:path w="3712845" h="826769">
                  <a:moveTo>
                    <a:pt x="3625596" y="86868"/>
                  </a:moveTo>
                  <a:lnTo>
                    <a:pt x="3537204" y="86868"/>
                  </a:lnTo>
                  <a:lnTo>
                    <a:pt x="3537204" y="0"/>
                  </a:lnTo>
                  <a:lnTo>
                    <a:pt x="3540930" y="16661"/>
                  </a:lnTo>
                  <a:lnTo>
                    <a:pt x="3550443" y="30370"/>
                  </a:lnTo>
                  <a:lnTo>
                    <a:pt x="3564385" y="39667"/>
                  </a:lnTo>
                  <a:lnTo>
                    <a:pt x="3581400" y="43091"/>
                  </a:lnTo>
                  <a:lnTo>
                    <a:pt x="3625596" y="43091"/>
                  </a:lnTo>
                  <a:lnTo>
                    <a:pt x="3625596" y="86868"/>
                  </a:lnTo>
                  <a:close/>
                </a:path>
                <a:path w="3712845" h="826769">
                  <a:moveTo>
                    <a:pt x="3625596" y="43091"/>
                  </a:moveTo>
                  <a:lnTo>
                    <a:pt x="3581400" y="43091"/>
                  </a:lnTo>
                  <a:lnTo>
                    <a:pt x="3598414" y="39667"/>
                  </a:lnTo>
                  <a:lnTo>
                    <a:pt x="3612356" y="30370"/>
                  </a:lnTo>
                  <a:lnTo>
                    <a:pt x="3621869" y="16661"/>
                  </a:lnTo>
                  <a:lnTo>
                    <a:pt x="3625596" y="0"/>
                  </a:lnTo>
                  <a:lnTo>
                    <a:pt x="3625596" y="43091"/>
                  </a:lnTo>
                  <a:close/>
                </a:path>
                <a:path w="3712845" h="826769">
                  <a:moveTo>
                    <a:pt x="86817" y="826427"/>
                  </a:moveTo>
                  <a:lnTo>
                    <a:pt x="52813" y="819560"/>
                  </a:lnTo>
                  <a:lnTo>
                    <a:pt x="25101" y="800842"/>
                  </a:lnTo>
                  <a:lnTo>
                    <a:pt x="6542" y="773095"/>
                  </a:lnTo>
                  <a:lnTo>
                    <a:pt x="0" y="739140"/>
                  </a:lnTo>
                  <a:lnTo>
                    <a:pt x="0" y="173736"/>
                  </a:lnTo>
                  <a:lnTo>
                    <a:pt x="6543" y="139967"/>
                  </a:lnTo>
                  <a:lnTo>
                    <a:pt x="25107" y="112328"/>
                  </a:lnTo>
                  <a:lnTo>
                    <a:pt x="52835" y="93675"/>
                  </a:lnTo>
                  <a:lnTo>
                    <a:pt x="86868" y="86868"/>
                  </a:lnTo>
                  <a:lnTo>
                    <a:pt x="3625596" y="86868"/>
                  </a:lnTo>
                  <a:lnTo>
                    <a:pt x="3659314" y="79958"/>
                  </a:lnTo>
                  <a:lnTo>
                    <a:pt x="3686937" y="61269"/>
                  </a:lnTo>
                  <a:lnTo>
                    <a:pt x="3705605" y="33663"/>
                  </a:lnTo>
                  <a:lnTo>
                    <a:pt x="3712464" y="0"/>
                  </a:lnTo>
                  <a:lnTo>
                    <a:pt x="3712464" y="130467"/>
                  </a:lnTo>
                  <a:lnTo>
                    <a:pt x="130505" y="130467"/>
                  </a:lnTo>
                  <a:lnTo>
                    <a:pt x="113490" y="133900"/>
                  </a:lnTo>
                  <a:lnTo>
                    <a:pt x="99618" y="143209"/>
                  </a:lnTo>
                  <a:lnTo>
                    <a:pt x="90271" y="156972"/>
                  </a:lnTo>
                  <a:lnTo>
                    <a:pt x="86868" y="173736"/>
                  </a:lnTo>
                  <a:lnTo>
                    <a:pt x="86868" y="262128"/>
                  </a:lnTo>
                  <a:lnTo>
                    <a:pt x="3712464" y="262128"/>
                  </a:lnTo>
                  <a:lnTo>
                    <a:pt x="3712464" y="563880"/>
                  </a:lnTo>
                  <a:lnTo>
                    <a:pt x="3705605" y="598143"/>
                  </a:lnTo>
                  <a:lnTo>
                    <a:pt x="3686937" y="626106"/>
                  </a:lnTo>
                  <a:lnTo>
                    <a:pt x="3659314" y="645054"/>
                  </a:lnTo>
                  <a:lnTo>
                    <a:pt x="3625596" y="652272"/>
                  </a:lnTo>
                  <a:lnTo>
                    <a:pt x="173736" y="652272"/>
                  </a:lnTo>
                  <a:lnTo>
                    <a:pt x="173736" y="739140"/>
                  </a:lnTo>
                  <a:lnTo>
                    <a:pt x="167134" y="773095"/>
                  </a:lnTo>
                  <a:lnTo>
                    <a:pt x="148545" y="800842"/>
                  </a:lnTo>
                  <a:lnTo>
                    <a:pt x="120822" y="819560"/>
                  </a:lnTo>
                  <a:lnTo>
                    <a:pt x="86817" y="826427"/>
                  </a:lnTo>
                  <a:close/>
                </a:path>
                <a:path w="3712845" h="826769">
                  <a:moveTo>
                    <a:pt x="3712464" y="262128"/>
                  </a:moveTo>
                  <a:lnTo>
                    <a:pt x="86868" y="262128"/>
                  </a:lnTo>
                  <a:lnTo>
                    <a:pt x="120850" y="254915"/>
                  </a:lnTo>
                  <a:lnTo>
                    <a:pt x="148609" y="236010"/>
                  </a:lnTo>
                  <a:lnTo>
                    <a:pt x="167328" y="208171"/>
                  </a:lnTo>
                  <a:lnTo>
                    <a:pt x="174193" y="174155"/>
                  </a:lnTo>
                  <a:lnTo>
                    <a:pt x="170760" y="157149"/>
                  </a:lnTo>
                  <a:lnTo>
                    <a:pt x="161397" y="143262"/>
                  </a:lnTo>
                  <a:lnTo>
                    <a:pt x="147478" y="133893"/>
                  </a:lnTo>
                  <a:lnTo>
                    <a:pt x="130505" y="130467"/>
                  </a:lnTo>
                  <a:lnTo>
                    <a:pt x="3712464" y="130467"/>
                  </a:lnTo>
                  <a:lnTo>
                    <a:pt x="3712464" y="26212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772156" y="190499"/>
              <a:ext cx="3631692" cy="3566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71801" y="189204"/>
              <a:ext cx="4315612" cy="19102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85657" y="3255391"/>
              <a:ext cx="554875" cy="90043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257933" y="2271712"/>
              <a:ext cx="416369" cy="74803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27912" y="2479535"/>
              <a:ext cx="554875" cy="90043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974924" y="445553"/>
            <a:ext cx="5797550" cy="3460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  <a:p>
            <a:pPr algn="ctr" marR="212725">
              <a:lnSpc>
                <a:spcPct val="100000"/>
              </a:lnSpc>
              <a:spcBef>
                <a:spcPts val="2965"/>
              </a:spcBef>
            </a:pPr>
            <a:r>
              <a:rPr dirty="0" sz="1600" spc="-5" b="1">
                <a:solidFill>
                  <a:srgbClr val="FFFFFF"/>
                </a:solidFill>
                <a:latin typeface="华文楷体"/>
                <a:cs typeface="华文楷体"/>
              </a:rPr>
              <a:t>450</a:t>
            </a:r>
            <a:r>
              <a:rPr dirty="0" sz="1600" spc="5" b="1">
                <a:solidFill>
                  <a:srgbClr val="FFFFFF"/>
                </a:solidFill>
                <a:latin typeface="华文楷体"/>
                <a:cs typeface="华文楷体"/>
              </a:rPr>
              <a:t> </a:t>
            </a:r>
            <a:r>
              <a:rPr dirty="0" sz="1600" b="1">
                <a:solidFill>
                  <a:srgbClr val="FFFFFF"/>
                </a:solidFill>
                <a:latin typeface="华文楷体"/>
                <a:cs typeface="华文楷体"/>
              </a:rPr>
              <a:t>℃左</a:t>
            </a:r>
            <a:r>
              <a:rPr dirty="0" sz="1600" spc="-10" b="1">
                <a:solidFill>
                  <a:srgbClr val="FFFFFF"/>
                </a:solidFill>
                <a:latin typeface="华文楷体"/>
                <a:cs typeface="华文楷体"/>
              </a:rPr>
              <a:t>右</a:t>
            </a:r>
            <a:endParaRPr sz="16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华文楷体"/>
              <a:cs typeface="华文楷体"/>
            </a:endParaRPr>
          </a:p>
          <a:p>
            <a:pPr marL="2693035">
              <a:lnSpc>
                <a:spcPct val="100000"/>
              </a:lnSpc>
            </a:pPr>
            <a:r>
              <a:rPr dirty="0" sz="2400" b="1">
                <a:latin typeface="华文楷体"/>
                <a:cs typeface="华文楷体"/>
              </a:rPr>
              <a:t>问题探讨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2787650" marR="5080" indent="-171450">
              <a:lnSpc>
                <a:spcPts val="3300"/>
              </a:lnSpc>
              <a:spcBef>
                <a:spcPts val="225"/>
              </a:spcBef>
            </a:pPr>
            <a:r>
              <a:rPr dirty="0" sz="2000" spc="-5">
                <a:latin typeface="华文楷体"/>
                <a:cs typeface="华文楷体"/>
              </a:rPr>
              <a:t>（5）依据接触室的构造，</a:t>
            </a:r>
            <a:r>
              <a:rPr dirty="0" sz="2000">
                <a:latin typeface="华文楷体"/>
                <a:cs typeface="华文楷体"/>
              </a:rPr>
              <a:t>如 </a:t>
            </a:r>
            <a:r>
              <a:rPr dirty="0" sz="2000">
                <a:latin typeface="华文楷体"/>
                <a:cs typeface="华文楷体"/>
              </a:rPr>
              <a:t>何理解进入接触室和从</a:t>
            </a:r>
            <a:r>
              <a:rPr dirty="0" sz="2000" spc="5">
                <a:latin typeface="华文楷体"/>
                <a:cs typeface="华文楷体"/>
              </a:rPr>
              <a:t>接 </a:t>
            </a:r>
            <a:r>
              <a:rPr dirty="0" sz="2000">
                <a:latin typeface="华文楷体"/>
                <a:cs typeface="华文楷体"/>
              </a:rPr>
              <a:t>触室流出的气体成分和</a:t>
            </a:r>
            <a:r>
              <a:rPr dirty="0" sz="2000" spc="5">
                <a:latin typeface="华文楷体"/>
                <a:cs typeface="华文楷体"/>
              </a:rPr>
              <a:t>温 </a:t>
            </a:r>
            <a:r>
              <a:rPr dirty="0" sz="2000">
                <a:latin typeface="华文楷体"/>
                <a:cs typeface="华文楷体"/>
              </a:rPr>
              <a:t>度的差别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69635" y="3991355"/>
            <a:ext cx="1208532" cy="7879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83014" y="189204"/>
            <a:ext cx="3723004" cy="923290"/>
            <a:chOff x="2683014" y="189204"/>
            <a:chExt cx="3723004" cy="923290"/>
          </a:xfrm>
        </p:grpSpPr>
        <p:sp>
          <p:nvSpPr>
            <p:cNvPr id="4" name="object 4"/>
            <p:cNvSpPr/>
            <p:nvPr/>
          </p:nvSpPr>
          <p:spPr>
            <a:xfrm>
              <a:off x="2688336" y="281939"/>
              <a:ext cx="3712845" cy="826769"/>
            </a:xfrm>
            <a:custGeom>
              <a:avLst/>
              <a:gdLst/>
              <a:ahLst/>
              <a:cxnLst/>
              <a:rect l="l" t="t" r="r" b="b"/>
              <a:pathLst>
                <a:path w="3712845" h="826769">
                  <a:moveTo>
                    <a:pt x="3625596" y="86868"/>
                  </a:moveTo>
                  <a:lnTo>
                    <a:pt x="3537204" y="86868"/>
                  </a:lnTo>
                  <a:lnTo>
                    <a:pt x="3537204" y="0"/>
                  </a:lnTo>
                  <a:lnTo>
                    <a:pt x="3540930" y="16661"/>
                  </a:lnTo>
                  <a:lnTo>
                    <a:pt x="3550443" y="30370"/>
                  </a:lnTo>
                  <a:lnTo>
                    <a:pt x="3564385" y="39667"/>
                  </a:lnTo>
                  <a:lnTo>
                    <a:pt x="3581400" y="43091"/>
                  </a:lnTo>
                  <a:lnTo>
                    <a:pt x="3625596" y="43091"/>
                  </a:lnTo>
                  <a:lnTo>
                    <a:pt x="3625596" y="86868"/>
                  </a:lnTo>
                  <a:close/>
                </a:path>
                <a:path w="3712845" h="826769">
                  <a:moveTo>
                    <a:pt x="3625596" y="43091"/>
                  </a:moveTo>
                  <a:lnTo>
                    <a:pt x="3581400" y="43091"/>
                  </a:lnTo>
                  <a:lnTo>
                    <a:pt x="3598414" y="39667"/>
                  </a:lnTo>
                  <a:lnTo>
                    <a:pt x="3612356" y="30370"/>
                  </a:lnTo>
                  <a:lnTo>
                    <a:pt x="3621869" y="16661"/>
                  </a:lnTo>
                  <a:lnTo>
                    <a:pt x="3625596" y="0"/>
                  </a:lnTo>
                  <a:lnTo>
                    <a:pt x="3625596" y="43091"/>
                  </a:lnTo>
                  <a:close/>
                </a:path>
                <a:path w="3712845" h="826769">
                  <a:moveTo>
                    <a:pt x="86817" y="826427"/>
                  </a:moveTo>
                  <a:lnTo>
                    <a:pt x="52813" y="819560"/>
                  </a:lnTo>
                  <a:lnTo>
                    <a:pt x="25101" y="800842"/>
                  </a:lnTo>
                  <a:lnTo>
                    <a:pt x="6542" y="773095"/>
                  </a:lnTo>
                  <a:lnTo>
                    <a:pt x="0" y="739140"/>
                  </a:lnTo>
                  <a:lnTo>
                    <a:pt x="0" y="173736"/>
                  </a:lnTo>
                  <a:lnTo>
                    <a:pt x="6543" y="139967"/>
                  </a:lnTo>
                  <a:lnTo>
                    <a:pt x="25107" y="112328"/>
                  </a:lnTo>
                  <a:lnTo>
                    <a:pt x="52835" y="93675"/>
                  </a:lnTo>
                  <a:lnTo>
                    <a:pt x="86868" y="86868"/>
                  </a:lnTo>
                  <a:lnTo>
                    <a:pt x="3625596" y="86868"/>
                  </a:lnTo>
                  <a:lnTo>
                    <a:pt x="3659314" y="79958"/>
                  </a:lnTo>
                  <a:lnTo>
                    <a:pt x="3686937" y="61269"/>
                  </a:lnTo>
                  <a:lnTo>
                    <a:pt x="3705605" y="33663"/>
                  </a:lnTo>
                  <a:lnTo>
                    <a:pt x="3712464" y="0"/>
                  </a:lnTo>
                  <a:lnTo>
                    <a:pt x="3712464" y="130467"/>
                  </a:lnTo>
                  <a:lnTo>
                    <a:pt x="130505" y="130467"/>
                  </a:lnTo>
                  <a:lnTo>
                    <a:pt x="113490" y="133900"/>
                  </a:lnTo>
                  <a:lnTo>
                    <a:pt x="99618" y="143209"/>
                  </a:lnTo>
                  <a:lnTo>
                    <a:pt x="90271" y="156972"/>
                  </a:lnTo>
                  <a:lnTo>
                    <a:pt x="86868" y="173736"/>
                  </a:lnTo>
                  <a:lnTo>
                    <a:pt x="86868" y="262128"/>
                  </a:lnTo>
                  <a:lnTo>
                    <a:pt x="3712464" y="262128"/>
                  </a:lnTo>
                  <a:lnTo>
                    <a:pt x="3712464" y="563880"/>
                  </a:lnTo>
                  <a:lnTo>
                    <a:pt x="3705605" y="598143"/>
                  </a:lnTo>
                  <a:lnTo>
                    <a:pt x="3686937" y="626106"/>
                  </a:lnTo>
                  <a:lnTo>
                    <a:pt x="3659314" y="645054"/>
                  </a:lnTo>
                  <a:lnTo>
                    <a:pt x="3625596" y="652272"/>
                  </a:lnTo>
                  <a:lnTo>
                    <a:pt x="173736" y="652272"/>
                  </a:lnTo>
                  <a:lnTo>
                    <a:pt x="173736" y="739140"/>
                  </a:lnTo>
                  <a:lnTo>
                    <a:pt x="167134" y="773095"/>
                  </a:lnTo>
                  <a:lnTo>
                    <a:pt x="148545" y="800842"/>
                  </a:lnTo>
                  <a:lnTo>
                    <a:pt x="120822" y="819560"/>
                  </a:lnTo>
                  <a:lnTo>
                    <a:pt x="86817" y="826427"/>
                  </a:lnTo>
                  <a:close/>
                </a:path>
                <a:path w="3712845" h="826769">
                  <a:moveTo>
                    <a:pt x="3712464" y="262128"/>
                  </a:moveTo>
                  <a:lnTo>
                    <a:pt x="86868" y="262128"/>
                  </a:lnTo>
                  <a:lnTo>
                    <a:pt x="120850" y="254915"/>
                  </a:lnTo>
                  <a:lnTo>
                    <a:pt x="148609" y="236010"/>
                  </a:lnTo>
                  <a:lnTo>
                    <a:pt x="167328" y="208171"/>
                  </a:lnTo>
                  <a:lnTo>
                    <a:pt x="174193" y="174155"/>
                  </a:lnTo>
                  <a:lnTo>
                    <a:pt x="170760" y="157149"/>
                  </a:lnTo>
                  <a:lnTo>
                    <a:pt x="161397" y="143262"/>
                  </a:lnTo>
                  <a:lnTo>
                    <a:pt x="147478" y="133893"/>
                  </a:lnTo>
                  <a:lnTo>
                    <a:pt x="130505" y="130467"/>
                  </a:lnTo>
                  <a:lnTo>
                    <a:pt x="3712464" y="130467"/>
                  </a:lnTo>
                  <a:lnTo>
                    <a:pt x="3712464" y="26212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72156" y="190499"/>
              <a:ext cx="3631692" cy="356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83014" y="189204"/>
              <a:ext cx="3722547" cy="9232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974924" y="445553"/>
            <a:ext cx="32251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0000"/>
                </a:solidFill>
                <a:latin typeface="微软雅黑"/>
                <a:cs typeface="微软雅黑"/>
              </a:rPr>
              <a:t>案例二：工业制硫</a:t>
            </a:r>
            <a:r>
              <a:rPr dirty="0" sz="2800" spc="-5">
                <a:solidFill>
                  <a:srgbClr val="FF0000"/>
                </a:solidFill>
                <a:latin typeface="微软雅黑"/>
                <a:cs typeface="微软雅黑"/>
              </a:rPr>
              <a:t>酸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4960" y="4049864"/>
            <a:ext cx="711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微软雅黑"/>
                <a:cs typeface="微软雅黑"/>
              </a:rPr>
              <a:t>吸收塔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6783" y="1140031"/>
            <a:ext cx="5880100" cy="3472179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30"/>
              </a:spcBef>
            </a:pPr>
            <a:r>
              <a:rPr dirty="0" sz="2400" b="1">
                <a:latin typeface="华文楷体"/>
                <a:cs typeface="华文楷体"/>
              </a:rPr>
              <a:t>问题探讨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209550" marR="1137285" indent="-171450">
              <a:lnSpc>
                <a:spcPct val="125000"/>
              </a:lnSpc>
              <a:spcBef>
                <a:spcPts val="15"/>
              </a:spcBef>
              <a:buSzPct val="95000"/>
              <a:buAutoNum type="arabicPlain" startAt="6"/>
              <a:tabLst>
                <a:tab pos="666750" algn="l"/>
              </a:tabLst>
            </a:pPr>
            <a:r>
              <a:rPr dirty="0" sz="2000" spc="-5">
                <a:latin typeface="华文楷体"/>
                <a:cs typeface="华文楷体"/>
              </a:rPr>
              <a:t>吸收塔中用98</a:t>
            </a:r>
            <a:r>
              <a:rPr dirty="0" sz="2000">
                <a:latin typeface="华文楷体"/>
                <a:cs typeface="华文楷体"/>
              </a:rPr>
              <a:t>.</a:t>
            </a:r>
            <a:r>
              <a:rPr dirty="0" sz="2000" spc="-5">
                <a:latin typeface="华文楷体"/>
                <a:cs typeface="华文楷体"/>
              </a:rPr>
              <a:t>3</a:t>
            </a:r>
            <a:r>
              <a:rPr dirty="0" sz="2000" spc="-10">
                <a:latin typeface="华文楷体"/>
                <a:cs typeface="华文楷体"/>
              </a:rPr>
              <a:t>%</a:t>
            </a:r>
            <a:r>
              <a:rPr dirty="0" sz="2000" spc="-5">
                <a:latin typeface="华文楷体"/>
                <a:cs typeface="华文楷体"/>
              </a:rPr>
              <a:t>的浓硫酸吸收S</a:t>
            </a:r>
            <a:r>
              <a:rPr dirty="0" sz="2000" spc="-10">
                <a:latin typeface="华文楷体"/>
                <a:cs typeface="华文楷体"/>
              </a:rPr>
              <a:t>O</a:t>
            </a:r>
            <a:r>
              <a:rPr dirty="0" baseline="-17094" sz="1950" spc="-7">
                <a:latin typeface="华文楷体"/>
                <a:cs typeface="华文楷体"/>
              </a:rPr>
              <a:t>3</a:t>
            </a:r>
            <a:r>
              <a:rPr dirty="0" sz="2000">
                <a:latin typeface="华文楷体"/>
                <a:cs typeface="华文楷体"/>
              </a:rPr>
              <a:t>气 </a:t>
            </a:r>
            <a:r>
              <a:rPr dirty="0" sz="2000">
                <a:latin typeface="华文楷体"/>
                <a:cs typeface="华文楷体"/>
              </a:rPr>
              <a:t>体，而不用水吸收原因是什么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  <a:p>
            <a:pPr marL="259715" marR="668655">
              <a:lnSpc>
                <a:spcPct val="100000"/>
              </a:lnSpc>
              <a:spcBef>
                <a:spcPts val="1190"/>
              </a:spcBef>
            </a:pP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用水吸收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S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O</a:t>
            </a:r>
            <a:r>
              <a:rPr dirty="0" baseline="-16908" sz="1725" spc="15" b="1">
                <a:solidFill>
                  <a:srgbClr val="0000FF"/>
                </a:solidFill>
                <a:latin typeface="华文楷体"/>
                <a:cs typeface="华文楷体"/>
              </a:rPr>
              <a:t>3</a:t>
            </a: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易形成硫酸的酸雾，影响吸收效率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，  </a:t>
            </a: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98.3%的浓硫酸沸点较高且吸收率比较理想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  <a:p>
            <a:pPr marL="209550" marR="835660" indent="-171450">
              <a:lnSpc>
                <a:spcPct val="125000"/>
              </a:lnSpc>
              <a:spcBef>
                <a:spcPts val="244"/>
              </a:spcBef>
              <a:buSzPct val="95000"/>
              <a:buAutoNum type="arabicPlain" startAt="7"/>
              <a:tabLst>
                <a:tab pos="667385" algn="l"/>
              </a:tabLst>
            </a:pPr>
            <a:r>
              <a:rPr dirty="0" sz="2000">
                <a:latin typeface="华文楷体"/>
                <a:cs typeface="华文楷体"/>
              </a:rPr>
              <a:t>吸收塔中气体和浓硫酸逆流接触，塔</a:t>
            </a:r>
            <a:r>
              <a:rPr dirty="0" sz="2000" spc="5">
                <a:latin typeface="华文楷体"/>
                <a:cs typeface="华文楷体"/>
              </a:rPr>
              <a:t>中 </a:t>
            </a:r>
            <a:r>
              <a:rPr dirty="0" sz="2000">
                <a:latin typeface="华文楷体"/>
                <a:cs typeface="华文楷体"/>
              </a:rPr>
              <a:t>装有大量的耐酸瓷环，其作用分别是什么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  <a:p>
            <a:pPr marL="439420" marR="30480">
              <a:lnSpc>
                <a:spcPct val="100000"/>
              </a:lnSpc>
              <a:spcBef>
                <a:spcPts val="1435"/>
              </a:spcBef>
            </a:pP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气体与浓硫酸逆流接触，瓷环的存在增大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S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O</a:t>
            </a:r>
            <a:r>
              <a:rPr dirty="0" baseline="-16908" sz="1725" spc="15" b="1">
                <a:solidFill>
                  <a:srgbClr val="0000FF"/>
                </a:solidFill>
                <a:latin typeface="华文楷体"/>
                <a:cs typeface="华文楷体"/>
              </a:rPr>
              <a:t>3</a:t>
            </a: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与浓硫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酸 </a:t>
            </a:r>
            <a:r>
              <a:rPr dirty="0" sz="1800" b="1">
                <a:solidFill>
                  <a:srgbClr val="0000FF"/>
                </a:solidFill>
                <a:latin typeface="华文楷体"/>
                <a:cs typeface="华文楷体"/>
              </a:rPr>
              <a:t>的接触面积，均使吸收更充分提高吸收率</a:t>
            </a:r>
            <a:r>
              <a:rPr dirty="0" sz="1800" spc="-5" b="1">
                <a:solidFill>
                  <a:srgbClr val="0000FF"/>
                </a:solidFill>
                <a:latin typeface="华文楷体"/>
                <a:cs typeface="华文楷体"/>
              </a:rPr>
              <a:t>。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53911" y="1126236"/>
            <a:ext cx="2599943" cy="2724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329184" y="1527047"/>
            <a:ext cx="2971800" cy="2810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86962" y="491031"/>
            <a:ext cx="4463415" cy="12357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400" b="1">
                <a:latin typeface="华文楷体"/>
                <a:cs typeface="华文楷体"/>
              </a:rPr>
              <a:t>问题探讨</a:t>
            </a:r>
            <a:r>
              <a:rPr dirty="0" sz="2400" spc="-5" b="1">
                <a:latin typeface="华文楷体"/>
                <a:cs typeface="华文楷体"/>
              </a:rPr>
              <a:t>：</a:t>
            </a:r>
            <a:endParaRPr sz="2400">
              <a:latin typeface="华文楷体"/>
              <a:cs typeface="华文楷体"/>
            </a:endParaRPr>
          </a:p>
          <a:p>
            <a:pPr marL="647700" marR="5080" indent="-635000">
              <a:lnSpc>
                <a:spcPts val="3000"/>
              </a:lnSpc>
              <a:spcBef>
                <a:spcPts val="170"/>
              </a:spcBef>
            </a:pPr>
            <a:r>
              <a:rPr dirty="0" sz="2000" spc="-5">
                <a:latin typeface="华文楷体"/>
                <a:cs typeface="华文楷体"/>
              </a:rPr>
              <a:t>（8）从吸收塔排出的尾气成分有哪些</a:t>
            </a:r>
            <a:r>
              <a:rPr dirty="0" sz="2000">
                <a:latin typeface="华文楷体"/>
                <a:cs typeface="华文楷体"/>
              </a:rPr>
              <a:t>？ </a:t>
            </a:r>
            <a:r>
              <a:rPr dirty="0" sz="2000">
                <a:latin typeface="华文楷体"/>
                <a:cs typeface="华文楷体"/>
              </a:rPr>
              <a:t>如何进行尾气处理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162" y="710806"/>
            <a:ext cx="1871980" cy="1536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微软雅黑"/>
                <a:cs typeface="微软雅黑"/>
              </a:rPr>
              <a:t>5.</a:t>
            </a:r>
            <a:r>
              <a:rPr dirty="0" sz="2800" spc="-80">
                <a:latin typeface="微软雅黑"/>
                <a:cs typeface="微软雅黑"/>
              </a:rPr>
              <a:t> </a:t>
            </a:r>
            <a:r>
              <a:rPr dirty="0" sz="2800">
                <a:latin typeface="微软雅黑"/>
                <a:cs typeface="微软雅黑"/>
              </a:rPr>
              <a:t>尾气处</a:t>
            </a:r>
            <a:r>
              <a:rPr dirty="0" sz="2800" spc="-5">
                <a:latin typeface="微软雅黑"/>
                <a:cs typeface="微软雅黑"/>
              </a:rPr>
              <a:t>理</a:t>
            </a:r>
            <a:endParaRPr sz="2800">
              <a:latin typeface="微软雅黑"/>
              <a:cs typeface="微软雅黑"/>
            </a:endParaRPr>
          </a:p>
          <a:p>
            <a:pPr algn="just" marL="1453515" marR="73025">
              <a:lnSpc>
                <a:spcPct val="100000"/>
              </a:lnSpc>
              <a:spcBef>
                <a:spcPts val="2775"/>
              </a:spcBef>
            </a:pPr>
            <a:r>
              <a:rPr dirty="0" sz="1600" spc="-5" b="1">
                <a:solidFill>
                  <a:srgbClr val="0000CC"/>
                </a:solidFill>
                <a:latin typeface="Times New Roman"/>
                <a:cs typeface="Times New Roman"/>
              </a:rPr>
              <a:t>N</a:t>
            </a:r>
            <a:r>
              <a:rPr dirty="0" baseline="-15873" sz="1575" spc="-7" b="1">
                <a:solidFill>
                  <a:srgbClr val="0000CC"/>
                </a:solidFill>
                <a:latin typeface="Times New Roman"/>
                <a:cs typeface="Times New Roman"/>
              </a:rPr>
              <a:t>2  </a:t>
            </a:r>
            <a:r>
              <a:rPr dirty="0" sz="1600" spc="-5" b="1">
                <a:solidFill>
                  <a:srgbClr val="0000CC"/>
                </a:solidFill>
                <a:latin typeface="Times New Roman"/>
                <a:cs typeface="Times New Roman"/>
              </a:rPr>
              <a:t>O</a:t>
            </a:r>
            <a:r>
              <a:rPr dirty="0" baseline="-15873" sz="1575" spc="-7" b="1">
                <a:solidFill>
                  <a:srgbClr val="0000CC"/>
                </a:solidFill>
                <a:latin typeface="Times New Roman"/>
                <a:cs typeface="Times New Roman"/>
              </a:rPr>
              <a:t>2  </a:t>
            </a:r>
            <a:r>
              <a:rPr dirty="0" sz="1600" spc="-5" b="1">
                <a:solidFill>
                  <a:srgbClr val="0000CC"/>
                </a:solidFill>
                <a:latin typeface="Times New Roman"/>
                <a:cs typeface="Times New Roman"/>
              </a:rPr>
              <a:t>SO</a:t>
            </a:r>
            <a:r>
              <a:rPr dirty="0" baseline="-15873" sz="1575" spc="-7" b="1">
                <a:solidFill>
                  <a:srgbClr val="0000CC"/>
                </a:solidFill>
                <a:latin typeface="Times New Roman"/>
                <a:cs typeface="Times New Roman"/>
              </a:rPr>
              <a:t>2</a:t>
            </a:r>
            <a:endParaRPr baseline="-15873" sz="157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6572" y="1848243"/>
            <a:ext cx="30048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3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·H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O=NH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HSO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3</a:t>
            </a:r>
            <a:endParaRPr baseline="-17094" sz="1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14515" y="4437888"/>
            <a:ext cx="1469390" cy="401320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2384" rIns="0" bIns="0" rtlCol="0" vert="horz">
            <a:spAutoFit/>
          </a:bodyPr>
          <a:lstStyle/>
          <a:p>
            <a:pPr marL="223520">
              <a:lnSpc>
                <a:spcPct val="100000"/>
              </a:lnSpc>
              <a:spcBef>
                <a:spcPts val="254"/>
              </a:spcBef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绿色经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济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3538" y="2305443"/>
            <a:ext cx="5264150" cy="20821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30504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2NH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3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·H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O=(NH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3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  <a:p>
            <a:pPr marL="222250" marR="207010" indent="-171450">
              <a:lnSpc>
                <a:spcPct val="116700"/>
              </a:lnSpc>
              <a:spcBef>
                <a:spcPts val="1650"/>
              </a:spcBef>
            </a:pPr>
            <a:r>
              <a:rPr dirty="0" sz="2000" spc="-5">
                <a:latin typeface="华文楷体"/>
                <a:cs typeface="华文楷体"/>
              </a:rPr>
              <a:t>（9）</a:t>
            </a:r>
            <a:r>
              <a:rPr dirty="0" sz="2000">
                <a:latin typeface="华文楷体"/>
                <a:cs typeface="华文楷体"/>
              </a:rPr>
              <a:t>工业上常将吸收尾气后的所得溶液中</a:t>
            </a:r>
            <a:r>
              <a:rPr dirty="0" sz="2000" spc="5">
                <a:latin typeface="华文楷体"/>
                <a:cs typeface="华文楷体"/>
              </a:rPr>
              <a:t>加 </a:t>
            </a:r>
            <a:r>
              <a:rPr dirty="0" sz="2000">
                <a:latin typeface="华文楷体"/>
                <a:cs typeface="华文楷体"/>
              </a:rPr>
              <a:t>入硫酸处理，你认为该处理的意义是什么</a:t>
            </a:r>
            <a:r>
              <a:rPr dirty="0" sz="2000" spc="5">
                <a:latin typeface="华文楷体"/>
                <a:cs typeface="华文楷体"/>
              </a:rPr>
              <a:t>？</a:t>
            </a:r>
            <a:endParaRPr sz="2000">
              <a:latin typeface="华文楷体"/>
              <a:cs typeface="华文楷体"/>
            </a:endParaRPr>
          </a:p>
          <a:p>
            <a:pPr marL="92075">
              <a:lnSpc>
                <a:spcPct val="100000"/>
              </a:lnSpc>
              <a:spcBef>
                <a:spcPts val="1695"/>
              </a:spcBef>
            </a:pP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(NH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3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=(NH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H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z="2000" spc="-5" b="1">
                <a:solidFill>
                  <a:srgbClr val="0000FF"/>
                </a:solidFill>
                <a:latin typeface="宋体"/>
                <a:cs typeface="宋体"/>
              </a:rPr>
              <a:t>＋</a:t>
            </a:r>
            <a:r>
              <a:rPr dirty="0" sz="2000" spc="-5" b="1">
                <a:solidFill>
                  <a:srgbClr val="0000FF"/>
                </a:solidFill>
                <a:latin typeface="Times New Roman"/>
                <a:cs typeface="Times New Roman"/>
              </a:rPr>
              <a:t>SO</a:t>
            </a:r>
            <a:r>
              <a:rPr dirty="0" baseline="-17094" sz="1950" spc="-7" b="1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baseline="-17094" sz="1950" spc="-1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↑</a:t>
            </a:r>
            <a:endParaRPr sz="2000">
              <a:latin typeface="Times New Roman"/>
              <a:cs typeface="Times New Roman"/>
            </a:endParaRPr>
          </a:p>
          <a:p>
            <a:pPr marL="2489200">
              <a:lnSpc>
                <a:spcPct val="100000"/>
              </a:lnSpc>
              <a:spcBef>
                <a:spcPts val="40"/>
              </a:spcBef>
              <a:tabLst>
                <a:tab pos="4206875" algn="l"/>
              </a:tabLst>
            </a:pPr>
            <a:r>
              <a:rPr dirty="0" baseline="1388" sz="3000" b="1">
                <a:latin typeface="华文楷体"/>
                <a:cs typeface="华文楷体"/>
              </a:rPr>
              <a:t>做肥料	</a:t>
            </a:r>
            <a:r>
              <a:rPr dirty="0" sz="2000" b="1">
                <a:latin typeface="华文楷体"/>
                <a:cs typeface="华文楷体"/>
              </a:rPr>
              <a:t>循环利用</a:t>
            </a:r>
            <a:endParaRPr sz="20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9281" y="2221598"/>
            <a:ext cx="6496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FeS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70466" y="2221598"/>
            <a:ext cx="565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4717" y="2221598"/>
            <a:ext cx="565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3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59067" y="2221598"/>
            <a:ext cx="8845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baseline="-17921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7921" sz="2325">
                <a:latin typeface="Times New Roman"/>
                <a:cs typeface="Times New Roman"/>
              </a:rPr>
              <a:t>4</a:t>
            </a:r>
            <a:endParaRPr baseline="-17921" sz="232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48688" y="2360333"/>
            <a:ext cx="1247140" cy="128905"/>
          </a:xfrm>
          <a:custGeom>
            <a:avLst/>
            <a:gdLst/>
            <a:ahLst/>
            <a:cxnLst/>
            <a:rect l="l" t="t" r="r" b="b"/>
            <a:pathLst>
              <a:path w="1247139" h="128905">
                <a:moveTo>
                  <a:pt x="1190197" y="64217"/>
                </a:moveTo>
                <a:lnTo>
                  <a:pt x="1125626" y="26555"/>
                </a:lnTo>
                <a:lnTo>
                  <a:pt x="1118539" y="14147"/>
                </a:lnTo>
                <a:lnTo>
                  <a:pt x="1118870" y="11175"/>
                </a:lnTo>
                <a:lnTo>
                  <a:pt x="1131404" y="0"/>
                </a:lnTo>
                <a:lnTo>
                  <a:pt x="1134389" y="12"/>
                </a:lnTo>
                <a:lnTo>
                  <a:pt x="1137310" y="647"/>
                </a:lnTo>
                <a:lnTo>
                  <a:pt x="1140028" y="1866"/>
                </a:lnTo>
                <a:lnTo>
                  <a:pt x="1222421" y="49936"/>
                </a:lnTo>
                <a:lnTo>
                  <a:pt x="1218552" y="49936"/>
                </a:lnTo>
                <a:lnTo>
                  <a:pt x="1218552" y="51879"/>
                </a:lnTo>
                <a:lnTo>
                  <a:pt x="1211351" y="51879"/>
                </a:lnTo>
                <a:lnTo>
                  <a:pt x="1190197" y="64217"/>
                </a:lnTo>
                <a:close/>
              </a:path>
              <a:path w="1247139" h="128905">
                <a:moveTo>
                  <a:pt x="1165690" y="78511"/>
                </a:moveTo>
                <a:lnTo>
                  <a:pt x="0" y="78511"/>
                </a:lnTo>
                <a:lnTo>
                  <a:pt x="0" y="49936"/>
                </a:lnTo>
                <a:lnTo>
                  <a:pt x="1165712" y="49936"/>
                </a:lnTo>
                <a:lnTo>
                  <a:pt x="1190197" y="64217"/>
                </a:lnTo>
                <a:lnTo>
                  <a:pt x="1165690" y="78511"/>
                </a:lnTo>
                <a:close/>
              </a:path>
              <a:path w="1247139" h="128905">
                <a:moveTo>
                  <a:pt x="1222416" y="78511"/>
                </a:moveTo>
                <a:lnTo>
                  <a:pt x="1218552" y="78511"/>
                </a:lnTo>
                <a:lnTo>
                  <a:pt x="1218552" y="49936"/>
                </a:lnTo>
                <a:lnTo>
                  <a:pt x="1222421" y="49936"/>
                </a:lnTo>
                <a:lnTo>
                  <a:pt x="1246911" y="64223"/>
                </a:lnTo>
                <a:lnTo>
                  <a:pt x="1222416" y="78511"/>
                </a:lnTo>
                <a:close/>
              </a:path>
              <a:path w="1247139" h="128905">
                <a:moveTo>
                  <a:pt x="1211351" y="76555"/>
                </a:moveTo>
                <a:lnTo>
                  <a:pt x="1190197" y="64217"/>
                </a:lnTo>
                <a:lnTo>
                  <a:pt x="1211351" y="51879"/>
                </a:lnTo>
                <a:lnTo>
                  <a:pt x="1211351" y="76555"/>
                </a:lnTo>
                <a:close/>
              </a:path>
              <a:path w="1247139" h="128905">
                <a:moveTo>
                  <a:pt x="1218552" y="76555"/>
                </a:moveTo>
                <a:lnTo>
                  <a:pt x="1211351" y="76555"/>
                </a:lnTo>
                <a:lnTo>
                  <a:pt x="1211351" y="51879"/>
                </a:lnTo>
                <a:lnTo>
                  <a:pt x="1218552" y="51879"/>
                </a:lnTo>
                <a:lnTo>
                  <a:pt x="1218552" y="76555"/>
                </a:lnTo>
                <a:close/>
              </a:path>
              <a:path w="1247139" h="128905">
                <a:moveTo>
                  <a:pt x="1131404" y="128435"/>
                </a:moveTo>
                <a:lnTo>
                  <a:pt x="1118539" y="114287"/>
                </a:lnTo>
                <a:lnTo>
                  <a:pt x="1118844" y="111315"/>
                </a:lnTo>
                <a:lnTo>
                  <a:pt x="1190208" y="64223"/>
                </a:lnTo>
                <a:lnTo>
                  <a:pt x="1211351" y="76555"/>
                </a:lnTo>
                <a:lnTo>
                  <a:pt x="1218552" y="76555"/>
                </a:lnTo>
                <a:lnTo>
                  <a:pt x="1218552" y="78511"/>
                </a:lnTo>
                <a:lnTo>
                  <a:pt x="1222416" y="78511"/>
                </a:lnTo>
                <a:lnTo>
                  <a:pt x="1140028" y="126568"/>
                </a:lnTo>
                <a:lnTo>
                  <a:pt x="1137310" y="127787"/>
                </a:lnTo>
                <a:lnTo>
                  <a:pt x="1134389" y="128422"/>
                </a:lnTo>
                <a:lnTo>
                  <a:pt x="1131404" y="128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60622" y="2374188"/>
            <a:ext cx="1247140" cy="128905"/>
          </a:xfrm>
          <a:custGeom>
            <a:avLst/>
            <a:gdLst/>
            <a:ahLst/>
            <a:cxnLst/>
            <a:rect l="l" t="t" r="r" b="b"/>
            <a:pathLst>
              <a:path w="1247139" h="128905">
                <a:moveTo>
                  <a:pt x="1190197" y="64217"/>
                </a:moveTo>
                <a:lnTo>
                  <a:pt x="1125626" y="26555"/>
                </a:lnTo>
                <a:lnTo>
                  <a:pt x="1118539" y="14147"/>
                </a:lnTo>
                <a:lnTo>
                  <a:pt x="1118857" y="11176"/>
                </a:lnTo>
                <a:lnTo>
                  <a:pt x="1131392" y="0"/>
                </a:lnTo>
                <a:lnTo>
                  <a:pt x="1134376" y="12"/>
                </a:lnTo>
                <a:lnTo>
                  <a:pt x="1137297" y="647"/>
                </a:lnTo>
                <a:lnTo>
                  <a:pt x="1140015" y="1866"/>
                </a:lnTo>
                <a:lnTo>
                  <a:pt x="1222404" y="49923"/>
                </a:lnTo>
                <a:lnTo>
                  <a:pt x="1218552" y="49923"/>
                </a:lnTo>
                <a:lnTo>
                  <a:pt x="1218552" y="51879"/>
                </a:lnTo>
                <a:lnTo>
                  <a:pt x="1211351" y="51879"/>
                </a:lnTo>
                <a:lnTo>
                  <a:pt x="1190197" y="64217"/>
                </a:lnTo>
                <a:close/>
              </a:path>
              <a:path w="1247139" h="128905">
                <a:moveTo>
                  <a:pt x="1165712" y="78498"/>
                </a:moveTo>
                <a:lnTo>
                  <a:pt x="0" y="78498"/>
                </a:lnTo>
                <a:lnTo>
                  <a:pt x="0" y="49923"/>
                </a:lnTo>
                <a:lnTo>
                  <a:pt x="1165690" y="49923"/>
                </a:lnTo>
                <a:lnTo>
                  <a:pt x="1190197" y="64217"/>
                </a:lnTo>
                <a:lnTo>
                  <a:pt x="1165712" y="78498"/>
                </a:lnTo>
                <a:close/>
              </a:path>
              <a:path w="1247139" h="128905">
                <a:moveTo>
                  <a:pt x="1222409" y="78498"/>
                </a:moveTo>
                <a:lnTo>
                  <a:pt x="1218552" y="78498"/>
                </a:lnTo>
                <a:lnTo>
                  <a:pt x="1218552" y="49923"/>
                </a:lnTo>
                <a:lnTo>
                  <a:pt x="1222404" y="49923"/>
                </a:lnTo>
                <a:lnTo>
                  <a:pt x="1246898" y="64211"/>
                </a:lnTo>
                <a:lnTo>
                  <a:pt x="1222409" y="78498"/>
                </a:lnTo>
                <a:close/>
              </a:path>
              <a:path w="1247139" h="128905">
                <a:moveTo>
                  <a:pt x="1211351" y="76555"/>
                </a:moveTo>
                <a:lnTo>
                  <a:pt x="1190197" y="64217"/>
                </a:lnTo>
                <a:lnTo>
                  <a:pt x="1211351" y="51879"/>
                </a:lnTo>
                <a:lnTo>
                  <a:pt x="1211351" y="76555"/>
                </a:lnTo>
                <a:close/>
              </a:path>
              <a:path w="1247139" h="128905">
                <a:moveTo>
                  <a:pt x="1218552" y="76555"/>
                </a:moveTo>
                <a:lnTo>
                  <a:pt x="1211351" y="76555"/>
                </a:lnTo>
                <a:lnTo>
                  <a:pt x="1211351" y="51879"/>
                </a:lnTo>
                <a:lnTo>
                  <a:pt x="1218552" y="51879"/>
                </a:lnTo>
                <a:lnTo>
                  <a:pt x="1218552" y="76555"/>
                </a:lnTo>
                <a:close/>
              </a:path>
              <a:path w="1247139" h="128905">
                <a:moveTo>
                  <a:pt x="1131392" y="128435"/>
                </a:moveTo>
                <a:lnTo>
                  <a:pt x="1118539" y="114287"/>
                </a:lnTo>
                <a:lnTo>
                  <a:pt x="1118831" y="111315"/>
                </a:lnTo>
                <a:lnTo>
                  <a:pt x="1190197" y="64217"/>
                </a:lnTo>
                <a:lnTo>
                  <a:pt x="1211351" y="76555"/>
                </a:lnTo>
                <a:lnTo>
                  <a:pt x="1218552" y="76555"/>
                </a:lnTo>
                <a:lnTo>
                  <a:pt x="1218552" y="78498"/>
                </a:lnTo>
                <a:lnTo>
                  <a:pt x="1222409" y="78498"/>
                </a:lnTo>
                <a:lnTo>
                  <a:pt x="1140015" y="126568"/>
                </a:lnTo>
                <a:lnTo>
                  <a:pt x="1137297" y="127787"/>
                </a:lnTo>
                <a:lnTo>
                  <a:pt x="1134376" y="128422"/>
                </a:lnTo>
                <a:lnTo>
                  <a:pt x="1131392" y="128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30977" y="2374188"/>
            <a:ext cx="1247140" cy="128905"/>
          </a:xfrm>
          <a:custGeom>
            <a:avLst/>
            <a:gdLst/>
            <a:ahLst/>
            <a:cxnLst/>
            <a:rect l="l" t="t" r="r" b="b"/>
            <a:pathLst>
              <a:path w="1247140" h="128905">
                <a:moveTo>
                  <a:pt x="1190210" y="64217"/>
                </a:moveTo>
                <a:lnTo>
                  <a:pt x="1125639" y="26555"/>
                </a:lnTo>
                <a:lnTo>
                  <a:pt x="1118539" y="14147"/>
                </a:lnTo>
                <a:lnTo>
                  <a:pt x="1118869" y="11176"/>
                </a:lnTo>
                <a:lnTo>
                  <a:pt x="1131404" y="0"/>
                </a:lnTo>
                <a:lnTo>
                  <a:pt x="1134389" y="12"/>
                </a:lnTo>
                <a:lnTo>
                  <a:pt x="1137310" y="647"/>
                </a:lnTo>
                <a:lnTo>
                  <a:pt x="1140028" y="1866"/>
                </a:lnTo>
                <a:lnTo>
                  <a:pt x="1222416" y="49923"/>
                </a:lnTo>
                <a:lnTo>
                  <a:pt x="1218552" y="49923"/>
                </a:lnTo>
                <a:lnTo>
                  <a:pt x="1218552" y="51879"/>
                </a:lnTo>
                <a:lnTo>
                  <a:pt x="1211364" y="51879"/>
                </a:lnTo>
                <a:lnTo>
                  <a:pt x="1190210" y="64217"/>
                </a:lnTo>
                <a:close/>
              </a:path>
              <a:path w="1247140" h="128905">
                <a:moveTo>
                  <a:pt x="1165725" y="78498"/>
                </a:moveTo>
                <a:lnTo>
                  <a:pt x="0" y="78498"/>
                </a:lnTo>
                <a:lnTo>
                  <a:pt x="0" y="49923"/>
                </a:lnTo>
                <a:lnTo>
                  <a:pt x="1165703" y="49923"/>
                </a:lnTo>
                <a:lnTo>
                  <a:pt x="1190210" y="64217"/>
                </a:lnTo>
                <a:lnTo>
                  <a:pt x="1165725" y="78498"/>
                </a:lnTo>
                <a:close/>
              </a:path>
              <a:path w="1247140" h="128905">
                <a:moveTo>
                  <a:pt x="1222421" y="78498"/>
                </a:moveTo>
                <a:lnTo>
                  <a:pt x="1218552" y="78498"/>
                </a:lnTo>
                <a:lnTo>
                  <a:pt x="1218552" y="49923"/>
                </a:lnTo>
                <a:lnTo>
                  <a:pt x="1222416" y="49923"/>
                </a:lnTo>
                <a:lnTo>
                  <a:pt x="1246911" y="64211"/>
                </a:lnTo>
                <a:lnTo>
                  <a:pt x="1222421" y="78498"/>
                </a:lnTo>
                <a:close/>
              </a:path>
              <a:path w="1247140" h="128905">
                <a:moveTo>
                  <a:pt x="1211364" y="76555"/>
                </a:moveTo>
                <a:lnTo>
                  <a:pt x="1190210" y="64217"/>
                </a:lnTo>
                <a:lnTo>
                  <a:pt x="1211364" y="51879"/>
                </a:lnTo>
                <a:lnTo>
                  <a:pt x="1211364" y="76555"/>
                </a:lnTo>
                <a:close/>
              </a:path>
              <a:path w="1247140" h="128905">
                <a:moveTo>
                  <a:pt x="1218552" y="76555"/>
                </a:moveTo>
                <a:lnTo>
                  <a:pt x="1211364" y="76555"/>
                </a:lnTo>
                <a:lnTo>
                  <a:pt x="1211364" y="51879"/>
                </a:lnTo>
                <a:lnTo>
                  <a:pt x="1218552" y="51879"/>
                </a:lnTo>
                <a:lnTo>
                  <a:pt x="1218552" y="76555"/>
                </a:lnTo>
                <a:close/>
              </a:path>
              <a:path w="1247140" h="128905">
                <a:moveTo>
                  <a:pt x="1131404" y="128435"/>
                </a:moveTo>
                <a:lnTo>
                  <a:pt x="1118539" y="114287"/>
                </a:lnTo>
                <a:lnTo>
                  <a:pt x="1118844" y="111315"/>
                </a:lnTo>
                <a:lnTo>
                  <a:pt x="1190210" y="64217"/>
                </a:lnTo>
                <a:lnTo>
                  <a:pt x="1211364" y="76555"/>
                </a:lnTo>
                <a:lnTo>
                  <a:pt x="1218552" y="76555"/>
                </a:lnTo>
                <a:lnTo>
                  <a:pt x="1218552" y="78498"/>
                </a:lnTo>
                <a:lnTo>
                  <a:pt x="1222421" y="78498"/>
                </a:lnTo>
                <a:lnTo>
                  <a:pt x="1140028" y="126568"/>
                </a:lnTo>
                <a:lnTo>
                  <a:pt x="1137310" y="127787"/>
                </a:lnTo>
                <a:lnTo>
                  <a:pt x="1134389" y="128422"/>
                </a:lnTo>
                <a:lnTo>
                  <a:pt x="1131404" y="128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294140" y="508114"/>
            <a:ext cx="393636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微软雅黑"/>
                <a:cs typeface="微软雅黑"/>
              </a:rPr>
              <a:t>接触法制硫酸的工业流</a:t>
            </a:r>
            <a:r>
              <a:rPr dirty="0" sz="2800" spc="-5">
                <a:latin typeface="微软雅黑"/>
                <a:cs typeface="微软雅黑"/>
              </a:rPr>
              <a:t>程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1284" y="2001405"/>
            <a:ext cx="711200" cy="78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空气</a:t>
            </a:r>
            <a:endParaRPr sz="18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1800">
                <a:latin typeface="华文楷体"/>
                <a:cs typeface="华文楷体"/>
              </a:rPr>
              <a:t>沸腾炉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41534" y="2001405"/>
            <a:ext cx="711200" cy="78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空气</a:t>
            </a:r>
            <a:endParaRPr sz="18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1800">
                <a:latin typeface="华文楷体"/>
                <a:cs typeface="华文楷体"/>
              </a:rPr>
              <a:t>接触室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1584" y="2001405"/>
            <a:ext cx="1238250" cy="78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华文楷体"/>
                <a:cs typeface="华文楷体"/>
              </a:rPr>
              <a:t>98.3%H</a:t>
            </a:r>
            <a:r>
              <a:rPr dirty="0" baseline="-16908" sz="1725">
                <a:latin typeface="华文楷体"/>
                <a:cs typeface="华文楷体"/>
              </a:rPr>
              <a:t>2</a:t>
            </a:r>
            <a:r>
              <a:rPr dirty="0" sz="1800">
                <a:latin typeface="华文楷体"/>
                <a:cs typeface="华文楷体"/>
              </a:rPr>
              <a:t>SO</a:t>
            </a:r>
            <a:r>
              <a:rPr dirty="0" baseline="-16908" sz="1725">
                <a:latin typeface="华文楷体"/>
                <a:cs typeface="华文楷体"/>
              </a:rPr>
              <a:t>4</a:t>
            </a:r>
            <a:endParaRPr baseline="-16908" sz="1725">
              <a:latin typeface="华文楷体"/>
              <a:cs typeface="华文楷体"/>
            </a:endParaRPr>
          </a:p>
          <a:p>
            <a:pPr marL="228600">
              <a:lnSpc>
                <a:spcPct val="100000"/>
              </a:lnSpc>
              <a:spcBef>
                <a:spcPts val="1655"/>
              </a:spcBef>
            </a:pPr>
            <a:r>
              <a:rPr dirty="0" sz="1800">
                <a:latin typeface="华文楷体"/>
                <a:cs typeface="华文楷体"/>
              </a:rPr>
              <a:t>吸收塔</a:t>
            </a:r>
            <a:endParaRPr sz="1800">
              <a:latin typeface="华文楷体"/>
              <a:cs typeface="华文楷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3252" y="2819400"/>
            <a:ext cx="815340" cy="399415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114" rIns="0" bIns="0" rtlCol="0" vert="horz">
            <a:spAutoFit/>
          </a:bodyPr>
          <a:lstStyle/>
          <a:p>
            <a:pPr marL="151765">
              <a:lnSpc>
                <a:spcPct val="100000"/>
              </a:lnSpc>
              <a:spcBef>
                <a:spcPts val="244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4452" y="2753867"/>
            <a:ext cx="906780" cy="401320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2384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254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07664" y="2983992"/>
            <a:ext cx="1496695" cy="401320"/>
          </a:xfrm>
          <a:prstGeom prst="rect">
            <a:avLst/>
          </a:prstGeom>
          <a:solidFill>
            <a:srgbClr val="0000CC"/>
          </a:solidFill>
        </p:spPr>
        <p:txBody>
          <a:bodyPr wrap="square" lIns="0" tIns="31750" rIns="0" bIns="0" rtlCol="0" vert="horz">
            <a:spAutoFit/>
          </a:bodyPr>
          <a:lstStyle/>
          <a:p>
            <a:pPr marL="237490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9663" y="3374135"/>
            <a:ext cx="1940560" cy="399415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1114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244"/>
              </a:spcBef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原料的预处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理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4220" y="3483864"/>
            <a:ext cx="1938655" cy="1016635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1750" rIns="0" bIns="0" rtlCol="0" vert="horz">
            <a:spAutoFit/>
          </a:bodyPr>
          <a:lstStyle/>
          <a:p>
            <a:pPr algn="just" marL="330200" marR="323850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条件的选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择 </a:t>
            </a: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浓度的控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制 </a:t>
            </a: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气体的净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化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8515" y="1475232"/>
            <a:ext cx="8313420" cy="401320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04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  <a:tabLst>
                <a:tab pos="2769870" algn="l"/>
                <a:tab pos="5575300" algn="l"/>
              </a:tabLst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矿石与空气逆流接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触	</a:t>
            </a: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冷热气体逆流热交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换	</a:t>
            </a: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浓硫酸与气体逆流吸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收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71032" y="3470147"/>
            <a:ext cx="2661285" cy="708660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1750" rIns="0" bIns="0" rtlCol="0" vert="horz">
            <a:spAutoFit/>
          </a:bodyPr>
          <a:lstStyle/>
          <a:p>
            <a:pPr marL="691515" marR="174625" indent="-510540">
              <a:lnSpc>
                <a:spcPct val="100000"/>
              </a:lnSpc>
              <a:spcBef>
                <a:spcPts val="250"/>
              </a:spcBef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炉渣、尾气、热量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的 </a:t>
            </a: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处理和利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用</a:t>
            </a:r>
            <a:endParaRPr sz="2000">
              <a:latin typeface="隶书"/>
              <a:cs typeface="隶书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069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2237" y="2072881"/>
            <a:ext cx="1757680" cy="675005"/>
            <a:chOff x="122237" y="2072881"/>
            <a:chExt cx="1757680" cy="675005"/>
          </a:xfrm>
        </p:grpSpPr>
        <p:sp>
          <p:nvSpPr>
            <p:cNvPr id="4" name="object 4"/>
            <p:cNvSpPr/>
            <p:nvPr/>
          </p:nvSpPr>
          <p:spPr>
            <a:xfrm>
              <a:off x="137159" y="2087879"/>
              <a:ext cx="1728470" cy="646430"/>
            </a:xfrm>
            <a:custGeom>
              <a:avLst/>
              <a:gdLst/>
              <a:ahLst/>
              <a:cxnLst/>
              <a:rect l="l" t="t" r="r" b="b"/>
              <a:pathLst>
                <a:path w="1728470" h="646430">
                  <a:moveTo>
                    <a:pt x="1728216" y="646176"/>
                  </a:moveTo>
                  <a:lnTo>
                    <a:pt x="0" y="646176"/>
                  </a:lnTo>
                  <a:lnTo>
                    <a:pt x="0" y="0"/>
                  </a:lnTo>
                  <a:lnTo>
                    <a:pt x="1728216" y="0"/>
                  </a:lnTo>
                  <a:lnTo>
                    <a:pt x="1728216" y="646176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2237" y="2072881"/>
              <a:ext cx="1757680" cy="675005"/>
            </a:xfrm>
            <a:custGeom>
              <a:avLst/>
              <a:gdLst/>
              <a:ahLst/>
              <a:cxnLst/>
              <a:rect l="l" t="t" r="r" b="b"/>
              <a:pathLst>
                <a:path w="1757680" h="675005">
                  <a:moveTo>
                    <a:pt x="175736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1757362" y="0"/>
                  </a:lnTo>
                  <a:lnTo>
                    <a:pt x="175736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1757362" y="660615"/>
                  </a:lnTo>
                  <a:lnTo>
                    <a:pt x="1757362" y="674903"/>
                  </a:lnTo>
                  <a:close/>
                </a:path>
                <a:path w="1757680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1757680" h="675005">
                  <a:moveTo>
                    <a:pt x="172878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1728787" y="14287"/>
                  </a:lnTo>
                  <a:lnTo>
                    <a:pt x="1728787" y="28575"/>
                  </a:lnTo>
                  <a:close/>
                </a:path>
                <a:path w="1757680" h="675005">
                  <a:moveTo>
                    <a:pt x="1728787" y="660615"/>
                  </a:moveTo>
                  <a:lnTo>
                    <a:pt x="1728787" y="14287"/>
                  </a:lnTo>
                  <a:lnTo>
                    <a:pt x="1743075" y="28575"/>
                  </a:lnTo>
                  <a:lnTo>
                    <a:pt x="1757362" y="28575"/>
                  </a:lnTo>
                  <a:lnTo>
                    <a:pt x="1757362" y="646328"/>
                  </a:lnTo>
                  <a:lnTo>
                    <a:pt x="1743075" y="646328"/>
                  </a:lnTo>
                  <a:lnTo>
                    <a:pt x="1728787" y="660615"/>
                  </a:lnTo>
                  <a:close/>
                </a:path>
                <a:path w="1757680" h="675005">
                  <a:moveTo>
                    <a:pt x="1757362" y="28575"/>
                  </a:moveTo>
                  <a:lnTo>
                    <a:pt x="1743075" y="28575"/>
                  </a:lnTo>
                  <a:lnTo>
                    <a:pt x="1728787" y="14287"/>
                  </a:lnTo>
                  <a:lnTo>
                    <a:pt x="1757362" y="14287"/>
                  </a:lnTo>
                  <a:lnTo>
                    <a:pt x="1757362" y="28575"/>
                  </a:lnTo>
                  <a:close/>
                </a:path>
                <a:path w="1757680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1757680" h="675005">
                  <a:moveTo>
                    <a:pt x="172878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1728787" y="646328"/>
                  </a:lnTo>
                  <a:lnTo>
                    <a:pt x="1728787" y="660615"/>
                  </a:lnTo>
                  <a:close/>
                </a:path>
                <a:path w="1757680" h="675005">
                  <a:moveTo>
                    <a:pt x="1757362" y="660615"/>
                  </a:moveTo>
                  <a:lnTo>
                    <a:pt x="1728787" y="660615"/>
                  </a:lnTo>
                  <a:lnTo>
                    <a:pt x="1743075" y="646328"/>
                  </a:lnTo>
                  <a:lnTo>
                    <a:pt x="1757362" y="646328"/>
                  </a:lnTo>
                  <a:lnTo>
                    <a:pt x="175736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8955" y="2094153"/>
            <a:ext cx="9417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3600">
              <a:latin typeface="隶书"/>
              <a:cs typeface="隶书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65312" y="1947773"/>
            <a:ext cx="3841750" cy="675005"/>
            <a:chOff x="1865312" y="1947773"/>
            <a:chExt cx="3841750" cy="675005"/>
          </a:xfrm>
        </p:grpSpPr>
        <p:sp>
          <p:nvSpPr>
            <p:cNvPr id="8" name="object 8"/>
            <p:cNvSpPr/>
            <p:nvPr/>
          </p:nvSpPr>
          <p:spPr>
            <a:xfrm>
              <a:off x="1865312" y="2244331"/>
              <a:ext cx="1368425" cy="171450"/>
            </a:xfrm>
            <a:custGeom>
              <a:avLst/>
              <a:gdLst/>
              <a:ahLst/>
              <a:cxnLst/>
              <a:rect l="l" t="t" r="r" b="b"/>
              <a:pathLst>
                <a:path w="1368425" h="171450">
                  <a:moveTo>
                    <a:pt x="1196975" y="171450"/>
                  </a:moveTo>
                  <a:lnTo>
                    <a:pt x="1282700" y="85725"/>
                  </a:lnTo>
                  <a:lnTo>
                    <a:pt x="1196975" y="0"/>
                  </a:lnTo>
                  <a:lnTo>
                    <a:pt x="1311275" y="57150"/>
                  </a:lnTo>
                  <a:lnTo>
                    <a:pt x="1304137" y="57150"/>
                  </a:lnTo>
                  <a:lnTo>
                    <a:pt x="1304137" y="114300"/>
                  </a:lnTo>
                  <a:lnTo>
                    <a:pt x="1311275" y="114300"/>
                  </a:lnTo>
                  <a:lnTo>
                    <a:pt x="1196975" y="171450"/>
                  </a:lnTo>
                  <a:close/>
                </a:path>
                <a:path w="1368425" h="171450">
                  <a:moveTo>
                    <a:pt x="1254125" y="114300"/>
                  </a:moveTo>
                  <a:lnTo>
                    <a:pt x="0" y="114300"/>
                  </a:lnTo>
                  <a:lnTo>
                    <a:pt x="0" y="57150"/>
                  </a:lnTo>
                  <a:lnTo>
                    <a:pt x="1254125" y="57150"/>
                  </a:lnTo>
                  <a:lnTo>
                    <a:pt x="1282700" y="85725"/>
                  </a:lnTo>
                  <a:lnTo>
                    <a:pt x="1254125" y="114300"/>
                  </a:lnTo>
                  <a:close/>
                </a:path>
                <a:path w="1368425" h="171450">
                  <a:moveTo>
                    <a:pt x="1311275" y="114300"/>
                  </a:moveTo>
                  <a:lnTo>
                    <a:pt x="1304137" y="114300"/>
                  </a:lnTo>
                  <a:lnTo>
                    <a:pt x="1304137" y="57150"/>
                  </a:lnTo>
                  <a:lnTo>
                    <a:pt x="1311275" y="57150"/>
                  </a:lnTo>
                  <a:lnTo>
                    <a:pt x="1368425" y="85725"/>
                  </a:lnTo>
                  <a:lnTo>
                    <a:pt x="1311275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33927" y="1961387"/>
              <a:ext cx="2458720" cy="647700"/>
            </a:xfrm>
            <a:custGeom>
              <a:avLst/>
              <a:gdLst/>
              <a:ahLst/>
              <a:cxnLst/>
              <a:rect l="l" t="t" r="r" b="b"/>
              <a:pathLst>
                <a:path w="2458720" h="647700">
                  <a:moveTo>
                    <a:pt x="2458212" y="647700"/>
                  </a:moveTo>
                  <a:lnTo>
                    <a:pt x="0" y="647700"/>
                  </a:lnTo>
                  <a:lnTo>
                    <a:pt x="0" y="0"/>
                  </a:lnTo>
                  <a:lnTo>
                    <a:pt x="2458212" y="0"/>
                  </a:lnTo>
                  <a:lnTo>
                    <a:pt x="2458212" y="647700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19450" y="1947773"/>
              <a:ext cx="2487930" cy="675005"/>
            </a:xfrm>
            <a:custGeom>
              <a:avLst/>
              <a:gdLst/>
              <a:ahLst/>
              <a:cxnLst/>
              <a:rect l="l" t="t" r="r" b="b"/>
              <a:pathLst>
                <a:path w="2487929" h="675005">
                  <a:moveTo>
                    <a:pt x="248761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2487612" y="0"/>
                  </a:lnTo>
                  <a:lnTo>
                    <a:pt x="248761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2487612" y="660615"/>
                  </a:lnTo>
                  <a:lnTo>
                    <a:pt x="2487612" y="674903"/>
                  </a:lnTo>
                  <a:close/>
                </a:path>
                <a:path w="2487929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2487929" h="675005">
                  <a:moveTo>
                    <a:pt x="245903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2459037" y="14287"/>
                  </a:lnTo>
                  <a:lnTo>
                    <a:pt x="2459037" y="28575"/>
                  </a:lnTo>
                  <a:close/>
                </a:path>
                <a:path w="2487929" h="675005">
                  <a:moveTo>
                    <a:pt x="2459037" y="660615"/>
                  </a:moveTo>
                  <a:lnTo>
                    <a:pt x="2459037" y="14287"/>
                  </a:lnTo>
                  <a:lnTo>
                    <a:pt x="2473325" y="28575"/>
                  </a:lnTo>
                  <a:lnTo>
                    <a:pt x="2487612" y="28575"/>
                  </a:lnTo>
                  <a:lnTo>
                    <a:pt x="2487612" y="646328"/>
                  </a:lnTo>
                  <a:lnTo>
                    <a:pt x="2473325" y="646328"/>
                  </a:lnTo>
                  <a:lnTo>
                    <a:pt x="2459037" y="660615"/>
                  </a:lnTo>
                  <a:close/>
                </a:path>
                <a:path w="2487929" h="675005">
                  <a:moveTo>
                    <a:pt x="2487612" y="28575"/>
                  </a:moveTo>
                  <a:lnTo>
                    <a:pt x="2473325" y="28575"/>
                  </a:lnTo>
                  <a:lnTo>
                    <a:pt x="2459037" y="14287"/>
                  </a:lnTo>
                  <a:lnTo>
                    <a:pt x="2487612" y="14287"/>
                  </a:lnTo>
                  <a:lnTo>
                    <a:pt x="2487612" y="28575"/>
                  </a:lnTo>
                  <a:close/>
                </a:path>
                <a:path w="2487929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2487929" h="675005">
                  <a:moveTo>
                    <a:pt x="245903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2459037" y="646328"/>
                  </a:lnTo>
                  <a:lnTo>
                    <a:pt x="2459037" y="660615"/>
                  </a:lnTo>
                  <a:close/>
                </a:path>
                <a:path w="2487929" h="675005">
                  <a:moveTo>
                    <a:pt x="2487612" y="660615"/>
                  </a:moveTo>
                  <a:lnTo>
                    <a:pt x="2459037" y="660615"/>
                  </a:lnTo>
                  <a:lnTo>
                    <a:pt x="2473325" y="646328"/>
                  </a:lnTo>
                  <a:lnTo>
                    <a:pt x="2487612" y="646328"/>
                  </a:lnTo>
                  <a:lnTo>
                    <a:pt x="248761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532187" y="1969046"/>
            <a:ext cx="185991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3600">
              <a:latin typeface="隶书"/>
              <a:cs typeface="隶书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92775" y="2050364"/>
            <a:ext cx="3149600" cy="675005"/>
            <a:chOff x="5692775" y="2050364"/>
            <a:chExt cx="3149600" cy="675005"/>
          </a:xfrm>
        </p:grpSpPr>
        <p:sp>
          <p:nvSpPr>
            <p:cNvPr id="13" name="object 13"/>
            <p:cNvSpPr/>
            <p:nvPr/>
          </p:nvSpPr>
          <p:spPr>
            <a:xfrm>
              <a:off x="5692775" y="2263381"/>
              <a:ext cx="1368425" cy="171450"/>
            </a:xfrm>
            <a:custGeom>
              <a:avLst/>
              <a:gdLst/>
              <a:ahLst/>
              <a:cxnLst/>
              <a:rect l="l" t="t" r="r" b="b"/>
              <a:pathLst>
                <a:path w="1368425" h="171450">
                  <a:moveTo>
                    <a:pt x="1196975" y="171450"/>
                  </a:moveTo>
                  <a:lnTo>
                    <a:pt x="1282700" y="85725"/>
                  </a:lnTo>
                  <a:lnTo>
                    <a:pt x="1196975" y="0"/>
                  </a:lnTo>
                  <a:lnTo>
                    <a:pt x="1311275" y="57150"/>
                  </a:lnTo>
                  <a:lnTo>
                    <a:pt x="1304137" y="57150"/>
                  </a:lnTo>
                  <a:lnTo>
                    <a:pt x="1304137" y="114300"/>
                  </a:lnTo>
                  <a:lnTo>
                    <a:pt x="1311275" y="114300"/>
                  </a:lnTo>
                  <a:lnTo>
                    <a:pt x="1196975" y="171450"/>
                  </a:lnTo>
                  <a:close/>
                </a:path>
                <a:path w="1368425" h="171450">
                  <a:moveTo>
                    <a:pt x="1254125" y="114300"/>
                  </a:moveTo>
                  <a:lnTo>
                    <a:pt x="0" y="114300"/>
                  </a:lnTo>
                  <a:lnTo>
                    <a:pt x="0" y="57150"/>
                  </a:lnTo>
                  <a:lnTo>
                    <a:pt x="1254125" y="57150"/>
                  </a:lnTo>
                  <a:lnTo>
                    <a:pt x="1282700" y="85725"/>
                  </a:lnTo>
                  <a:lnTo>
                    <a:pt x="1254125" y="114300"/>
                  </a:lnTo>
                  <a:close/>
                </a:path>
                <a:path w="1368425" h="171450">
                  <a:moveTo>
                    <a:pt x="1311275" y="114300"/>
                  </a:moveTo>
                  <a:lnTo>
                    <a:pt x="1304137" y="114300"/>
                  </a:lnTo>
                  <a:lnTo>
                    <a:pt x="1304137" y="57150"/>
                  </a:lnTo>
                  <a:lnTo>
                    <a:pt x="1311275" y="57150"/>
                  </a:lnTo>
                  <a:lnTo>
                    <a:pt x="1368425" y="85725"/>
                  </a:lnTo>
                  <a:lnTo>
                    <a:pt x="1311275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098791" y="2065019"/>
              <a:ext cx="1729739" cy="646430"/>
            </a:xfrm>
            <a:custGeom>
              <a:avLst/>
              <a:gdLst/>
              <a:ahLst/>
              <a:cxnLst/>
              <a:rect l="l" t="t" r="r" b="b"/>
              <a:pathLst>
                <a:path w="1729740" h="646430">
                  <a:moveTo>
                    <a:pt x="1729740" y="646176"/>
                  </a:moveTo>
                  <a:lnTo>
                    <a:pt x="0" y="646176"/>
                  </a:lnTo>
                  <a:lnTo>
                    <a:pt x="0" y="0"/>
                  </a:lnTo>
                  <a:lnTo>
                    <a:pt x="1729740" y="0"/>
                  </a:lnTo>
                  <a:lnTo>
                    <a:pt x="1729740" y="646176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085012" y="2050364"/>
              <a:ext cx="1757680" cy="675005"/>
            </a:xfrm>
            <a:custGeom>
              <a:avLst/>
              <a:gdLst/>
              <a:ahLst/>
              <a:cxnLst/>
              <a:rect l="l" t="t" r="r" b="b"/>
              <a:pathLst>
                <a:path w="1757679" h="675005">
                  <a:moveTo>
                    <a:pt x="175736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1757362" y="0"/>
                  </a:lnTo>
                  <a:lnTo>
                    <a:pt x="175736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1757362" y="660615"/>
                  </a:lnTo>
                  <a:lnTo>
                    <a:pt x="1757362" y="674903"/>
                  </a:lnTo>
                  <a:close/>
                </a:path>
                <a:path w="1757679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1757679" h="675005">
                  <a:moveTo>
                    <a:pt x="172878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1728787" y="14287"/>
                  </a:lnTo>
                  <a:lnTo>
                    <a:pt x="1728787" y="28575"/>
                  </a:lnTo>
                  <a:close/>
                </a:path>
                <a:path w="1757679" h="675005">
                  <a:moveTo>
                    <a:pt x="1728787" y="660615"/>
                  </a:moveTo>
                  <a:lnTo>
                    <a:pt x="1728787" y="14287"/>
                  </a:lnTo>
                  <a:lnTo>
                    <a:pt x="1743075" y="28575"/>
                  </a:lnTo>
                  <a:lnTo>
                    <a:pt x="1757362" y="28575"/>
                  </a:lnTo>
                  <a:lnTo>
                    <a:pt x="1757362" y="646328"/>
                  </a:lnTo>
                  <a:lnTo>
                    <a:pt x="1743075" y="646328"/>
                  </a:lnTo>
                  <a:lnTo>
                    <a:pt x="1728787" y="660615"/>
                  </a:lnTo>
                  <a:close/>
                </a:path>
                <a:path w="1757679" h="675005">
                  <a:moveTo>
                    <a:pt x="1757362" y="28575"/>
                  </a:moveTo>
                  <a:lnTo>
                    <a:pt x="1743075" y="28575"/>
                  </a:lnTo>
                  <a:lnTo>
                    <a:pt x="1728787" y="14287"/>
                  </a:lnTo>
                  <a:lnTo>
                    <a:pt x="1757362" y="14287"/>
                  </a:lnTo>
                  <a:lnTo>
                    <a:pt x="1757362" y="28575"/>
                  </a:lnTo>
                  <a:close/>
                </a:path>
                <a:path w="1757679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1757679" h="675005">
                  <a:moveTo>
                    <a:pt x="172878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1728787" y="646328"/>
                  </a:lnTo>
                  <a:lnTo>
                    <a:pt x="1728787" y="660615"/>
                  </a:lnTo>
                  <a:close/>
                </a:path>
                <a:path w="1757679" h="675005">
                  <a:moveTo>
                    <a:pt x="1757362" y="660615"/>
                  </a:moveTo>
                  <a:lnTo>
                    <a:pt x="1728787" y="660615"/>
                  </a:lnTo>
                  <a:lnTo>
                    <a:pt x="1743075" y="646328"/>
                  </a:lnTo>
                  <a:lnTo>
                    <a:pt x="1757362" y="646328"/>
                  </a:lnTo>
                  <a:lnTo>
                    <a:pt x="175736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491730" y="2071636"/>
            <a:ext cx="9417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3600">
              <a:latin typeface="隶书"/>
              <a:cs typeface="隶书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81645" y="951204"/>
            <a:ext cx="2197735" cy="1268730"/>
          </a:xfrm>
          <a:custGeom>
            <a:avLst/>
            <a:gdLst/>
            <a:ahLst/>
            <a:cxnLst/>
            <a:rect l="l" t="t" r="r" b="b"/>
            <a:pathLst>
              <a:path w="2197735" h="1268730">
                <a:moveTo>
                  <a:pt x="367252" y="768997"/>
                </a:moveTo>
                <a:lnTo>
                  <a:pt x="0" y="768997"/>
                </a:lnTo>
                <a:lnTo>
                  <a:pt x="0" y="0"/>
                </a:lnTo>
                <a:lnTo>
                  <a:pt x="2197138" y="0"/>
                </a:lnTo>
                <a:lnTo>
                  <a:pt x="2197138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759472"/>
                </a:lnTo>
                <a:lnTo>
                  <a:pt x="4762" y="759472"/>
                </a:lnTo>
                <a:lnTo>
                  <a:pt x="9525" y="764235"/>
                </a:lnTo>
                <a:lnTo>
                  <a:pt x="375794" y="764235"/>
                </a:lnTo>
                <a:lnTo>
                  <a:pt x="378696" y="767435"/>
                </a:lnTo>
                <a:lnTo>
                  <a:pt x="365836" y="767435"/>
                </a:lnTo>
                <a:lnTo>
                  <a:pt x="367252" y="768997"/>
                </a:lnTo>
                <a:close/>
              </a:path>
              <a:path w="2197735" h="1268730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2197735" h="1268730">
                <a:moveTo>
                  <a:pt x="2187613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2187613" y="4762"/>
                </a:lnTo>
                <a:lnTo>
                  <a:pt x="2187613" y="9524"/>
                </a:lnTo>
                <a:close/>
              </a:path>
              <a:path w="2197735" h="1268730">
                <a:moveTo>
                  <a:pt x="2187613" y="764235"/>
                </a:moveTo>
                <a:lnTo>
                  <a:pt x="2187613" y="4762"/>
                </a:lnTo>
                <a:lnTo>
                  <a:pt x="2192375" y="9524"/>
                </a:lnTo>
                <a:lnTo>
                  <a:pt x="2197138" y="9524"/>
                </a:lnTo>
                <a:lnTo>
                  <a:pt x="2197138" y="759472"/>
                </a:lnTo>
                <a:lnTo>
                  <a:pt x="2192375" y="759472"/>
                </a:lnTo>
                <a:lnTo>
                  <a:pt x="2187613" y="764235"/>
                </a:lnTo>
                <a:close/>
              </a:path>
              <a:path w="2197735" h="1268730">
                <a:moveTo>
                  <a:pt x="2197138" y="9524"/>
                </a:moveTo>
                <a:lnTo>
                  <a:pt x="2192375" y="9524"/>
                </a:lnTo>
                <a:lnTo>
                  <a:pt x="2187613" y="4762"/>
                </a:lnTo>
                <a:lnTo>
                  <a:pt x="2197138" y="4762"/>
                </a:lnTo>
                <a:lnTo>
                  <a:pt x="2197138" y="9524"/>
                </a:lnTo>
                <a:close/>
              </a:path>
              <a:path w="2197735" h="1268730">
                <a:moveTo>
                  <a:pt x="9525" y="764235"/>
                </a:moveTo>
                <a:lnTo>
                  <a:pt x="4762" y="759472"/>
                </a:lnTo>
                <a:lnTo>
                  <a:pt x="9525" y="759472"/>
                </a:lnTo>
                <a:lnTo>
                  <a:pt x="9525" y="764235"/>
                </a:lnTo>
                <a:close/>
              </a:path>
              <a:path w="2197735" h="1268730">
                <a:moveTo>
                  <a:pt x="375794" y="764235"/>
                </a:moveTo>
                <a:lnTo>
                  <a:pt x="9525" y="764235"/>
                </a:lnTo>
                <a:lnTo>
                  <a:pt x="9525" y="759472"/>
                </a:lnTo>
                <a:lnTo>
                  <a:pt x="371474" y="759472"/>
                </a:lnTo>
                <a:lnTo>
                  <a:pt x="375794" y="764235"/>
                </a:lnTo>
                <a:close/>
              </a:path>
              <a:path w="2197735" h="1268730">
                <a:moveTo>
                  <a:pt x="822369" y="1257236"/>
                </a:moveTo>
                <a:lnTo>
                  <a:pt x="812660" y="1257236"/>
                </a:lnTo>
                <a:lnTo>
                  <a:pt x="820851" y="1254975"/>
                </a:lnTo>
                <a:lnTo>
                  <a:pt x="814513" y="1247986"/>
                </a:lnTo>
                <a:lnTo>
                  <a:pt x="912367" y="759472"/>
                </a:lnTo>
                <a:lnTo>
                  <a:pt x="2187613" y="759472"/>
                </a:lnTo>
                <a:lnTo>
                  <a:pt x="2187613" y="764235"/>
                </a:lnTo>
                <a:lnTo>
                  <a:pt x="2197138" y="764235"/>
                </a:lnTo>
                <a:lnTo>
                  <a:pt x="2197138" y="765174"/>
                </a:lnTo>
                <a:lnTo>
                  <a:pt x="920940" y="765174"/>
                </a:lnTo>
                <a:lnTo>
                  <a:pt x="916266" y="768997"/>
                </a:lnTo>
                <a:lnTo>
                  <a:pt x="920174" y="768997"/>
                </a:lnTo>
                <a:lnTo>
                  <a:pt x="822369" y="1257236"/>
                </a:lnTo>
                <a:close/>
              </a:path>
              <a:path w="2197735" h="1268730">
                <a:moveTo>
                  <a:pt x="2197138" y="764235"/>
                </a:moveTo>
                <a:lnTo>
                  <a:pt x="2187613" y="764235"/>
                </a:lnTo>
                <a:lnTo>
                  <a:pt x="2192375" y="759472"/>
                </a:lnTo>
                <a:lnTo>
                  <a:pt x="2197138" y="759472"/>
                </a:lnTo>
                <a:lnTo>
                  <a:pt x="2197138" y="764235"/>
                </a:lnTo>
                <a:close/>
              </a:path>
              <a:path w="2197735" h="1268730">
                <a:moveTo>
                  <a:pt x="920174" y="768997"/>
                </a:moveTo>
                <a:lnTo>
                  <a:pt x="916266" y="768997"/>
                </a:lnTo>
                <a:lnTo>
                  <a:pt x="920940" y="765174"/>
                </a:lnTo>
                <a:lnTo>
                  <a:pt x="920174" y="768997"/>
                </a:lnTo>
                <a:close/>
              </a:path>
              <a:path w="2197735" h="1268730">
                <a:moveTo>
                  <a:pt x="2197138" y="768997"/>
                </a:moveTo>
                <a:lnTo>
                  <a:pt x="920174" y="768997"/>
                </a:lnTo>
                <a:lnTo>
                  <a:pt x="920940" y="765174"/>
                </a:lnTo>
                <a:lnTo>
                  <a:pt x="2197138" y="765174"/>
                </a:lnTo>
                <a:lnTo>
                  <a:pt x="2197138" y="768997"/>
                </a:lnTo>
                <a:close/>
              </a:path>
              <a:path w="2197735" h="1268730">
                <a:moveTo>
                  <a:pt x="820140" y="1268361"/>
                </a:moveTo>
                <a:lnTo>
                  <a:pt x="365836" y="767435"/>
                </a:lnTo>
                <a:lnTo>
                  <a:pt x="369366" y="768997"/>
                </a:lnTo>
                <a:lnTo>
                  <a:pt x="380113" y="768997"/>
                </a:lnTo>
                <a:lnTo>
                  <a:pt x="814513" y="1247986"/>
                </a:lnTo>
                <a:lnTo>
                  <a:pt x="812660" y="1257236"/>
                </a:lnTo>
                <a:lnTo>
                  <a:pt x="822369" y="1257236"/>
                </a:lnTo>
                <a:lnTo>
                  <a:pt x="820140" y="1268361"/>
                </a:lnTo>
                <a:close/>
              </a:path>
              <a:path w="2197735" h="1268730">
                <a:moveTo>
                  <a:pt x="380113" y="768997"/>
                </a:moveTo>
                <a:lnTo>
                  <a:pt x="369366" y="768997"/>
                </a:lnTo>
                <a:lnTo>
                  <a:pt x="365836" y="767435"/>
                </a:lnTo>
                <a:lnTo>
                  <a:pt x="378696" y="767435"/>
                </a:lnTo>
                <a:lnTo>
                  <a:pt x="380113" y="768997"/>
                </a:lnTo>
                <a:close/>
              </a:path>
              <a:path w="2197735" h="1268730">
                <a:moveTo>
                  <a:pt x="812660" y="1257236"/>
                </a:moveTo>
                <a:lnTo>
                  <a:pt x="814513" y="1247986"/>
                </a:lnTo>
                <a:lnTo>
                  <a:pt x="820851" y="1254975"/>
                </a:lnTo>
                <a:lnTo>
                  <a:pt x="812660" y="12572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581213" y="879741"/>
            <a:ext cx="1657350" cy="90805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82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原料的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处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理和净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化</a:t>
            </a:r>
            <a:endParaRPr sz="3200">
              <a:latin typeface="隶书"/>
              <a:cs typeface="隶书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72555" y="951204"/>
            <a:ext cx="2176780" cy="1285875"/>
            <a:chOff x="5972555" y="951204"/>
            <a:chExt cx="2176780" cy="1285875"/>
          </a:xfrm>
        </p:grpSpPr>
        <p:sp>
          <p:nvSpPr>
            <p:cNvPr id="20" name="object 20"/>
            <p:cNvSpPr/>
            <p:nvPr/>
          </p:nvSpPr>
          <p:spPr>
            <a:xfrm>
              <a:off x="5977127" y="955548"/>
              <a:ext cx="2167255" cy="1271270"/>
            </a:xfrm>
            <a:custGeom>
              <a:avLst/>
              <a:gdLst/>
              <a:ahLst/>
              <a:cxnLst/>
              <a:rect l="l" t="t" r="r" b="b"/>
              <a:pathLst>
                <a:path w="2167254" h="1271270">
                  <a:moveTo>
                    <a:pt x="490727" y="1271015"/>
                  </a:moveTo>
                  <a:lnTo>
                    <a:pt x="361188" y="784859"/>
                  </a:lnTo>
                  <a:lnTo>
                    <a:pt x="0" y="784859"/>
                  </a:lnTo>
                  <a:lnTo>
                    <a:pt x="0" y="0"/>
                  </a:lnTo>
                  <a:lnTo>
                    <a:pt x="2167128" y="0"/>
                  </a:lnTo>
                  <a:lnTo>
                    <a:pt x="2167128" y="784859"/>
                  </a:lnTo>
                  <a:lnTo>
                    <a:pt x="903731" y="784859"/>
                  </a:lnTo>
                  <a:lnTo>
                    <a:pt x="490727" y="1271015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72555" y="951204"/>
              <a:ext cx="2176780" cy="1285875"/>
            </a:xfrm>
            <a:custGeom>
              <a:avLst/>
              <a:gdLst/>
              <a:ahLst/>
              <a:cxnLst/>
              <a:rect l="l" t="t" r="r" b="b"/>
              <a:pathLst>
                <a:path w="2176779" h="1285875">
                  <a:moveTo>
                    <a:pt x="362257" y="794042"/>
                  </a:moveTo>
                  <a:lnTo>
                    <a:pt x="0" y="794042"/>
                  </a:lnTo>
                  <a:lnTo>
                    <a:pt x="0" y="0"/>
                  </a:lnTo>
                  <a:lnTo>
                    <a:pt x="2176462" y="0"/>
                  </a:lnTo>
                  <a:lnTo>
                    <a:pt x="2176462" y="4762"/>
                  </a:lnTo>
                  <a:lnTo>
                    <a:pt x="9525" y="4762"/>
                  </a:lnTo>
                  <a:lnTo>
                    <a:pt x="4762" y="9524"/>
                  </a:lnTo>
                  <a:lnTo>
                    <a:pt x="9525" y="9524"/>
                  </a:lnTo>
                  <a:lnTo>
                    <a:pt x="9525" y="784517"/>
                  </a:lnTo>
                  <a:lnTo>
                    <a:pt x="4762" y="784517"/>
                  </a:lnTo>
                  <a:lnTo>
                    <a:pt x="9525" y="789279"/>
                  </a:lnTo>
                  <a:lnTo>
                    <a:pt x="370848" y="789279"/>
                  </a:lnTo>
                  <a:lnTo>
                    <a:pt x="371173" y="790498"/>
                  </a:lnTo>
                  <a:lnTo>
                    <a:pt x="361315" y="790498"/>
                  </a:lnTo>
                  <a:lnTo>
                    <a:pt x="362257" y="794042"/>
                  </a:lnTo>
                  <a:close/>
                </a:path>
                <a:path w="2176779" h="1285875">
                  <a:moveTo>
                    <a:pt x="9525" y="9524"/>
                  </a:moveTo>
                  <a:lnTo>
                    <a:pt x="4762" y="9524"/>
                  </a:lnTo>
                  <a:lnTo>
                    <a:pt x="9525" y="4762"/>
                  </a:lnTo>
                  <a:lnTo>
                    <a:pt x="9525" y="9524"/>
                  </a:lnTo>
                  <a:close/>
                </a:path>
                <a:path w="2176779" h="1285875">
                  <a:moveTo>
                    <a:pt x="2166937" y="9524"/>
                  </a:moveTo>
                  <a:lnTo>
                    <a:pt x="9525" y="9524"/>
                  </a:lnTo>
                  <a:lnTo>
                    <a:pt x="9525" y="4762"/>
                  </a:lnTo>
                  <a:lnTo>
                    <a:pt x="2166937" y="4762"/>
                  </a:lnTo>
                  <a:lnTo>
                    <a:pt x="2166937" y="9524"/>
                  </a:lnTo>
                  <a:close/>
                </a:path>
                <a:path w="2176779" h="1285875">
                  <a:moveTo>
                    <a:pt x="2166937" y="789279"/>
                  </a:moveTo>
                  <a:lnTo>
                    <a:pt x="2166937" y="4762"/>
                  </a:lnTo>
                  <a:lnTo>
                    <a:pt x="2171700" y="9524"/>
                  </a:lnTo>
                  <a:lnTo>
                    <a:pt x="2176462" y="9524"/>
                  </a:lnTo>
                  <a:lnTo>
                    <a:pt x="2176462" y="784517"/>
                  </a:lnTo>
                  <a:lnTo>
                    <a:pt x="2171700" y="784517"/>
                  </a:lnTo>
                  <a:lnTo>
                    <a:pt x="2166937" y="789279"/>
                  </a:lnTo>
                  <a:close/>
                </a:path>
                <a:path w="2176779" h="1285875">
                  <a:moveTo>
                    <a:pt x="2176462" y="9524"/>
                  </a:moveTo>
                  <a:lnTo>
                    <a:pt x="2171700" y="9524"/>
                  </a:lnTo>
                  <a:lnTo>
                    <a:pt x="2166937" y="4762"/>
                  </a:lnTo>
                  <a:lnTo>
                    <a:pt x="2176462" y="4762"/>
                  </a:lnTo>
                  <a:lnTo>
                    <a:pt x="2176462" y="9524"/>
                  </a:lnTo>
                  <a:close/>
                </a:path>
                <a:path w="2176779" h="1285875">
                  <a:moveTo>
                    <a:pt x="9525" y="789279"/>
                  </a:moveTo>
                  <a:lnTo>
                    <a:pt x="4762" y="784517"/>
                  </a:lnTo>
                  <a:lnTo>
                    <a:pt x="9525" y="784517"/>
                  </a:lnTo>
                  <a:lnTo>
                    <a:pt x="9525" y="789279"/>
                  </a:lnTo>
                  <a:close/>
                </a:path>
                <a:path w="2176779" h="1285875">
                  <a:moveTo>
                    <a:pt x="370848" y="789279"/>
                  </a:moveTo>
                  <a:lnTo>
                    <a:pt x="9525" y="789279"/>
                  </a:lnTo>
                  <a:lnTo>
                    <a:pt x="9525" y="784517"/>
                  </a:lnTo>
                  <a:lnTo>
                    <a:pt x="369582" y="784517"/>
                  </a:lnTo>
                  <a:lnTo>
                    <a:pt x="370848" y="789279"/>
                  </a:lnTo>
                  <a:close/>
                </a:path>
                <a:path w="2176779" h="1285875">
                  <a:moveTo>
                    <a:pt x="502447" y="1274178"/>
                  </a:moveTo>
                  <a:lnTo>
                    <a:pt x="499770" y="1274178"/>
                  </a:lnTo>
                  <a:lnTo>
                    <a:pt x="497426" y="1265360"/>
                  </a:lnTo>
                  <a:lnTo>
                    <a:pt x="905446" y="784517"/>
                  </a:lnTo>
                  <a:lnTo>
                    <a:pt x="2166937" y="784517"/>
                  </a:lnTo>
                  <a:lnTo>
                    <a:pt x="2166937" y="789279"/>
                  </a:lnTo>
                  <a:lnTo>
                    <a:pt x="2176462" y="789279"/>
                  </a:lnTo>
                  <a:lnTo>
                    <a:pt x="2176462" y="792365"/>
                  </a:lnTo>
                  <a:lnTo>
                    <a:pt x="911288" y="792365"/>
                  </a:lnTo>
                  <a:lnTo>
                    <a:pt x="907656" y="794042"/>
                  </a:lnTo>
                  <a:lnTo>
                    <a:pt x="909865" y="794042"/>
                  </a:lnTo>
                  <a:lnTo>
                    <a:pt x="502447" y="1274178"/>
                  </a:lnTo>
                  <a:close/>
                </a:path>
                <a:path w="2176779" h="1285875">
                  <a:moveTo>
                    <a:pt x="2176462" y="789279"/>
                  </a:moveTo>
                  <a:lnTo>
                    <a:pt x="2166937" y="789279"/>
                  </a:lnTo>
                  <a:lnTo>
                    <a:pt x="2171700" y="784517"/>
                  </a:lnTo>
                  <a:lnTo>
                    <a:pt x="2176462" y="784517"/>
                  </a:lnTo>
                  <a:lnTo>
                    <a:pt x="2176462" y="789279"/>
                  </a:lnTo>
                  <a:close/>
                </a:path>
                <a:path w="2176779" h="1285875">
                  <a:moveTo>
                    <a:pt x="492899" y="1285430"/>
                  </a:moveTo>
                  <a:lnTo>
                    <a:pt x="361315" y="790498"/>
                  </a:lnTo>
                  <a:lnTo>
                    <a:pt x="365925" y="794042"/>
                  </a:lnTo>
                  <a:lnTo>
                    <a:pt x="372115" y="794042"/>
                  </a:lnTo>
                  <a:lnTo>
                    <a:pt x="497426" y="1265360"/>
                  </a:lnTo>
                  <a:lnTo>
                    <a:pt x="491528" y="1272311"/>
                  </a:lnTo>
                  <a:lnTo>
                    <a:pt x="499770" y="1274178"/>
                  </a:lnTo>
                  <a:lnTo>
                    <a:pt x="502447" y="1274178"/>
                  </a:lnTo>
                  <a:lnTo>
                    <a:pt x="492899" y="1285430"/>
                  </a:lnTo>
                  <a:close/>
                </a:path>
                <a:path w="2176779" h="1285875">
                  <a:moveTo>
                    <a:pt x="372115" y="794042"/>
                  </a:moveTo>
                  <a:lnTo>
                    <a:pt x="365925" y="794042"/>
                  </a:lnTo>
                  <a:lnTo>
                    <a:pt x="361315" y="790498"/>
                  </a:lnTo>
                  <a:lnTo>
                    <a:pt x="371173" y="790498"/>
                  </a:lnTo>
                  <a:lnTo>
                    <a:pt x="372115" y="794042"/>
                  </a:lnTo>
                  <a:close/>
                </a:path>
                <a:path w="2176779" h="1285875">
                  <a:moveTo>
                    <a:pt x="909865" y="794042"/>
                  </a:moveTo>
                  <a:lnTo>
                    <a:pt x="907656" y="794042"/>
                  </a:lnTo>
                  <a:lnTo>
                    <a:pt x="911288" y="792365"/>
                  </a:lnTo>
                  <a:lnTo>
                    <a:pt x="909865" y="794042"/>
                  </a:lnTo>
                  <a:close/>
                </a:path>
                <a:path w="2176779" h="1285875">
                  <a:moveTo>
                    <a:pt x="2176462" y="794042"/>
                  </a:moveTo>
                  <a:lnTo>
                    <a:pt x="909865" y="794042"/>
                  </a:lnTo>
                  <a:lnTo>
                    <a:pt x="911288" y="792365"/>
                  </a:lnTo>
                  <a:lnTo>
                    <a:pt x="2176462" y="792365"/>
                  </a:lnTo>
                  <a:lnTo>
                    <a:pt x="2176462" y="794042"/>
                  </a:lnTo>
                  <a:close/>
                </a:path>
                <a:path w="2176779" h="1285875">
                  <a:moveTo>
                    <a:pt x="499770" y="1274178"/>
                  </a:moveTo>
                  <a:lnTo>
                    <a:pt x="491528" y="1272311"/>
                  </a:lnTo>
                  <a:lnTo>
                    <a:pt x="497426" y="1265360"/>
                  </a:lnTo>
                  <a:lnTo>
                    <a:pt x="499770" y="1274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095530" y="865784"/>
            <a:ext cx="1657350" cy="9207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74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产品的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分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离和提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纯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193353" y="2340774"/>
            <a:ext cx="6577330" cy="1223010"/>
          </a:xfrm>
          <a:custGeom>
            <a:avLst/>
            <a:gdLst/>
            <a:ahLst/>
            <a:cxnLst/>
            <a:rect l="l" t="t" r="r" b="b"/>
            <a:pathLst>
              <a:path w="6577330" h="1223010">
                <a:moveTo>
                  <a:pt x="3967162" y="0"/>
                </a:moveTo>
                <a:lnTo>
                  <a:pt x="3910012" y="0"/>
                </a:lnTo>
                <a:lnTo>
                  <a:pt x="3910012" y="1126947"/>
                </a:lnTo>
                <a:lnTo>
                  <a:pt x="114300" y="1126947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0012" y="128587"/>
                </a:lnTo>
                <a:lnTo>
                  <a:pt x="85725" y="0"/>
                </a:lnTo>
                <a:lnTo>
                  <a:pt x="0" y="171450"/>
                </a:lnTo>
                <a:lnTo>
                  <a:pt x="57150" y="171450"/>
                </a:lnTo>
                <a:lnTo>
                  <a:pt x="57150" y="1155522"/>
                </a:lnTo>
                <a:lnTo>
                  <a:pt x="85725" y="1155522"/>
                </a:lnTo>
                <a:lnTo>
                  <a:pt x="85725" y="1184097"/>
                </a:lnTo>
                <a:lnTo>
                  <a:pt x="3938587" y="1184097"/>
                </a:lnTo>
                <a:lnTo>
                  <a:pt x="3938587" y="1155522"/>
                </a:lnTo>
                <a:lnTo>
                  <a:pt x="3967162" y="1155522"/>
                </a:lnTo>
                <a:lnTo>
                  <a:pt x="3967162" y="0"/>
                </a:lnTo>
                <a:close/>
              </a:path>
              <a:path w="6577330" h="1223010">
                <a:moveTo>
                  <a:pt x="6577292" y="1137043"/>
                </a:moveTo>
                <a:lnTo>
                  <a:pt x="6520142" y="1108468"/>
                </a:lnTo>
                <a:lnTo>
                  <a:pt x="6405842" y="1051318"/>
                </a:lnTo>
                <a:lnTo>
                  <a:pt x="6405842" y="1108468"/>
                </a:lnTo>
                <a:lnTo>
                  <a:pt x="4067454" y="1108468"/>
                </a:lnTo>
                <a:lnTo>
                  <a:pt x="4067454" y="41668"/>
                </a:lnTo>
                <a:lnTo>
                  <a:pt x="4010304" y="41668"/>
                </a:lnTo>
                <a:lnTo>
                  <a:pt x="4010304" y="1137043"/>
                </a:lnTo>
                <a:lnTo>
                  <a:pt x="4038879" y="1137043"/>
                </a:lnTo>
                <a:lnTo>
                  <a:pt x="4038879" y="1165618"/>
                </a:lnTo>
                <a:lnTo>
                  <a:pt x="6405842" y="1165618"/>
                </a:lnTo>
                <a:lnTo>
                  <a:pt x="6405842" y="1222768"/>
                </a:lnTo>
                <a:lnTo>
                  <a:pt x="6520142" y="1165618"/>
                </a:lnTo>
                <a:lnTo>
                  <a:pt x="6577292" y="1137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334340" y="2940380"/>
            <a:ext cx="2065655" cy="93853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12700" marR="5080" indent="228600">
              <a:lnSpc>
                <a:spcPts val="3340"/>
              </a:lnSpc>
              <a:spcBef>
                <a:spcPts val="630"/>
              </a:spcBef>
            </a:pPr>
            <a:r>
              <a:rPr dirty="0" sz="3200" b="1">
                <a:latin typeface="隶书"/>
                <a:cs typeface="隶书"/>
              </a:rPr>
              <a:t>排放物</a:t>
            </a:r>
            <a:r>
              <a:rPr dirty="0" sz="3200" spc="-10" b="1">
                <a:latin typeface="隶书"/>
                <a:cs typeface="隶书"/>
              </a:rPr>
              <a:t>的 </a:t>
            </a:r>
            <a:r>
              <a:rPr dirty="0" sz="3200" b="1">
                <a:latin typeface="隶书"/>
                <a:cs typeface="隶书"/>
              </a:rPr>
              <a:t>无害化处</a:t>
            </a:r>
            <a:r>
              <a:rPr dirty="0" sz="3200" spc="-10" b="1">
                <a:latin typeface="隶书"/>
                <a:cs typeface="隶书"/>
              </a:rPr>
              <a:t>理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704223" y="240893"/>
            <a:ext cx="41402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solidFill>
                  <a:srgbClr val="000000"/>
                </a:solidFill>
                <a:latin typeface="微软雅黑"/>
                <a:cs typeface="微软雅黑"/>
              </a:rPr>
              <a:t>工业流程的基本框架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20334" y="3526269"/>
            <a:ext cx="3223895" cy="1106170"/>
          </a:xfrm>
          <a:custGeom>
            <a:avLst/>
            <a:gdLst/>
            <a:ahLst/>
            <a:cxnLst/>
            <a:rect l="l" t="t" r="r" b="b"/>
            <a:pathLst>
              <a:path w="3223895" h="1106170">
                <a:moveTo>
                  <a:pt x="535686" y="514832"/>
                </a:moveTo>
                <a:lnTo>
                  <a:pt x="555764" y="0"/>
                </a:lnTo>
                <a:lnTo>
                  <a:pt x="569246" y="8712"/>
                </a:lnTo>
                <a:lnTo>
                  <a:pt x="564959" y="8712"/>
                </a:lnTo>
                <a:lnTo>
                  <a:pt x="557606" y="12534"/>
                </a:lnTo>
                <a:lnTo>
                  <a:pt x="564633" y="17075"/>
                </a:lnTo>
                <a:lnTo>
                  <a:pt x="545404" y="510247"/>
                </a:lnTo>
                <a:lnTo>
                  <a:pt x="540448" y="510247"/>
                </a:lnTo>
                <a:lnTo>
                  <a:pt x="535686" y="514832"/>
                </a:lnTo>
                <a:close/>
              </a:path>
              <a:path w="3223895" h="1106170">
                <a:moveTo>
                  <a:pt x="564633" y="17075"/>
                </a:moveTo>
                <a:lnTo>
                  <a:pt x="557606" y="12534"/>
                </a:lnTo>
                <a:lnTo>
                  <a:pt x="564959" y="8712"/>
                </a:lnTo>
                <a:lnTo>
                  <a:pt x="564633" y="17075"/>
                </a:lnTo>
                <a:close/>
              </a:path>
              <a:path w="3223895" h="1106170">
                <a:moveTo>
                  <a:pt x="3214103" y="519772"/>
                </a:moveTo>
                <a:lnTo>
                  <a:pt x="1342567" y="519772"/>
                </a:lnTo>
                <a:lnTo>
                  <a:pt x="564633" y="17075"/>
                </a:lnTo>
                <a:lnTo>
                  <a:pt x="564959" y="8712"/>
                </a:lnTo>
                <a:lnTo>
                  <a:pt x="569246" y="8712"/>
                </a:lnTo>
                <a:lnTo>
                  <a:pt x="1345376" y="510247"/>
                </a:lnTo>
                <a:lnTo>
                  <a:pt x="1343977" y="510247"/>
                </a:lnTo>
                <a:lnTo>
                  <a:pt x="1346555" y="511009"/>
                </a:lnTo>
                <a:lnTo>
                  <a:pt x="3223628" y="511009"/>
                </a:lnTo>
                <a:lnTo>
                  <a:pt x="3223628" y="515010"/>
                </a:lnTo>
                <a:lnTo>
                  <a:pt x="3214103" y="515010"/>
                </a:lnTo>
                <a:lnTo>
                  <a:pt x="3214103" y="519772"/>
                </a:lnTo>
                <a:close/>
              </a:path>
              <a:path w="3223895" h="1106170">
                <a:moveTo>
                  <a:pt x="3223628" y="1105915"/>
                </a:moveTo>
                <a:lnTo>
                  <a:pt x="0" y="1105915"/>
                </a:lnTo>
                <a:lnTo>
                  <a:pt x="0" y="510247"/>
                </a:lnTo>
                <a:lnTo>
                  <a:pt x="535864" y="510247"/>
                </a:lnTo>
                <a:lnTo>
                  <a:pt x="535686" y="514832"/>
                </a:lnTo>
                <a:lnTo>
                  <a:pt x="545225" y="514832"/>
                </a:lnTo>
                <a:lnTo>
                  <a:pt x="545218" y="515010"/>
                </a:lnTo>
                <a:lnTo>
                  <a:pt x="9525" y="515010"/>
                </a:lnTo>
                <a:lnTo>
                  <a:pt x="4762" y="519772"/>
                </a:lnTo>
                <a:lnTo>
                  <a:pt x="9525" y="519772"/>
                </a:lnTo>
                <a:lnTo>
                  <a:pt x="9525" y="1096390"/>
                </a:lnTo>
                <a:lnTo>
                  <a:pt x="4762" y="1096390"/>
                </a:lnTo>
                <a:lnTo>
                  <a:pt x="9525" y="1101153"/>
                </a:lnTo>
                <a:lnTo>
                  <a:pt x="3223628" y="1101153"/>
                </a:lnTo>
                <a:lnTo>
                  <a:pt x="3223628" y="1105915"/>
                </a:lnTo>
                <a:close/>
              </a:path>
              <a:path w="3223895" h="1106170">
                <a:moveTo>
                  <a:pt x="545225" y="514832"/>
                </a:moveTo>
                <a:lnTo>
                  <a:pt x="535686" y="514832"/>
                </a:lnTo>
                <a:lnTo>
                  <a:pt x="540448" y="510247"/>
                </a:lnTo>
                <a:lnTo>
                  <a:pt x="545404" y="510247"/>
                </a:lnTo>
                <a:lnTo>
                  <a:pt x="545225" y="514832"/>
                </a:lnTo>
                <a:close/>
              </a:path>
              <a:path w="3223895" h="1106170">
                <a:moveTo>
                  <a:pt x="1346555" y="511009"/>
                </a:moveTo>
                <a:lnTo>
                  <a:pt x="1343977" y="510247"/>
                </a:lnTo>
                <a:lnTo>
                  <a:pt x="1345376" y="510247"/>
                </a:lnTo>
                <a:lnTo>
                  <a:pt x="1346555" y="511009"/>
                </a:lnTo>
                <a:close/>
              </a:path>
              <a:path w="3223895" h="1106170">
                <a:moveTo>
                  <a:pt x="3223628" y="511009"/>
                </a:moveTo>
                <a:lnTo>
                  <a:pt x="1346555" y="511009"/>
                </a:lnTo>
                <a:lnTo>
                  <a:pt x="1345376" y="510247"/>
                </a:lnTo>
                <a:lnTo>
                  <a:pt x="3223628" y="510247"/>
                </a:lnTo>
                <a:lnTo>
                  <a:pt x="3223628" y="511009"/>
                </a:lnTo>
                <a:close/>
              </a:path>
              <a:path w="3223895" h="1106170">
                <a:moveTo>
                  <a:pt x="9525" y="519772"/>
                </a:moveTo>
                <a:lnTo>
                  <a:pt x="4762" y="519772"/>
                </a:lnTo>
                <a:lnTo>
                  <a:pt x="9525" y="515010"/>
                </a:lnTo>
                <a:lnTo>
                  <a:pt x="9525" y="519772"/>
                </a:lnTo>
                <a:close/>
              </a:path>
              <a:path w="3223895" h="1106170">
                <a:moveTo>
                  <a:pt x="545033" y="519772"/>
                </a:moveTo>
                <a:lnTo>
                  <a:pt x="9525" y="519772"/>
                </a:lnTo>
                <a:lnTo>
                  <a:pt x="9525" y="515010"/>
                </a:lnTo>
                <a:lnTo>
                  <a:pt x="545218" y="515010"/>
                </a:lnTo>
                <a:lnTo>
                  <a:pt x="545033" y="519772"/>
                </a:lnTo>
                <a:close/>
              </a:path>
              <a:path w="3223895" h="1106170">
                <a:moveTo>
                  <a:pt x="3214103" y="1101153"/>
                </a:moveTo>
                <a:lnTo>
                  <a:pt x="3214103" y="515010"/>
                </a:lnTo>
                <a:lnTo>
                  <a:pt x="3218865" y="519772"/>
                </a:lnTo>
                <a:lnTo>
                  <a:pt x="3223628" y="519772"/>
                </a:lnTo>
                <a:lnTo>
                  <a:pt x="3223628" y="1096390"/>
                </a:lnTo>
                <a:lnTo>
                  <a:pt x="3218865" y="1096390"/>
                </a:lnTo>
                <a:lnTo>
                  <a:pt x="3214103" y="1101153"/>
                </a:lnTo>
                <a:close/>
              </a:path>
              <a:path w="3223895" h="1106170">
                <a:moveTo>
                  <a:pt x="3223628" y="519772"/>
                </a:moveTo>
                <a:lnTo>
                  <a:pt x="3218865" y="519772"/>
                </a:lnTo>
                <a:lnTo>
                  <a:pt x="3214103" y="515010"/>
                </a:lnTo>
                <a:lnTo>
                  <a:pt x="3223628" y="515010"/>
                </a:lnTo>
                <a:lnTo>
                  <a:pt x="3223628" y="519772"/>
                </a:lnTo>
                <a:close/>
              </a:path>
              <a:path w="3223895" h="1106170">
                <a:moveTo>
                  <a:pt x="9525" y="1101153"/>
                </a:moveTo>
                <a:lnTo>
                  <a:pt x="4762" y="1096390"/>
                </a:lnTo>
                <a:lnTo>
                  <a:pt x="9525" y="1096390"/>
                </a:lnTo>
                <a:lnTo>
                  <a:pt x="9525" y="1101153"/>
                </a:lnTo>
                <a:close/>
              </a:path>
              <a:path w="3223895" h="1106170">
                <a:moveTo>
                  <a:pt x="3214103" y="1101153"/>
                </a:moveTo>
                <a:lnTo>
                  <a:pt x="9525" y="1101153"/>
                </a:lnTo>
                <a:lnTo>
                  <a:pt x="9525" y="1096390"/>
                </a:lnTo>
                <a:lnTo>
                  <a:pt x="3214103" y="1096390"/>
                </a:lnTo>
                <a:lnTo>
                  <a:pt x="3214103" y="1101153"/>
                </a:lnTo>
                <a:close/>
              </a:path>
              <a:path w="3223895" h="1106170">
                <a:moveTo>
                  <a:pt x="3223628" y="1101153"/>
                </a:moveTo>
                <a:lnTo>
                  <a:pt x="3214103" y="1101153"/>
                </a:lnTo>
                <a:lnTo>
                  <a:pt x="3218865" y="1096390"/>
                </a:lnTo>
                <a:lnTo>
                  <a:pt x="3223628" y="1096390"/>
                </a:lnTo>
                <a:lnTo>
                  <a:pt x="3223628" y="1101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737707" y="4022572"/>
            <a:ext cx="247396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绿色化学理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念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0461" y="2696260"/>
            <a:ext cx="3127375" cy="1852930"/>
          </a:xfrm>
          <a:custGeom>
            <a:avLst/>
            <a:gdLst/>
            <a:ahLst/>
            <a:cxnLst/>
            <a:rect l="l" t="t" r="r" b="b"/>
            <a:pathLst>
              <a:path w="3127375" h="1852929">
                <a:moveTo>
                  <a:pt x="1747862" y="1286992"/>
                </a:moveTo>
                <a:lnTo>
                  <a:pt x="3127044" y="0"/>
                </a:lnTo>
                <a:lnTo>
                  <a:pt x="3118012" y="18732"/>
                </a:lnTo>
                <a:lnTo>
                  <a:pt x="3107423" y="18732"/>
                </a:lnTo>
                <a:lnTo>
                  <a:pt x="3096388" y="41619"/>
                </a:lnTo>
                <a:lnTo>
                  <a:pt x="1763188" y="1285709"/>
                </a:lnTo>
                <a:lnTo>
                  <a:pt x="1751101" y="1285709"/>
                </a:lnTo>
                <a:lnTo>
                  <a:pt x="1747862" y="1286992"/>
                </a:lnTo>
                <a:close/>
              </a:path>
              <a:path w="3127375" h="1852929">
                <a:moveTo>
                  <a:pt x="3096388" y="41619"/>
                </a:moveTo>
                <a:lnTo>
                  <a:pt x="3107423" y="18732"/>
                </a:lnTo>
                <a:lnTo>
                  <a:pt x="3114967" y="24282"/>
                </a:lnTo>
                <a:lnTo>
                  <a:pt x="3096388" y="41619"/>
                </a:lnTo>
                <a:close/>
              </a:path>
              <a:path w="3127375" h="1852929">
                <a:moveTo>
                  <a:pt x="2993732" y="1295234"/>
                </a:moveTo>
                <a:lnTo>
                  <a:pt x="2491955" y="1295234"/>
                </a:lnTo>
                <a:lnTo>
                  <a:pt x="3096388" y="41619"/>
                </a:lnTo>
                <a:lnTo>
                  <a:pt x="3114967" y="24282"/>
                </a:lnTo>
                <a:lnTo>
                  <a:pt x="3107423" y="18732"/>
                </a:lnTo>
                <a:lnTo>
                  <a:pt x="3118012" y="18732"/>
                </a:lnTo>
                <a:lnTo>
                  <a:pt x="2507124" y="1285709"/>
                </a:lnTo>
                <a:lnTo>
                  <a:pt x="2499537" y="1285709"/>
                </a:lnTo>
                <a:lnTo>
                  <a:pt x="2503830" y="1292542"/>
                </a:lnTo>
                <a:lnTo>
                  <a:pt x="2993732" y="1292542"/>
                </a:lnTo>
                <a:lnTo>
                  <a:pt x="2993732" y="1295234"/>
                </a:lnTo>
                <a:close/>
              </a:path>
              <a:path w="3127375" h="1852929">
                <a:moveTo>
                  <a:pt x="3003257" y="1852790"/>
                </a:moveTo>
                <a:lnTo>
                  <a:pt x="0" y="1852790"/>
                </a:lnTo>
                <a:lnTo>
                  <a:pt x="0" y="1285709"/>
                </a:lnTo>
                <a:lnTo>
                  <a:pt x="1749237" y="1285709"/>
                </a:lnTo>
                <a:lnTo>
                  <a:pt x="1747862" y="1286992"/>
                </a:lnTo>
                <a:lnTo>
                  <a:pt x="1761813" y="1286992"/>
                </a:lnTo>
                <a:lnTo>
                  <a:pt x="1758084" y="1290472"/>
                </a:lnTo>
                <a:lnTo>
                  <a:pt x="9525" y="1290472"/>
                </a:lnTo>
                <a:lnTo>
                  <a:pt x="4762" y="1295234"/>
                </a:lnTo>
                <a:lnTo>
                  <a:pt x="9525" y="1295234"/>
                </a:lnTo>
                <a:lnTo>
                  <a:pt x="9525" y="1843265"/>
                </a:lnTo>
                <a:lnTo>
                  <a:pt x="4762" y="1843265"/>
                </a:lnTo>
                <a:lnTo>
                  <a:pt x="9525" y="1848027"/>
                </a:lnTo>
                <a:lnTo>
                  <a:pt x="3003257" y="1848027"/>
                </a:lnTo>
                <a:lnTo>
                  <a:pt x="3003257" y="1852790"/>
                </a:lnTo>
                <a:close/>
              </a:path>
              <a:path w="3127375" h="1852929">
                <a:moveTo>
                  <a:pt x="1761813" y="1286992"/>
                </a:moveTo>
                <a:lnTo>
                  <a:pt x="1747862" y="1286992"/>
                </a:lnTo>
                <a:lnTo>
                  <a:pt x="1751101" y="1285709"/>
                </a:lnTo>
                <a:lnTo>
                  <a:pt x="1763188" y="1285709"/>
                </a:lnTo>
                <a:lnTo>
                  <a:pt x="1761813" y="1286992"/>
                </a:lnTo>
                <a:close/>
              </a:path>
              <a:path w="3127375" h="1852929">
                <a:moveTo>
                  <a:pt x="2503830" y="1292542"/>
                </a:moveTo>
                <a:lnTo>
                  <a:pt x="2499537" y="1285709"/>
                </a:lnTo>
                <a:lnTo>
                  <a:pt x="2507124" y="1285709"/>
                </a:lnTo>
                <a:lnTo>
                  <a:pt x="2503830" y="1292542"/>
                </a:lnTo>
                <a:close/>
              </a:path>
              <a:path w="3127375" h="1852929">
                <a:moveTo>
                  <a:pt x="2993732" y="1292542"/>
                </a:moveTo>
                <a:lnTo>
                  <a:pt x="2503830" y="1292542"/>
                </a:lnTo>
                <a:lnTo>
                  <a:pt x="2507124" y="1285709"/>
                </a:lnTo>
                <a:lnTo>
                  <a:pt x="3003257" y="1285709"/>
                </a:lnTo>
                <a:lnTo>
                  <a:pt x="3003257" y="1290472"/>
                </a:lnTo>
                <a:lnTo>
                  <a:pt x="2993732" y="1290472"/>
                </a:lnTo>
                <a:lnTo>
                  <a:pt x="2993732" y="1292542"/>
                </a:lnTo>
                <a:close/>
              </a:path>
              <a:path w="3127375" h="1852929">
                <a:moveTo>
                  <a:pt x="9525" y="1295234"/>
                </a:moveTo>
                <a:lnTo>
                  <a:pt x="4762" y="1295234"/>
                </a:lnTo>
                <a:lnTo>
                  <a:pt x="9525" y="1290472"/>
                </a:lnTo>
                <a:lnTo>
                  <a:pt x="9525" y="1295234"/>
                </a:lnTo>
                <a:close/>
              </a:path>
              <a:path w="3127375" h="1852929">
                <a:moveTo>
                  <a:pt x="1752981" y="1295234"/>
                </a:moveTo>
                <a:lnTo>
                  <a:pt x="9525" y="1295234"/>
                </a:lnTo>
                <a:lnTo>
                  <a:pt x="9525" y="1290472"/>
                </a:lnTo>
                <a:lnTo>
                  <a:pt x="1758084" y="1290472"/>
                </a:lnTo>
                <a:lnTo>
                  <a:pt x="1752981" y="1295234"/>
                </a:lnTo>
                <a:close/>
              </a:path>
              <a:path w="3127375" h="1852929">
                <a:moveTo>
                  <a:pt x="2993732" y="1848027"/>
                </a:moveTo>
                <a:lnTo>
                  <a:pt x="2993732" y="1290472"/>
                </a:lnTo>
                <a:lnTo>
                  <a:pt x="2998495" y="1295234"/>
                </a:lnTo>
                <a:lnTo>
                  <a:pt x="3003257" y="1295234"/>
                </a:lnTo>
                <a:lnTo>
                  <a:pt x="3003257" y="1843265"/>
                </a:lnTo>
                <a:lnTo>
                  <a:pt x="2998495" y="1843265"/>
                </a:lnTo>
                <a:lnTo>
                  <a:pt x="2993732" y="1848027"/>
                </a:lnTo>
                <a:close/>
              </a:path>
              <a:path w="3127375" h="1852929">
                <a:moveTo>
                  <a:pt x="3003257" y="1295234"/>
                </a:moveTo>
                <a:lnTo>
                  <a:pt x="2998495" y="1295234"/>
                </a:lnTo>
                <a:lnTo>
                  <a:pt x="2993732" y="1290472"/>
                </a:lnTo>
                <a:lnTo>
                  <a:pt x="3003257" y="1290472"/>
                </a:lnTo>
                <a:lnTo>
                  <a:pt x="3003257" y="1295234"/>
                </a:lnTo>
                <a:close/>
              </a:path>
              <a:path w="3127375" h="1852929">
                <a:moveTo>
                  <a:pt x="9525" y="1848027"/>
                </a:moveTo>
                <a:lnTo>
                  <a:pt x="4762" y="1843265"/>
                </a:lnTo>
                <a:lnTo>
                  <a:pt x="9525" y="1843265"/>
                </a:lnTo>
                <a:lnTo>
                  <a:pt x="9525" y="1848027"/>
                </a:lnTo>
                <a:close/>
              </a:path>
              <a:path w="3127375" h="1852929">
                <a:moveTo>
                  <a:pt x="2993732" y="1848027"/>
                </a:moveTo>
                <a:lnTo>
                  <a:pt x="9525" y="1848027"/>
                </a:lnTo>
                <a:lnTo>
                  <a:pt x="9525" y="1843265"/>
                </a:lnTo>
                <a:lnTo>
                  <a:pt x="2993732" y="1843265"/>
                </a:lnTo>
                <a:lnTo>
                  <a:pt x="2993732" y="1848027"/>
                </a:lnTo>
                <a:close/>
              </a:path>
              <a:path w="3127375" h="1852929">
                <a:moveTo>
                  <a:pt x="3003257" y="1848027"/>
                </a:moveTo>
                <a:lnTo>
                  <a:pt x="2993732" y="1848027"/>
                </a:lnTo>
                <a:lnTo>
                  <a:pt x="2998495" y="1843265"/>
                </a:lnTo>
                <a:lnTo>
                  <a:pt x="3003257" y="1843265"/>
                </a:lnTo>
                <a:lnTo>
                  <a:pt x="3003257" y="1848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78307" y="3297732"/>
            <a:ext cx="4951730" cy="1210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68830">
              <a:lnSpc>
                <a:spcPct val="121500"/>
              </a:lnSpc>
              <a:spcBef>
                <a:spcPts val="100"/>
              </a:spcBef>
            </a:pPr>
            <a:r>
              <a:rPr dirty="0" sz="3200" b="1">
                <a:latin typeface="隶书"/>
                <a:cs typeface="隶书"/>
              </a:rPr>
              <a:t>物质的循环利</a:t>
            </a:r>
            <a:r>
              <a:rPr dirty="0" sz="3200" spc="-10" b="1">
                <a:latin typeface="隶书"/>
                <a:cs typeface="隶书"/>
              </a:rPr>
              <a:t>用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控制反应条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件</a:t>
            </a:r>
            <a:endParaRPr sz="3200">
              <a:latin typeface="隶书"/>
              <a:cs typeface="隶书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6497" y="1600200"/>
            <a:ext cx="9027795" cy="1622425"/>
            <a:chOff x="116497" y="1600200"/>
            <a:chExt cx="9027795" cy="1622425"/>
          </a:xfrm>
        </p:grpSpPr>
        <p:sp>
          <p:nvSpPr>
            <p:cNvPr id="4" name="object 4"/>
            <p:cNvSpPr/>
            <p:nvPr/>
          </p:nvSpPr>
          <p:spPr>
            <a:xfrm>
              <a:off x="132588" y="1600200"/>
              <a:ext cx="9011412" cy="14112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1064" y="2746247"/>
              <a:ext cx="866140" cy="462280"/>
            </a:xfrm>
            <a:custGeom>
              <a:avLst/>
              <a:gdLst/>
              <a:ahLst/>
              <a:cxnLst/>
              <a:rect l="l" t="t" r="r" b="b"/>
              <a:pathLst>
                <a:path w="866140" h="462280">
                  <a:moveTo>
                    <a:pt x="865632" y="461772"/>
                  </a:moveTo>
                  <a:lnTo>
                    <a:pt x="0" y="461772"/>
                  </a:lnTo>
                  <a:lnTo>
                    <a:pt x="0" y="0"/>
                  </a:lnTo>
                  <a:lnTo>
                    <a:pt x="865632" y="0"/>
                  </a:lnTo>
                  <a:lnTo>
                    <a:pt x="865632" y="461772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6497" y="2731795"/>
              <a:ext cx="894715" cy="490855"/>
            </a:xfrm>
            <a:custGeom>
              <a:avLst/>
              <a:gdLst/>
              <a:ahLst/>
              <a:cxnLst/>
              <a:rect l="l" t="t" r="r" b="b"/>
              <a:pathLst>
                <a:path w="894715" h="490855">
                  <a:moveTo>
                    <a:pt x="894207" y="490245"/>
                  </a:moveTo>
                  <a:lnTo>
                    <a:pt x="0" y="490245"/>
                  </a:lnTo>
                  <a:lnTo>
                    <a:pt x="0" y="0"/>
                  </a:lnTo>
                  <a:lnTo>
                    <a:pt x="894207" y="0"/>
                  </a:lnTo>
                  <a:lnTo>
                    <a:pt x="894207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461670"/>
                  </a:lnTo>
                  <a:lnTo>
                    <a:pt x="14287" y="461670"/>
                  </a:lnTo>
                  <a:lnTo>
                    <a:pt x="28575" y="475957"/>
                  </a:lnTo>
                  <a:lnTo>
                    <a:pt x="894207" y="475957"/>
                  </a:lnTo>
                  <a:lnTo>
                    <a:pt x="894207" y="490245"/>
                  </a:lnTo>
                  <a:close/>
                </a:path>
                <a:path w="894715" h="49085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894715" h="490855">
                  <a:moveTo>
                    <a:pt x="865632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865632" y="14287"/>
                  </a:lnTo>
                  <a:lnTo>
                    <a:pt x="865632" y="28575"/>
                  </a:lnTo>
                  <a:close/>
                </a:path>
                <a:path w="894715" h="490855">
                  <a:moveTo>
                    <a:pt x="865632" y="475957"/>
                  </a:moveTo>
                  <a:lnTo>
                    <a:pt x="865632" y="14287"/>
                  </a:lnTo>
                  <a:lnTo>
                    <a:pt x="879919" y="28575"/>
                  </a:lnTo>
                  <a:lnTo>
                    <a:pt x="894207" y="28575"/>
                  </a:lnTo>
                  <a:lnTo>
                    <a:pt x="894207" y="461670"/>
                  </a:lnTo>
                  <a:lnTo>
                    <a:pt x="879919" y="461670"/>
                  </a:lnTo>
                  <a:lnTo>
                    <a:pt x="865632" y="475957"/>
                  </a:lnTo>
                  <a:close/>
                </a:path>
                <a:path w="894715" h="490855">
                  <a:moveTo>
                    <a:pt x="894207" y="28575"/>
                  </a:moveTo>
                  <a:lnTo>
                    <a:pt x="879919" y="28575"/>
                  </a:lnTo>
                  <a:lnTo>
                    <a:pt x="865632" y="14287"/>
                  </a:lnTo>
                  <a:lnTo>
                    <a:pt x="894207" y="14287"/>
                  </a:lnTo>
                  <a:lnTo>
                    <a:pt x="894207" y="28575"/>
                  </a:lnTo>
                  <a:close/>
                </a:path>
                <a:path w="894715" h="490855">
                  <a:moveTo>
                    <a:pt x="28575" y="475957"/>
                  </a:moveTo>
                  <a:lnTo>
                    <a:pt x="14287" y="461670"/>
                  </a:lnTo>
                  <a:lnTo>
                    <a:pt x="28575" y="461670"/>
                  </a:lnTo>
                  <a:lnTo>
                    <a:pt x="28575" y="475957"/>
                  </a:lnTo>
                  <a:close/>
                </a:path>
                <a:path w="894715" h="490855">
                  <a:moveTo>
                    <a:pt x="865632" y="475957"/>
                  </a:moveTo>
                  <a:lnTo>
                    <a:pt x="28575" y="475957"/>
                  </a:lnTo>
                  <a:lnTo>
                    <a:pt x="28575" y="461670"/>
                  </a:lnTo>
                  <a:lnTo>
                    <a:pt x="865632" y="461670"/>
                  </a:lnTo>
                  <a:lnTo>
                    <a:pt x="865632" y="475957"/>
                  </a:lnTo>
                  <a:close/>
                </a:path>
                <a:path w="894715" h="490855">
                  <a:moveTo>
                    <a:pt x="894207" y="475957"/>
                  </a:moveTo>
                  <a:lnTo>
                    <a:pt x="865632" y="475957"/>
                  </a:lnTo>
                  <a:lnTo>
                    <a:pt x="879919" y="461670"/>
                  </a:lnTo>
                  <a:lnTo>
                    <a:pt x="894207" y="461670"/>
                  </a:lnTo>
                  <a:lnTo>
                    <a:pt x="894207" y="475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32955" y="3286633"/>
            <a:ext cx="8255000" cy="128270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</a:pPr>
            <a:r>
              <a:rPr dirty="0" sz="2400">
                <a:latin typeface="宋体"/>
                <a:cs typeface="宋体"/>
              </a:rPr>
              <a:t>已知：</a:t>
            </a:r>
            <a:endParaRPr sz="2400">
              <a:latin typeface="宋体"/>
              <a:cs typeface="宋体"/>
            </a:endParaRPr>
          </a:p>
          <a:p>
            <a:pPr marL="38100" marR="30480">
              <a:lnSpc>
                <a:spcPct val="114599"/>
              </a:lnSpc>
            </a:pPr>
            <a:r>
              <a:rPr dirty="0" sz="2400">
                <a:latin typeface="宋体"/>
                <a:cs typeface="宋体"/>
              </a:rPr>
              <a:t>磷精矿主要成分为</a:t>
            </a:r>
            <a:r>
              <a:rPr dirty="0" sz="2400" spc="-5" b="0">
                <a:latin typeface="Calibri Light"/>
                <a:cs typeface="Calibri Light"/>
              </a:rPr>
              <a:t>Ca</a:t>
            </a:r>
            <a:r>
              <a:rPr dirty="0" baseline="-17921" sz="2325" spc="-7" b="0">
                <a:latin typeface="Calibri Light"/>
                <a:cs typeface="Calibri Light"/>
              </a:rPr>
              <a:t>5</a:t>
            </a:r>
            <a:r>
              <a:rPr dirty="0" sz="2400" spc="-5" b="0">
                <a:latin typeface="Calibri Light"/>
                <a:cs typeface="Calibri Light"/>
              </a:rPr>
              <a:t>(PO</a:t>
            </a:r>
            <a:r>
              <a:rPr dirty="0" baseline="-17921" sz="2325" spc="-7" b="0">
                <a:latin typeface="Calibri Light"/>
                <a:cs typeface="Calibri Light"/>
              </a:rPr>
              <a:t>4</a:t>
            </a:r>
            <a:r>
              <a:rPr dirty="0" sz="2400" spc="-5" b="0">
                <a:latin typeface="Calibri Light"/>
                <a:cs typeface="Calibri Light"/>
              </a:rPr>
              <a:t>)</a:t>
            </a:r>
            <a:r>
              <a:rPr dirty="0" baseline="-17921" sz="2325" spc="-7" b="0">
                <a:latin typeface="Calibri Light"/>
                <a:cs typeface="Calibri Light"/>
              </a:rPr>
              <a:t>3</a:t>
            </a:r>
            <a:r>
              <a:rPr dirty="0" sz="2400" spc="-5" b="0">
                <a:latin typeface="Calibri Light"/>
                <a:cs typeface="Calibri Light"/>
              </a:rPr>
              <a:t>(OH)</a:t>
            </a:r>
            <a:r>
              <a:rPr dirty="0" sz="2400" spc="-5">
                <a:latin typeface="宋体"/>
                <a:cs typeface="宋体"/>
              </a:rPr>
              <a:t>，</a:t>
            </a:r>
            <a:r>
              <a:rPr dirty="0" sz="2400">
                <a:latin typeface="宋体"/>
                <a:cs typeface="宋体"/>
              </a:rPr>
              <a:t>还含</a:t>
            </a:r>
            <a:r>
              <a:rPr dirty="0" sz="2400" spc="-5" b="0">
                <a:latin typeface="Calibri Light"/>
                <a:cs typeface="Calibri Light"/>
              </a:rPr>
              <a:t>Ca</a:t>
            </a:r>
            <a:r>
              <a:rPr dirty="0" baseline="-17921" sz="2325" spc="-7" b="0">
                <a:latin typeface="Calibri Light"/>
                <a:cs typeface="Calibri Light"/>
              </a:rPr>
              <a:t>5</a:t>
            </a:r>
            <a:r>
              <a:rPr dirty="0" sz="2400" spc="-5" b="0">
                <a:latin typeface="Calibri Light"/>
                <a:cs typeface="Calibri Light"/>
              </a:rPr>
              <a:t>(PO</a:t>
            </a:r>
            <a:r>
              <a:rPr dirty="0" baseline="-17921" sz="2325" spc="-7" b="0">
                <a:latin typeface="Calibri Light"/>
                <a:cs typeface="Calibri Light"/>
              </a:rPr>
              <a:t>4</a:t>
            </a:r>
            <a:r>
              <a:rPr dirty="0" sz="2400" spc="-5" b="0">
                <a:latin typeface="Calibri Light"/>
                <a:cs typeface="Calibri Light"/>
              </a:rPr>
              <a:t>)</a:t>
            </a:r>
            <a:r>
              <a:rPr dirty="0" baseline="-17921" sz="2325" spc="-7" b="0">
                <a:latin typeface="Calibri Light"/>
                <a:cs typeface="Calibri Light"/>
              </a:rPr>
              <a:t>3</a:t>
            </a:r>
            <a:r>
              <a:rPr dirty="0" sz="2400" spc="-5" b="0">
                <a:latin typeface="Calibri Light"/>
                <a:cs typeface="Calibri Light"/>
              </a:rPr>
              <a:t>F</a:t>
            </a:r>
            <a:r>
              <a:rPr dirty="0" sz="2400">
                <a:latin typeface="宋体"/>
                <a:cs typeface="宋体"/>
              </a:rPr>
              <a:t>和有机碳等。 溶解度</a:t>
            </a:r>
            <a:r>
              <a:rPr dirty="0" sz="2400" spc="-5">
                <a:latin typeface="宋体"/>
                <a:cs typeface="宋体"/>
              </a:rPr>
              <a:t>：</a:t>
            </a:r>
            <a:r>
              <a:rPr dirty="0" sz="2400" spc="-5" b="0">
                <a:latin typeface="Calibri Light"/>
                <a:cs typeface="Calibri Light"/>
              </a:rPr>
              <a:t>Ca</a:t>
            </a:r>
            <a:r>
              <a:rPr dirty="0" baseline="-17921" sz="2325" spc="-7" b="0">
                <a:latin typeface="Calibri Light"/>
                <a:cs typeface="Calibri Light"/>
              </a:rPr>
              <a:t>5</a:t>
            </a:r>
            <a:r>
              <a:rPr dirty="0" sz="2400" spc="-5" b="0">
                <a:latin typeface="Calibri Light"/>
                <a:cs typeface="Calibri Light"/>
              </a:rPr>
              <a:t>(PO</a:t>
            </a:r>
            <a:r>
              <a:rPr dirty="0" baseline="-17921" sz="2325" spc="-7" b="0">
                <a:latin typeface="Calibri Light"/>
                <a:cs typeface="Calibri Light"/>
              </a:rPr>
              <a:t>4</a:t>
            </a:r>
            <a:r>
              <a:rPr dirty="0" sz="2400" spc="-5" b="0">
                <a:latin typeface="Calibri Light"/>
                <a:cs typeface="Calibri Light"/>
              </a:rPr>
              <a:t>)</a:t>
            </a:r>
            <a:r>
              <a:rPr dirty="0" baseline="-17921" sz="2325" spc="-7" b="0">
                <a:latin typeface="Calibri Light"/>
                <a:cs typeface="Calibri Light"/>
              </a:rPr>
              <a:t>3</a:t>
            </a:r>
            <a:r>
              <a:rPr dirty="0" sz="2400" spc="-5" b="0">
                <a:latin typeface="Calibri Light"/>
                <a:cs typeface="Calibri Light"/>
              </a:rPr>
              <a:t>(OH)&lt;CaSO</a:t>
            </a:r>
            <a:r>
              <a:rPr dirty="0" baseline="-17921" sz="2325" spc="-7" b="0">
                <a:latin typeface="Calibri Light"/>
                <a:cs typeface="Calibri Light"/>
              </a:rPr>
              <a:t>4</a:t>
            </a:r>
            <a:r>
              <a:rPr dirty="0" sz="2400" spc="-5" b="0">
                <a:latin typeface="Calibri Light"/>
                <a:cs typeface="Calibri Light"/>
              </a:rPr>
              <a:t>·0.5H</a:t>
            </a:r>
            <a:r>
              <a:rPr dirty="0" baseline="-17921" sz="2325" spc="-7" b="0">
                <a:latin typeface="Calibri Light"/>
                <a:cs typeface="Calibri Light"/>
              </a:rPr>
              <a:t>2</a:t>
            </a:r>
            <a:r>
              <a:rPr dirty="0" sz="2400" spc="-5" b="0">
                <a:latin typeface="Calibri Light"/>
                <a:cs typeface="Calibri Light"/>
              </a:rPr>
              <a:t>O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063" y="2746248"/>
            <a:ext cx="866140" cy="46228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5730">
              <a:lnSpc>
                <a:spcPct val="100000"/>
              </a:lnSpc>
              <a:spcBef>
                <a:spcPts val="220"/>
              </a:spcBef>
            </a:pPr>
            <a:r>
              <a:rPr dirty="0" sz="24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2400" spc="-10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2400">
              <a:latin typeface="隶书"/>
              <a:cs typeface="隶书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4208" y="2171954"/>
            <a:ext cx="882015" cy="553085"/>
          </a:xfrm>
          <a:custGeom>
            <a:avLst/>
            <a:gdLst/>
            <a:ahLst/>
            <a:cxnLst/>
            <a:rect l="l" t="t" r="r" b="b"/>
            <a:pathLst>
              <a:path w="882015" h="553085">
                <a:moveTo>
                  <a:pt x="882015" y="552831"/>
                </a:moveTo>
                <a:lnTo>
                  <a:pt x="0" y="552831"/>
                </a:lnTo>
                <a:lnTo>
                  <a:pt x="0" y="0"/>
                </a:lnTo>
                <a:lnTo>
                  <a:pt x="882015" y="0"/>
                </a:lnTo>
                <a:lnTo>
                  <a:pt x="882015" y="14287"/>
                </a:lnTo>
                <a:lnTo>
                  <a:pt x="28575" y="14287"/>
                </a:lnTo>
                <a:lnTo>
                  <a:pt x="14287" y="28575"/>
                </a:lnTo>
                <a:lnTo>
                  <a:pt x="28575" y="28575"/>
                </a:lnTo>
                <a:lnTo>
                  <a:pt x="28575" y="524256"/>
                </a:lnTo>
                <a:lnTo>
                  <a:pt x="14287" y="524256"/>
                </a:lnTo>
                <a:lnTo>
                  <a:pt x="28575" y="538543"/>
                </a:lnTo>
                <a:lnTo>
                  <a:pt x="882015" y="538543"/>
                </a:lnTo>
                <a:lnTo>
                  <a:pt x="882015" y="552831"/>
                </a:lnTo>
                <a:close/>
              </a:path>
              <a:path w="882015" h="553085">
                <a:moveTo>
                  <a:pt x="28575" y="28575"/>
                </a:moveTo>
                <a:lnTo>
                  <a:pt x="14287" y="28575"/>
                </a:lnTo>
                <a:lnTo>
                  <a:pt x="28575" y="14287"/>
                </a:lnTo>
                <a:lnTo>
                  <a:pt x="28575" y="28575"/>
                </a:lnTo>
                <a:close/>
              </a:path>
              <a:path w="882015" h="553085">
                <a:moveTo>
                  <a:pt x="853440" y="28575"/>
                </a:moveTo>
                <a:lnTo>
                  <a:pt x="28575" y="28575"/>
                </a:lnTo>
                <a:lnTo>
                  <a:pt x="28575" y="14287"/>
                </a:lnTo>
                <a:lnTo>
                  <a:pt x="853440" y="14287"/>
                </a:lnTo>
                <a:lnTo>
                  <a:pt x="853440" y="28575"/>
                </a:lnTo>
                <a:close/>
              </a:path>
              <a:path w="882015" h="553085">
                <a:moveTo>
                  <a:pt x="853440" y="538543"/>
                </a:moveTo>
                <a:lnTo>
                  <a:pt x="853440" y="14287"/>
                </a:lnTo>
                <a:lnTo>
                  <a:pt x="867727" y="28575"/>
                </a:lnTo>
                <a:lnTo>
                  <a:pt x="882015" y="28575"/>
                </a:lnTo>
                <a:lnTo>
                  <a:pt x="882015" y="524256"/>
                </a:lnTo>
                <a:lnTo>
                  <a:pt x="867727" y="524256"/>
                </a:lnTo>
                <a:lnTo>
                  <a:pt x="853440" y="538543"/>
                </a:lnTo>
                <a:close/>
              </a:path>
              <a:path w="882015" h="553085">
                <a:moveTo>
                  <a:pt x="882015" y="28575"/>
                </a:moveTo>
                <a:lnTo>
                  <a:pt x="867727" y="28575"/>
                </a:lnTo>
                <a:lnTo>
                  <a:pt x="853440" y="14287"/>
                </a:lnTo>
                <a:lnTo>
                  <a:pt x="882015" y="14287"/>
                </a:lnTo>
                <a:lnTo>
                  <a:pt x="882015" y="28575"/>
                </a:lnTo>
                <a:close/>
              </a:path>
              <a:path w="882015" h="553085">
                <a:moveTo>
                  <a:pt x="28575" y="538543"/>
                </a:moveTo>
                <a:lnTo>
                  <a:pt x="14287" y="524256"/>
                </a:lnTo>
                <a:lnTo>
                  <a:pt x="28575" y="524256"/>
                </a:lnTo>
                <a:lnTo>
                  <a:pt x="28575" y="538543"/>
                </a:lnTo>
                <a:close/>
              </a:path>
              <a:path w="882015" h="553085">
                <a:moveTo>
                  <a:pt x="853440" y="538543"/>
                </a:moveTo>
                <a:lnTo>
                  <a:pt x="28575" y="538543"/>
                </a:lnTo>
                <a:lnTo>
                  <a:pt x="28575" y="524256"/>
                </a:lnTo>
                <a:lnTo>
                  <a:pt x="853440" y="524256"/>
                </a:lnTo>
                <a:lnTo>
                  <a:pt x="853440" y="538543"/>
                </a:lnTo>
                <a:close/>
              </a:path>
              <a:path w="882015" h="553085">
                <a:moveTo>
                  <a:pt x="882015" y="538543"/>
                </a:moveTo>
                <a:lnTo>
                  <a:pt x="853440" y="538543"/>
                </a:lnTo>
                <a:lnTo>
                  <a:pt x="867727" y="524256"/>
                </a:lnTo>
                <a:lnTo>
                  <a:pt x="882015" y="524256"/>
                </a:lnTo>
                <a:lnTo>
                  <a:pt x="882015" y="538543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179307" y="2321051"/>
            <a:ext cx="853440" cy="462280"/>
          </a:xfrm>
          <a:prstGeom prst="rect">
            <a:avLst/>
          </a:prstGeom>
          <a:solidFill>
            <a:srgbClr val="0000CC"/>
          </a:solidFill>
        </p:spPr>
        <p:txBody>
          <a:bodyPr wrap="square" lIns="0" tIns="27940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220"/>
              </a:spcBef>
            </a:pPr>
            <a:r>
              <a:rPr dirty="0" sz="24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2400" spc="-10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2400">
              <a:latin typeface="隶书"/>
              <a:cs typeface="隶书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38579" y="1841106"/>
            <a:ext cx="1205865" cy="467995"/>
          </a:xfrm>
          <a:custGeom>
            <a:avLst/>
            <a:gdLst/>
            <a:ahLst/>
            <a:cxnLst/>
            <a:rect l="l" t="t" r="r" b="b"/>
            <a:pathLst>
              <a:path w="1205865" h="467994">
                <a:moveTo>
                  <a:pt x="1205420" y="467487"/>
                </a:moveTo>
                <a:lnTo>
                  <a:pt x="0" y="467487"/>
                </a:lnTo>
                <a:lnTo>
                  <a:pt x="0" y="0"/>
                </a:lnTo>
                <a:lnTo>
                  <a:pt x="1205420" y="0"/>
                </a:lnTo>
                <a:lnTo>
                  <a:pt x="1205420" y="14287"/>
                </a:lnTo>
                <a:lnTo>
                  <a:pt x="28575" y="14287"/>
                </a:lnTo>
                <a:lnTo>
                  <a:pt x="14287" y="28575"/>
                </a:lnTo>
                <a:lnTo>
                  <a:pt x="28575" y="28575"/>
                </a:lnTo>
                <a:lnTo>
                  <a:pt x="28575" y="438912"/>
                </a:lnTo>
                <a:lnTo>
                  <a:pt x="14287" y="438912"/>
                </a:lnTo>
                <a:lnTo>
                  <a:pt x="28575" y="453199"/>
                </a:lnTo>
                <a:lnTo>
                  <a:pt x="1205420" y="453199"/>
                </a:lnTo>
                <a:lnTo>
                  <a:pt x="1205420" y="467487"/>
                </a:lnTo>
                <a:close/>
              </a:path>
              <a:path w="1205865" h="467994">
                <a:moveTo>
                  <a:pt x="28575" y="28575"/>
                </a:moveTo>
                <a:lnTo>
                  <a:pt x="14287" y="28575"/>
                </a:lnTo>
                <a:lnTo>
                  <a:pt x="28575" y="14287"/>
                </a:lnTo>
                <a:lnTo>
                  <a:pt x="28575" y="28575"/>
                </a:lnTo>
                <a:close/>
              </a:path>
              <a:path w="1205865" h="467994">
                <a:moveTo>
                  <a:pt x="1191132" y="28575"/>
                </a:moveTo>
                <a:lnTo>
                  <a:pt x="28575" y="28575"/>
                </a:lnTo>
                <a:lnTo>
                  <a:pt x="28575" y="14287"/>
                </a:lnTo>
                <a:lnTo>
                  <a:pt x="1191132" y="14287"/>
                </a:lnTo>
                <a:lnTo>
                  <a:pt x="1191132" y="28575"/>
                </a:lnTo>
                <a:close/>
              </a:path>
              <a:path w="1205865" h="467994">
                <a:moveTo>
                  <a:pt x="1191132" y="453199"/>
                </a:moveTo>
                <a:lnTo>
                  <a:pt x="1191132" y="14287"/>
                </a:lnTo>
                <a:lnTo>
                  <a:pt x="1205420" y="28575"/>
                </a:lnTo>
                <a:lnTo>
                  <a:pt x="1205420" y="438912"/>
                </a:lnTo>
                <a:lnTo>
                  <a:pt x="1191132" y="453199"/>
                </a:lnTo>
                <a:close/>
              </a:path>
              <a:path w="1205865" h="467994">
                <a:moveTo>
                  <a:pt x="1205420" y="28575"/>
                </a:moveTo>
                <a:lnTo>
                  <a:pt x="1191132" y="14287"/>
                </a:lnTo>
                <a:lnTo>
                  <a:pt x="1205420" y="14287"/>
                </a:lnTo>
                <a:lnTo>
                  <a:pt x="1205420" y="28575"/>
                </a:lnTo>
                <a:close/>
              </a:path>
              <a:path w="1205865" h="467994">
                <a:moveTo>
                  <a:pt x="28575" y="453199"/>
                </a:moveTo>
                <a:lnTo>
                  <a:pt x="14287" y="438912"/>
                </a:lnTo>
                <a:lnTo>
                  <a:pt x="28575" y="438912"/>
                </a:lnTo>
                <a:lnTo>
                  <a:pt x="28575" y="453199"/>
                </a:lnTo>
                <a:close/>
              </a:path>
              <a:path w="1205865" h="467994">
                <a:moveTo>
                  <a:pt x="1191132" y="453199"/>
                </a:moveTo>
                <a:lnTo>
                  <a:pt x="28575" y="453199"/>
                </a:lnTo>
                <a:lnTo>
                  <a:pt x="28575" y="438912"/>
                </a:lnTo>
                <a:lnTo>
                  <a:pt x="1191132" y="438912"/>
                </a:lnTo>
                <a:lnTo>
                  <a:pt x="1191132" y="453199"/>
                </a:lnTo>
                <a:close/>
              </a:path>
              <a:path w="1205865" h="467994">
                <a:moveTo>
                  <a:pt x="1205420" y="453199"/>
                </a:moveTo>
                <a:lnTo>
                  <a:pt x="1191132" y="453199"/>
                </a:lnTo>
                <a:lnTo>
                  <a:pt x="1205420" y="438912"/>
                </a:lnTo>
                <a:lnTo>
                  <a:pt x="1205420" y="453199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52679" y="371652"/>
            <a:ext cx="8407400" cy="1126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290830">
              <a:lnSpc>
                <a:spcPct val="100000"/>
              </a:lnSpc>
              <a:spcBef>
                <a:spcPts val="95"/>
              </a:spcBef>
            </a:pPr>
            <a:r>
              <a:rPr dirty="0" sz="2800" spc="200" b="1">
                <a:latin typeface="微软雅黑"/>
                <a:cs typeface="微软雅黑"/>
              </a:rPr>
              <a:t>经典试题分</a:t>
            </a:r>
            <a:r>
              <a:rPr dirty="0" sz="2800" spc="-5" b="1">
                <a:latin typeface="微软雅黑"/>
                <a:cs typeface="微软雅黑"/>
              </a:rPr>
              <a:t>析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  <a:tabLst>
                <a:tab pos="2602865" algn="l"/>
              </a:tabLst>
            </a:pPr>
            <a:r>
              <a:rPr dirty="0" sz="2400">
                <a:latin typeface="宋体"/>
                <a:cs typeface="宋体"/>
              </a:rPr>
              <a:t>（</a:t>
            </a:r>
            <a:r>
              <a:rPr dirty="0" sz="2400">
                <a:latin typeface="Times New Roman"/>
                <a:cs typeface="Times New Roman"/>
              </a:rPr>
              <a:t>2018</a:t>
            </a:r>
            <a:r>
              <a:rPr dirty="0" sz="2400">
                <a:latin typeface="宋体"/>
                <a:cs typeface="宋体"/>
              </a:rPr>
              <a:t>北京高考）	磷精矿湿法制备磷酸的一种工艺流程如下：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0069" y="0"/>
            <a:ext cx="1551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高中化</a:t>
            </a:r>
            <a:r>
              <a:rPr dirty="0" spc="-5"/>
              <a:t>学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80972"/>
            <a:ext cx="9144000" cy="1322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9879" y="1476121"/>
            <a:ext cx="71247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33705" algn="l"/>
              </a:tabLst>
            </a:pP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5	4</a:t>
            </a:r>
            <a:r>
              <a:rPr dirty="0" sz="1150" spc="245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3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351660"/>
            <a:ext cx="14046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0066"/>
                </a:solidFill>
                <a:latin typeface="宋体"/>
                <a:cs typeface="宋体"/>
              </a:rPr>
              <a:t>Ca</a:t>
            </a:r>
            <a:r>
              <a:rPr dirty="0" sz="1800" spc="-335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spc="-5" b="1">
                <a:solidFill>
                  <a:srgbClr val="000066"/>
                </a:solidFill>
                <a:latin typeface="宋体"/>
                <a:cs typeface="宋体"/>
              </a:rPr>
              <a:t>(PO</a:t>
            </a:r>
            <a:r>
              <a:rPr dirty="0" sz="1800" spc="-335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)</a:t>
            </a:r>
            <a:r>
              <a:rPr dirty="0" sz="1800" spc="-335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(OH)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39" y="1625980"/>
            <a:ext cx="1108710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Ca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5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(PO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)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3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F</a:t>
            </a:r>
            <a:endParaRPr sz="1800">
              <a:latin typeface="宋体"/>
              <a:cs typeface="宋体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有机</a:t>
            </a: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碳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1924240"/>
            <a:ext cx="9144000" cy="979169"/>
            <a:chOff x="0" y="1924240"/>
            <a:chExt cx="9144000" cy="979169"/>
          </a:xfrm>
        </p:grpSpPr>
        <p:sp>
          <p:nvSpPr>
            <p:cNvPr id="8" name="object 8"/>
            <p:cNvSpPr/>
            <p:nvPr/>
          </p:nvSpPr>
          <p:spPr>
            <a:xfrm>
              <a:off x="0" y="1924240"/>
              <a:ext cx="9144000" cy="833755"/>
            </a:xfrm>
            <a:custGeom>
              <a:avLst/>
              <a:gdLst/>
              <a:ahLst/>
              <a:cxnLst/>
              <a:rect l="l" t="t" r="r" b="b"/>
              <a:pathLst>
                <a:path w="9144000" h="833755">
                  <a:moveTo>
                    <a:pt x="867727" y="280416"/>
                  </a:moveTo>
                  <a:lnTo>
                    <a:pt x="839152" y="280416"/>
                  </a:lnTo>
                  <a:lnTo>
                    <a:pt x="839152" y="308991"/>
                  </a:lnTo>
                  <a:lnTo>
                    <a:pt x="839152" y="804672"/>
                  </a:lnTo>
                  <a:lnTo>
                    <a:pt x="14287" y="804672"/>
                  </a:lnTo>
                  <a:lnTo>
                    <a:pt x="14287" y="308991"/>
                  </a:lnTo>
                  <a:lnTo>
                    <a:pt x="839152" y="308991"/>
                  </a:lnTo>
                  <a:lnTo>
                    <a:pt x="839152" y="280416"/>
                  </a:lnTo>
                  <a:lnTo>
                    <a:pt x="0" y="280416"/>
                  </a:lnTo>
                  <a:lnTo>
                    <a:pt x="0" y="308991"/>
                  </a:lnTo>
                  <a:lnTo>
                    <a:pt x="0" y="804672"/>
                  </a:lnTo>
                  <a:lnTo>
                    <a:pt x="0" y="833247"/>
                  </a:lnTo>
                  <a:lnTo>
                    <a:pt x="867727" y="833247"/>
                  </a:lnTo>
                  <a:lnTo>
                    <a:pt x="867727" y="818959"/>
                  </a:lnTo>
                  <a:lnTo>
                    <a:pt x="867727" y="804672"/>
                  </a:lnTo>
                  <a:lnTo>
                    <a:pt x="867727" y="308991"/>
                  </a:lnTo>
                  <a:lnTo>
                    <a:pt x="867727" y="294703"/>
                  </a:lnTo>
                  <a:lnTo>
                    <a:pt x="867727" y="280416"/>
                  </a:lnTo>
                  <a:close/>
                </a:path>
                <a:path w="9144000" h="833755">
                  <a:moveTo>
                    <a:pt x="9144000" y="0"/>
                  </a:moveTo>
                  <a:lnTo>
                    <a:pt x="9129712" y="0"/>
                  </a:lnTo>
                  <a:lnTo>
                    <a:pt x="9129712" y="28575"/>
                  </a:lnTo>
                  <a:lnTo>
                    <a:pt x="9129712" y="438912"/>
                  </a:lnTo>
                  <a:lnTo>
                    <a:pt x="7967154" y="438912"/>
                  </a:lnTo>
                  <a:lnTo>
                    <a:pt x="7967154" y="28575"/>
                  </a:lnTo>
                  <a:lnTo>
                    <a:pt x="9129712" y="28575"/>
                  </a:lnTo>
                  <a:lnTo>
                    <a:pt x="9129712" y="0"/>
                  </a:lnTo>
                  <a:lnTo>
                    <a:pt x="7938579" y="0"/>
                  </a:lnTo>
                  <a:lnTo>
                    <a:pt x="7938579" y="467487"/>
                  </a:lnTo>
                  <a:lnTo>
                    <a:pt x="9144000" y="467487"/>
                  </a:lnTo>
                  <a:lnTo>
                    <a:pt x="9144000" y="453199"/>
                  </a:lnTo>
                  <a:lnTo>
                    <a:pt x="9144000" y="438912"/>
                  </a:lnTo>
                  <a:lnTo>
                    <a:pt x="9144000" y="28575"/>
                  </a:lnTo>
                  <a:lnTo>
                    <a:pt x="9144000" y="142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48982" y="2350960"/>
              <a:ext cx="601395" cy="552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81414" y="2430208"/>
              <a:ext cx="601395" cy="4724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015985" y="1575308"/>
            <a:ext cx="635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0">
                <a:latin typeface="Calibri Light"/>
                <a:cs typeface="Calibri Light"/>
              </a:rPr>
              <a:t>H</a:t>
            </a:r>
            <a:r>
              <a:rPr dirty="0" baseline="-16908" sz="1725" b="0">
                <a:latin typeface="Calibri Light"/>
                <a:cs typeface="Calibri Light"/>
              </a:rPr>
              <a:t>3</a:t>
            </a:r>
            <a:r>
              <a:rPr dirty="0" sz="1800" b="0">
                <a:latin typeface="Calibri Light"/>
                <a:cs typeface="Calibri Light"/>
              </a:rPr>
              <a:t>PO</a:t>
            </a:r>
            <a:r>
              <a:rPr dirty="0" baseline="-16908" sz="1725" b="0">
                <a:latin typeface="Calibri Light"/>
                <a:cs typeface="Calibri Light"/>
              </a:rPr>
              <a:t>4</a:t>
            </a:r>
            <a:endParaRPr baseline="-16908" sz="1725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0040" y="3128479"/>
            <a:ext cx="42506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2Ca</a:t>
            </a:r>
            <a:r>
              <a:rPr dirty="0" baseline="-21505" sz="2325">
                <a:latin typeface="Times New Roman"/>
                <a:cs typeface="Times New Roman"/>
              </a:rPr>
              <a:t>5</a:t>
            </a:r>
            <a:r>
              <a:rPr dirty="0" sz="2400">
                <a:latin typeface="Times New Roman"/>
                <a:cs typeface="Times New Roman"/>
              </a:rPr>
              <a:t>(PO</a:t>
            </a:r>
            <a:r>
              <a:rPr dirty="0" baseline="-21505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)</a:t>
            </a:r>
            <a:r>
              <a:rPr dirty="0" baseline="-21505" sz="2325">
                <a:latin typeface="Times New Roman"/>
                <a:cs typeface="Times New Roman"/>
              </a:rPr>
              <a:t>3</a:t>
            </a:r>
            <a:r>
              <a:rPr dirty="0" sz="2400">
                <a:latin typeface="Times New Roman"/>
                <a:cs typeface="Times New Roman"/>
              </a:rPr>
              <a:t>(OH)+3H</a:t>
            </a:r>
            <a:r>
              <a:rPr dirty="0" baseline="-21505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O+10H</a:t>
            </a:r>
            <a:r>
              <a:rPr dirty="0" baseline="-21505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21505" sz="2325">
                <a:latin typeface="Times New Roman"/>
                <a:cs typeface="Times New Roman"/>
              </a:rPr>
              <a:t>4</a:t>
            </a:r>
            <a:endParaRPr baseline="-21505" sz="2325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77295" y="3403244"/>
            <a:ext cx="399415" cy="0"/>
          </a:xfrm>
          <a:custGeom>
            <a:avLst/>
            <a:gdLst/>
            <a:ahLst/>
            <a:cxnLst/>
            <a:rect l="l" t="t" r="r" b="b"/>
            <a:pathLst>
              <a:path w="399414" h="0">
                <a:moveTo>
                  <a:pt x="0" y="0"/>
                </a:moveTo>
                <a:lnTo>
                  <a:pt x="399008" y="0"/>
                </a:lnTo>
              </a:path>
            </a:pathLst>
          </a:custGeom>
          <a:ln w="12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639195" y="3185236"/>
            <a:ext cx="3846195" cy="445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160"/>
              </a:lnSpc>
              <a:spcBef>
                <a:spcPts val="100"/>
              </a:spcBef>
              <a:tabLst>
                <a:tab pos="436880" algn="l"/>
              </a:tabLst>
            </a:pPr>
            <a:r>
              <a:rPr dirty="0" u="sng" baseline="68888" sz="1875" spc="-7">
                <a:uFill>
                  <a:solidFill>
                    <a:srgbClr val="000000"/>
                  </a:solidFill>
                </a:uFill>
                <a:latin typeface="宋体"/>
                <a:cs typeface="宋体"/>
              </a:rPr>
              <a:t> </a:t>
            </a:r>
            <a:r>
              <a:rPr dirty="0" u="sng" baseline="53819" sz="240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△	</a:t>
            </a:r>
            <a:r>
              <a:rPr dirty="0" sz="2400" spc="-5">
                <a:latin typeface="Times New Roman"/>
                <a:cs typeface="Times New Roman"/>
              </a:rPr>
              <a:t>10CaSO </a:t>
            </a:r>
            <a:r>
              <a:rPr dirty="0" sz="2400" spc="-5" b="0">
                <a:latin typeface="Calibri Light"/>
                <a:cs typeface="Calibri Light"/>
              </a:rPr>
              <a:t>·</a:t>
            </a:r>
            <a:r>
              <a:rPr dirty="0" sz="2400" spc="-5">
                <a:latin typeface="Times New Roman"/>
                <a:cs typeface="Times New Roman"/>
              </a:rPr>
              <a:t>0.5H </a:t>
            </a:r>
            <a:r>
              <a:rPr dirty="0" sz="2400">
                <a:latin typeface="Times New Roman"/>
                <a:cs typeface="Times New Roman"/>
              </a:rPr>
              <a:t>O+6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sz="2400" spc="50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PO</a:t>
            </a:r>
            <a:endParaRPr sz="2400">
              <a:latin typeface="Times New Roman"/>
              <a:cs typeface="Times New Roman"/>
            </a:endParaRPr>
          </a:p>
          <a:p>
            <a:pPr marL="1580515">
              <a:lnSpc>
                <a:spcPts val="1140"/>
              </a:lnSpc>
              <a:tabLst>
                <a:tab pos="2355215" algn="l"/>
                <a:tab pos="3219450" algn="l"/>
                <a:tab pos="3708400" algn="l"/>
              </a:tabLst>
            </a:pPr>
            <a:r>
              <a:rPr dirty="0" sz="1550" spc="5">
                <a:latin typeface="Times New Roman"/>
                <a:cs typeface="Times New Roman"/>
              </a:rPr>
              <a:t>4	2	</a:t>
            </a:r>
            <a:r>
              <a:rPr dirty="0" sz="1550" spc="5">
                <a:solidFill>
                  <a:srgbClr val="FF0000"/>
                </a:solidFill>
                <a:latin typeface="Times New Roman"/>
                <a:cs typeface="Times New Roman"/>
              </a:rPr>
              <a:t>3	4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3852" y="3763060"/>
            <a:ext cx="1796414" cy="372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545"/>
              </a:lnSpc>
              <a:tabLst>
                <a:tab pos="1490980" algn="l"/>
              </a:tabLst>
            </a:pPr>
            <a:r>
              <a:rPr dirty="0" sz="2400" b="0">
                <a:solidFill>
                  <a:srgbClr val="FF0000"/>
                </a:solidFill>
                <a:latin typeface="Calibri Light"/>
                <a:cs typeface="Calibri Light"/>
              </a:rPr>
              <a:t>Ca</a:t>
            </a:r>
            <a:r>
              <a:rPr dirty="0" baseline="-17921" sz="2325" b="0">
                <a:solidFill>
                  <a:srgbClr val="FF0000"/>
                </a:solidFill>
                <a:latin typeface="Calibri Light"/>
                <a:cs typeface="Calibri Light"/>
              </a:rPr>
              <a:t>5</a:t>
            </a:r>
            <a:r>
              <a:rPr dirty="0" sz="2400" spc="-5" b="0">
                <a:solidFill>
                  <a:srgbClr val="FF0000"/>
                </a:solidFill>
                <a:latin typeface="Calibri Light"/>
                <a:cs typeface="Calibri Light"/>
              </a:rPr>
              <a:t>(</a:t>
            </a:r>
            <a:r>
              <a:rPr dirty="0" sz="2400" b="0">
                <a:solidFill>
                  <a:srgbClr val="FF0000"/>
                </a:solidFill>
                <a:latin typeface="Calibri Light"/>
                <a:cs typeface="Calibri Light"/>
              </a:rPr>
              <a:t>P</a:t>
            </a:r>
            <a:r>
              <a:rPr dirty="0" sz="2400" spc="-5" b="0">
                <a:solidFill>
                  <a:srgbClr val="FF0000"/>
                </a:solidFill>
                <a:latin typeface="Calibri Light"/>
                <a:cs typeface="Calibri Light"/>
              </a:rPr>
              <a:t>O</a:t>
            </a:r>
            <a:r>
              <a:rPr dirty="0" baseline="-17921" sz="2325" b="0">
                <a:solidFill>
                  <a:srgbClr val="FF0000"/>
                </a:solidFill>
                <a:latin typeface="Calibri Light"/>
                <a:cs typeface="Calibri Light"/>
              </a:rPr>
              <a:t>4</a:t>
            </a:r>
            <a:r>
              <a:rPr dirty="0" sz="2400" spc="-5" b="0">
                <a:solidFill>
                  <a:srgbClr val="FF0000"/>
                </a:solidFill>
                <a:latin typeface="Calibri Light"/>
                <a:cs typeface="Calibri Light"/>
              </a:rPr>
              <a:t>)</a:t>
            </a:r>
            <a:r>
              <a:rPr dirty="0" baseline="-17921" sz="2325" b="0">
                <a:solidFill>
                  <a:srgbClr val="FF0000"/>
                </a:solidFill>
                <a:latin typeface="Calibri Light"/>
                <a:cs typeface="Calibri Light"/>
              </a:rPr>
              <a:t>3</a:t>
            </a:r>
            <a:r>
              <a:rPr dirty="0" sz="2400" b="0">
                <a:solidFill>
                  <a:srgbClr val="FF0000"/>
                </a:solidFill>
                <a:latin typeface="Calibri Light"/>
                <a:cs typeface="Calibri Light"/>
              </a:rPr>
              <a:t>F	</a:t>
            </a:r>
            <a:r>
              <a:rPr dirty="0" sz="2400">
                <a:solidFill>
                  <a:srgbClr val="FF0000"/>
                </a:solidFill>
                <a:latin typeface="宋体"/>
                <a:cs typeface="宋体"/>
              </a:rPr>
              <a:t>？</a:t>
            </a:r>
            <a:endParaRPr sz="2400">
              <a:latin typeface="宋体"/>
              <a:cs typeface="宋体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3720084"/>
            <a:ext cx="4667250" cy="460375"/>
            <a:chOff x="0" y="3720084"/>
            <a:chExt cx="4667250" cy="460375"/>
          </a:xfrm>
        </p:grpSpPr>
        <p:sp>
          <p:nvSpPr>
            <p:cNvPr id="17" name="object 17"/>
            <p:cNvSpPr/>
            <p:nvPr/>
          </p:nvSpPr>
          <p:spPr>
            <a:xfrm>
              <a:off x="0" y="3720084"/>
              <a:ext cx="4657725" cy="460375"/>
            </a:xfrm>
            <a:custGeom>
              <a:avLst/>
              <a:gdLst/>
              <a:ahLst/>
              <a:cxnLst/>
              <a:rect l="l" t="t" r="r" b="b"/>
              <a:pathLst>
                <a:path w="4657725" h="460375">
                  <a:moveTo>
                    <a:pt x="4657344" y="460248"/>
                  </a:moveTo>
                  <a:lnTo>
                    <a:pt x="0" y="460248"/>
                  </a:lnTo>
                  <a:lnTo>
                    <a:pt x="0" y="0"/>
                  </a:lnTo>
                  <a:lnTo>
                    <a:pt x="4657344" y="0"/>
                  </a:lnTo>
                  <a:lnTo>
                    <a:pt x="4657344" y="460248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312665" y="3957980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29" h="0">
                  <a:moveTo>
                    <a:pt x="0" y="0"/>
                  </a:moveTo>
                  <a:lnTo>
                    <a:pt x="354330" y="0"/>
                  </a:lnTo>
                </a:path>
              </a:pathLst>
            </a:custGeom>
            <a:ln w="11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26390" y="3701262"/>
            <a:ext cx="85966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985895" algn="l"/>
                <a:tab pos="4340225" algn="l"/>
              </a:tabLst>
            </a:pPr>
            <a:r>
              <a:rPr dirty="0" sz="2400">
                <a:latin typeface="Times New Roman"/>
                <a:cs typeface="Times New Roman"/>
              </a:rPr>
              <a:t>2Ca</a:t>
            </a:r>
            <a:r>
              <a:rPr dirty="0" baseline="-10752" sz="2325">
                <a:latin typeface="Times New Roman"/>
                <a:cs typeface="Times New Roman"/>
              </a:rPr>
              <a:t>5</a:t>
            </a:r>
            <a:r>
              <a:rPr dirty="0" sz="2400">
                <a:latin typeface="Times New Roman"/>
                <a:cs typeface="Times New Roman"/>
              </a:rPr>
              <a:t>(PO</a:t>
            </a:r>
            <a:r>
              <a:rPr dirty="0" baseline="-10752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)</a:t>
            </a:r>
            <a:r>
              <a:rPr dirty="0" baseline="-10752" sz="2325">
                <a:latin typeface="Times New Roman"/>
                <a:cs typeface="Times New Roman"/>
              </a:rPr>
              <a:t>3</a:t>
            </a:r>
            <a:r>
              <a:rPr dirty="0" sz="2400">
                <a:latin typeface="Times New Roman"/>
                <a:cs typeface="Times New Roman"/>
              </a:rPr>
              <a:t>F+10H</a:t>
            </a:r>
            <a:r>
              <a:rPr dirty="0" baseline="-10752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SO</a:t>
            </a:r>
            <a:r>
              <a:rPr dirty="0" baseline="-10752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+5H</a:t>
            </a:r>
            <a:r>
              <a:rPr dirty="0" baseline="-10752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O	</a:t>
            </a:r>
            <a:r>
              <a:rPr dirty="0" u="sng" baseline="28935" sz="3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3402" sz="240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△	</a:t>
            </a:r>
            <a:r>
              <a:rPr dirty="0" sz="2400">
                <a:latin typeface="Times New Roman"/>
                <a:cs typeface="Times New Roman"/>
              </a:rPr>
              <a:t>10CaSO</a:t>
            </a:r>
            <a:r>
              <a:rPr dirty="0" baseline="-10752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·0.5H</a:t>
            </a:r>
            <a:r>
              <a:rPr dirty="0" baseline="-10752" sz="232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O+6H</a:t>
            </a:r>
            <a:r>
              <a:rPr dirty="0" baseline="-10752" sz="2325">
                <a:latin typeface="Times New Roman"/>
                <a:cs typeface="Times New Roman"/>
              </a:rPr>
              <a:t>3</a:t>
            </a:r>
            <a:r>
              <a:rPr dirty="0" sz="2400">
                <a:latin typeface="Times New Roman"/>
                <a:cs typeface="Times New Roman"/>
              </a:rPr>
              <a:t>PO</a:t>
            </a:r>
            <a:r>
              <a:rPr dirty="0" baseline="-10752" sz="2325">
                <a:latin typeface="Times New Roman"/>
                <a:cs typeface="Times New Roman"/>
              </a:rPr>
              <a:t>4</a:t>
            </a:r>
            <a:r>
              <a:rPr dirty="0" sz="2400">
                <a:latin typeface="Times New Roman"/>
                <a:cs typeface="Times New Roman"/>
              </a:rPr>
              <a:t>+2HF↑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58099" y="1512976"/>
            <a:ext cx="3432987" cy="866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913123" y="626236"/>
            <a:ext cx="445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H</a:t>
            </a:r>
            <a:r>
              <a:rPr dirty="0" sz="1800" spc="-390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spc="-5" b="1">
                <a:solidFill>
                  <a:srgbClr val="000066"/>
                </a:solidFill>
                <a:latin typeface="宋体"/>
                <a:cs typeface="宋体"/>
              </a:rPr>
              <a:t>PO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28694" y="750696"/>
            <a:ext cx="40640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18135" algn="l"/>
              </a:tabLst>
            </a:pP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3</a:t>
            </a: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	</a:t>
            </a: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13123" y="918336"/>
            <a:ext cx="445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H</a:t>
            </a:r>
            <a:r>
              <a:rPr dirty="0" sz="1800" spc="-390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spc="-5" b="1">
                <a:solidFill>
                  <a:srgbClr val="000066"/>
                </a:solidFill>
                <a:latin typeface="宋体"/>
                <a:cs typeface="宋体"/>
              </a:rPr>
              <a:t>SO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28694" y="1042796"/>
            <a:ext cx="40640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18135" algn="l"/>
              </a:tabLst>
            </a:pP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2</a:t>
            </a: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	</a:t>
            </a: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85564" y="1255283"/>
            <a:ext cx="22860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00"/>
              </a:lnSpc>
            </a:pP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碳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75403" y="1626996"/>
            <a:ext cx="10033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13123" y="1192656"/>
            <a:ext cx="791210" cy="60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6500"/>
              </a:lnSpc>
              <a:spcBef>
                <a:spcPts val="10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有</a:t>
            </a: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机 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CaSO</a:t>
            </a:r>
            <a:r>
              <a:rPr dirty="0" sz="1800" spc="-405" b="1">
                <a:solidFill>
                  <a:srgbClr val="000066"/>
                </a:solidFill>
                <a:latin typeface="宋体"/>
                <a:cs typeface="宋体"/>
              </a:rPr>
              <a:t> </a:t>
            </a: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少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2719057"/>
            <a:ext cx="770255" cy="429259"/>
            <a:chOff x="0" y="2719057"/>
            <a:chExt cx="770255" cy="429259"/>
          </a:xfrm>
        </p:grpSpPr>
        <p:sp>
          <p:nvSpPr>
            <p:cNvPr id="29" name="object 29"/>
            <p:cNvSpPr/>
            <p:nvPr/>
          </p:nvSpPr>
          <p:spPr>
            <a:xfrm>
              <a:off x="0" y="2734055"/>
              <a:ext cx="756285" cy="399415"/>
            </a:xfrm>
            <a:custGeom>
              <a:avLst/>
              <a:gdLst/>
              <a:ahLst/>
              <a:cxnLst/>
              <a:rect l="l" t="t" r="r" b="b"/>
              <a:pathLst>
                <a:path w="756285" h="399414">
                  <a:moveTo>
                    <a:pt x="755904" y="399288"/>
                  </a:moveTo>
                  <a:lnTo>
                    <a:pt x="0" y="399288"/>
                  </a:lnTo>
                  <a:lnTo>
                    <a:pt x="0" y="0"/>
                  </a:lnTo>
                  <a:lnTo>
                    <a:pt x="755904" y="0"/>
                  </a:lnTo>
                  <a:lnTo>
                    <a:pt x="755904" y="399288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0" y="2719057"/>
              <a:ext cx="770255" cy="429259"/>
            </a:xfrm>
            <a:custGeom>
              <a:avLst/>
              <a:gdLst/>
              <a:ahLst/>
              <a:cxnLst/>
              <a:rect l="l" t="t" r="r" b="b"/>
              <a:pathLst>
                <a:path w="770255" h="429260">
                  <a:moveTo>
                    <a:pt x="0" y="28575"/>
                  </a:moveTo>
                  <a:lnTo>
                    <a:pt x="0" y="0"/>
                  </a:lnTo>
                  <a:lnTo>
                    <a:pt x="770191" y="0"/>
                  </a:lnTo>
                  <a:lnTo>
                    <a:pt x="770191" y="14287"/>
                  </a:lnTo>
                  <a:lnTo>
                    <a:pt x="14287" y="14287"/>
                  </a:lnTo>
                  <a:lnTo>
                    <a:pt x="0" y="28575"/>
                  </a:lnTo>
                  <a:close/>
                </a:path>
                <a:path w="770255" h="429260">
                  <a:moveTo>
                    <a:pt x="14287" y="414401"/>
                  </a:moveTo>
                  <a:lnTo>
                    <a:pt x="0" y="400113"/>
                  </a:lnTo>
                  <a:lnTo>
                    <a:pt x="0" y="28575"/>
                  </a:lnTo>
                  <a:lnTo>
                    <a:pt x="14287" y="14287"/>
                  </a:lnTo>
                  <a:lnTo>
                    <a:pt x="14287" y="414401"/>
                  </a:lnTo>
                  <a:close/>
                </a:path>
                <a:path w="770255" h="429260">
                  <a:moveTo>
                    <a:pt x="741616" y="28575"/>
                  </a:moveTo>
                  <a:lnTo>
                    <a:pt x="14287" y="28575"/>
                  </a:lnTo>
                  <a:lnTo>
                    <a:pt x="14287" y="14287"/>
                  </a:lnTo>
                  <a:lnTo>
                    <a:pt x="741616" y="14287"/>
                  </a:lnTo>
                  <a:lnTo>
                    <a:pt x="741616" y="28575"/>
                  </a:lnTo>
                  <a:close/>
                </a:path>
                <a:path w="770255" h="429260">
                  <a:moveTo>
                    <a:pt x="741616" y="414401"/>
                  </a:moveTo>
                  <a:lnTo>
                    <a:pt x="741616" y="14287"/>
                  </a:lnTo>
                  <a:lnTo>
                    <a:pt x="755904" y="28575"/>
                  </a:lnTo>
                  <a:lnTo>
                    <a:pt x="770191" y="28575"/>
                  </a:lnTo>
                  <a:lnTo>
                    <a:pt x="770191" y="400113"/>
                  </a:lnTo>
                  <a:lnTo>
                    <a:pt x="755904" y="400113"/>
                  </a:lnTo>
                  <a:lnTo>
                    <a:pt x="741616" y="414401"/>
                  </a:lnTo>
                  <a:close/>
                </a:path>
                <a:path w="770255" h="429260">
                  <a:moveTo>
                    <a:pt x="770191" y="28575"/>
                  </a:moveTo>
                  <a:lnTo>
                    <a:pt x="755904" y="28575"/>
                  </a:lnTo>
                  <a:lnTo>
                    <a:pt x="741616" y="14287"/>
                  </a:lnTo>
                  <a:lnTo>
                    <a:pt x="770191" y="14287"/>
                  </a:lnTo>
                  <a:lnTo>
                    <a:pt x="770191" y="28575"/>
                  </a:lnTo>
                  <a:close/>
                </a:path>
                <a:path w="770255" h="429260">
                  <a:moveTo>
                    <a:pt x="770191" y="428688"/>
                  </a:moveTo>
                  <a:lnTo>
                    <a:pt x="0" y="428688"/>
                  </a:lnTo>
                  <a:lnTo>
                    <a:pt x="0" y="400113"/>
                  </a:lnTo>
                  <a:lnTo>
                    <a:pt x="14287" y="414401"/>
                  </a:lnTo>
                  <a:lnTo>
                    <a:pt x="770191" y="414401"/>
                  </a:lnTo>
                  <a:lnTo>
                    <a:pt x="770191" y="428688"/>
                  </a:lnTo>
                  <a:close/>
                </a:path>
                <a:path w="770255" h="429260">
                  <a:moveTo>
                    <a:pt x="741616" y="414401"/>
                  </a:moveTo>
                  <a:lnTo>
                    <a:pt x="14287" y="414401"/>
                  </a:lnTo>
                  <a:lnTo>
                    <a:pt x="14287" y="400113"/>
                  </a:lnTo>
                  <a:lnTo>
                    <a:pt x="741616" y="400113"/>
                  </a:lnTo>
                  <a:lnTo>
                    <a:pt x="741616" y="414401"/>
                  </a:lnTo>
                  <a:close/>
                </a:path>
                <a:path w="770255" h="429260">
                  <a:moveTo>
                    <a:pt x="770191" y="414401"/>
                  </a:moveTo>
                  <a:lnTo>
                    <a:pt x="741616" y="414401"/>
                  </a:lnTo>
                  <a:lnTo>
                    <a:pt x="755904" y="400113"/>
                  </a:lnTo>
                  <a:lnTo>
                    <a:pt x="770191" y="400113"/>
                  </a:lnTo>
                  <a:lnTo>
                    <a:pt x="770191" y="414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109854" y="2751759"/>
            <a:ext cx="535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290559" y="2375916"/>
            <a:ext cx="853440" cy="401320"/>
          </a:xfrm>
          <a:custGeom>
            <a:avLst/>
            <a:gdLst/>
            <a:ahLst/>
            <a:cxnLst/>
            <a:rect l="l" t="t" r="r" b="b"/>
            <a:pathLst>
              <a:path w="853440" h="401319">
                <a:moveTo>
                  <a:pt x="853440" y="400812"/>
                </a:moveTo>
                <a:lnTo>
                  <a:pt x="0" y="400812"/>
                </a:lnTo>
                <a:lnTo>
                  <a:pt x="0" y="0"/>
                </a:lnTo>
                <a:lnTo>
                  <a:pt x="853440" y="0"/>
                </a:lnTo>
                <a:lnTo>
                  <a:pt x="853440" y="400812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449309" y="2394470"/>
            <a:ext cx="535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2000">
              <a:latin typeface="隶书"/>
              <a:cs typeface="隶书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054857" y="4270349"/>
            <a:ext cx="2056130" cy="613410"/>
            <a:chOff x="3054857" y="4270349"/>
            <a:chExt cx="2056130" cy="613410"/>
          </a:xfrm>
        </p:grpSpPr>
        <p:sp>
          <p:nvSpPr>
            <p:cNvPr id="35" name="object 35"/>
            <p:cNvSpPr/>
            <p:nvPr/>
          </p:nvSpPr>
          <p:spPr>
            <a:xfrm>
              <a:off x="3069335" y="4283963"/>
              <a:ext cx="2026920" cy="585470"/>
            </a:xfrm>
            <a:custGeom>
              <a:avLst/>
              <a:gdLst/>
              <a:ahLst/>
              <a:cxnLst/>
              <a:rect l="l" t="t" r="r" b="b"/>
              <a:pathLst>
                <a:path w="2026920" h="585470">
                  <a:moveTo>
                    <a:pt x="2026919" y="585215"/>
                  </a:moveTo>
                  <a:lnTo>
                    <a:pt x="0" y="585215"/>
                  </a:lnTo>
                  <a:lnTo>
                    <a:pt x="0" y="0"/>
                  </a:lnTo>
                  <a:lnTo>
                    <a:pt x="2026919" y="0"/>
                  </a:lnTo>
                  <a:lnTo>
                    <a:pt x="2026919" y="585215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054857" y="4270349"/>
              <a:ext cx="2056130" cy="613410"/>
            </a:xfrm>
            <a:custGeom>
              <a:avLst/>
              <a:gdLst/>
              <a:ahLst/>
              <a:cxnLst/>
              <a:rect l="l" t="t" r="r" b="b"/>
              <a:pathLst>
                <a:path w="2056129" h="613410">
                  <a:moveTo>
                    <a:pt x="2055685" y="613346"/>
                  </a:moveTo>
                  <a:lnTo>
                    <a:pt x="0" y="613346"/>
                  </a:lnTo>
                  <a:lnTo>
                    <a:pt x="0" y="0"/>
                  </a:lnTo>
                  <a:lnTo>
                    <a:pt x="2055685" y="0"/>
                  </a:lnTo>
                  <a:lnTo>
                    <a:pt x="2055685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584771"/>
                  </a:lnTo>
                  <a:lnTo>
                    <a:pt x="14287" y="584771"/>
                  </a:lnTo>
                  <a:lnTo>
                    <a:pt x="28575" y="599059"/>
                  </a:lnTo>
                  <a:lnTo>
                    <a:pt x="2055685" y="599059"/>
                  </a:lnTo>
                  <a:lnTo>
                    <a:pt x="2055685" y="613346"/>
                  </a:lnTo>
                  <a:close/>
                </a:path>
                <a:path w="2056129" h="613410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2056129" h="613410">
                  <a:moveTo>
                    <a:pt x="2027110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2027110" y="14287"/>
                  </a:lnTo>
                  <a:lnTo>
                    <a:pt x="2027110" y="28575"/>
                  </a:lnTo>
                  <a:close/>
                </a:path>
                <a:path w="2056129" h="613410">
                  <a:moveTo>
                    <a:pt x="2027110" y="599059"/>
                  </a:moveTo>
                  <a:lnTo>
                    <a:pt x="2027110" y="14287"/>
                  </a:lnTo>
                  <a:lnTo>
                    <a:pt x="2041397" y="28575"/>
                  </a:lnTo>
                  <a:lnTo>
                    <a:pt x="2055685" y="28575"/>
                  </a:lnTo>
                  <a:lnTo>
                    <a:pt x="2055685" y="584771"/>
                  </a:lnTo>
                  <a:lnTo>
                    <a:pt x="2041397" y="584771"/>
                  </a:lnTo>
                  <a:lnTo>
                    <a:pt x="2027110" y="599059"/>
                  </a:lnTo>
                  <a:close/>
                </a:path>
                <a:path w="2056129" h="613410">
                  <a:moveTo>
                    <a:pt x="2055685" y="28575"/>
                  </a:moveTo>
                  <a:lnTo>
                    <a:pt x="2041397" y="28575"/>
                  </a:lnTo>
                  <a:lnTo>
                    <a:pt x="2027110" y="14287"/>
                  </a:lnTo>
                  <a:lnTo>
                    <a:pt x="2055685" y="14287"/>
                  </a:lnTo>
                  <a:lnTo>
                    <a:pt x="2055685" y="28575"/>
                  </a:lnTo>
                  <a:close/>
                </a:path>
                <a:path w="2056129" h="613410">
                  <a:moveTo>
                    <a:pt x="28575" y="599059"/>
                  </a:moveTo>
                  <a:lnTo>
                    <a:pt x="14287" y="584771"/>
                  </a:lnTo>
                  <a:lnTo>
                    <a:pt x="28575" y="584771"/>
                  </a:lnTo>
                  <a:lnTo>
                    <a:pt x="28575" y="599059"/>
                  </a:lnTo>
                  <a:close/>
                </a:path>
                <a:path w="2056129" h="613410">
                  <a:moveTo>
                    <a:pt x="2027110" y="599059"/>
                  </a:moveTo>
                  <a:lnTo>
                    <a:pt x="28575" y="599059"/>
                  </a:lnTo>
                  <a:lnTo>
                    <a:pt x="28575" y="584771"/>
                  </a:lnTo>
                  <a:lnTo>
                    <a:pt x="2027110" y="584771"/>
                  </a:lnTo>
                  <a:lnTo>
                    <a:pt x="2027110" y="599059"/>
                  </a:lnTo>
                  <a:close/>
                </a:path>
                <a:path w="2056129" h="613410">
                  <a:moveTo>
                    <a:pt x="2055685" y="599059"/>
                  </a:moveTo>
                  <a:lnTo>
                    <a:pt x="2027110" y="599059"/>
                  </a:lnTo>
                  <a:lnTo>
                    <a:pt x="2041397" y="584771"/>
                  </a:lnTo>
                  <a:lnTo>
                    <a:pt x="2055685" y="584771"/>
                  </a:lnTo>
                  <a:lnTo>
                    <a:pt x="2055685" y="5990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3069335" y="4283964"/>
            <a:ext cx="2026920" cy="5854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96215">
              <a:lnSpc>
                <a:spcPct val="100000"/>
              </a:lnSpc>
              <a:spcBef>
                <a:spcPts val="185"/>
              </a:spcBef>
            </a:pPr>
            <a:r>
              <a:rPr dirty="0" sz="32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3200" spc="-10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321701" y="1292352"/>
            <a:ext cx="897255" cy="1042669"/>
          </a:xfrm>
          <a:custGeom>
            <a:avLst/>
            <a:gdLst/>
            <a:ahLst/>
            <a:cxnLst/>
            <a:rect l="l" t="t" r="r" b="b"/>
            <a:pathLst>
              <a:path w="897255" h="1042669">
                <a:moveTo>
                  <a:pt x="802424" y="52666"/>
                </a:moveTo>
                <a:lnTo>
                  <a:pt x="792035" y="42913"/>
                </a:lnTo>
                <a:lnTo>
                  <a:pt x="792378" y="40640"/>
                </a:lnTo>
                <a:lnTo>
                  <a:pt x="897242" y="0"/>
                </a:lnTo>
                <a:lnTo>
                  <a:pt x="895748" y="8140"/>
                </a:lnTo>
                <a:lnTo>
                  <a:pt x="877697" y="8140"/>
                </a:lnTo>
                <a:lnTo>
                  <a:pt x="854751" y="34857"/>
                </a:lnTo>
                <a:lnTo>
                  <a:pt x="804672" y="52184"/>
                </a:lnTo>
                <a:lnTo>
                  <a:pt x="802424" y="52666"/>
                </a:lnTo>
                <a:close/>
              </a:path>
              <a:path w="897255" h="1042669">
                <a:moveTo>
                  <a:pt x="854751" y="34857"/>
                </a:moveTo>
                <a:lnTo>
                  <a:pt x="877697" y="8140"/>
                </a:lnTo>
                <a:lnTo>
                  <a:pt x="882918" y="12623"/>
                </a:lnTo>
                <a:lnTo>
                  <a:pt x="875563" y="12623"/>
                </a:lnTo>
                <a:lnTo>
                  <a:pt x="872616" y="28676"/>
                </a:lnTo>
                <a:lnTo>
                  <a:pt x="854751" y="34857"/>
                </a:lnTo>
                <a:close/>
              </a:path>
              <a:path w="897255" h="1042669">
                <a:moveTo>
                  <a:pt x="868426" y="110617"/>
                </a:moveTo>
                <a:lnTo>
                  <a:pt x="859497" y="101676"/>
                </a:lnTo>
                <a:lnTo>
                  <a:pt x="859637" y="99390"/>
                </a:lnTo>
                <a:lnTo>
                  <a:pt x="869205" y="47264"/>
                </a:lnTo>
                <a:lnTo>
                  <a:pt x="892149" y="20548"/>
                </a:lnTo>
                <a:lnTo>
                  <a:pt x="877697" y="8140"/>
                </a:lnTo>
                <a:lnTo>
                  <a:pt x="895748" y="8140"/>
                </a:lnTo>
                <a:lnTo>
                  <a:pt x="878370" y="102831"/>
                </a:lnTo>
                <a:lnTo>
                  <a:pt x="870712" y="110477"/>
                </a:lnTo>
                <a:lnTo>
                  <a:pt x="868426" y="110617"/>
                </a:lnTo>
                <a:close/>
              </a:path>
              <a:path w="897255" h="1042669">
                <a:moveTo>
                  <a:pt x="872616" y="28676"/>
                </a:moveTo>
                <a:lnTo>
                  <a:pt x="875563" y="12623"/>
                </a:lnTo>
                <a:lnTo>
                  <a:pt x="888034" y="23342"/>
                </a:lnTo>
                <a:lnTo>
                  <a:pt x="872616" y="28676"/>
                </a:lnTo>
                <a:close/>
              </a:path>
              <a:path w="897255" h="1042669">
                <a:moveTo>
                  <a:pt x="869205" y="47264"/>
                </a:moveTo>
                <a:lnTo>
                  <a:pt x="872616" y="28676"/>
                </a:lnTo>
                <a:lnTo>
                  <a:pt x="888034" y="23342"/>
                </a:lnTo>
                <a:lnTo>
                  <a:pt x="875563" y="12623"/>
                </a:lnTo>
                <a:lnTo>
                  <a:pt x="882918" y="12623"/>
                </a:lnTo>
                <a:lnTo>
                  <a:pt x="892149" y="20548"/>
                </a:lnTo>
                <a:lnTo>
                  <a:pt x="869205" y="47264"/>
                </a:lnTo>
                <a:close/>
              </a:path>
              <a:path w="897255" h="1042669">
                <a:moveTo>
                  <a:pt x="14452" y="1042530"/>
                </a:moveTo>
                <a:lnTo>
                  <a:pt x="0" y="1030109"/>
                </a:lnTo>
                <a:lnTo>
                  <a:pt x="854751" y="34857"/>
                </a:lnTo>
                <a:lnTo>
                  <a:pt x="872616" y="28676"/>
                </a:lnTo>
                <a:lnTo>
                  <a:pt x="869205" y="47264"/>
                </a:lnTo>
                <a:lnTo>
                  <a:pt x="14452" y="104253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906397" y="941247"/>
            <a:ext cx="155638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66"/>
                </a:solidFill>
                <a:latin typeface="隶书"/>
                <a:cs typeface="隶书"/>
              </a:rPr>
              <a:t>提高反应速</a:t>
            </a: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率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151632" y="1080274"/>
            <a:ext cx="3836174" cy="14870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626897" y="468871"/>
            <a:ext cx="1064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0066"/>
                </a:solidFill>
                <a:latin typeface="隶书"/>
                <a:cs typeface="隶书"/>
              </a:rPr>
              <a:t>CaSO</a:t>
            </a:r>
            <a:r>
              <a:rPr dirty="0" baseline="-16908" sz="1725">
                <a:solidFill>
                  <a:srgbClr val="000066"/>
                </a:solidFill>
                <a:latin typeface="隶书"/>
                <a:cs typeface="隶书"/>
              </a:rPr>
              <a:t>4</a:t>
            </a:r>
            <a:r>
              <a:rPr dirty="0" sz="1800">
                <a:solidFill>
                  <a:srgbClr val="000066"/>
                </a:solidFill>
                <a:latin typeface="隶书"/>
                <a:cs typeface="隶书"/>
              </a:rPr>
              <a:t>微溶</a:t>
            </a:r>
            <a:endParaRPr sz="1800">
              <a:latin typeface="隶书"/>
              <a:cs typeface="隶书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80897" y="867651"/>
            <a:ext cx="100330" cy="204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10">
                <a:solidFill>
                  <a:srgbClr val="000066"/>
                </a:solidFill>
                <a:latin typeface="隶书"/>
                <a:cs typeface="隶书"/>
              </a:rPr>
              <a:t>4</a:t>
            </a:r>
            <a:endParaRPr sz="1150">
              <a:latin typeface="隶书"/>
              <a:cs typeface="隶书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26897" y="743191"/>
            <a:ext cx="9975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0066"/>
                </a:solidFill>
                <a:latin typeface="隶书"/>
                <a:cs typeface="隶书"/>
              </a:rPr>
              <a:t>SO</a:t>
            </a:r>
            <a:r>
              <a:rPr dirty="0" sz="1800" spc="-380">
                <a:solidFill>
                  <a:srgbClr val="000066"/>
                </a:solidFill>
                <a:latin typeface="隶书"/>
                <a:cs typeface="隶书"/>
              </a:rPr>
              <a:t> </a:t>
            </a:r>
            <a:r>
              <a:rPr dirty="0" baseline="21739" sz="1725" spc="7">
                <a:solidFill>
                  <a:srgbClr val="000066"/>
                </a:solidFill>
                <a:latin typeface="隶书"/>
                <a:cs typeface="隶书"/>
              </a:rPr>
              <a:t>2</a:t>
            </a:r>
            <a:r>
              <a:rPr dirty="0" baseline="21739" sz="1725" spc="7">
                <a:solidFill>
                  <a:srgbClr val="000066"/>
                </a:solidFill>
                <a:latin typeface="Arial"/>
                <a:cs typeface="Arial"/>
              </a:rPr>
              <a:t>−</a:t>
            </a:r>
            <a:r>
              <a:rPr dirty="0" sz="1800">
                <a:solidFill>
                  <a:srgbClr val="000066"/>
                </a:solidFill>
                <a:latin typeface="隶书"/>
                <a:cs typeface="隶书"/>
              </a:rPr>
              <a:t>残留</a:t>
            </a:r>
            <a:endParaRPr sz="1800">
              <a:latin typeface="隶书"/>
              <a:cs typeface="隶书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584191" y="0"/>
            <a:ext cx="2581910" cy="2646680"/>
            <a:chOff x="4584191" y="0"/>
            <a:chExt cx="2581910" cy="2646680"/>
          </a:xfrm>
        </p:grpSpPr>
        <p:sp>
          <p:nvSpPr>
            <p:cNvPr id="45" name="object 45"/>
            <p:cNvSpPr/>
            <p:nvPr/>
          </p:nvSpPr>
          <p:spPr>
            <a:xfrm>
              <a:off x="7043584" y="1182624"/>
              <a:ext cx="122555" cy="787400"/>
            </a:xfrm>
            <a:custGeom>
              <a:avLst/>
              <a:gdLst/>
              <a:ahLst/>
              <a:cxnLst/>
              <a:rect l="l" t="t" r="r" b="b"/>
              <a:pathLst>
                <a:path w="122554" h="787400">
                  <a:moveTo>
                    <a:pt x="24091" y="100507"/>
                  </a:moveTo>
                  <a:lnTo>
                    <a:pt x="14706" y="92049"/>
                  </a:lnTo>
                  <a:lnTo>
                    <a:pt x="14731" y="89750"/>
                  </a:lnTo>
                  <a:lnTo>
                    <a:pt x="15303" y="87528"/>
                  </a:lnTo>
                  <a:lnTo>
                    <a:pt x="16382" y="85496"/>
                  </a:lnTo>
                  <a:lnTo>
                    <a:pt x="76542" y="0"/>
                  </a:lnTo>
                  <a:lnTo>
                    <a:pt x="85094" y="18021"/>
                  </a:lnTo>
                  <a:lnTo>
                    <a:pt x="65443" y="18021"/>
                  </a:lnTo>
                  <a:lnTo>
                    <a:pt x="62448" y="53143"/>
                  </a:lnTo>
                  <a:lnTo>
                    <a:pt x="31965" y="96469"/>
                  </a:lnTo>
                  <a:lnTo>
                    <a:pt x="30429" y="98170"/>
                  </a:lnTo>
                  <a:lnTo>
                    <a:pt x="28524" y="99453"/>
                  </a:lnTo>
                  <a:lnTo>
                    <a:pt x="26365" y="100253"/>
                  </a:lnTo>
                  <a:lnTo>
                    <a:pt x="24091" y="100507"/>
                  </a:lnTo>
                  <a:close/>
                </a:path>
                <a:path w="122554" h="787400">
                  <a:moveTo>
                    <a:pt x="62448" y="53143"/>
                  </a:moveTo>
                  <a:lnTo>
                    <a:pt x="65443" y="18021"/>
                  </a:lnTo>
                  <a:lnTo>
                    <a:pt x="84429" y="19646"/>
                  </a:lnTo>
                  <a:lnTo>
                    <a:pt x="84150" y="22923"/>
                  </a:lnTo>
                  <a:lnTo>
                    <a:pt x="66332" y="22923"/>
                  </a:lnTo>
                  <a:lnTo>
                    <a:pt x="73331" y="37676"/>
                  </a:lnTo>
                  <a:lnTo>
                    <a:pt x="62448" y="53143"/>
                  </a:lnTo>
                  <a:close/>
                </a:path>
                <a:path w="122554" h="787400">
                  <a:moveTo>
                    <a:pt x="113512" y="108026"/>
                  </a:moveTo>
                  <a:lnTo>
                    <a:pt x="81435" y="54758"/>
                  </a:lnTo>
                  <a:lnTo>
                    <a:pt x="84429" y="19646"/>
                  </a:lnTo>
                  <a:lnTo>
                    <a:pt x="65443" y="18021"/>
                  </a:lnTo>
                  <a:lnTo>
                    <a:pt x="85094" y="18021"/>
                  </a:lnTo>
                  <a:lnTo>
                    <a:pt x="121361" y="94449"/>
                  </a:lnTo>
                  <a:lnTo>
                    <a:pt x="122085" y="96634"/>
                  </a:lnTo>
                  <a:lnTo>
                    <a:pt x="122204" y="98170"/>
                  </a:lnTo>
                  <a:lnTo>
                    <a:pt x="122175" y="99453"/>
                  </a:lnTo>
                  <a:lnTo>
                    <a:pt x="115773" y="107568"/>
                  </a:lnTo>
                  <a:lnTo>
                    <a:pt x="113512" y="108026"/>
                  </a:lnTo>
                  <a:close/>
                </a:path>
                <a:path w="122554" h="787400">
                  <a:moveTo>
                    <a:pt x="73331" y="37676"/>
                  </a:moveTo>
                  <a:lnTo>
                    <a:pt x="66332" y="22923"/>
                  </a:lnTo>
                  <a:lnTo>
                    <a:pt x="82727" y="24320"/>
                  </a:lnTo>
                  <a:lnTo>
                    <a:pt x="73331" y="37676"/>
                  </a:lnTo>
                  <a:close/>
                </a:path>
                <a:path w="122554" h="787400">
                  <a:moveTo>
                    <a:pt x="81435" y="54758"/>
                  </a:moveTo>
                  <a:lnTo>
                    <a:pt x="73331" y="37676"/>
                  </a:lnTo>
                  <a:lnTo>
                    <a:pt x="82727" y="24320"/>
                  </a:lnTo>
                  <a:lnTo>
                    <a:pt x="66332" y="22923"/>
                  </a:lnTo>
                  <a:lnTo>
                    <a:pt x="84150" y="22923"/>
                  </a:lnTo>
                  <a:lnTo>
                    <a:pt x="81435" y="54758"/>
                  </a:lnTo>
                  <a:close/>
                </a:path>
                <a:path w="122554" h="787400">
                  <a:moveTo>
                    <a:pt x="18973" y="787196"/>
                  </a:moveTo>
                  <a:lnTo>
                    <a:pt x="0" y="785571"/>
                  </a:lnTo>
                  <a:lnTo>
                    <a:pt x="62448" y="53143"/>
                  </a:lnTo>
                  <a:lnTo>
                    <a:pt x="73331" y="37676"/>
                  </a:lnTo>
                  <a:lnTo>
                    <a:pt x="81435" y="54758"/>
                  </a:lnTo>
                  <a:lnTo>
                    <a:pt x="18973" y="787196"/>
                  </a:lnTo>
                  <a:close/>
                </a:path>
              </a:pathLst>
            </a:custGeom>
            <a:solidFill>
              <a:srgbClr val="00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584191" y="0"/>
              <a:ext cx="1705356" cy="13944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868595" y="2174176"/>
              <a:ext cx="1156360" cy="4724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7699247" y="989075"/>
            <a:ext cx="791210" cy="399415"/>
          </a:xfrm>
          <a:prstGeom prst="rect">
            <a:avLst/>
          </a:prstGeom>
          <a:solidFill>
            <a:srgbClr val="FAE4D5"/>
          </a:solidFill>
        </p:spPr>
        <p:txBody>
          <a:bodyPr wrap="square" lIns="0" tIns="3111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dirty="0" sz="2000" spc="-5" b="1">
                <a:solidFill>
                  <a:srgbClr val="000066"/>
                </a:solidFill>
                <a:latin typeface="隶书"/>
                <a:cs typeface="隶书"/>
              </a:rPr>
              <a:t>BaCO</a:t>
            </a:r>
            <a:r>
              <a:rPr dirty="0" baseline="-17094" sz="1950" spc="-7" b="1">
                <a:solidFill>
                  <a:srgbClr val="000066"/>
                </a:solidFill>
                <a:latin typeface="隶书"/>
                <a:cs typeface="隶书"/>
              </a:rPr>
              <a:t>3</a:t>
            </a:r>
            <a:endParaRPr baseline="-17094" sz="1950">
              <a:latin typeface="隶书"/>
              <a:cs typeface="隶书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093521" y="1390853"/>
            <a:ext cx="735330" cy="549275"/>
          </a:xfrm>
          <a:custGeom>
            <a:avLst/>
            <a:gdLst/>
            <a:ahLst/>
            <a:cxnLst/>
            <a:rect l="l" t="t" r="r" b="b"/>
            <a:pathLst>
              <a:path w="735329" h="549275">
                <a:moveTo>
                  <a:pt x="45602" y="515057"/>
                </a:moveTo>
                <a:lnTo>
                  <a:pt x="56797" y="489011"/>
                </a:lnTo>
                <a:lnTo>
                  <a:pt x="717969" y="0"/>
                </a:lnTo>
                <a:lnTo>
                  <a:pt x="734961" y="22974"/>
                </a:lnTo>
                <a:lnTo>
                  <a:pt x="73784" y="511980"/>
                </a:lnTo>
                <a:lnTo>
                  <a:pt x="45602" y="515057"/>
                </a:lnTo>
                <a:close/>
              </a:path>
              <a:path w="735329" h="549275">
                <a:moveTo>
                  <a:pt x="0" y="548779"/>
                </a:moveTo>
                <a:lnTo>
                  <a:pt x="48856" y="435101"/>
                </a:lnTo>
                <a:lnTo>
                  <a:pt x="63296" y="426516"/>
                </a:lnTo>
                <a:lnTo>
                  <a:pt x="66230" y="427100"/>
                </a:lnTo>
                <a:lnTo>
                  <a:pt x="76276" y="440550"/>
                </a:lnTo>
                <a:lnTo>
                  <a:pt x="75996" y="443534"/>
                </a:lnTo>
                <a:lnTo>
                  <a:pt x="75120" y="446379"/>
                </a:lnTo>
                <a:lnTo>
                  <a:pt x="56797" y="489011"/>
                </a:lnTo>
                <a:lnTo>
                  <a:pt x="14312" y="520433"/>
                </a:lnTo>
                <a:lnTo>
                  <a:pt x="31292" y="543407"/>
                </a:lnTo>
                <a:lnTo>
                  <a:pt x="49228" y="543407"/>
                </a:lnTo>
                <a:lnTo>
                  <a:pt x="0" y="548779"/>
                </a:lnTo>
                <a:close/>
              </a:path>
              <a:path w="735329" h="549275">
                <a:moveTo>
                  <a:pt x="31292" y="543407"/>
                </a:moveTo>
                <a:lnTo>
                  <a:pt x="14312" y="520433"/>
                </a:lnTo>
                <a:lnTo>
                  <a:pt x="56797" y="489011"/>
                </a:lnTo>
                <a:lnTo>
                  <a:pt x="45602" y="515057"/>
                </a:lnTo>
                <a:lnTo>
                  <a:pt x="21247" y="517715"/>
                </a:lnTo>
                <a:lnTo>
                  <a:pt x="35928" y="537565"/>
                </a:lnTo>
                <a:lnTo>
                  <a:pt x="39191" y="537565"/>
                </a:lnTo>
                <a:lnTo>
                  <a:pt x="31292" y="543407"/>
                </a:lnTo>
                <a:close/>
              </a:path>
              <a:path w="735329" h="549275">
                <a:moveTo>
                  <a:pt x="49228" y="543407"/>
                </a:moveTo>
                <a:lnTo>
                  <a:pt x="31292" y="543407"/>
                </a:lnTo>
                <a:lnTo>
                  <a:pt x="73784" y="511980"/>
                </a:lnTo>
                <a:lnTo>
                  <a:pt x="119913" y="506945"/>
                </a:lnTo>
                <a:lnTo>
                  <a:pt x="122897" y="506933"/>
                </a:lnTo>
                <a:lnTo>
                  <a:pt x="125818" y="507542"/>
                </a:lnTo>
                <a:lnTo>
                  <a:pt x="135750" y="521093"/>
                </a:lnTo>
                <a:lnTo>
                  <a:pt x="135445" y="524065"/>
                </a:lnTo>
                <a:lnTo>
                  <a:pt x="49228" y="543407"/>
                </a:lnTo>
                <a:close/>
              </a:path>
              <a:path w="735329" h="549275">
                <a:moveTo>
                  <a:pt x="39191" y="537565"/>
                </a:moveTo>
                <a:lnTo>
                  <a:pt x="35928" y="537565"/>
                </a:lnTo>
                <a:lnTo>
                  <a:pt x="45602" y="515057"/>
                </a:lnTo>
                <a:lnTo>
                  <a:pt x="73784" y="511980"/>
                </a:lnTo>
                <a:lnTo>
                  <a:pt x="39191" y="537565"/>
                </a:lnTo>
                <a:close/>
              </a:path>
              <a:path w="735329" h="549275">
                <a:moveTo>
                  <a:pt x="35928" y="537565"/>
                </a:moveTo>
                <a:lnTo>
                  <a:pt x="21247" y="517715"/>
                </a:lnTo>
                <a:lnTo>
                  <a:pt x="45602" y="515057"/>
                </a:lnTo>
                <a:lnTo>
                  <a:pt x="35928" y="5375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069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75525"/>
            <a:ext cx="9144000" cy="2228850"/>
            <a:chOff x="0" y="775525"/>
            <a:chExt cx="9144000" cy="2228850"/>
          </a:xfrm>
        </p:grpSpPr>
        <p:sp>
          <p:nvSpPr>
            <p:cNvPr id="4" name="object 4"/>
            <p:cNvSpPr/>
            <p:nvPr/>
          </p:nvSpPr>
          <p:spPr>
            <a:xfrm>
              <a:off x="0" y="1680971"/>
              <a:ext cx="9144000" cy="1322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1924240"/>
              <a:ext cx="9144000" cy="833755"/>
            </a:xfrm>
            <a:custGeom>
              <a:avLst/>
              <a:gdLst/>
              <a:ahLst/>
              <a:cxnLst/>
              <a:rect l="l" t="t" r="r" b="b"/>
              <a:pathLst>
                <a:path w="9144000" h="833755">
                  <a:moveTo>
                    <a:pt x="867727" y="280416"/>
                  </a:moveTo>
                  <a:lnTo>
                    <a:pt x="839152" y="280416"/>
                  </a:lnTo>
                  <a:lnTo>
                    <a:pt x="839152" y="308991"/>
                  </a:lnTo>
                  <a:lnTo>
                    <a:pt x="839152" y="804672"/>
                  </a:lnTo>
                  <a:lnTo>
                    <a:pt x="14287" y="804672"/>
                  </a:lnTo>
                  <a:lnTo>
                    <a:pt x="14287" y="308991"/>
                  </a:lnTo>
                  <a:lnTo>
                    <a:pt x="839152" y="308991"/>
                  </a:lnTo>
                  <a:lnTo>
                    <a:pt x="839152" y="280416"/>
                  </a:lnTo>
                  <a:lnTo>
                    <a:pt x="0" y="280416"/>
                  </a:lnTo>
                  <a:lnTo>
                    <a:pt x="0" y="308991"/>
                  </a:lnTo>
                  <a:lnTo>
                    <a:pt x="0" y="804672"/>
                  </a:lnTo>
                  <a:lnTo>
                    <a:pt x="0" y="833247"/>
                  </a:lnTo>
                  <a:lnTo>
                    <a:pt x="867727" y="833247"/>
                  </a:lnTo>
                  <a:lnTo>
                    <a:pt x="867727" y="818959"/>
                  </a:lnTo>
                  <a:lnTo>
                    <a:pt x="867727" y="804672"/>
                  </a:lnTo>
                  <a:lnTo>
                    <a:pt x="867727" y="308991"/>
                  </a:lnTo>
                  <a:lnTo>
                    <a:pt x="867727" y="294703"/>
                  </a:lnTo>
                  <a:lnTo>
                    <a:pt x="867727" y="280416"/>
                  </a:lnTo>
                  <a:close/>
                </a:path>
                <a:path w="9144000" h="833755">
                  <a:moveTo>
                    <a:pt x="9144000" y="0"/>
                  </a:moveTo>
                  <a:lnTo>
                    <a:pt x="9129712" y="0"/>
                  </a:lnTo>
                  <a:lnTo>
                    <a:pt x="9129712" y="28575"/>
                  </a:lnTo>
                  <a:lnTo>
                    <a:pt x="9129712" y="438912"/>
                  </a:lnTo>
                  <a:lnTo>
                    <a:pt x="7967154" y="438912"/>
                  </a:lnTo>
                  <a:lnTo>
                    <a:pt x="7967154" y="28575"/>
                  </a:lnTo>
                  <a:lnTo>
                    <a:pt x="9129712" y="28575"/>
                  </a:lnTo>
                  <a:lnTo>
                    <a:pt x="9129712" y="0"/>
                  </a:lnTo>
                  <a:lnTo>
                    <a:pt x="7938579" y="0"/>
                  </a:lnTo>
                  <a:lnTo>
                    <a:pt x="7938579" y="467487"/>
                  </a:lnTo>
                  <a:lnTo>
                    <a:pt x="9144000" y="467487"/>
                  </a:lnTo>
                  <a:lnTo>
                    <a:pt x="9144000" y="453199"/>
                  </a:lnTo>
                  <a:lnTo>
                    <a:pt x="9144000" y="438912"/>
                  </a:lnTo>
                  <a:lnTo>
                    <a:pt x="9144000" y="28575"/>
                  </a:lnTo>
                  <a:lnTo>
                    <a:pt x="9144000" y="142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48982" y="2350960"/>
              <a:ext cx="601395" cy="552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881414" y="2430208"/>
              <a:ext cx="601395" cy="4724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984718" y="1912048"/>
              <a:ext cx="906368" cy="4673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79309" y="775525"/>
              <a:ext cx="2559050" cy="1530985"/>
            </a:xfrm>
            <a:custGeom>
              <a:avLst/>
              <a:gdLst/>
              <a:ahLst/>
              <a:cxnLst/>
              <a:rect l="l" t="t" r="r" b="b"/>
              <a:pathLst>
                <a:path w="2559050" h="1530985">
                  <a:moveTo>
                    <a:pt x="423839" y="566216"/>
                  </a:moveTo>
                  <a:lnTo>
                    <a:pt x="0" y="566216"/>
                  </a:lnTo>
                  <a:lnTo>
                    <a:pt x="0" y="0"/>
                  </a:lnTo>
                  <a:lnTo>
                    <a:pt x="2558668" y="0"/>
                  </a:lnTo>
                  <a:lnTo>
                    <a:pt x="2558668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556691"/>
                  </a:lnTo>
                  <a:lnTo>
                    <a:pt x="4762" y="556691"/>
                  </a:lnTo>
                  <a:lnTo>
                    <a:pt x="9525" y="561454"/>
                  </a:lnTo>
                  <a:lnTo>
                    <a:pt x="424764" y="561454"/>
                  </a:lnTo>
                  <a:lnTo>
                    <a:pt x="423839" y="566216"/>
                  </a:lnTo>
                  <a:close/>
                </a:path>
                <a:path w="2559050" h="153098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2559050" h="1530985">
                  <a:moveTo>
                    <a:pt x="2549143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2549143" y="4762"/>
                  </a:lnTo>
                  <a:lnTo>
                    <a:pt x="2549143" y="9525"/>
                  </a:lnTo>
                  <a:close/>
                </a:path>
                <a:path w="2559050" h="1530985">
                  <a:moveTo>
                    <a:pt x="2549143" y="561454"/>
                  </a:moveTo>
                  <a:lnTo>
                    <a:pt x="2549143" y="4762"/>
                  </a:lnTo>
                  <a:lnTo>
                    <a:pt x="2553906" y="9525"/>
                  </a:lnTo>
                  <a:lnTo>
                    <a:pt x="2558668" y="9525"/>
                  </a:lnTo>
                  <a:lnTo>
                    <a:pt x="2558668" y="556691"/>
                  </a:lnTo>
                  <a:lnTo>
                    <a:pt x="2553906" y="556691"/>
                  </a:lnTo>
                  <a:lnTo>
                    <a:pt x="2549143" y="561454"/>
                  </a:lnTo>
                  <a:close/>
                </a:path>
                <a:path w="2559050" h="1530985">
                  <a:moveTo>
                    <a:pt x="2558668" y="9525"/>
                  </a:moveTo>
                  <a:lnTo>
                    <a:pt x="2553906" y="9525"/>
                  </a:lnTo>
                  <a:lnTo>
                    <a:pt x="2549143" y="4762"/>
                  </a:lnTo>
                  <a:lnTo>
                    <a:pt x="2558668" y="4762"/>
                  </a:lnTo>
                  <a:lnTo>
                    <a:pt x="2558668" y="9525"/>
                  </a:lnTo>
                  <a:close/>
                </a:path>
                <a:path w="2559050" h="1530985">
                  <a:moveTo>
                    <a:pt x="9525" y="561454"/>
                  </a:moveTo>
                  <a:lnTo>
                    <a:pt x="4762" y="556691"/>
                  </a:lnTo>
                  <a:lnTo>
                    <a:pt x="9525" y="556691"/>
                  </a:lnTo>
                  <a:lnTo>
                    <a:pt x="9525" y="561454"/>
                  </a:lnTo>
                  <a:close/>
                </a:path>
                <a:path w="2559050" h="1530985">
                  <a:moveTo>
                    <a:pt x="424764" y="561454"/>
                  </a:moveTo>
                  <a:lnTo>
                    <a:pt x="9525" y="561454"/>
                  </a:lnTo>
                  <a:lnTo>
                    <a:pt x="9525" y="556691"/>
                  </a:lnTo>
                  <a:lnTo>
                    <a:pt x="435394" y="556691"/>
                  </a:lnTo>
                  <a:lnTo>
                    <a:pt x="434646" y="560539"/>
                  </a:lnTo>
                  <a:lnTo>
                    <a:pt x="424941" y="560539"/>
                  </a:lnTo>
                  <a:lnTo>
                    <a:pt x="424764" y="561454"/>
                  </a:lnTo>
                  <a:close/>
                </a:path>
                <a:path w="2559050" h="1530985">
                  <a:moveTo>
                    <a:pt x="250095" y="1514856"/>
                  </a:moveTo>
                  <a:lnTo>
                    <a:pt x="249262" y="1514856"/>
                  </a:lnTo>
                  <a:lnTo>
                    <a:pt x="252672" y="1497301"/>
                  </a:lnTo>
                  <a:lnTo>
                    <a:pt x="1064729" y="556691"/>
                  </a:lnTo>
                  <a:lnTo>
                    <a:pt x="2549143" y="556691"/>
                  </a:lnTo>
                  <a:lnTo>
                    <a:pt x="2549143" y="561454"/>
                  </a:lnTo>
                  <a:lnTo>
                    <a:pt x="2558668" y="561454"/>
                  </a:lnTo>
                  <a:lnTo>
                    <a:pt x="2558668" y="564565"/>
                  </a:lnTo>
                  <a:lnTo>
                    <a:pt x="1070508" y="564565"/>
                  </a:lnTo>
                  <a:lnTo>
                    <a:pt x="1066901" y="566216"/>
                  </a:lnTo>
                  <a:lnTo>
                    <a:pt x="1069083" y="566216"/>
                  </a:lnTo>
                  <a:lnTo>
                    <a:pt x="250095" y="1514856"/>
                  </a:lnTo>
                  <a:close/>
                </a:path>
                <a:path w="2559050" h="1530985">
                  <a:moveTo>
                    <a:pt x="2558668" y="561454"/>
                  </a:moveTo>
                  <a:lnTo>
                    <a:pt x="2549143" y="561454"/>
                  </a:lnTo>
                  <a:lnTo>
                    <a:pt x="2553906" y="556691"/>
                  </a:lnTo>
                  <a:lnTo>
                    <a:pt x="2558668" y="556691"/>
                  </a:lnTo>
                  <a:lnTo>
                    <a:pt x="2558668" y="561454"/>
                  </a:lnTo>
                  <a:close/>
                </a:path>
                <a:path w="2559050" h="1530985">
                  <a:moveTo>
                    <a:pt x="236499" y="1530604"/>
                  </a:moveTo>
                  <a:lnTo>
                    <a:pt x="424941" y="560539"/>
                  </a:lnTo>
                  <a:lnTo>
                    <a:pt x="429615" y="566216"/>
                  </a:lnTo>
                  <a:lnTo>
                    <a:pt x="433543" y="566216"/>
                  </a:lnTo>
                  <a:lnTo>
                    <a:pt x="252672" y="1497301"/>
                  </a:lnTo>
                  <a:lnTo>
                    <a:pt x="240982" y="1510842"/>
                  </a:lnTo>
                  <a:lnTo>
                    <a:pt x="249262" y="1514856"/>
                  </a:lnTo>
                  <a:lnTo>
                    <a:pt x="250095" y="1514856"/>
                  </a:lnTo>
                  <a:lnTo>
                    <a:pt x="236499" y="1530604"/>
                  </a:lnTo>
                  <a:close/>
                </a:path>
                <a:path w="2559050" h="1530985">
                  <a:moveTo>
                    <a:pt x="433543" y="566216"/>
                  </a:moveTo>
                  <a:lnTo>
                    <a:pt x="429615" y="566216"/>
                  </a:lnTo>
                  <a:lnTo>
                    <a:pt x="424941" y="560539"/>
                  </a:lnTo>
                  <a:lnTo>
                    <a:pt x="434646" y="560539"/>
                  </a:lnTo>
                  <a:lnTo>
                    <a:pt x="433543" y="566216"/>
                  </a:lnTo>
                  <a:close/>
                </a:path>
                <a:path w="2559050" h="1530985">
                  <a:moveTo>
                    <a:pt x="1069083" y="566216"/>
                  </a:moveTo>
                  <a:lnTo>
                    <a:pt x="1066901" y="566216"/>
                  </a:lnTo>
                  <a:lnTo>
                    <a:pt x="1070508" y="564565"/>
                  </a:lnTo>
                  <a:lnTo>
                    <a:pt x="1069083" y="566216"/>
                  </a:lnTo>
                  <a:close/>
                </a:path>
                <a:path w="2559050" h="1530985">
                  <a:moveTo>
                    <a:pt x="2558668" y="566216"/>
                  </a:moveTo>
                  <a:lnTo>
                    <a:pt x="1069083" y="566216"/>
                  </a:lnTo>
                  <a:lnTo>
                    <a:pt x="1070508" y="564565"/>
                  </a:lnTo>
                  <a:lnTo>
                    <a:pt x="2558668" y="564565"/>
                  </a:lnTo>
                  <a:lnTo>
                    <a:pt x="2558668" y="566216"/>
                  </a:lnTo>
                  <a:close/>
                </a:path>
                <a:path w="2559050" h="1530985">
                  <a:moveTo>
                    <a:pt x="249262" y="1514856"/>
                  </a:moveTo>
                  <a:lnTo>
                    <a:pt x="240982" y="1510842"/>
                  </a:lnTo>
                  <a:lnTo>
                    <a:pt x="252672" y="1497301"/>
                  </a:lnTo>
                  <a:lnTo>
                    <a:pt x="249262" y="15148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3339" y="691725"/>
            <a:ext cx="3093085" cy="1544320"/>
          </a:xfrm>
          <a:prstGeom prst="rect">
            <a:avLst/>
          </a:prstGeom>
        </p:spPr>
        <p:txBody>
          <a:bodyPr wrap="square" lIns="0" tIns="154305" rIns="0" bIns="0" rtlCol="0" vert="horz">
            <a:spAutoFit/>
          </a:bodyPr>
          <a:lstStyle/>
          <a:p>
            <a:pPr marL="1269365">
              <a:lnSpc>
                <a:spcPct val="100000"/>
              </a:lnSpc>
              <a:spcBef>
                <a:spcPts val="1215"/>
              </a:spcBef>
            </a:pPr>
            <a:r>
              <a:rPr dirty="0" sz="2800" b="1">
                <a:solidFill>
                  <a:srgbClr val="0000CC"/>
                </a:solidFill>
                <a:latin typeface="隶书"/>
                <a:cs typeface="隶书"/>
              </a:rPr>
              <a:t>原料的处</a:t>
            </a:r>
            <a:r>
              <a:rPr dirty="0" sz="2800" spc="-20" b="1">
                <a:solidFill>
                  <a:srgbClr val="0000CC"/>
                </a:solidFill>
                <a:latin typeface="隶书"/>
                <a:cs typeface="隶书"/>
              </a:rPr>
              <a:t>理</a:t>
            </a:r>
            <a:endParaRPr sz="2800">
              <a:latin typeface="隶书"/>
              <a:cs typeface="隶书"/>
            </a:endParaRPr>
          </a:p>
          <a:p>
            <a:pPr marL="38100">
              <a:lnSpc>
                <a:spcPct val="100000"/>
              </a:lnSpc>
              <a:spcBef>
                <a:spcPts val="72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Ca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5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(PO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)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3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(OH)</a:t>
            </a:r>
            <a:endParaRPr sz="1800">
              <a:latin typeface="宋体"/>
              <a:cs typeface="宋体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Ca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5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(PO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4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)</a:t>
            </a:r>
            <a:r>
              <a:rPr dirty="0" baseline="-16908" sz="1725" b="1">
                <a:solidFill>
                  <a:srgbClr val="000066"/>
                </a:solidFill>
                <a:latin typeface="宋体"/>
                <a:cs typeface="宋体"/>
              </a:rPr>
              <a:t>3</a:t>
            </a: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F</a:t>
            </a:r>
            <a:endParaRPr sz="1800">
              <a:latin typeface="宋体"/>
              <a:cs typeface="宋体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1800" b="1">
                <a:solidFill>
                  <a:srgbClr val="000066"/>
                </a:solidFill>
                <a:latin typeface="宋体"/>
                <a:cs typeface="宋体"/>
              </a:rPr>
              <a:t>有机</a:t>
            </a:r>
            <a:r>
              <a:rPr dirty="0" sz="1800" spc="-10" b="1">
                <a:solidFill>
                  <a:srgbClr val="000066"/>
                </a:solidFill>
                <a:latin typeface="宋体"/>
                <a:cs typeface="宋体"/>
              </a:rPr>
              <a:t>碳</a:t>
            </a:r>
            <a:endParaRPr sz="1800">
              <a:latin typeface="宋体"/>
              <a:cs typeface="宋体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2719057"/>
            <a:ext cx="770255" cy="429259"/>
            <a:chOff x="0" y="2719057"/>
            <a:chExt cx="770255" cy="429259"/>
          </a:xfrm>
        </p:grpSpPr>
        <p:sp>
          <p:nvSpPr>
            <p:cNvPr id="12" name="object 12"/>
            <p:cNvSpPr/>
            <p:nvPr/>
          </p:nvSpPr>
          <p:spPr>
            <a:xfrm>
              <a:off x="0" y="2734055"/>
              <a:ext cx="756285" cy="399415"/>
            </a:xfrm>
            <a:custGeom>
              <a:avLst/>
              <a:gdLst/>
              <a:ahLst/>
              <a:cxnLst/>
              <a:rect l="l" t="t" r="r" b="b"/>
              <a:pathLst>
                <a:path w="756285" h="399414">
                  <a:moveTo>
                    <a:pt x="755904" y="399288"/>
                  </a:moveTo>
                  <a:lnTo>
                    <a:pt x="0" y="399288"/>
                  </a:lnTo>
                  <a:lnTo>
                    <a:pt x="0" y="0"/>
                  </a:lnTo>
                  <a:lnTo>
                    <a:pt x="755904" y="0"/>
                  </a:lnTo>
                  <a:lnTo>
                    <a:pt x="755904" y="399288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0" y="2719057"/>
              <a:ext cx="770255" cy="429259"/>
            </a:xfrm>
            <a:custGeom>
              <a:avLst/>
              <a:gdLst/>
              <a:ahLst/>
              <a:cxnLst/>
              <a:rect l="l" t="t" r="r" b="b"/>
              <a:pathLst>
                <a:path w="770255" h="429260">
                  <a:moveTo>
                    <a:pt x="0" y="28575"/>
                  </a:moveTo>
                  <a:lnTo>
                    <a:pt x="0" y="0"/>
                  </a:lnTo>
                  <a:lnTo>
                    <a:pt x="770191" y="0"/>
                  </a:lnTo>
                  <a:lnTo>
                    <a:pt x="770191" y="14287"/>
                  </a:lnTo>
                  <a:lnTo>
                    <a:pt x="14287" y="14287"/>
                  </a:lnTo>
                  <a:lnTo>
                    <a:pt x="0" y="28575"/>
                  </a:lnTo>
                  <a:close/>
                </a:path>
                <a:path w="770255" h="429260">
                  <a:moveTo>
                    <a:pt x="14287" y="414401"/>
                  </a:moveTo>
                  <a:lnTo>
                    <a:pt x="0" y="400113"/>
                  </a:lnTo>
                  <a:lnTo>
                    <a:pt x="0" y="28575"/>
                  </a:lnTo>
                  <a:lnTo>
                    <a:pt x="14287" y="14287"/>
                  </a:lnTo>
                  <a:lnTo>
                    <a:pt x="14287" y="414401"/>
                  </a:lnTo>
                  <a:close/>
                </a:path>
                <a:path w="770255" h="429260">
                  <a:moveTo>
                    <a:pt x="741616" y="28575"/>
                  </a:moveTo>
                  <a:lnTo>
                    <a:pt x="14287" y="28575"/>
                  </a:lnTo>
                  <a:lnTo>
                    <a:pt x="14287" y="14287"/>
                  </a:lnTo>
                  <a:lnTo>
                    <a:pt x="741616" y="14287"/>
                  </a:lnTo>
                  <a:lnTo>
                    <a:pt x="741616" y="28575"/>
                  </a:lnTo>
                  <a:close/>
                </a:path>
                <a:path w="770255" h="429260">
                  <a:moveTo>
                    <a:pt x="741616" y="414401"/>
                  </a:moveTo>
                  <a:lnTo>
                    <a:pt x="741616" y="14287"/>
                  </a:lnTo>
                  <a:lnTo>
                    <a:pt x="755904" y="28575"/>
                  </a:lnTo>
                  <a:lnTo>
                    <a:pt x="770191" y="28575"/>
                  </a:lnTo>
                  <a:lnTo>
                    <a:pt x="770191" y="400113"/>
                  </a:lnTo>
                  <a:lnTo>
                    <a:pt x="755904" y="400113"/>
                  </a:lnTo>
                  <a:lnTo>
                    <a:pt x="741616" y="414401"/>
                  </a:lnTo>
                  <a:close/>
                </a:path>
                <a:path w="770255" h="429260">
                  <a:moveTo>
                    <a:pt x="770191" y="28575"/>
                  </a:moveTo>
                  <a:lnTo>
                    <a:pt x="755904" y="28575"/>
                  </a:lnTo>
                  <a:lnTo>
                    <a:pt x="741616" y="14287"/>
                  </a:lnTo>
                  <a:lnTo>
                    <a:pt x="770191" y="14287"/>
                  </a:lnTo>
                  <a:lnTo>
                    <a:pt x="770191" y="28575"/>
                  </a:lnTo>
                  <a:close/>
                </a:path>
                <a:path w="770255" h="429260">
                  <a:moveTo>
                    <a:pt x="770191" y="428688"/>
                  </a:moveTo>
                  <a:lnTo>
                    <a:pt x="0" y="428688"/>
                  </a:lnTo>
                  <a:lnTo>
                    <a:pt x="0" y="400113"/>
                  </a:lnTo>
                  <a:lnTo>
                    <a:pt x="14287" y="414401"/>
                  </a:lnTo>
                  <a:lnTo>
                    <a:pt x="770191" y="414401"/>
                  </a:lnTo>
                  <a:lnTo>
                    <a:pt x="770191" y="428688"/>
                  </a:lnTo>
                  <a:close/>
                </a:path>
                <a:path w="770255" h="429260">
                  <a:moveTo>
                    <a:pt x="741616" y="414401"/>
                  </a:moveTo>
                  <a:lnTo>
                    <a:pt x="14287" y="414401"/>
                  </a:lnTo>
                  <a:lnTo>
                    <a:pt x="14287" y="400113"/>
                  </a:lnTo>
                  <a:lnTo>
                    <a:pt x="741616" y="400113"/>
                  </a:lnTo>
                  <a:lnTo>
                    <a:pt x="741616" y="414401"/>
                  </a:lnTo>
                  <a:close/>
                </a:path>
                <a:path w="770255" h="429260">
                  <a:moveTo>
                    <a:pt x="770191" y="414401"/>
                  </a:moveTo>
                  <a:lnTo>
                    <a:pt x="741616" y="414401"/>
                  </a:lnTo>
                  <a:lnTo>
                    <a:pt x="755904" y="400113"/>
                  </a:lnTo>
                  <a:lnTo>
                    <a:pt x="770191" y="400113"/>
                  </a:lnTo>
                  <a:lnTo>
                    <a:pt x="770191" y="414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09854" y="2751759"/>
            <a:ext cx="535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90559" y="2375916"/>
            <a:ext cx="853440" cy="401320"/>
          </a:xfrm>
          <a:custGeom>
            <a:avLst/>
            <a:gdLst/>
            <a:ahLst/>
            <a:cxnLst/>
            <a:rect l="l" t="t" r="r" b="b"/>
            <a:pathLst>
              <a:path w="853440" h="401319">
                <a:moveTo>
                  <a:pt x="853440" y="400812"/>
                </a:moveTo>
                <a:lnTo>
                  <a:pt x="0" y="400812"/>
                </a:lnTo>
                <a:lnTo>
                  <a:pt x="0" y="0"/>
                </a:lnTo>
                <a:lnTo>
                  <a:pt x="853440" y="0"/>
                </a:lnTo>
                <a:lnTo>
                  <a:pt x="853440" y="400812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8449309" y="2394470"/>
            <a:ext cx="5353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2000" spc="-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2000">
              <a:latin typeface="隶书"/>
              <a:cs typeface="隶书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44845" y="747268"/>
            <a:ext cx="2418715" cy="1029335"/>
          </a:xfrm>
          <a:custGeom>
            <a:avLst/>
            <a:gdLst/>
            <a:ahLst/>
            <a:cxnLst/>
            <a:rect l="l" t="t" r="r" b="b"/>
            <a:pathLst>
              <a:path w="2418715" h="1029335">
                <a:moveTo>
                  <a:pt x="401480" y="559828"/>
                </a:moveTo>
                <a:lnTo>
                  <a:pt x="0" y="559828"/>
                </a:lnTo>
                <a:lnTo>
                  <a:pt x="0" y="0"/>
                </a:lnTo>
                <a:lnTo>
                  <a:pt x="2418461" y="0"/>
                </a:lnTo>
                <a:lnTo>
                  <a:pt x="2418461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550303"/>
                </a:lnTo>
                <a:lnTo>
                  <a:pt x="4762" y="550303"/>
                </a:lnTo>
                <a:lnTo>
                  <a:pt x="9525" y="555066"/>
                </a:lnTo>
                <a:lnTo>
                  <a:pt x="401497" y="555066"/>
                </a:lnTo>
                <a:lnTo>
                  <a:pt x="401480" y="559828"/>
                </a:lnTo>
                <a:close/>
              </a:path>
              <a:path w="2418715" h="1029335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2418715" h="1029335">
                <a:moveTo>
                  <a:pt x="2408936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2408936" y="4762"/>
                </a:lnTo>
                <a:lnTo>
                  <a:pt x="2408936" y="9524"/>
                </a:lnTo>
                <a:close/>
              </a:path>
              <a:path w="2418715" h="1029335">
                <a:moveTo>
                  <a:pt x="2408936" y="555066"/>
                </a:moveTo>
                <a:lnTo>
                  <a:pt x="2408936" y="4762"/>
                </a:lnTo>
                <a:lnTo>
                  <a:pt x="2413698" y="9524"/>
                </a:lnTo>
                <a:lnTo>
                  <a:pt x="2418461" y="9524"/>
                </a:lnTo>
                <a:lnTo>
                  <a:pt x="2418461" y="550303"/>
                </a:lnTo>
                <a:lnTo>
                  <a:pt x="2413698" y="550303"/>
                </a:lnTo>
                <a:lnTo>
                  <a:pt x="2408936" y="555066"/>
                </a:lnTo>
                <a:close/>
              </a:path>
              <a:path w="2418715" h="1029335">
                <a:moveTo>
                  <a:pt x="2418461" y="9524"/>
                </a:moveTo>
                <a:lnTo>
                  <a:pt x="2413698" y="9524"/>
                </a:lnTo>
                <a:lnTo>
                  <a:pt x="2408936" y="4762"/>
                </a:lnTo>
                <a:lnTo>
                  <a:pt x="2418461" y="4762"/>
                </a:lnTo>
                <a:lnTo>
                  <a:pt x="2418461" y="9524"/>
                </a:lnTo>
                <a:close/>
              </a:path>
              <a:path w="2418715" h="1029335">
                <a:moveTo>
                  <a:pt x="9525" y="555066"/>
                </a:moveTo>
                <a:lnTo>
                  <a:pt x="4762" y="550303"/>
                </a:lnTo>
                <a:lnTo>
                  <a:pt x="9525" y="550303"/>
                </a:lnTo>
                <a:lnTo>
                  <a:pt x="9525" y="555066"/>
                </a:lnTo>
                <a:close/>
              </a:path>
              <a:path w="2418715" h="1029335">
                <a:moveTo>
                  <a:pt x="401497" y="555066"/>
                </a:moveTo>
                <a:lnTo>
                  <a:pt x="9525" y="555066"/>
                </a:lnTo>
                <a:lnTo>
                  <a:pt x="9525" y="550303"/>
                </a:lnTo>
                <a:lnTo>
                  <a:pt x="411035" y="550303"/>
                </a:lnTo>
                <a:lnTo>
                  <a:pt x="411018" y="555040"/>
                </a:lnTo>
                <a:lnTo>
                  <a:pt x="401497" y="555040"/>
                </a:lnTo>
                <a:close/>
              </a:path>
              <a:path w="2418715" h="1029335">
                <a:moveTo>
                  <a:pt x="412378" y="1019098"/>
                </a:moveTo>
                <a:lnTo>
                  <a:pt x="409333" y="1019098"/>
                </a:lnTo>
                <a:lnTo>
                  <a:pt x="409368" y="1009402"/>
                </a:lnTo>
                <a:lnTo>
                  <a:pt x="1006868" y="550303"/>
                </a:lnTo>
                <a:lnTo>
                  <a:pt x="2408936" y="550303"/>
                </a:lnTo>
                <a:lnTo>
                  <a:pt x="2408936" y="555066"/>
                </a:lnTo>
                <a:lnTo>
                  <a:pt x="2418461" y="555066"/>
                </a:lnTo>
                <a:lnTo>
                  <a:pt x="2418461" y="558838"/>
                </a:lnTo>
                <a:lnTo>
                  <a:pt x="1011389" y="558838"/>
                </a:lnTo>
                <a:lnTo>
                  <a:pt x="1008494" y="559828"/>
                </a:lnTo>
                <a:lnTo>
                  <a:pt x="1010100" y="559828"/>
                </a:lnTo>
                <a:lnTo>
                  <a:pt x="412378" y="1019098"/>
                </a:lnTo>
                <a:close/>
              </a:path>
              <a:path w="2418715" h="1029335">
                <a:moveTo>
                  <a:pt x="2418461" y="555066"/>
                </a:moveTo>
                <a:lnTo>
                  <a:pt x="2408936" y="555066"/>
                </a:lnTo>
                <a:lnTo>
                  <a:pt x="2413698" y="550303"/>
                </a:lnTo>
                <a:lnTo>
                  <a:pt x="2418461" y="550303"/>
                </a:lnTo>
                <a:lnTo>
                  <a:pt x="2418461" y="555066"/>
                </a:lnTo>
                <a:close/>
              </a:path>
              <a:path w="2418715" h="1029335">
                <a:moveTo>
                  <a:pt x="399783" y="1028776"/>
                </a:moveTo>
                <a:lnTo>
                  <a:pt x="401497" y="555040"/>
                </a:lnTo>
                <a:lnTo>
                  <a:pt x="406260" y="559828"/>
                </a:lnTo>
                <a:lnTo>
                  <a:pt x="411000" y="559828"/>
                </a:lnTo>
                <a:lnTo>
                  <a:pt x="409368" y="1009402"/>
                </a:lnTo>
                <a:lnTo>
                  <a:pt x="401675" y="1015314"/>
                </a:lnTo>
                <a:lnTo>
                  <a:pt x="409333" y="1019098"/>
                </a:lnTo>
                <a:lnTo>
                  <a:pt x="412378" y="1019098"/>
                </a:lnTo>
                <a:lnTo>
                  <a:pt x="399783" y="1028776"/>
                </a:lnTo>
                <a:close/>
              </a:path>
              <a:path w="2418715" h="1029335">
                <a:moveTo>
                  <a:pt x="411000" y="559828"/>
                </a:moveTo>
                <a:lnTo>
                  <a:pt x="406260" y="559828"/>
                </a:lnTo>
                <a:lnTo>
                  <a:pt x="401497" y="555040"/>
                </a:lnTo>
                <a:lnTo>
                  <a:pt x="411018" y="555040"/>
                </a:lnTo>
                <a:lnTo>
                  <a:pt x="411000" y="559828"/>
                </a:lnTo>
                <a:close/>
              </a:path>
              <a:path w="2418715" h="1029335">
                <a:moveTo>
                  <a:pt x="1010100" y="559828"/>
                </a:moveTo>
                <a:lnTo>
                  <a:pt x="1008494" y="559828"/>
                </a:lnTo>
                <a:lnTo>
                  <a:pt x="1011389" y="558838"/>
                </a:lnTo>
                <a:lnTo>
                  <a:pt x="1010100" y="559828"/>
                </a:lnTo>
                <a:close/>
              </a:path>
              <a:path w="2418715" h="1029335">
                <a:moveTo>
                  <a:pt x="2418461" y="559828"/>
                </a:moveTo>
                <a:lnTo>
                  <a:pt x="1010100" y="559828"/>
                </a:lnTo>
                <a:lnTo>
                  <a:pt x="1011389" y="558838"/>
                </a:lnTo>
                <a:lnTo>
                  <a:pt x="2418461" y="558838"/>
                </a:lnTo>
                <a:lnTo>
                  <a:pt x="2418461" y="559828"/>
                </a:lnTo>
                <a:close/>
              </a:path>
              <a:path w="2418715" h="1029335">
                <a:moveTo>
                  <a:pt x="409333" y="1019098"/>
                </a:moveTo>
                <a:lnTo>
                  <a:pt x="401675" y="1015314"/>
                </a:lnTo>
                <a:lnTo>
                  <a:pt x="409368" y="1009402"/>
                </a:lnTo>
                <a:lnTo>
                  <a:pt x="409333" y="1019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405907" y="805433"/>
            <a:ext cx="216789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00CC"/>
                </a:solidFill>
                <a:latin typeface="隶书"/>
                <a:cs typeface="隶书"/>
              </a:rPr>
              <a:t>控制反应条</a:t>
            </a:r>
            <a:r>
              <a:rPr dirty="0" sz="2800" spc="-20" b="1">
                <a:solidFill>
                  <a:srgbClr val="0000CC"/>
                </a:solidFill>
                <a:latin typeface="隶书"/>
                <a:cs typeface="隶书"/>
              </a:rPr>
              <a:t>件</a:t>
            </a:r>
            <a:endParaRPr sz="2800">
              <a:latin typeface="隶书"/>
              <a:cs typeface="隶书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15298" y="3750170"/>
            <a:ext cx="2524760" cy="675005"/>
            <a:chOff x="2415298" y="3750170"/>
            <a:chExt cx="2524760" cy="675005"/>
          </a:xfrm>
        </p:grpSpPr>
        <p:sp>
          <p:nvSpPr>
            <p:cNvPr id="20" name="object 20"/>
            <p:cNvSpPr/>
            <p:nvPr/>
          </p:nvSpPr>
          <p:spPr>
            <a:xfrm>
              <a:off x="2429255" y="3764280"/>
              <a:ext cx="2496820" cy="646430"/>
            </a:xfrm>
            <a:custGeom>
              <a:avLst/>
              <a:gdLst/>
              <a:ahLst/>
              <a:cxnLst/>
              <a:rect l="l" t="t" r="r" b="b"/>
              <a:pathLst>
                <a:path w="2496820" h="646429">
                  <a:moveTo>
                    <a:pt x="2496312" y="646176"/>
                  </a:moveTo>
                  <a:lnTo>
                    <a:pt x="0" y="646176"/>
                  </a:lnTo>
                  <a:lnTo>
                    <a:pt x="0" y="0"/>
                  </a:lnTo>
                  <a:lnTo>
                    <a:pt x="2496312" y="0"/>
                  </a:lnTo>
                  <a:lnTo>
                    <a:pt x="2496312" y="646176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415298" y="3750170"/>
              <a:ext cx="2524760" cy="675005"/>
            </a:xfrm>
            <a:custGeom>
              <a:avLst/>
              <a:gdLst/>
              <a:ahLst/>
              <a:cxnLst/>
              <a:rect l="l" t="t" r="r" b="b"/>
              <a:pathLst>
                <a:path w="2524760" h="675004">
                  <a:moveTo>
                    <a:pt x="2524556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2524556" y="0"/>
                  </a:lnTo>
                  <a:lnTo>
                    <a:pt x="2524556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2524556" y="660615"/>
                  </a:lnTo>
                  <a:lnTo>
                    <a:pt x="2524556" y="674903"/>
                  </a:lnTo>
                  <a:close/>
                </a:path>
                <a:path w="2524760" h="675004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2524760" h="675004">
                  <a:moveTo>
                    <a:pt x="2495981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2495981" y="14287"/>
                  </a:lnTo>
                  <a:lnTo>
                    <a:pt x="2495981" y="28575"/>
                  </a:lnTo>
                  <a:close/>
                </a:path>
                <a:path w="2524760" h="675004">
                  <a:moveTo>
                    <a:pt x="2495981" y="660615"/>
                  </a:moveTo>
                  <a:lnTo>
                    <a:pt x="2495981" y="14287"/>
                  </a:lnTo>
                  <a:lnTo>
                    <a:pt x="2510269" y="28575"/>
                  </a:lnTo>
                  <a:lnTo>
                    <a:pt x="2524556" y="28575"/>
                  </a:lnTo>
                  <a:lnTo>
                    <a:pt x="2524556" y="646328"/>
                  </a:lnTo>
                  <a:lnTo>
                    <a:pt x="2510269" y="646328"/>
                  </a:lnTo>
                  <a:lnTo>
                    <a:pt x="2495981" y="660615"/>
                  </a:lnTo>
                  <a:close/>
                </a:path>
                <a:path w="2524760" h="675004">
                  <a:moveTo>
                    <a:pt x="2524556" y="28575"/>
                  </a:moveTo>
                  <a:lnTo>
                    <a:pt x="2510269" y="28575"/>
                  </a:lnTo>
                  <a:lnTo>
                    <a:pt x="2495981" y="14287"/>
                  </a:lnTo>
                  <a:lnTo>
                    <a:pt x="2524556" y="14287"/>
                  </a:lnTo>
                  <a:lnTo>
                    <a:pt x="2524556" y="28575"/>
                  </a:lnTo>
                  <a:close/>
                </a:path>
                <a:path w="2524760" h="675004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2524760" h="675004">
                  <a:moveTo>
                    <a:pt x="2495981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2495981" y="646328"/>
                  </a:lnTo>
                  <a:lnTo>
                    <a:pt x="2495981" y="660615"/>
                  </a:lnTo>
                  <a:close/>
                </a:path>
                <a:path w="2524760" h="675004">
                  <a:moveTo>
                    <a:pt x="2524556" y="660615"/>
                  </a:moveTo>
                  <a:lnTo>
                    <a:pt x="2495981" y="660615"/>
                  </a:lnTo>
                  <a:lnTo>
                    <a:pt x="2510269" y="646328"/>
                  </a:lnTo>
                  <a:lnTo>
                    <a:pt x="2524556" y="646328"/>
                  </a:lnTo>
                  <a:lnTo>
                    <a:pt x="2524556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429255" y="3764279"/>
            <a:ext cx="2496820" cy="6464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29565">
              <a:lnSpc>
                <a:spcPct val="100000"/>
              </a:lnSpc>
              <a:spcBef>
                <a:spcPts val="155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3600">
              <a:latin typeface="隶书"/>
              <a:cs typeface="隶书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402141" y="2456764"/>
            <a:ext cx="6125210" cy="1961514"/>
            <a:chOff x="2402141" y="2456764"/>
            <a:chExt cx="6125210" cy="1961514"/>
          </a:xfrm>
        </p:grpSpPr>
        <p:sp>
          <p:nvSpPr>
            <p:cNvPr id="24" name="object 24"/>
            <p:cNvSpPr/>
            <p:nvPr/>
          </p:nvSpPr>
          <p:spPr>
            <a:xfrm>
              <a:off x="2402141" y="2737027"/>
              <a:ext cx="2517140" cy="1681480"/>
            </a:xfrm>
            <a:custGeom>
              <a:avLst/>
              <a:gdLst/>
              <a:ahLst/>
              <a:cxnLst/>
              <a:rect l="l" t="t" r="r" b="b"/>
              <a:pathLst>
                <a:path w="2517140" h="1681479">
                  <a:moveTo>
                    <a:pt x="418147" y="1065174"/>
                  </a:moveTo>
                  <a:lnTo>
                    <a:pt x="827074" y="0"/>
                  </a:lnTo>
                  <a:lnTo>
                    <a:pt x="830844" y="17703"/>
                  </a:lnTo>
                  <a:lnTo>
                    <a:pt x="821093" y="17703"/>
                  </a:lnTo>
                  <a:lnTo>
                    <a:pt x="824439" y="33418"/>
                  </a:lnTo>
                  <a:lnTo>
                    <a:pt x="429525" y="1062113"/>
                  </a:lnTo>
                  <a:lnTo>
                    <a:pt x="422592" y="1062113"/>
                  </a:lnTo>
                  <a:lnTo>
                    <a:pt x="418147" y="1065174"/>
                  </a:lnTo>
                  <a:close/>
                </a:path>
                <a:path w="2517140" h="1681479">
                  <a:moveTo>
                    <a:pt x="824439" y="33418"/>
                  </a:moveTo>
                  <a:lnTo>
                    <a:pt x="821093" y="17703"/>
                  </a:lnTo>
                  <a:lnTo>
                    <a:pt x="830198" y="18414"/>
                  </a:lnTo>
                  <a:lnTo>
                    <a:pt x="824439" y="33418"/>
                  </a:lnTo>
                  <a:close/>
                </a:path>
                <a:path w="2517140" h="1681479">
                  <a:moveTo>
                    <a:pt x="2507005" y="1071638"/>
                  </a:moveTo>
                  <a:lnTo>
                    <a:pt x="1045489" y="1071638"/>
                  </a:lnTo>
                  <a:lnTo>
                    <a:pt x="824439" y="33418"/>
                  </a:lnTo>
                  <a:lnTo>
                    <a:pt x="830198" y="18414"/>
                  </a:lnTo>
                  <a:lnTo>
                    <a:pt x="821093" y="17703"/>
                  </a:lnTo>
                  <a:lnTo>
                    <a:pt x="830844" y="17703"/>
                  </a:lnTo>
                  <a:lnTo>
                    <a:pt x="1053208" y="1062113"/>
                  </a:lnTo>
                  <a:lnTo>
                    <a:pt x="1049350" y="1062113"/>
                  </a:lnTo>
                  <a:lnTo>
                    <a:pt x="1054011" y="1065885"/>
                  </a:lnTo>
                  <a:lnTo>
                    <a:pt x="2516530" y="1065885"/>
                  </a:lnTo>
                  <a:lnTo>
                    <a:pt x="2516530" y="1066876"/>
                  </a:lnTo>
                  <a:lnTo>
                    <a:pt x="2507005" y="1066876"/>
                  </a:lnTo>
                  <a:lnTo>
                    <a:pt x="2507005" y="1071638"/>
                  </a:lnTo>
                  <a:close/>
                </a:path>
                <a:path w="2517140" h="1681479">
                  <a:moveTo>
                    <a:pt x="2516530" y="1681238"/>
                  </a:moveTo>
                  <a:lnTo>
                    <a:pt x="0" y="1681238"/>
                  </a:lnTo>
                  <a:lnTo>
                    <a:pt x="0" y="1062113"/>
                  </a:lnTo>
                  <a:lnTo>
                    <a:pt x="419322" y="1062113"/>
                  </a:lnTo>
                  <a:lnTo>
                    <a:pt x="418147" y="1065174"/>
                  </a:lnTo>
                  <a:lnTo>
                    <a:pt x="428350" y="1065174"/>
                  </a:lnTo>
                  <a:lnTo>
                    <a:pt x="427697" y="1066876"/>
                  </a:lnTo>
                  <a:lnTo>
                    <a:pt x="9525" y="1066876"/>
                  </a:lnTo>
                  <a:lnTo>
                    <a:pt x="4762" y="1071638"/>
                  </a:lnTo>
                  <a:lnTo>
                    <a:pt x="9525" y="1071638"/>
                  </a:lnTo>
                  <a:lnTo>
                    <a:pt x="9525" y="1671713"/>
                  </a:lnTo>
                  <a:lnTo>
                    <a:pt x="4762" y="1671713"/>
                  </a:lnTo>
                  <a:lnTo>
                    <a:pt x="9525" y="1676476"/>
                  </a:lnTo>
                  <a:lnTo>
                    <a:pt x="2516530" y="1676476"/>
                  </a:lnTo>
                  <a:lnTo>
                    <a:pt x="2516530" y="1681238"/>
                  </a:lnTo>
                  <a:close/>
                </a:path>
                <a:path w="2517140" h="1681479">
                  <a:moveTo>
                    <a:pt x="428350" y="1065174"/>
                  </a:moveTo>
                  <a:lnTo>
                    <a:pt x="418147" y="1065174"/>
                  </a:lnTo>
                  <a:lnTo>
                    <a:pt x="422592" y="1062113"/>
                  </a:lnTo>
                  <a:lnTo>
                    <a:pt x="429525" y="1062113"/>
                  </a:lnTo>
                  <a:lnTo>
                    <a:pt x="428350" y="1065174"/>
                  </a:lnTo>
                  <a:close/>
                </a:path>
                <a:path w="2517140" h="1681479">
                  <a:moveTo>
                    <a:pt x="1054011" y="1065885"/>
                  </a:moveTo>
                  <a:lnTo>
                    <a:pt x="1049350" y="1062113"/>
                  </a:lnTo>
                  <a:lnTo>
                    <a:pt x="1053208" y="1062113"/>
                  </a:lnTo>
                  <a:lnTo>
                    <a:pt x="1054011" y="1065885"/>
                  </a:lnTo>
                  <a:close/>
                </a:path>
                <a:path w="2517140" h="1681479">
                  <a:moveTo>
                    <a:pt x="2516530" y="1065885"/>
                  </a:moveTo>
                  <a:lnTo>
                    <a:pt x="1054011" y="1065885"/>
                  </a:lnTo>
                  <a:lnTo>
                    <a:pt x="1053208" y="1062113"/>
                  </a:lnTo>
                  <a:lnTo>
                    <a:pt x="2516530" y="1062113"/>
                  </a:lnTo>
                  <a:lnTo>
                    <a:pt x="2516530" y="1065885"/>
                  </a:lnTo>
                  <a:close/>
                </a:path>
                <a:path w="2517140" h="1681479">
                  <a:moveTo>
                    <a:pt x="9525" y="1071638"/>
                  </a:moveTo>
                  <a:lnTo>
                    <a:pt x="4762" y="1071638"/>
                  </a:lnTo>
                  <a:lnTo>
                    <a:pt x="9525" y="1066876"/>
                  </a:lnTo>
                  <a:lnTo>
                    <a:pt x="9525" y="1071638"/>
                  </a:lnTo>
                  <a:close/>
                </a:path>
                <a:path w="2517140" h="1681479">
                  <a:moveTo>
                    <a:pt x="425869" y="1071638"/>
                  </a:moveTo>
                  <a:lnTo>
                    <a:pt x="9525" y="1071638"/>
                  </a:lnTo>
                  <a:lnTo>
                    <a:pt x="9525" y="1066876"/>
                  </a:lnTo>
                  <a:lnTo>
                    <a:pt x="427697" y="1066876"/>
                  </a:lnTo>
                  <a:lnTo>
                    <a:pt x="425869" y="1071638"/>
                  </a:lnTo>
                  <a:close/>
                </a:path>
                <a:path w="2517140" h="1681479">
                  <a:moveTo>
                    <a:pt x="2507005" y="1676476"/>
                  </a:moveTo>
                  <a:lnTo>
                    <a:pt x="2507005" y="1066876"/>
                  </a:lnTo>
                  <a:lnTo>
                    <a:pt x="2511767" y="1071638"/>
                  </a:lnTo>
                  <a:lnTo>
                    <a:pt x="2516530" y="1071638"/>
                  </a:lnTo>
                  <a:lnTo>
                    <a:pt x="2516530" y="1671713"/>
                  </a:lnTo>
                  <a:lnTo>
                    <a:pt x="2511767" y="1671713"/>
                  </a:lnTo>
                  <a:lnTo>
                    <a:pt x="2507005" y="1676476"/>
                  </a:lnTo>
                  <a:close/>
                </a:path>
                <a:path w="2517140" h="1681479">
                  <a:moveTo>
                    <a:pt x="2516530" y="1071638"/>
                  </a:moveTo>
                  <a:lnTo>
                    <a:pt x="2511767" y="1071638"/>
                  </a:lnTo>
                  <a:lnTo>
                    <a:pt x="2507005" y="1066876"/>
                  </a:lnTo>
                  <a:lnTo>
                    <a:pt x="2516530" y="1066876"/>
                  </a:lnTo>
                  <a:lnTo>
                    <a:pt x="2516530" y="1071638"/>
                  </a:lnTo>
                  <a:close/>
                </a:path>
                <a:path w="2517140" h="1681479">
                  <a:moveTo>
                    <a:pt x="9525" y="1676476"/>
                  </a:moveTo>
                  <a:lnTo>
                    <a:pt x="4762" y="1671713"/>
                  </a:lnTo>
                  <a:lnTo>
                    <a:pt x="9525" y="1671713"/>
                  </a:lnTo>
                  <a:lnTo>
                    <a:pt x="9525" y="1676476"/>
                  </a:lnTo>
                  <a:close/>
                </a:path>
                <a:path w="2517140" h="1681479">
                  <a:moveTo>
                    <a:pt x="2507005" y="1676476"/>
                  </a:moveTo>
                  <a:lnTo>
                    <a:pt x="9525" y="1676476"/>
                  </a:lnTo>
                  <a:lnTo>
                    <a:pt x="9525" y="1671713"/>
                  </a:lnTo>
                  <a:lnTo>
                    <a:pt x="2507005" y="1671713"/>
                  </a:lnTo>
                  <a:lnTo>
                    <a:pt x="2507005" y="1676476"/>
                  </a:lnTo>
                  <a:close/>
                </a:path>
                <a:path w="2517140" h="1681479">
                  <a:moveTo>
                    <a:pt x="2516530" y="1676476"/>
                  </a:moveTo>
                  <a:lnTo>
                    <a:pt x="2507005" y="1676476"/>
                  </a:lnTo>
                  <a:lnTo>
                    <a:pt x="2511767" y="1671713"/>
                  </a:lnTo>
                  <a:lnTo>
                    <a:pt x="2516530" y="1671713"/>
                  </a:lnTo>
                  <a:lnTo>
                    <a:pt x="2516530" y="1676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974080" y="2478023"/>
              <a:ext cx="2548255" cy="1769745"/>
            </a:xfrm>
            <a:custGeom>
              <a:avLst/>
              <a:gdLst/>
              <a:ahLst/>
              <a:cxnLst/>
              <a:rect l="l" t="t" r="r" b="b"/>
              <a:pathLst>
                <a:path w="2548254" h="1769745">
                  <a:moveTo>
                    <a:pt x="2548128" y="1769364"/>
                  </a:moveTo>
                  <a:lnTo>
                    <a:pt x="0" y="1769364"/>
                  </a:lnTo>
                  <a:lnTo>
                    <a:pt x="0" y="1223772"/>
                  </a:lnTo>
                  <a:lnTo>
                    <a:pt x="423672" y="1223772"/>
                  </a:lnTo>
                  <a:lnTo>
                    <a:pt x="137160" y="0"/>
                  </a:lnTo>
                  <a:lnTo>
                    <a:pt x="1060703" y="1223772"/>
                  </a:lnTo>
                  <a:lnTo>
                    <a:pt x="2548128" y="1223772"/>
                  </a:lnTo>
                  <a:lnTo>
                    <a:pt x="2548128" y="1769364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968822" y="2456764"/>
              <a:ext cx="2558415" cy="1795145"/>
            </a:xfrm>
            <a:custGeom>
              <a:avLst/>
              <a:gdLst/>
              <a:ahLst/>
              <a:cxnLst/>
              <a:rect l="l" t="t" r="r" b="b"/>
              <a:pathLst>
                <a:path w="2558415" h="1795145">
                  <a:moveTo>
                    <a:pt x="424891" y="1245971"/>
                  </a:moveTo>
                  <a:lnTo>
                    <a:pt x="133197" y="0"/>
                  </a:lnTo>
                  <a:lnTo>
                    <a:pt x="148120" y="19773"/>
                  </a:lnTo>
                  <a:lnTo>
                    <a:pt x="147612" y="19773"/>
                  </a:lnTo>
                  <a:lnTo>
                    <a:pt x="139179" y="23723"/>
                  </a:lnTo>
                  <a:lnTo>
                    <a:pt x="152745" y="41700"/>
                  </a:lnTo>
                  <a:lnTo>
                    <a:pt x="433303" y="1240129"/>
                  </a:lnTo>
                  <a:lnTo>
                    <a:pt x="429539" y="1240129"/>
                  </a:lnTo>
                  <a:lnTo>
                    <a:pt x="424891" y="1245971"/>
                  </a:lnTo>
                  <a:close/>
                </a:path>
                <a:path w="2558415" h="1795145">
                  <a:moveTo>
                    <a:pt x="152745" y="41700"/>
                  </a:moveTo>
                  <a:lnTo>
                    <a:pt x="139179" y="23723"/>
                  </a:lnTo>
                  <a:lnTo>
                    <a:pt x="147612" y="19773"/>
                  </a:lnTo>
                  <a:lnTo>
                    <a:pt x="152745" y="41700"/>
                  </a:lnTo>
                  <a:close/>
                </a:path>
                <a:path w="2558415" h="1795145">
                  <a:moveTo>
                    <a:pt x="2548623" y="1249654"/>
                  </a:moveTo>
                  <a:lnTo>
                    <a:pt x="1064310" y="1249654"/>
                  </a:lnTo>
                  <a:lnTo>
                    <a:pt x="152745" y="41700"/>
                  </a:lnTo>
                  <a:lnTo>
                    <a:pt x="147612" y="19773"/>
                  </a:lnTo>
                  <a:lnTo>
                    <a:pt x="148120" y="19773"/>
                  </a:lnTo>
                  <a:lnTo>
                    <a:pt x="1069067" y="1240129"/>
                  </a:lnTo>
                  <a:lnTo>
                    <a:pt x="1066685" y="1240129"/>
                  </a:lnTo>
                  <a:lnTo>
                    <a:pt x="1070495" y="1242021"/>
                  </a:lnTo>
                  <a:lnTo>
                    <a:pt x="2558148" y="1242021"/>
                  </a:lnTo>
                  <a:lnTo>
                    <a:pt x="2558148" y="1244892"/>
                  </a:lnTo>
                  <a:lnTo>
                    <a:pt x="2548623" y="1244892"/>
                  </a:lnTo>
                  <a:lnTo>
                    <a:pt x="2548623" y="1249654"/>
                  </a:lnTo>
                  <a:close/>
                </a:path>
                <a:path w="2558415" h="1795145">
                  <a:moveTo>
                    <a:pt x="2558148" y="1795005"/>
                  </a:moveTo>
                  <a:lnTo>
                    <a:pt x="0" y="1795005"/>
                  </a:lnTo>
                  <a:lnTo>
                    <a:pt x="0" y="1240129"/>
                  </a:lnTo>
                  <a:lnTo>
                    <a:pt x="423523" y="1240129"/>
                  </a:lnTo>
                  <a:lnTo>
                    <a:pt x="424638" y="1244892"/>
                  </a:lnTo>
                  <a:lnTo>
                    <a:pt x="9525" y="1244892"/>
                  </a:lnTo>
                  <a:lnTo>
                    <a:pt x="4762" y="1249654"/>
                  </a:lnTo>
                  <a:lnTo>
                    <a:pt x="9525" y="1249654"/>
                  </a:lnTo>
                  <a:lnTo>
                    <a:pt x="9525" y="1785480"/>
                  </a:lnTo>
                  <a:lnTo>
                    <a:pt x="4762" y="1785480"/>
                  </a:lnTo>
                  <a:lnTo>
                    <a:pt x="9525" y="1790242"/>
                  </a:lnTo>
                  <a:lnTo>
                    <a:pt x="2558148" y="1790242"/>
                  </a:lnTo>
                  <a:lnTo>
                    <a:pt x="2558148" y="1795005"/>
                  </a:lnTo>
                  <a:close/>
                </a:path>
                <a:path w="2558415" h="1795145">
                  <a:moveTo>
                    <a:pt x="434671" y="1245971"/>
                  </a:moveTo>
                  <a:lnTo>
                    <a:pt x="424891" y="1245971"/>
                  </a:lnTo>
                  <a:lnTo>
                    <a:pt x="429539" y="1240129"/>
                  </a:lnTo>
                  <a:lnTo>
                    <a:pt x="433303" y="1240129"/>
                  </a:lnTo>
                  <a:lnTo>
                    <a:pt x="434671" y="1245971"/>
                  </a:lnTo>
                  <a:close/>
                </a:path>
                <a:path w="2558415" h="1795145">
                  <a:moveTo>
                    <a:pt x="1070495" y="1242021"/>
                  </a:moveTo>
                  <a:lnTo>
                    <a:pt x="1066685" y="1240129"/>
                  </a:lnTo>
                  <a:lnTo>
                    <a:pt x="1069067" y="1240129"/>
                  </a:lnTo>
                  <a:lnTo>
                    <a:pt x="1070495" y="1242021"/>
                  </a:lnTo>
                  <a:close/>
                </a:path>
                <a:path w="2558415" h="1795145">
                  <a:moveTo>
                    <a:pt x="2558148" y="1242021"/>
                  </a:moveTo>
                  <a:lnTo>
                    <a:pt x="1070495" y="1242021"/>
                  </a:lnTo>
                  <a:lnTo>
                    <a:pt x="1069067" y="1240129"/>
                  </a:lnTo>
                  <a:lnTo>
                    <a:pt x="2558148" y="1240129"/>
                  </a:lnTo>
                  <a:lnTo>
                    <a:pt x="2558148" y="1242021"/>
                  </a:lnTo>
                  <a:close/>
                </a:path>
                <a:path w="2558415" h="1795145">
                  <a:moveTo>
                    <a:pt x="9525" y="1249654"/>
                  </a:moveTo>
                  <a:lnTo>
                    <a:pt x="4762" y="1249654"/>
                  </a:lnTo>
                  <a:lnTo>
                    <a:pt x="9525" y="1244892"/>
                  </a:lnTo>
                  <a:lnTo>
                    <a:pt x="9525" y="1249654"/>
                  </a:lnTo>
                  <a:close/>
                </a:path>
                <a:path w="2558415" h="1795145">
                  <a:moveTo>
                    <a:pt x="435533" y="1249654"/>
                  </a:moveTo>
                  <a:lnTo>
                    <a:pt x="9525" y="1249654"/>
                  </a:lnTo>
                  <a:lnTo>
                    <a:pt x="9525" y="1244892"/>
                  </a:lnTo>
                  <a:lnTo>
                    <a:pt x="424638" y="1244892"/>
                  </a:lnTo>
                  <a:lnTo>
                    <a:pt x="424891" y="1245971"/>
                  </a:lnTo>
                  <a:lnTo>
                    <a:pt x="434671" y="1245971"/>
                  </a:lnTo>
                  <a:lnTo>
                    <a:pt x="435533" y="1249654"/>
                  </a:lnTo>
                  <a:close/>
                </a:path>
                <a:path w="2558415" h="1795145">
                  <a:moveTo>
                    <a:pt x="2548623" y="1790242"/>
                  </a:moveTo>
                  <a:lnTo>
                    <a:pt x="2548623" y="1244892"/>
                  </a:lnTo>
                  <a:lnTo>
                    <a:pt x="2553385" y="1249654"/>
                  </a:lnTo>
                  <a:lnTo>
                    <a:pt x="2558148" y="1249654"/>
                  </a:lnTo>
                  <a:lnTo>
                    <a:pt x="2558148" y="1785480"/>
                  </a:lnTo>
                  <a:lnTo>
                    <a:pt x="2553385" y="1785480"/>
                  </a:lnTo>
                  <a:lnTo>
                    <a:pt x="2548623" y="1790242"/>
                  </a:lnTo>
                  <a:close/>
                </a:path>
                <a:path w="2558415" h="1795145">
                  <a:moveTo>
                    <a:pt x="2558148" y="1249654"/>
                  </a:moveTo>
                  <a:lnTo>
                    <a:pt x="2553385" y="1249654"/>
                  </a:lnTo>
                  <a:lnTo>
                    <a:pt x="2548623" y="1244892"/>
                  </a:lnTo>
                  <a:lnTo>
                    <a:pt x="2558148" y="1244892"/>
                  </a:lnTo>
                  <a:lnTo>
                    <a:pt x="2558148" y="1249654"/>
                  </a:lnTo>
                  <a:close/>
                </a:path>
                <a:path w="2558415" h="1795145">
                  <a:moveTo>
                    <a:pt x="9525" y="1790242"/>
                  </a:moveTo>
                  <a:lnTo>
                    <a:pt x="4762" y="1785480"/>
                  </a:lnTo>
                  <a:lnTo>
                    <a:pt x="9525" y="1785480"/>
                  </a:lnTo>
                  <a:lnTo>
                    <a:pt x="9525" y="1790242"/>
                  </a:lnTo>
                  <a:close/>
                </a:path>
                <a:path w="2558415" h="1795145">
                  <a:moveTo>
                    <a:pt x="2548623" y="1790242"/>
                  </a:moveTo>
                  <a:lnTo>
                    <a:pt x="9525" y="1790242"/>
                  </a:lnTo>
                  <a:lnTo>
                    <a:pt x="9525" y="1785480"/>
                  </a:lnTo>
                  <a:lnTo>
                    <a:pt x="2548623" y="1785480"/>
                  </a:lnTo>
                  <a:lnTo>
                    <a:pt x="2548623" y="1790242"/>
                  </a:lnTo>
                  <a:close/>
                </a:path>
                <a:path w="2558415" h="1795145">
                  <a:moveTo>
                    <a:pt x="2558148" y="1790242"/>
                  </a:moveTo>
                  <a:lnTo>
                    <a:pt x="2548623" y="1790242"/>
                  </a:lnTo>
                  <a:lnTo>
                    <a:pt x="2553385" y="1785480"/>
                  </a:lnTo>
                  <a:lnTo>
                    <a:pt x="2558148" y="1785480"/>
                  </a:lnTo>
                  <a:lnTo>
                    <a:pt x="2558148" y="17902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092050" y="3695115"/>
            <a:ext cx="206565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产品的提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纯</a:t>
            </a:r>
            <a:endParaRPr sz="3200">
              <a:latin typeface="隶书"/>
              <a:cs typeface="隶书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069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2237" y="2072881"/>
            <a:ext cx="1757680" cy="675005"/>
            <a:chOff x="122237" y="2072881"/>
            <a:chExt cx="1757680" cy="675005"/>
          </a:xfrm>
        </p:grpSpPr>
        <p:sp>
          <p:nvSpPr>
            <p:cNvPr id="4" name="object 4"/>
            <p:cNvSpPr/>
            <p:nvPr/>
          </p:nvSpPr>
          <p:spPr>
            <a:xfrm>
              <a:off x="137159" y="2087879"/>
              <a:ext cx="1728470" cy="646430"/>
            </a:xfrm>
            <a:custGeom>
              <a:avLst/>
              <a:gdLst/>
              <a:ahLst/>
              <a:cxnLst/>
              <a:rect l="l" t="t" r="r" b="b"/>
              <a:pathLst>
                <a:path w="1728470" h="646430">
                  <a:moveTo>
                    <a:pt x="1728216" y="646176"/>
                  </a:moveTo>
                  <a:lnTo>
                    <a:pt x="0" y="646176"/>
                  </a:lnTo>
                  <a:lnTo>
                    <a:pt x="0" y="0"/>
                  </a:lnTo>
                  <a:lnTo>
                    <a:pt x="1728216" y="0"/>
                  </a:lnTo>
                  <a:lnTo>
                    <a:pt x="1728216" y="646176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2237" y="2072881"/>
              <a:ext cx="1757680" cy="675005"/>
            </a:xfrm>
            <a:custGeom>
              <a:avLst/>
              <a:gdLst/>
              <a:ahLst/>
              <a:cxnLst/>
              <a:rect l="l" t="t" r="r" b="b"/>
              <a:pathLst>
                <a:path w="1757680" h="675005">
                  <a:moveTo>
                    <a:pt x="175736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1757362" y="0"/>
                  </a:lnTo>
                  <a:lnTo>
                    <a:pt x="175736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1757362" y="660615"/>
                  </a:lnTo>
                  <a:lnTo>
                    <a:pt x="1757362" y="674903"/>
                  </a:lnTo>
                  <a:close/>
                </a:path>
                <a:path w="1757680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1757680" h="675005">
                  <a:moveTo>
                    <a:pt x="172878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1728787" y="14287"/>
                  </a:lnTo>
                  <a:lnTo>
                    <a:pt x="1728787" y="28575"/>
                  </a:lnTo>
                  <a:close/>
                </a:path>
                <a:path w="1757680" h="675005">
                  <a:moveTo>
                    <a:pt x="1728787" y="660615"/>
                  </a:moveTo>
                  <a:lnTo>
                    <a:pt x="1728787" y="14287"/>
                  </a:lnTo>
                  <a:lnTo>
                    <a:pt x="1743075" y="28575"/>
                  </a:lnTo>
                  <a:lnTo>
                    <a:pt x="1757362" y="28575"/>
                  </a:lnTo>
                  <a:lnTo>
                    <a:pt x="1757362" y="646328"/>
                  </a:lnTo>
                  <a:lnTo>
                    <a:pt x="1743075" y="646328"/>
                  </a:lnTo>
                  <a:lnTo>
                    <a:pt x="1728787" y="660615"/>
                  </a:lnTo>
                  <a:close/>
                </a:path>
                <a:path w="1757680" h="675005">
                  <a:moveTo>
                    <a:pt x="1757362" y="28575"/>
                  </a:moveTo>
                  <a:lnTo>
                    <a:pt x="1743075" y="28575"/>
                  </a:lnTo>
                  <a:lnTo>
                    <a:pt x="1728787" y="14287"/>
                  </a:lnTo>
                  <a:lnTo>
                    <a:pt x="1757362" y="14287"/>
                  </a:lnTo>
                  <a:lnTo>
                    <a:pt x="1757362" y="28575"/>
                  </a:lnTo>
                  <a:close/>
                </a:path>
                <a:path w="1757680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1757680" h="675005">
                  <a:moveTo>
                    <a:pt x="172878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1728787" y="646328"/>
                  </a:lnTo>
                  <a:lnTo>
                    <a:pt x="1728787" y="660615"/>
                  </a:lnTo>
                  <a:close/>
                </a:path>
                <a:path w="1757680" h="675005">
                  <a:moveTo>
                    <a:pt x="1757362" y="660615"/>
                  </a:moveTo>
                  <a:lnTo>
                    <a:pt x="1728787" y="660615"/>
                  </a:lnTo>
                  <a:lnTo>
                    <a:pt x="1743075" y="646328"/>
                  </a:lnTo>
                  <a:lnTo>
                    <a:pt x="1757362" y="646328"/>
                  </a:lnTo>
                  <a:lnTo>
                    <a:pt x="175736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8955" y="2094153"/>
            <a:ext cx="9417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原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料</a:t>
            </a:r>
            <a:endParaRPr sz="3600">
              <a:latin typeface="隶书"/>
              <a:cs typeface="隶书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65312" y="1947773"/>
            <a:ext cx="3841750" cy="675005"/>
            <a:chOff x="1865312" y="1947773"/>
            <a:chExt cx="3841750" cy="675005"/>
          </a:xfrm>
        </p:grpSpPr>
        <p:sp>
          <p:nvSpPr>
            <p:cNvPr id="8" name="object 8"/>
            <p:cNvSpPr/>
            <p:nvPr/>
          </p:nvSpPr>
          <p:spPr>
            <a:xfrm>
              <a:off x="1865312" y="2244331"/>
              <a:ext cx="1368425" cy="171450"/>
            </a:xfrm>
            <a:custGeom>
              <a:avLst/>
              <a:gdLst/>
              <a:ahLst/>
              <a:cxnLst/>
              <a:rect l="l" t="t" r="r" b="b"/>
              <a:pathLst>
                <a:path w="1368425" h="171450">
                  <a:moveTo>
                    <a:pt x="1196975" y="171450"/>
                  </a:moveTo>
                  <a:lnTo>
                    <a:pt x="1282700" y="85725"/>
                  </a:lnTo>
                  <a:lnTo>
                    <a:pt x="1196975" y="0"/>
                  </a:lnTo>
                  <a:lnTo>
                    <a:pt x="1311275" y="57150"/>
                  </a:lnTo>
                  <a:lnTo>
                    <a:pt x="1304137" y="57150"/>
                  </a:lnTo>
                  <a:lnTo>
                    <a:pt x="1304137" y="114300"/>
                  </a:lnTo>
                  <a:lnTo>
                    <a:pt x="1311275" y="114300"/>
                  </a:lnTo>
                  <a:lnTo>
                    <a:pt x="1196975" y="171450"/>
                  </a:lnTo>
                  <a:close/>
                </a:path>
                <a:path w="1368425" h="171450">
                  <a:moveTo>
                    <a:pt x="1254125" y="114300"/>
                  </a:moveTo>
                  <a:lnTo>
                    <a:pt x="0" y="114300"/>
                  </a:lnTo>
                  <a:lnTo>
                    <a:pt x="0" y="57150"/>
                  </a:lnTo>
                  <a:lnTo>
                    <a:pt x="1254125" y="57150"/>
                  </a:lnTo>
                  <a:lnTo>
                    <a:pt x="1282700" y="85725"/>
                  </a:lnTo>
                  <a:lnTo>
                    <a:pt x="1254125" y="114300"/>
                  </a:lnTo>
                  <a:close/>
                </a:path>
                <a:path w="1368425" h="171450">
                  <a:moveTo>
                    <a:pt x="1311275" y="114300"/>
                  </a:moveTo>
                  <a:lnTo>
                    <a:pt x="1304137" y="114300"/>
                  </a:lnTo>
                  <a:lnTo>
                    <a:pt x="1304137" y="57150"/>
                  </a:lnTo>
                  <a:lnTo>
                    <a:pt x="1311275" y="57150"/>
                  </a:lnTo>
                  <a:lnTo>
                    <a:pt x="1368425" y="85725"/>
                  </a:lnTo>
                  <a:lnTo>
                    <a:pt x="1311275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33927" y="1961387"/>
              <a:ext cx="2458720" cy="647700"/>
            </a:xfrm>
            <a:custGeom>
              <a:avLst/>
              <a:gdLst/>
              <a:ahLst/>
              <a:cxnLst/>
              <a:rect l="l" t="t" r="r" b="b"/>
              <a:pathLst>
                <a:path w="2458720" h="647700">
                  <a:moveTo>
                    <a:pt x="2458212" y="647700"/>
                  </a:moveTo>
                  <a:lnTo>
                    <a:pt x="0" y="647700"/>
                  </a:lnTo>
                  <a:lnTo>
                    <a:pt x="0" y="0"/>
                  </a:lnTo>
                  <a:lnTo>
                    <a:pt x="2458212" y="0"/>
                  </a:lnTo>
                  <a:lnTo>
                    <a:pt x="2458212" y="647700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19450" y="1947773"/>
              <a:ext cx="2487930" cy="675005"/>
            </a:xfrm>
            <a:custGeom>
              <a:avLst/>
              <a:gdLst/>
              <a:ahLst/>
              <a:cxnLst/>
              <a:rect l="l" t="t" r="r" b="b"/>
              <a:pathLst>
                <a:path w="2487929" h="675005">
                  <a:moveTo>
                    <a:pt x="248761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2487612" y="0"/>
                  </a:lnTo>
                  <a:lnTo>
                    <a:pt x="248761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2487612" y="660615"/>
                  </a:lnTo>
                  <a:lnTo>
                    <a:pt x="2487612" y="674903"/>
                  </a:lnTo>
                  <a:close/>
                </a:path>
                <a:path w="2487929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2487929" h="675005">
                  <a:moveTo>
                    <a:pt x="245903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2459037" y="14287"/>
                  </a:lnTo>
                  <a:lnTo>
                    <a:pt x="2459037" y="28575"/>
                  </a:lnTo>
                  <a:close/>
                </a:path>
                <a:path w="2487929" h="675005">
                  <a:moveTo>
                    <a:pt x="2459037" y="660615"/>
                  </a:moveTo>
                  <a:lnTo>
                    <a:pt x="2459037" y="14287"/>
                  </a:lnTo>
                  <a:lnTo>
                    <a:pt x="2473325" y="28575"/>
                  </a:lnTo>
                  <a:lnTo>
                    <a:pt x="2487612" y="28575"/>
                  </a:lnTo>
                  <a:lnTo>
                    <a:pt x="2487612" y="646328"/>
                  </a:lnTo>
                  <a:lnTo>
                    <a:pt x="2473325" y="646328"/>
                  </a:lnTo>
                  <a:lnTo>
                    <a:pt x="2459037" y="660615"/>
                  </a:lnTo>
                  <a:close/>
                </a:path>
                <a:path w="2487929" h="675005">
                  <a:moveTo>
                    <a:pt x="2487612" y="28575"/>
                  </a:moveTo>
                  <a:lnTo>
                    <a:pt x="2473325" y="28575"/>
                  </a:lnTo>
                  <a:lnTo>
                    <a:pt x="2459037" y="14287"/>
                  </a:lnTo>
                  <a:lnTo>
                    <a:pt x="2487612" y="14287"/>
                  </a:lnTo>
                  <a:lnTo>
                    <a:pt x="2487612" y="28575"/>
                  </a:lnTo>
                  <a:close/>
                </a:path>
                <a:path w="2487929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2487929" h="675005">
                  <a:moveTo>
                    <a:pt x="245903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2459037" y="646328"/>
                  </a:lnTo>
                  <a:lnTo>
                    <a:pt x="2459037" y="660615"/>
                  </a:lnTo>
                  <a:close/>
                </a:path>
                <a:path w="2487929" h="675005">
                  <a:moveTo>
                    <a:pt x="2487612" y="660615"/>
                  </a:moveTo>
                  <a:lnTo>
                    <a:pt x="2459037" y="660615"/>
                  </a:lnTo>
                  <a:lnTo>
                    <a:pt x="2473325" y="646328"/>
                  </a:lnTo>
                  <a:lnTo>
                    <a:pt x="2487612" y="646328"/>
                  </a:lnTo>
                  <a:lnTo>
                    <a:pt x="248761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532187" y="1969046"/>
            <a:ext cx="185991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核心反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应</a:t>
            </a:r>
            <a:endParaRPr sz="3600">
              <a:latin typeface="隶书"/>
              <a:cs typeface="隶书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92775" y="2050364"/>
            <a:ext cx="3149600" cy="675005"/>
            <a:chOff x="5692775" y="2050364"/>
            <a:chExt cx="3149600" cy="675005"/>
          </a:xfrm>
        </p:grpSpPr>
        <p:sp>
          <p:nvSpPr>
            <p:cNvPr id="13" name="object 13"/>
            <p:cNvSpPr/>
            <p:nvPr/>
          </p:nvSpPr>
          <p:spPr>
            <a:xfrm>
              <a:off x="5692775" y="2263381"/>
              <a:ext cx="1368425" cy="171450"/>
            </a:xfrm>
            <a:custGeom>
              <a:avLst/>
              <a:gdLst/>
              <a:ahLst/>
              <a:cxnLst/>
              <a:rect l="l" t="t" r="r" b="b"/>
              <a:pathLst>
                <a:path w="1368425" h="171450">
                  <a:moveTo>
                    <a:pt x="1196975" y="171450"/>
                  </a:moveTo>
                  <a:lnTo>
                    <a:pt x="1282700" y="85725"/>
                  </a:lnTo>
                  <a:lnTo>
                    <a:pt x="1196975" y="0"/>
                  </a:lnTo>
                  <a:lnTo>
                    <a:pt x="1311275" y="57150"/>
                  </a:lnTo>
                  <a:lnTo>
                    <a:pt x="1304137" y="57150"/>
                  </a:lnTo>
                  <a:lnTo>
                    <a:pt x="1304137" y="114300"/>
                  </a:lnTo>
                  <a:lnTo>
                    <a:pt x="1311275" y="114300"/>
                  </a:lnTo>
                  <a:lnTo>
                    <a:pt x="1196975" y="171450"/>
                  </a:lnTo>
                  <a:close/>
                </a:path>
                <a:path w="1368425" h="171450">
                  <a:moveTo>
                    <a:pt x="1254125" y="114300"/>
                  </a:moveTo>
                  <a:lnTo>
                    <a:pt x="0" y="114300"/>
                  </a:lnTo>
                  <a:lnTo>
                    <a:pt x="0" y="57150"/>
                  </a:lnTo>
                  <a:lnTo>
                    <a:pt x="1254125" y="57150"/>
                  </a:lnTo>
                  <a:lnTo>
                    <a:pt x="1282700" y="85725"/>
                  </a:lnTo>
                  <a:lnTo>
                    <a:pt x="1254125" y="114300"/>
                  </a:lnTo>
                  <a:close/>
                </a:path>
                <a:path w="1368425" h="171450">
                  <a:moveTo>
                    <a:pt x="1311275" y="114300"/>
                  </a:moveTo>
                  <a:lnTo>
                    <a:pt x="1304137" y="114300"/>
                  </a:lnTo>
                  <a:lnTo>
                    <a:pt x="1304137" y="57150"/>
                  </a:lnTo>
                  <a:lnTo>
                    <a:pt x="1311275" y="57150"/>
                  </a:lnTo>
                  <a:lnTo>
                    <a:pt x="1368425" y="85725"/>
                  </a:lnTo>
                  <a:lnTo>
                    <a:pt x="1311275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098791" y="2065019"/>
              <a:ext cx="1729739" cy="646430"/>
            </a:xfrm>
            <a:custGeom>
              <a:avLst/>
              <a:gdLst/>
              <a:ahLst/>
              <a:cxnLst/>
              <a:rect l="l" t="t" r="r" b="b"/>
              <a:pathLst>
                <a:path w="1729740" h="646430">
                  <a:moveTo>
                    <a:pt x="1729740" y="646176"/>
                  </a:moveTo>
                  <a:lnTo>
                    <a:pt x="0" y="646176"/>
                  </a:lnTo>
                  <a:lnTo>
                    <a:pt x="0" y="0"/>
                  </a:lnTo>
                  <a:lnTo>
                    <a:pt x="1729740" y="0"/>
                  </a:lnTo>
                  <a:lnTo>
                    <a:pt x="1729740" y="646176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085012" y="2050364"/>
              <a:ext cx="1757680" cy="675005"/>
            </a:xfrm>
            <a:custGeom>
              <a:avLst/>
              <a:gdLst/>
              <a:ahLst/>
              <a:cxnLst/>
              <a:rect l="l" t="t" r="r" b="b"/>
              <a:pathLst>
                <a:path w="1757679" h="675005">
                  <a:moveTo>
                    <a:pt x="1757362" y="674903"/>
                  </a:moveTo>
                  <a:lnTo>
                    <a:pt x="0" y="674903"/>
                  </a:lnTo>
                  <a:lnTo>
                    <a:pt x="0" y="0"/>
                  </a:lnTo>
                  <a:lnTo>
                    <a:pt x="1757362" y="0"/>
                  </a:lnTo>
                  <a:lnTo>
                    <a:pt x="1757362" y="14287"/>
                  </a:lnTo>
                  <a:lnTo>
                    <a:pt x="28575" y="14287"/>
                  </a:lnTo>
                  <a:lnTo>
                    <a:pt x="14287" y="28575"/>
                  </a:lnTo>
                  <a:lnTo>
                    <a:pt x="28575" y="28575"/>
                  </a:lnTo>
                  <a:lnTo>
                    <a:pt x="28575" y="646328"/>
                  </a:lnTo>
                  <a:lnTo>
                    <a:pt x="14287" y="646328"/>
                  </a:lnTo>
                  <a:lnTo>
                    <a:pt x="28575" y="660615"/>
                  </a:lnTo>
                  <a:lnTo>
                    <a:pt x="1757362" y="660615"/>
                  </a:lnTo>
                  <a:lnTo>
                    <a:pt x="1757362" y="674903"/>
                  </a:lnTo>
                  <a:close/>
                </a:path>
                <a:path w="1757679" h="675005">
                  <a:moveTo>
                    <a:pt x="28575" y="28575"/>
                  </a:moveTo>
                  <a:lnTo>
                    <a:pt x="14287" y="28575"/>
                  </a:lnTo>
                  <a:lnTo>
                    <a:pt x="28575" y="14287"/>
                  </a:lnTo>
                  <a:lnTo>
                    <a:pt x="28575" y="28575"/>
                  </a:lnTo>
                  <a:close/>
                </a:path>
                <a:path w="1757679" h="675005">
                  <a:moveTo>
                    <a:pt x="1728787" y="28575"/>
                  </a:moveTo>
                  <a:lnTo>
                    <a:pt x="28575" y="28575"/>
                  </a:lnTo>
                  <a:lnTo>
                    <a:pt x="28575" y="14287"/>
                  </a:lnTo>
                  <a:lnTo>
                    <a:pt x="1728787" y="14287"/>
                  </a:lnTo>
                  <a:lnTo>
                    <a:pt x="1728787" y="28575"/>
                  </a:lnTo>
                  <a:close/>
                </a:path>
                <a:path w="1757679" h="675005">
                  <a:moveTo>
                    <a:pt x="1728787" y="660615"/>
                  </a:moveTo>
                  <a:lnTo>
                    <a:pt x="1728787" y="14287"/>
                  </a:lnTo>
                  <a:lnTo>
                    <a:pt x="1743075" y="28575"/>
                  </a:lnTo>
                  <a:lnTo>
                    <a:pt x="1757362" y="28575"/>
                  </a:lnTo>
                  <a:lnTo>
                    <a:pt x="1757362" y="646328"/>
                  </a:lnTo>
                  <a:lnTo>
                    <a:pt x="1743075" y="646328"/>
                  </a:lnTo>
                  <a:lnTo>
                    <a:pt x="1728787" y="660615"/>
                  </a:lnTo>
                  <a:close/>
                </a:path>
                <a:path w="1757679" h="675005">
                  <a:moveTo>
                    <a:pt x="1757362" y="28575"/>
                  </a:moveTo>
                  <a:lnTo>
                    <a:pt x="1743075" y="28575"/>
                  </a:lnTo>
                  <a:lnTo>
                    <a:pt x="1728787" y="14287"/>
                  </a:lnTo>
                  <a:lnTo>
                    <a:pt x="1757362" y="14287"/>
                  </a:lnTo>
                  <a:lnTo>
                    <a:pt x="1757362" y="28575"/>
                  </a:lnTo>
                  <a:close/>
                </a:path>
                <a:path w="1757679" h="675005">
                  <a:moveTo>
                    <a:pt x="28575" y="660615"/>
                  </a:moveTo>
                  <a:lnTo>
                    <a:pt x="14287" y="646328"/>
                  </a:lnTo>
                  <a:lnTo>
                    <a:pt x="28575" y="646328"/>
                  </a:lnTo>
                  <a:lnTo>
                    <a:pt x="28575" y="660615"/>
                  </a:lnTo>
                  <a:close/>
                </a:path>
                <a:path w="1757679" h="675005">
                  <a:moveTo>
                    <a:pt x="1728787" y="660615"/>
                  </a:moveTo>
                  <a:lnTo>
                    <a:pt x="28575" y="660615"/>
                  </a:lnTo>
                  <a:lnTo>
                    <a:pt x="28575" y="646328"/>
                  </a:lnTo>
                  <a:lnTo>
                    <a:pt x="1728787" y="646328"/>
                  </a:lnTo>
                  <a:lnTo>
                    <a:pt x="1728787" y="660615"/>
                  </a:lnTo>
                  <a:close/>
                </a:path>
                <a:path w="1757679" h="675005">
                  <a:moveTo>
                    <a:pt x="1757362" y="660615"/>
                  </a:moveTo>
                  <a:lnTo>
                    <a:pt x="1728787" y="660615"/>
                  </a:lnTo>
                  <a:lnTo>
                    <a:pt x="1743075" y="646328"/>
                  </a:lnTo>
                  <a:lnTo>
                    <a:pt x="1757362" y="646328"/>
                  </a:lnTo>
                  <a:lnTo>
                    <a:pt x="1757362" y="660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491730" y="2071636"/>
            <a:ext cx="9417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隶书"/>
                <a:cs typeface="隶书"/>
              </a:rPr>
              <a:t>产</a:t>
            </a:r>
            <a:r>
              <a:rPr dirty="0" sz="3600" spc="-15" b="1">
                <a:solidFill>
                  <a:srgbClr val="FFFFFF"/>
                </a:solidFill>
                <a:latin typeface="隶书"/>
                <a:cs typeface="隶书"/>
              </a:rPr>
              <a:t>品</a:t>
            </a:r>
            <a:endParaRPr sz="3600">
              <a:latin typeface="隶书"/>
              <a:cs typeface="隶书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81645" y="951204"/>
            <a:ext cx="2197735" cy="1268730"/>
          </a:xfrm>
          <a:custGeom>
            <a:avLst/>
            <a:gdLst/>
            <a:ahLst/>
            <a:cxnLst/>
            <a:rect l="l" t="t" r="r" b="b"/>
            <a:pathLst>
              <a:path w="2197735" h="1268730">
                <a:moveTo>
                  <a:pt x="367252" y="768997"/>
                </a:moveTo>
                <a:lnTo>
                  <a:pt x="0" y="768997"/>
                </a:lnTo>
                <a:lnTo>
                  <a:pt x="0" y="0"/>
                </a:lnTo>
                <a:lnTo>
                  <a:pt x="2197138" y="0"/>
                </a:lnTo>
                <a:lnTo>
                  <a:pt x="2197138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759472"/>
                </a:lnTo>
                <a:lnTo>
                  <a:pt x="4762" y="759472"/>
                </a:lnTo>
                <a:lnTo>
                  <a:pt x="9525" y="764235"/>
                </a:lnTo>
                <a:lnTo>
                  <a:pt x="375794" y="764235"/>
                </a:lnTo>
                <a:lnTo>
                  <a:pt x="378696" y="767435"/>
                </a:lnTo>
                <a:lnTo>
                  <a:pt x="365836" y="767435"/>
                </a:lnTo>
                <a:lnTo>
                  <a:pt x="367252" y="768997"/>
                </a:lnTo>
                <a:close/>
              </a:path>
              <a:path w="2197735" h="1268730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2197735" h="1268730">
                <a:moveTo>
                  <a:pt x="2187613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2187613" y="4762"/>
                </a:lnTo>
                <a:lnTo>
                  <a:pt x="2187613" y="9524"/>
                </a:lnTo>
                <a:close/>
              </a:path>
              <a:path w="2197735" h="1268730">
                <a:moveTo>
                  <a:pt x="2187613" y="764235"/>
                </a:moveTo>
                <a:lnTo>
                  <a:pt x="2187613" y="4762"/>
                </a:lnTo>
                <a:lnTo>
                  <a:pt x="2192375" y="9524"/>
                </a:lnTo>
                <a:lnTo>
                  <a:pt x="2197138" y="9524"/>
                </a:lnTo>
                <a:lnTo>
                  <a:pt x="2197138" y="759472"/>
                </a:lnTo>
                <a:lnTo>
                  <a:pt x="2192375" y="759472"/>
                </a:lnTo>
                <a:lnTo>
                  <a:pt x="2187613" y="764235"/>
                </a:lnTo>
                <a:close/>
              </a:path>
              <a:path w="2197735" h="1268730">
                <a:moveTo>
                  <a:pt x="2197138" y="9524"/>
                </a:moveTo>
                <a:lnTo>
                  <a:pt x="2192375" y="9524"/>
                </a:lnTo>
                <a:lnTo>
                  <a:pt x="2187613" y="4762"/>
                </a:lnTo>
                <a:lnTo>
                  <a:pt x="2197138" y="4762"/>
                </a:lnTo>
                <a:lnTo>
                  <a:pt x="2197138" y="9524"/>
                </a:lnTo>
                <a:close/>
              </a:path>
              <a:path w="2197735" h="1268730">
                <a:moveTo>
                  <a:pt x="9525" y="764235"/>
                </a:moveTo>
                <a:lnTo>
                  <a:pt x="4762" y="759472"/>
                </a:lnTo>
                <a:lnTo>
                  <a:pt x="9525" y="759472"/>
                </a:lnTo>
                <a:lnTo>
                  <a:pt x="9525" y="764235"/>
                </a:lnTo>
                <a:close/>
              </a:path>
              <a:path w="2197735" h="1268730">
                <a:moveTo>
                  <a:pt x="375794" y="764235"/>
                </a:moveTo>
                <a:lnTo>
                  <a:pt x="9525" y="764235"/>
                </a:lnTo>
                <a:lnTo>
                  <a:pt x="9525" y="759472"/>
                </a:lnTo>
                <a:lnTo>
                  <a:pt x="371474" y="759472"/>
                </a:lnTo>
                <a:lnTo>
                  <a:pt x="375794" y="764235"/>
                </a:lnTo>
                <a:close/>
              </a:path>
              <a:path w="2197735" h="1268730">
                <a:moveTo>
                  <a:pt x="822369" y="1257236"/>
                </a:moveTo>
                <a:lnTo>
                  <a:pt x="812660" y="1257236"/>
                </a:lnTo>
                <a:lnTo>
                  <a:pt x="820851" y="1254975"/>
                </a:lnTo>
                <a:lnTo>
                  <a:pt x="814513" y="1247986"/>
                </a:lnTo>
                <a:lnTo>
                  <a:pt x="912367" y="759472"/>
                </a:lnTo>
                <a:lnTo>
                  <a:pt x="2187613" y="759472"/>
                </a:lnTo>
                <a:lnTo>
                  <a:pt x="2187613" y="764235"/>
                </a:lnTo>
                <a:lnTo>
                  <a:pt x="2197138" y="764235"/>
                </a:lnTo>
                <a:lnTo>
                  <a:pt x="2197138" y="765174"/>
                </a:lnTo>
                <a:lnTo>
                  <a:pt x="920940" y="765174"/>
                </a:lnTo>
                <a:lnTo>
                  <a:pt x="916266" y="768997"/>
                </a:lnTo>
                <a:lnTo>
                  <a:pt x="920174" y="768997"/>
                </a:lnTo>
                <a:lnTo>
                  <a:pt x="822369" y="1257236"/>
                </a:lnTo>
                <a:close/>
              </a:path>
              <a:path w="2197735" h="1268730">
                <a:moveTo>
                  <a:pt x="2197138" y="764235"/>
                </a:moveTo>
                <a:lnTo>
                  <a:pt x="2187613" y="764235"/>
                </a:lnTo>
                <a:lnTo>
                  <a:pt x="2192375" y="759472"/>
                </a:lnTo>
                <a:lnTo>
                  <a:pt x="2197138" y="759472"/>
                </a:lnTo>
                <a:lnTo>
                  <a:pt x="2197138" y="764235"/>
                </a:lnTo>
                <a:close/>
              </a:path>
              <a:path w="2197735" h="1268730">
                <a:moveTo>
                  <a:pt x="920174" y="768997"/>
                </a:moveTo>
                <a:lnTo>
                  <a:pt x="916266" y="768997"/>
                </a:lnTo>
                <a:lnTo>
                  <a:pt x="920940" y="765174"/>
                </a:lnTo>
                <a:lnTo>
                  <a:pt x="920174" y="768997"/>
                </a:lnTo>
                <a:close/>
              </a:path>
              <a:path w="2197735" h="1268730">
                <a:moveTo>
                  <a:pt x="2197138" y="768997"/>
                </a:moveTo>
                <a:lnTo>
                  <a:pt x="920174" y="768997"/>
                </a:lnTo>
                <a:lnTo>
                  <a:pt x="920940" y="765174"/>
                </a:lnTo>
                <a:lnTo>
                  <a:pt x="2197138" y="765174"/>
                </a:lnTo>
                <a:lnTo>
                  <a:pt x="2197138" y="768997"/>
                </a:lnTo>
                <a:close/>
              </a:path>
              <a:path w="2197735" h="1268730">
                <a:moveTo>
                  <a:pt x="820140" y="1268361"/>
                </a:moveTo>
                <a:lnTo>
                  <a:pt x="365836" y="767435"/>
                </a:lnTo>
                <a:lnTo>
                  <a:pt x="369366" y="768997"/>
                </a:lnTo>
                <a:lnTo>
                  <a:pt x="380113" y="768997"/>
                </a:lnTo>
                <a:lnTo>
                  <a:pt x="814513" y="1247986"/>
                </a:lnTo>
                <a:lnTo>
                  <a:pt x="812660" y="1257236"/>
                </a:lnTo>
                <a:lnTo>
                  <a:pt x="822369" y="1257236"/>
                </a:lnTo>
                <a:lnTo>
                  <a:pt x="820140" y="1268361"/>
                </a:lnTo>
                <a:close/>
              </a:path>
              <a:path w="2197735" h="1268730">
                <a:moveTo>
                  <a:pt x="380113" y="768997"/>
                </a:moveTo>
                <a:lnTo>
                  <a:pt x="369366" y="768997"/>
                </a:lnTo>
                <a:lnTo>
                  <a:pt x="365836" y="767435"/>
                </a:lnTo>
                <a:lnTo>
                  <a:pt x="378696" y="767435"/>
                </a:lnTo>
                <a:lnTo>
                  <a:pt x="380113" y="768997"/>
                </a:lnTo>
                <a:close/>
              </a:path>
              <a:path w="2197735" h="1268730">
                <a:moveTo>
                  <a:pt x="812660" y="1257236"/>
                </a:moveTo>
                <a:lnTo>
                  <a:pt x="814513" y="1247986"/>
                </a:lnTo>
                <a:lnTo>
                  <a:pt x="820851" y="1254975"/>
                </a:lnTo>
                <a:lnTo>
                  <a:pt x="812660" y="12572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581213" y="879741"/>
            <a:ext cx="1657350" cy="90805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82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原料的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处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理和净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化</a:t>
            </a:r>
            <a:endParaRPr sz="3200">
              <a:latin typeface="隶书"/>
              <a:cs typeface="隶书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72555" y="951204"/>
            <a:ext cx="2176780" cy="1285875"/>
            <a:chOff x="5972555" y="951204"/>
            <a:chExt cx="2176780" cy="1285875"/>
          </a:xfrm>
        </p:grpSpPr>
        <p:sp>
          <p:nvSpPr>
            <p:cNvPr id="20" name="object 20"/>
            <p:cNvSpPr/>
            <p:nvPr/>
          </p:nvSpPr>
          <p:spPr>
            <a:xfrm>
              <a:off x="5977127" y="955548"/>
              <a:ext cx="2167255" cy="1271270"/>
            </a:xfrm>
            <a:custGeom>
              <a:avLst/>
              <a:gdLst/>
              <a:ahLst/>
              <a:cxnLst/>
              <a:rect l="l" t="t" r="r" b="b"/>
              <a:pathLst>
                <a:path w="2167254" h="1271270">
                  <a:moveTo>
                    <a:pt x="490727" y="1271015"/>
                  </a:moveTo>
                  <a:lnTo>
                    <a:pt x="361188" y="784859"/>
                  </a:lnTo>
                  <a:lnTo>
                    <a:pt x="0" y="784859"/>
                  </a:lnTo>
                  <a:lnTo>
                    <a:pt x="0" y="0"/>
                  </a:lnTo>
                  <a:lnTo>
                    <a:pt x="2167128" y="0"/>
                  </a:lnTo>
                  <a:lnTo>
                    <a:pt x="2167128" y="784859"/>
                  </a:lnTo>
                  <a:lnTo>
                    <a:pt x="903731" y="784859"/>
                  </a:lnTo>
                  <a:lnTo>
                    <a:pt x="490727" y="1271015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72555" y="951204"/>
              <a:ext cx="2176780" cy="1285875"/>
            </a:xfrm>
            <a:custGeom>
              <a:avLst/>
              <a:gdLst/>
              <a:ahLst/>
              <a:cxnLst/>
              <a:rect l="l" t="t" r="r" b="b"/>
              <a:pathLst>
                <a:path w="2176779" h="1285875">
                  <a:moveTo>
                    <a:pt x="362257" y="794042"/>
                  </a:moveTo>
                  <a:lnTo>
                    <a:pt x="0" y="794042"/>
                  </a:lnTo>
                  <a:lnTo>
                    <a:pt x="0" y="0"/>
                  </a:lnTo>
                  <a:lnTo>
                    <a:pt x="2176462" y="0"/>
                  </a:lnTo>
                  <a:lnTo>
                    <a:pt x="2176462" y="4762"/>
                  </a:lnTo>
                  <a:lnTo>
                    <a:pt x="9525" y="4762"/>
                  </a:lnTo>
                  <a:lnTo>
                    <a:pt x="4762" y="9524"/>
                  </a:lnTo>
                  <a:lnTo>
                    <a:pt x="9525" y="9524"/>
                  </a:lnTo>
                  <a:lnTo>
                    <a:pt x="9525" y="784517"/>
                  </a:lnTo>
                  <a:lnTo>
                    <a:pt x="4762" y="784517"/>
                  </a:lnTo>
                  <a:lnTo>
                    <a:pt x="9525" y="789279"/>
                  </a:lnTo>
                  <a:lnTo>
                    <a:pt x="370848" y="789279"/>
                  </a:lnTo>
                  <a:lnTo>
                    <a:pt x="371173" y="790498"/>
                  </a:lnTo>
                  <a:lnTo>
                    <a:pt x="361315" y="790498"/>
                  </a:lnTo>
                  <a:lnTo>
                    <a:pt x="362257" y="794042"/>
                  </a:lnTo>
                  <a:close/>
                </a:path>
                <a:path w="2176779" h="1285875">
                  <a:moveTo>
                    <a:pt x="9525" y="9524"/>
                  </a:moveTo>
                  <a:lnTo>
                    <a:pt x="4762" y="9524"/>
                  </a:lnTo>
                  <a:lnTo>
                    <a:pt x="9525" y="4762"/>
                  </a:lnTo>
                  <a:lnTo>
                    <a:pt x="9525" y="9524"/>
                  </a:lnTo>
                  <a:close/>
                </a:path>
                <a:path w="2176779" h="1285875">
                  <a:moveTo>
                    <a:pt x="2166937" y="9524"/>
                  </a:moveTo>
                  <a:lnTo>
                    <a:pt x="9525" y="9524"/>
                  </a:lnTo>
                  <a:lnTo>
                    <a:pt x="9525" y="4762"/>
                  </a:lnTo>
                  <a:lnTo>
                    <a:pt x="2166937" y="4762"/>
                  </a:lnTo>
                  <a:lnTo>
                    <a:pt x="2166937" y="9524"/>
                  </a:lnTo>
                  <a:close/>
                </a:path>
                <a:path w="2176779" h="1285875">
                  <a:moveTo>
                    <a:pt x="2166937" y="789279"/>
                  </a:moveTo>
                  <a:lnTo>
                    <a:pt x="2166937" y="4762"/>
                  </a:lnTo>
                  <a:lnTo>
                    <a:pt x="2171700" y="9524"/>
                  </a:lnTo>
                  <a:lnTo>
                    <a:pt x="2176462" y="9524"/>
                  </a:lnTo>
                  <a:lnTo>
                    <a:pt x="2176462" y="784517"/>
                  </a:lnTo>
                  <a:lnTo>
                    <a:pt x="2171700" y="784517"/>
                  </a:lnTo>
                  <a:lnTo>
                    <a:pt x="2166937" y="789279"/>
                  </a:lnTo>
                  <a:close/>
                </a:path>
                <a:path w="2176779" h="1285875">
                  <a:moveTo>
                    <a:pt x="2176462" y="9524"/>
                  </a:moveTo>
                  <a:lnTo>
                    <a:pt x="2171700" y="9524"/>
                  </a:lnTo>
                  <a:lnTo>
                    <a:pt x="2166937" y="4762"/>
                  </a:lnTo>
                  <a:lnTo>
                    <a:pt x="2176462" y="4762"/>
                  </a:lnTo>
                  <a:lnTo>
                    <a:pt x="2176462" y="9524"/>
                  </a:lnTo>
                  <a:close/>
                </a:path>
                <a:path w="2176779" h="1285875">
                  <a:moveTo>
                    <a:pt x="9525" y="789279"/>
                  </a:moveTo>
                  <a:lnTo>
                    <a:pt x="4762" y="784517"/>
                  </a:lnTo>
                  <a:lnTo>
                    <a:pt x="9525" y="784517"/>
                  </a:lnTo>
                  <a:lnTo>
                    <a:pt x="9525" y="789279"/>
                  </a:lnTo>
                  <a:close/>
                </a:path>
                <a:path w="2176779" h="1285875">
                  <a:moveTo>
                    <a:pt x="370848" y="789279"/>
                  </a:moveTo>
                  <a:lnTo>
                    <a:pt x="9525" y="789279"/>
                  </a:lnTo>
                  <a:lnTo>
                    <a:pt x="9525" y="784517"/>
                  </a:lnTo>
                  <a:lnTo>
                    <a:pt x="369582" y="784517"/>
                  </a:lnTo>
                  <a:lnTo>
                    <a:pt x="370848" y="789279"/>
                  </a:lnTo>
                  <a:close/>
                </a:path>
                <a:path w="2176779" h="1285875">
                  <a:moveTo>
                    <a:pt x="502447" y="1274178"/>
                  </a:moveTo>
                  <a:lnTo>
                    <a:pt x="499770" y="1274178"/>
                  </a:lnTo>
                  <a:lnTo>
                    <a:pt x="497426" y="1265360"/>
                  </a:lnTo>
                  <a:lnTo>
                    <a:pt x="905446" y="784517"/>
                  </a:lnTo>
                  <a:lnTo>
                    <a:pt x="2166937" y="784517"/>
                  </a:lnTo>
                  <a:lnTo>
                    <a:pt x="2166937" y="789279"/>
                  </a:lnTo>
                  <a:lnTo>
                    <a:pt x="2176462" y="789279"/>
                  </a:lnTo>
                  <a:lnTo>
                    <a:pt x="2176462" y="792365"/>
                  </a:lnTo>
                  <a:lnTo>
                    <a:pt x="911288" y="792365"/>
                  </a:lnTo>
                  <a:lnTo>
                    <a:pt x="907656" y="794042"/>
                  </a:lnTo>
                  <a:lnTo>
                    <a:pt x="909865" y="794042"/>
                  </a:lnTo>
                  <a:lnTo>
                    <a:pt x="502447" y="1274178"/>
                  </a:lnTo>
                  <a:close/>
                </a:path>
                <a:path w="2176779" h="1285875">
                  <a:moveTo>
                    <a:pt x="2176462" y="789279"/>
                  </a:moveTo>
                  <a:lnTo>
                    <a:pt x="2166937" y="789279"/>
                  </a:lnTo>
                  <a:lnTo>
                    <a:pt x="2171700" y="784517"/>
                  </a:lnTo>
                  <a:lnTo>
                    <a:pt x="2176462" y="784517"/>
                  </a:lnTo>
                  <a:lnTo>
                    <a:pt x="2176462" y="789279"/>
                  </a:lnTo>
                  <a:close/>
                </a:path>
                <a:path w="2176779" h="1285875">
                  <a:moveTo>
                    <a:pt x="492899" y="1285430"/>
                  </a:moveTo>
                  <a:lnTo>
                    <a:pt x="361315" y="790498"/>
                  </a:lnTo>
                  <a:lnTo>
                    <a:pt x="365925" y="794042"/>
                  </a:lnTo>
                  <a:lnTo>
                    <a:pt x="372115" y="794042"/>
                  </a:lnTo>
                  <a:lnTo>
                    <a:pt x="497426" y="1265360"/>
                  </a:lnTo>
                  <a:lnTo>
                    <a:pt x="491528" y="1272311"/>
                  </a:lnTo>
                  <a:lnTo>
                    <a:pt x="499770" y="1274178"/>
                  </a:lnTo>
                  <a:lnTo>
                    <a:pt x="502447" y="1274178"/>
                  </a:lnTo>
                  <a:lnTo>
                    <a:pt x="492899" y="1285430"/>
                  </a:lnTo>
                  <a:close/>
                </a:path>
                <a:path w="2176779" h="1285875">
                  <a:moveTo>
                    <a:pt x="372115" y="794042"/>
                  </a:moveTo>
                  <a:lnTo>
                    <a:pt x="365925" y="794042"/>
                  </a:lnTo>
                  <a:lnTo>
                    <a:pt x="361315" y="790498"/>
                  </a:lnTo>
                  <a:lnTo>
                    <a:pt x="371173" y="790498"/>
                  </a:lnTo>
                  <a:lnTo>
                    <a:pt x="372115" y="794042"/>
                  </a:lnTo>
                  <a:close/>
                </a:path>
                <a:path w="2176779" h="1285875">
                  <a:moveTo>
                    <a:pt x="909865" y="794042"/>
                  </a:moveTo>
                  <a:lnTo>
                    <a:pt x="907656" y="794042"/>
                  </a:lnTo>
                  <a:lnTo>
                    <a:pt x="911288" y="792365"/>
                  </a:lnTo>
                  <a:lnTo>
                    <a:pt x="909865" y="794042"/>
                  </a:lnTo>
                  <a:close/>
                </a:path>
                <a:path w="2176779" h="1285875">
                  <a:moveTo>
                    <a:pt x="2176462" y="794042"/>
                  </a:moveTo>
                  <a:lnTo>
                    <a:pt x="909865" y="794042"/>
                  </a:lnTo>
                  <a:lnTo>
                    <a:pt x="911288" y="792365"/>
                  </a:lnTo>
                  <a:lnTo>
                    <a:pt x="2176462" y="792365"/>
                  </a:lnTo>
                  <a:lnTo>
                    <a:pt x="2176462" y="794042"/>
                  </a:lnTo>
                  <a:close/>
                </a:path>
                <a:path w="2176779" h="1285875">
                  <a:moveTo>
                    <a:pt x="499770" y="1274178"/>
                  </a:moveTo>
                  <a:lnTo>
                    <a:pt x="491528" y="1272311"/>
                  </a:lnTo>
                  <a:lnTo>
                    <a:pt x="497426" y="1265360"/>
                  </a:lnTo>
                  <a:lnTo>
                    <a:pt x="499770" y="1274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095530" y="865784"/>
            <a:ext cx="1657350" cy="92075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74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产品的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分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离和提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纯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193353" y="2340774"/>
            <a:ext cx="6577330" cy="1223010"/>
          </a:xfrm>
          <a:custGeom>
            <a:avLst/>
            <a:gdLst/>
            <a:ahLst/>
            <a:cxnLst/>
            <a:rect l="l" t="t" r="r" b="b"/>
            <a:pathLst>
              <a:path w="6577330" h="1223010">
                <a:moveTo>
                  <a:pt x="3967162" y="0"/>
                </a:moveTo>
                <a:lnTo>
                  <a:pt x="3910012" y="0"/>
                </a:lnTo>
                <a:lnTo>
                  <a:pt x="3910012" y="1126947"/>
                </a:lnTo>
                <a:lnTo>
                  <a:pt x="114300" y="1126947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0012" y="128587"/>
                </a:lnTo>
                <a:lnTo>
                  <a:pt x="85725" y="0"/>
                </a:lnTo>
                <a:lnTo>
                  <a:pt x="0" y="171450"/>
                </a:lnTo>
                <a:lnTo>
                  <a:pt x="57150" y="171450"/>
                </a:lnTo>
                <a:lnTo>
                  <a:pt x="57150" y="1155522"/>
                </a:lnTo>
                <a:lnTo>
                  <a:pt x="85725" y="1155522"/>
                </a:lnTo>
                <a:lnTo>
                  <a:pt x="85725" y="1184097"/>
                </a:lnTo>
                <a:lnTo>
                  <a:pt x="3938587" y="1184097"/>
                </a:lnTo>
                <a:lnTo>
                  <a:pt x="3938587" y="1155522"/>
                </a:lnTo>
                <a:lnTo>
                  <a:pt x="3967162" y="1155522"/>
                </a:lnTo>
                <a:lnTo>
                  <a:pt x="3967162" y="0"/>
                </a:lnTo>
                <a:close/>
              </a:path>
              <a:path w="6577330" h="1223010">
                <a:moveTo>
                  <a:pt x="6577292" y="1137043"/>
                </a:moveTo>
                <a:lnTo>
                  <a:pt x="6520142" y="1108468"/>
                </a:lnTo>
                <a:lnTo>
                  <a:pt x="6405842" y="1051318"/>
                </a:lnTo>
                <a:lnTo>
                  <a:pt x="6405842" y="1108468"/>
                </a:lnTo>
                <a:lnTo>
                  <a:pt x="4067454" y="1108468"/>
                </a:lnTo>
                <a:lnTo>
                  <a:pt x="4067454" y="41668"/>
                </a:lnTo>
                <a:lnTo>
                  <a:pt x="4010304" y="41668"/>
                </a:lnTo>
                <a:lnTo>
                  <a:pt x="4010304" y="1137043"/>
                </a:lnTo>
                <a:lnTo>
                  <a:pt x="4038879" y="1137043"/>
                </a:lnTo>
                <a:lnTo>
                  <a:pt x="4038879" y="1165618"/>
                </a:lnTo>
                <a:lnTo>
                  <a:pt x="6405842" y="1165618"/>
                </a:lnTo>
                <a:lnTo>
                  <a:pt x="6405842" y="1222768"/>
                </a:lnTo>
                <a:lnTo>
                  <a:pt x="6520142" y="1165618"/>
                </a:lnTo>
                <a:lnTo>
                  <a:pt x="6577292" y="1137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334340" y="2940380"/>
            <a:ext cx="2065655" cy="93853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12700" marR="5080" indent="228600">
              <a:lnSpc>
                <a:spcPts val="3340"/>
              </a:lnSpc>
              <a:spcBef>
                <a:spcPts val="630"/>
              </a:spcBef>
            </a:pPr>
            <a:r>
              <a:rPr dirty="0" sz="3200" b="1">
                <a:latin typeface="隶书"/>
                <a:cs typeface="隶书"/>
              </a:rPr>
              <a:t>排放物</a:t>
            </a:r>
            <a:r>
              <a:rPr dirty="0" sz="3200" spc="-10" b="1">
                <a:latin typeface="隶书"/>
                <a:cs typeface="隶书"/>
              </a:rPr>
              <a:t>的 </a:t>
            </a:r>
            <a:r>
              <a:rPr dirty="0" sz="3200" b="1">
                <a:latin typeface="隶书"/>
                <a:cs typeface="隶书"/>
              </a:rPr>
              <a:t>无害化处</a:t>
            </a:r>
            <a:r>
              <a:rPr dirty="0" sz="3200" spc="-10" b="1">
                <a:latin typeface="隶书"/>
                <a:cs typeface="隶书"/>
              </a:rPr>
              <a:t>理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551823" y="157772"/>
            <a:ext cx="41402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solidFill>
                  <a:srgbClr val="000000"/>
                </a:solidFill>
                <a:latin typeface="微软雅黑"/>
                <a:cs typeface="微软雅黑"/>
              </a:rPr>
              <a:t>工业流程的基本框架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20334" y="3526269"/>
            <a:ext cx="3223895" cy="1106170"/>
          </a:xfrm>
          <a:custGeom>
            <a:avLst/>
            <a:gdLst/>
            <a:ahLst/>
            <a:cxnLst/>
            <a:rect l="l" t="t" r="r" b="b"/>
            <a:pathLst>
              <a:path w="3223895" h="1106170">
                <a:moveTo>
                  <a:pt x="535686" y="514832"/>
                </a:moveTo>
                <a:lnTo>
                  <a:pt x="555764" y="0"/>
                </a:lnTo>
                <a:lnTo>
                  <a:pt x="569246" y="8712"/>
                </a:lnTo>
                <a:lnTo>
                  <a:pt x="564959" y="8712"/>
                </a:lnTo>
                <a:lnTo>
                  <a:pt x="557606" y="12534"/>
                </a:lnTo>
                <a:lnTo>
                  <a:pt x="564633" y="17075"/>
                </a:lnTo>
                <a:lnTo>
                  <a:pt x="545404" y="510247"/>
                </a:lnTo>
                <a:lnTo>
                  <a:pt x="540448" y="510247"/>
                </a:lnTo>
                <a:lnTo>
                  <a:pt x="535686" y="514832"/>
                </a:lnTo>
                <a:close/>
              </a:path>
              <a:path w="3223895" h="1106170">
                <a:moveTo>
                  <a:pt x="564633" y="17075"/>
                </a:moveTo>
                <a:lnTo>
                  <a:pt x="557606" y="12534"/>
                </a:lnTo>
                <a:lnTo>
                  <a:pt x="564959" y="8712"/>
                </a:lnTo>
                <a:lnTo>
                  <a:pt x="564633" y="17075"/>
                </a:lnTo>
                <a:close/>
              </a:path>
              <a:path w="3223895" h="1106170">
                <a:moveTo>
                  <a:pt x="3214103" y="519772"/>
                </a:moveTo>
                <a:lnTo>
                  <a:pt x="1342567" y="519772"/>
                </a:lnTo>
                <a:lnTo>
                  <a:pt x="564633" y="17075"/>
                </a:lnTo>
                <a:lnTo>
                  <a:pt x="564959" y="8712"/>
                </a:lnTo>
                <a:lnTo>
                  <a:pt x="569246" y="8712"/>
                </a:lnTo>
                <a:lnTo>
                  <a:pt x="1345376" y="510247"/>
                </a:lnTo>
                <a:lnTo>
                  <a:pt x="1343977" y="510247"/>
                </a:lnTo>
                <a:lnTo>
                  <a:pt x="1346555" y="511009"/>
                </a:lnTo>
                <a:lnTo>
                  <a:pt x="3223628" y="511009"/>
                </a:lnTo>
                <a:lnTo>
                  <a:pt x="3223628" y="515010"/>
                </a:lnTo>
                <a:lnTo>
                  <a:pt x="3214103" y="515010"/>
                </a:lnTo>
                <a:lnTo>
                  <a:pt x="3214103" y="519772"/>
                </a:lnTo>
                <a:close/>
              </a:path>
              <a:path w="3223895" h="1106170">
                <a:moveTo>
                  <a:pt x="3223628" y="1105915"/>
                </a:moveTo>
                <a:lnTo>
                  <a:pt x="0" y="1105915"/>
                </a:lnTo>
                <a:lnTo>
                  <a:pt x="0" y="510247"/>
                </a:lnTo>
                <a:lnTo>
                  <a:pt x="535864" y="510247"/>
                </a:lnTo>
                <a:lnTo>
                  <a:pt x="535686" y="514832"/>
                </a:lnTo>
                <a:lnTo>
                  <a:pt x="545225" y="514832"/>
                </a:lnTo>
                <a:lnTo>
                  <a:pt x="545218" y="515010"/>
                </a:lnTo>
                <a:lnTo>
                  <a:pt x="9525" y="515010"/>
                </a:lnTo>
                <a:lnTo>
                  <a:pt x="4762" y="519772"/>
                </a:lnTo>
                <a:lnTo>
                  <a:pt x="9525" y="519772"/>
                </a:lnTo>
                <a:lnTo>
                  <a:pt x="9525" y="1096390"/>
                </a:lnTo>
                <a:lnTo>
                  <a:pt x="4762" y="1096390"/>
                </a:lnTo>
                <a:lnTo>
                  <a:pt x="9525" y="1101153"/>
                </a:lnTo>
                <a:lnTo>
                  <a:pt x="3223628" y="1101153"/>
                </a:lnTo>
                <a:lnTo>
                  <a:pt x="3223628" y="1105915"/>
                </a:lnTo>
                <a:close/>
              </a:path>
              <a:path w="3223895" h="1106170">
                <a:moveTo>
                  <a:pt x="545225" y="514832"/>
                </a:moveTo>
                <a:lnTo>
                  <a:pt x="535686" y="514832"/>
                </a:lnTo>
                <a:lnTo>
                  <a:pt x="540448" y="510247"/>
                </a:lnTo>
                <a:lnTo>
                  <a:pt x="545404" y="510247"/>
                </a:lnTo>
                <a:lnTo>
                  <a:pt x="545225" y="514832"/>
                </a:lnTo>
                <a:close/>
              </a:path>
              <a:path w="3223895" h="1106170">
                <a:moveTo>
                  <a:pt x="1346555" y="511009"/>
                </a:moveTo>
                <a:lnTo>
                  <a:pt x="1343977" y="510247"/>
                </a:lnTo>
                <a:lnTo>
                  <a:pt x="1345376" y="510247"/>
                </a:lnTo>
                <a:lnTo>
                  <a:pt x="1346555" y="511009"/>
                </a:lnTo>
                <a:close/>
              </a:path>
              <a:path w="3223895" h="1106170">
                <a:moveTo>
                  <a:pt x="3223628" y="511009"/>
                </a:moveTo>
                <a:lnTo>
                  <a:pt x="1346555" y="511009"/>
                </a:lnTo>
                <a:lnTo>
                  <a:pt x="1345376" y="510247"/>
                </a:lnTo>
                <a:lnTo>
                  <a:pt x="3223628" y="510247"/>
                </a:lnTo>
                <a:lnTo>
                  <a:pt x="3223628" y="511009"/>
                </a:lnTo>
                <a:close/>
              </a:path>
              <a:path w="3223895" h="1106170">
                <a:moveTo>
                  <a:pt x="9525" y="519772"/>
                </a:moveTo>
                <a:lnTo>
                  <a:pt x="4762" y="519772"/>
                </a:lnTo>
                <a:lnTo>
                  <a:pt x="9525" y="515010"/>
                </a:lnTo>
                <a:lnTo>
                  <a:pt x="9525" y="519772"/>
                </a:lnTo>
                <a:close/>
              </a:path>
              <a:path w="3223895" h="1106170">
                <a:moveTo>
                  <a:pt x="545033" y="519772"/>
                </a:moveTo>
                <a:lnTo>
                  <a:pt x="9525" y="519772"/>
                </a:lnTo>
                <a:lnTo>
                  <a:pt x="9525" y="515010"/>
                </a:lnTo>
                <a:lnTo>
                  <a:pt x="545218" y="515010"/>
                </a:lnTo>
                <a:lnTo>
                  <a:pt x="545033" y="519772"/>
                </a:lnTo>
                <a:close/>
              </a:path>
              <a:path w="3223895" h="1106170">
                <a:moveTo>
                  <a:pt x="3214103" y="1101153"/>
                </a:moveTo>
                <a:lnTo>
                  <a:pt x="3214103" y="515010"/>
                </a:lnTo>
                <a:lnTo>
                  <a:pt x="3218865" y="519772"/>
                </a:lnTo>
                <a:lnTo>
                  <a:pt x="3223628" y="519772"/>
                </a:lnTo>
                <a:lnTo>
                  <a:pt x="3223628" y="1096390"/>
                </a:lnTo>
                <a:lnTo>
                  <a:pt x="3218865" y="1096390"/>
                </a:lnTo>
                <a:lnTo>
                  <a:pt x="3214103" y="1101153"/>
                </a:lnTo>
                <a:close/>
              </a:path>
              <a:path w="3223895" h="1106170">
                <a:moveTo>
                  <a:pt x="3223628" y="519772"/>
                </a:moveTo>
                <a:lnTo>
                  <a:pt x="3218865" y="519772"/>
                </a:lnTo>
                <a:lnTo>
                  <a:pt x="3214103" y="515010"/>
                </a:lnTo>
                <a:lnTo>
                  <a:pt x="3223628" y="515010"/>
                </a:lnTo>
                <a:lnTo>
                  <a:pt x="3223628" y="519772"/>
                </a:lnTo>
                <a:close/>
              </a:path>
              <a:path w="3223895" h="1106170">
                <a:moveTo>
                  <a:pt x="9525" y="1101153"/>
                </a:moveTo>
                <a:lnTo>
                  <a:pt x="4762" y="1096390"/>
                </a:lnTo>
                <a:lnTo>
                  <a:pt x="9525" y="1096390"/>
                </a:lnTo>
                <a:lnTo>
                  <a:pt x="9525" y="1101153"/>
                </a:lnTo>
                <a:close/>
              </a:path>
              <a:path w="3223895" h="1106170">
                <a:moveTo>
                  <a:pt x="3214103" y="1101153"/>
                </a:moveTo>
                <a:lnTo>
                  <a:pt x="9525" y="1101153"/>
                </a:lnTo>
                <a:lnTo>
                  <a:pt x="9525" y="1096390"/>
                </a:lnTo>
                <a:lnTo>
                  <a:pt x="3214103" y="1096390"/>
                </a:lnTo>
                <a:lnTo>
                  <a:pt x="3214103" y="1101153"/>
                </a:lnTo>
                <a:close/>
              </a:path>
              <a:path w="3223895" h="1106170">
                <a:moveTo>
                  <a:pt x="3223628" y="1101153"/>
                </a:moveTo>
                <a:lnTo>
                  <a:pt x="3214103" y="1101153"/>
                </a:lnTo>
                <a:lnTo>
                  <a:pt x="3218865" y="1096390"/>
                </a:lnTo>
                <a:lnTo>
                  <a:pt x="3223628" y="1096390"/>
                </a:lnTo>
                <a:lnTo>
                  <a:pt x="3223628" y="1101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737707" y="4022572"/>
            <a:ext cx="247396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绿色化学理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念</a:t>
            </a:r>
            <a:endParaRPr sz="3200">
              <a:latin typeface="隶书"/>
              <a:cs typeface="隶书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0461" y="2696260"/>
            <a:ext cx="3127375" cy="1852930"/>
          </a:xfrm>
          <a:custGeom>
            <a:avLst/>
            <a:gdLst/>
            <a:ahLst/>
            <a:cxnLst/>
            <a:rect l="l" t="t" r="r" b="b"/>
            <a:pathLst>
              <a:path w="3127375" h="1852929">
                <a:moveTo>
                  <a:pt x="1747862" y="1286992"/>
                </a:moveTo>
                <a:lnTo>
                  <a:pt x="3127044" y="0"/>
                </a:lnTo>
                <a:lnTo>
                  <a:pt x="3118012" y="18732"/>
                </a:lnTo>
                <a:lnTo>
                  <a:pt x="3107423" y="18732"/>
                </a:lnTo>
                <a:lnTo>
                  <a:pt x="3096388" y="41619"/>
                </a:lnTo>
                <a:lnTo>
                  <a:pt x="1763188" y="1285709"/>
                </a:lnTo>
                <a:lnTo>
                  <a:pt x="1751101" y="1285709"/>
                </a:lnTo>
                <a:lnTo>
                  <a:pt x="1747862" y="1286992"/>
                </a:lnTo>
                <a:close/>
              </a:path>
              <a:path w="3127375" h="1852929">
                <a:moveTo>
                  <a:pt x="3096388" y="41619"/>
                </a:moveTo>
                <a:lnTo>
                  <a:pt x="3107423" y="18732"/>
                </a:lnTo>
                <a:lnTo>
                  <a:pt x="3114967" y="24282"/>
                </a:lnTo>
                <a:lnTo>
                  <a:pt x="3096388" y="41619"/>
                </a:lnTo>
                <a:close/>
              </a:path>
              <a:path w="3127375" h="1852929">
                <a:moveTo>
                  <a:pt x="2993732" y="1295234"/>
                </a:moveTo>
                <a:lnTo>
                  <a:pt x="2491955" y="1295234"/>
                </a:lnTo>
                <a:lnTo>
                  <a:pt x="3096388" y="41619"/>
                </a:lnTo>
                <a:lnTo>
                  <a:pt x="3114967" y="24282"/>
                </a:lnTo>
                <a:lnTo>
                  <a:pt x="3107423" y="18732"/>
                </a:lnTo>
                <a:lnTo>
                  <a:pt x="3118012" y="18732"/>
                </a:lnTo>
                <a:lnTo>
                  <a:pt x="2507124" y="1285709"/>
                </a:lnTo>
                <a:lnTo>
                  <a:pt x="2499537" y="1285709"/>
                </a:lnTo>
                <a:lnTo>
                  <a:pt x="2503830" y="1292542"/>
                </a:lnTo>
                <a:lnTo>
                  <a:pt x="2993732" y="1292542"/>
                </a:lnTo>
                <a:lnTo>
                  <a:pt x="2993732" y="1295234"/>
                </a:lnTo>
                <a:close/>
              </a:path>
              <a:path w="3127375" h="1852929">
                <a:moveTo>
                  <a:pt x="3003257" y="1852790"/>
                </a:moveTo>
                <a:lnTo>
                  <a:pt x="0" y="1852790"/>
                </a:lnTo>
                <a:lnTo>
                  <a:pt x="0" y="1285709"/>
                </a:lnTo>
                <a:lnTo>
                  <a:pt x="1749237" y="1285709"/>
                </a:lnTo>
                <a:lnTo>
                  <a:pt x="1747862" y="1286992"/>
                </a:lnTo>
                <a:lnTo>
                  <a:pt x="1761813" y="1286992"/>
                </a:lnTo>
                <a:lnTo>
                  <a:pt x="1758084" y="1290472"/>
                </a:lnTo>
                <a:lnTo>
                  <a:pt x="9525" y="1290472"/>
                </a:lnTo>
                <a:lnTo>
                  <a:pt x="4762" y="1295234"/>
                </a:lnTo>
                <a:lnTo>
                  <a:pt x="9525" y="1295234"/>
                </a:lnTo>
                <a:lnTo>
                  <a:pt x="9525" y="1843265"/>
                </a:lnTo>
                <a:lnTo>
                  <a:pt x="4762" y="1843265"/>
                </a:lnTo>
                <a:lnTo>
                  <a:pt x="9525" y="1848027"/>
                </a:lnTo>
                <a:lnTo>
                  <a:pt x="3003257" y="1848027"/>
                </a:lnTo>
                <a:lnTo>
                  <a:pt x="3003257" y="1852790"/>
                </a:lnTo>
                <a:close/>
              </a:path>
              <a:path w="3127375" h="1852929">
                <a:moveTo>
                  <a:pt x="1761813" y="1286992"/>
                </a:moveTo>
                <a:lnTo>
                  <a:pt x="1747862" y="1286992"/>
                </a:lnTo>
                <a:lnTo>
                  <a:pt x="1751101" y="1285709"/>
                </a:lnTo>
                <a:lnTo>
                  <a:pt x="1763188" y="1285709"/>
                </a:lnTo>
                <a:lnTo>
                  <a:pt x="1761813" y="1286992"/>
                </a:lnTo>
                <a:close/>
              </a:path>
              <a:path w="3127375" h="1852929">
                <a:moveTo>
                  <a:pt x="2503830" y="1292542"/>
                </a:moveTo>
                <a:lnTo>
                  <a:pt x="2499537" y="1285709"/>
                </a:lnTo>
                <a:lnTo>
                  <a:pt x="2507124" y="1285709"/>
                </a:lnTo>
                <a:lnTo>
                  <a:pt x="2503830" y="1292542"/>
                </a:lnTo>
                <a:close/>
              </a:path>
              <a:path w="3127375" h="1852929">
                <a:moveTo>
                  <a:pt x="2993732" y="1292542"/>
                </a:moveTo>
                <a:lnTo>
                  <a:pt x="2503830" y="1292542"/>
                </a:lnTo>
                <a:lnTo>
                  <a:pt x="2507124" y="1285709"/>
                </a:lnTo>
                <a:lnTo>
                  <a:pt x="3003257" y="1285709"/>
                </a:lnTo>
                <a:lnTo>
                  <a:pt x="3003257" y="1290472"/>
                </a:lnTo>
                <a:lnTo>
                  <a:pt x="2993732" y="1290472"/>
                </a:lnTo>
                <a:lnTo>
                  <a:pt x="2993732" y="1292542"/>
                </a:lnTo>
                <a:close/>
              </a:path>
              <a:path w="3127375" h="1852929">
                <a:moveTo>
                  <a:pt x="9525" y="1295234"/>
                </a:moveTo>
                <a:lnTo>
                  <a:pt x="4762" y="1295234"/>
                </a:lnTo>
                <a:lnTo>
                  <a:pt x="9525" y="1290472"/>
                </a:lnTo>
                <a:lnTo>
                  <a:pt x="9525" y="1295234"/>
                </a:lnTo>
                <a:close/>
              </a:path>
              <a:path w="3127375" h="1852929">
                <a:moveTo>
                  <a:pt x="1752981" y="1295234"/>
                </a:moveTo>
                <a:lnTo>
                  <a:pt x="9525" y="1295234"/>
                </a:lnTo>
                <a:lnTo>
                  <a:pt x="9525" y="1290472"/>
                </a:lnTo>
                <a:lnTo>
                  <a:pt x="1758084" y="1290472"/>
                </a:lnTo>
                <a:lnTo>
                  <a:pt x="1752981" y="1295234"/>
                </a:lnTo>
                <a:close/>
              </a:path>
              <a:path w="3127375" h="1852929">
                <a:moveTo>
                  <a:pt x="2993732" y="1848027"/>
                </a:moveTo>
                <a:lnTo>
                  <a:pt x="2993732" y="1290472"/>
                </a:lnTo>
                <a:lnTo>
                  <a:pt x="2998495" y="1295234"/>
                </a:lnTo>
                <a:lnTo>
                  <a:pt x="3003257" y="1295234"/>
                </a:lnTo>
                <a:lnTo>
                  <a:pt x="3003257" y="1843265"/>
                </a:lnTo>
                <a:lnTo>
                  <a:pt x="2998495" y="1843265"/>
                </a:lnTo>
                <a:lnTo>
                  <a:pt x="2993732" y="1848027"/>
                </a:lnTo>
                <a:close/>
              </a:path>
              <a:path w="3127375" h="1852929">
                <a:moveTo>
                  <a:pt x="3003257" y="1295234"/>
                </a:moveTo>
                <a:lnTo>
                  <a:pt x="2998495" y="1295234"/>
                </a:lnTo>
                <a:lnTo>
                  <a:pt x="2993732" y="1290472"/>
                </a:lnTo>
                <a:lnTo>
                  <a:pt x="3003257" y="1290472"/>
                </a:lnTo>
                <a:lnTo>
                  <a:pt x="3003257" y="1295234"/>
                </a:lnTo>
                <a:close/>
              </a:path>
              <a:path w="3127375" h="1852929">
                <a:moveTo>
                  <a:pt x="9525" y="1848027"/>
                </a:moveTo>
                <a:lnTo>
                  <a:pt x="4762" y="1843265"/>
                </a:lnTo>
                <a:lnTo>
                  <a:pt x="9525" y="1843265"/>
                </a:lnTo>
                <a:lnTo>
                  <a:pt x="9525" y="1848027"/>
                </a:lnTo>
                <a:close/>
              </a:path>
              <a:path w="3127375" h="1852929">
                <a:moveTo>
                  <a:pt x="2993732" y="1848027"/>
                </a:moveTo>
                <a:lnTo>
                  <a:pt x="9525" y="1848027"/>
                </a:lnTo>
                <a:lnTo>
                  <a:pt x="9525" y="1843265"/>
                </a:lnTo>
                <a:lnTo>
                  <a:pt x="2993732" y="1843265"/>
                </a:lnTo>
                <a:lnTo>
                  <a:pt x="2993732" y="1848027"/>
                </a:lnTo>
                <a:close/>
              </a:path>
              <a:path w="3127375" h="1852929">
                <a:moveTo>
                  <a:pt x="3003257" y="1848027"/>
                </a:moveTo>
                <a:lnTo>
                  <a:pt x="2993732" y="1848027"/>
                </a:lnTo>
                <a:lnTo>
                  <a:pt x="2998495" y="1843265"/>
                </a:lnTo>
                <a:lnTo>
                  <a:pt x="3003257" y="1843265"/>
                </a:lnTo>
                <a:lnTo>
                  <a:pt x="3003257" y="1848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78307" y="3297732"/>
            <a:ext cx="4951730" cy="1210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68830">
              <a:lnSpc>
                <a:spcPct val="121500"/>
              </a:lnSpc>
              <a:spcBef>
                <a:spcPts val="100"/>
              </a:spcBef>
            </a:pPr>
            <a:r>
              <a:rPr dirty="0" sz="3200" b="1">
                <a:latin typeface="隶书"/>
                <a:cs typeface="隶书"/>
              </a:rPr>
              <a:t>物质的循环利</a:t>
            </a:r>
            <a:r>
              <a:rPr dirty="0" sz="3200" spc="-10" b="1">
                <a:latin typeface="隶书"/>
                <a:cs typeface="隶书"/>
              </a:rPr>
              <a:t>用 </a:t>
            </a:r>
            <a:r>
              <a:rPr dirty="0" sz="3200" b="1">
                <a:solidFill>
                  <a:srgbClr val="0000CC"/>
                </a:solidFill>
                <a:latin typeface="隶书"/>
                <a:cs typeface="隶书"/>
              </a:rPr>
              <a:t>控制反应条</a:t>
            </a:r>
            <a:r>
              <a:rPr dirty="0" sz="3200" spc="-10" b="1">
                <a:solidFill>
                  <a:srgbClr val="0000CC"/>
                </a:solidFill>
                <a:latin typeface="隶书"/>
                <a:cs typeface="隶书"/>
              </a:rPr>
              <a:t>件</a:t>
            </a:r>
            <a:endParaRPr sz="3200">
              <a:latin typeface="隶书"/>
              <a:cs typeface="隶书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069" y="0"/>
            <a:ext cx="15513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1F1F1"/>
                </a:solidFill>
                <a:latin typeface="华文楷体"/>
                <a:cs typeface="华文楷体"/>
              </a:rPr>
              <a:t>高中化</a:t>
            </a:r>
            <a:r>
              <a:rPr dirty="0" sz="3000" spc="-5" b="1">
                <a:solidFill>
                  <a:srgbClr val="F1F1F1"/>
                </a:solidFill>
                <a:latin typeface="华文楷体"/>
                <a:cs typeface="华文楷体"/>
              </a:rPr>
              <a:t>学</a:t>
            </a:r>
            <a:endParaRPr sz="3000">
              <a:latin typeface="华文楷体"/>
              <a:cs typeface="华文楷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19031" y="1805051"/>
            <a:ext cx="345440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3000">
                <a:latin typeface="微软雅黑"/>
                <a:cs typeface="微软雅黑"/>
              </a:rPr>
              <a:t>谢谢同学们的收看！ 祝同学们学业进步！</a:t>
            </a:r>
            <a:endParaRPr sz="3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2023-11-21T17:41:16Z</dcterms:created>
  <dcterms:modified xsi:type="dcterms:W3CDTF">2023-11-21T17:41:16Z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2023-10-17T00:00:00Z</vt:filetime>
  </property>
  <property fmtid="{D5CDD505-2E9C-101B-9397-08002B2CF9AE}" pid="3" name="Creator">
    <vt:lpwstr>WPS 演示</vt:lpwstr>
  </property>
  <property fmtid="{D5CDD505-2E9C-101B-9397-08002B2CF9AE}" pid="4" name="LastSaved">
    <vt:filetime>2023-11-21T00:00:00Z</vt:filetime>
  </property>
</Properties>
</file>