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3.xml" ContentType="application/vnd.openxmlformats-officedocument.presentationml.tags+xml"/>
  <Override PartName="/ppt/notesSlides/notesSlide16.xml" ContentType="application/vnd.openxmlformats-officedocument.presentationml.notesSlide+xml"/>
  <Override PartName="/ppt/tags/tag14.xml" ContentType="application/vnd.openxmlformats-officedocument.presentationml.tags+xml"/>
  <Override PartName="/ppt/notesSlides/notesSlide17.xml" ContentType="application/vnd.openxmlformats-officedocument.presentationml.notesSlide+xml"/>
  <Override PartName="/ppt/tags/tag15.xml" ContentType="application/vnd.openxmlformats-officedocument.presentationml.tags+xml"/>
  <Override PartName="/ppt/notesSlides/notesSlide18.xml" ContentType="application/vnd.openxmlformats-officedocument.presentationml.notesSlide+xml"/>
  <Override PartName="/ppt/tags/tag16.xml" ContentType="application/vnd.openxmlformats-officedocument.presentationml.tags+xml"/>
  <Override PartName="/ppt/notesSlides/notesSlide19.xml" ContentType="application/vnd.openxmlformats-officedocument.presentationml.notesSlide+xml"/>
  <Override PartName="/ppt/tags/tag17.xml" ContentType="application/vnd.openxmlformats-officedocument.presentationml.tags+xml"/>
  <Override PartName="/ppt/notesSlides/notesSlide20.xml" ContentType="application/vnd.openxmlformats-officedocument.presentationml.notesSlide+xml"/>
  <Override PartName="/ppt/tags/tag18.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9.xml" ContentType="application/vnd.openxmlformats-officedocument.presentationml.tags+xml"/>
  <Override PartName="/ppt/notesSlides/notesSlide24.xml" ContentType="application/vnd.openxmlformats-officedocument.presentationml.notesSlide+xml"/>
  <Override PartName="/ppt/tags/tag20.xml" ContentType="application/vnd.openxmlformats-officedocument.presentationml.tags+xml"/>
  <Override PartName="/ppt/notesSlides/notesSlide25.xml" ContentType="application/vnd.openxmlformats-officedocument.presentationml.notesSlide+xml"/>
  <Override PartName="/ppt/tags/tag21.xml" ContentType="application/vnd.openxmlformats-officedocument.presentationml.tags+xml"/>
  <Override PartName="/ppt/notesSlides/notesSlide26.xml" ContentType="application/vnd.openxmlformats-officedocument.presentationml.notesSlide+xml"/>
  <Override PartName="/ppt/tags/tag22.xml" ContentType="application/vnd.openxmlformats-officedocument.presentationml.tags+xml"/>
  <Override PartName="/ppt/notesSlides/notesSlide27.xml" ContentType="application/vnd.openxmlformats-officedocument.presentationml.notesSlide+xml"/>
  <Override PartName="/ppt/tags/tag23.xml" ContentType="application/vnd.openxmlformats-officedocument.presentationml.tags+xml"/>
  <Override PartName="/ppt/notesSlides/notesSlide28.xml" ContentType="application/vnd.openxmlformats-officedocument.presentationml.notesSlide+xml"/>
  <Override PartName="/ppt/tags/tag24.xml" ContentType="application/vnd.openxmlformats-officedocument.presentationml.tags+xml"/>
  <Override PartName="/ppt/notesSlides/notesSlide29.xml" ContentType="application/vnd.openxmlformats-officedocument.presentationml.notesSlide+xml"/>
  <Override PartName="/ppt/tags/tag25.xml" ContentType="application/vnd.openxmlformats-officedocument.presentationml.tags+xml"/>
  <Override PartName="/ppt/notesSlides/notesSlide30.xml" ContentType="application/vnd.openxmlformats-officedocument.presentationml.notesSlide+xml"/>
  <Override PartName="/ppt/tags/tag26.xml" ContentType="application/vnd.openxmlformats-officedocument.presentationml.tags+xml"/>
  <Override PartName="/ppt/notesSlides/notesSlide31.xml" ContentType="application/vnd.openxmlformats-officedocument.presentationml.notesSlide+xml"/>
  <Override PartName="/ppt/tags/tag27.xml" ContentType="application/vnd.openxmlformats-officedocument.presentationml.tags+xml"/>
  <Override PartName="/ppt/notesSlides/notesSlide32.xml" ContentType="application/vnd.openxmlformats-officedocument.presentationml.notesSlide+xml"/>
  <Override PartName="/ppt/tags/tag28.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282" r:id="rId2"/>
    <p:sldId id="349" r:id="rId3"/>
    <p:sldId id="284" r:id="rId4"/>
    <p:sldId id="287" r:id="rId5"/>
    <p:sldId id="350" r:id="rId6"/>
    <p:sldId id="351" r:id="rId7"/>
    <p:sldId id="352" r:id="rId8"/>
    <p:sldId id="283" r:id="rId9"/>
    <p:sldId id="353" r:id="rId10"/>
    <p:sldId id="285" r:id="rId11"/>
    <p:sldId id="286" r:id="rId12"/>
    <p:sldId id="354" r:id="rId13"/>
    <p:sldId id="355" r:id="rId14"/>
    <p:sldId id="288" r:id="rId15"/>
    <p:sldId id="289" r:id="rId16"/>
    <p:sldId id="356" r:id="rId17"/>
    <p:sldId id="357" r:id="rId18"/>
    <p:sldId id="300" r:id="rId19"/>
    <p:sldId id="301" r:id="rId20"/>
    <p:sldId id="358" r:id="rId21"/>
    <p:sldId id="294" r:id="rId22"/>
    <p:sldId id="290" r:id="rId23"/>
    <p:sldId id="359" r:id="rId24"/>
    <p:sldId id="293" r:id="rId25"/>
    <p:sldId id="302" r:id="rId26"/>
    <p:sldId id="360" r:id="rId27"/>
    <p:sldId id="361" r:id="rId28"/>
    <p:sldId id="362" r:id="rId29"/>
    <p:sldId id="296" r:id="rId30"/>
    <p:sldId id="297" r:id="rId31"/>
    <p:sldId id="363" r:id="rId32"/>
    <p:sldId id="303" r:id="rId33"/>
    <p:sldId id="364" r:id="rId34"/>
    <p:sldId id="299" r:id="rId35"/>
    <p:sldId id="365" r:id="rId36"/>
    <p:sldId id="366" r:id="rId3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48" userDrawn="1">
          <p15:clr>
            <a:srgbClr val="A4A3A4"/>
          </p15:clr>
        </p15:guide>
        <p15:guide id="2" pos="688" userDrawn="1">
          <p15:clr>
            <a:srgbClr val="A4A3A4"/>
          </p15:clr>
        </p15:guide>
        <p15:guide id="3" pos="7015" userDrawn="1">
          <p15:clr>
            <a:srgbClr val="A4A3A4"/>
          </p15:clr>
        </p15:guide>
        <p15:guide id="4" orient="horz" pos="55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84AD"/>
    <a:srgbClr val="014E6A"/>
    <a:srgbClr val="AE0203"/>
    <a:srgbClr val="711000"/>
    <a:srgbClr val="01431D"/>
    <a:srgbClr val="01621F"/>
    <a:srgbClr val="AF0000"/>
    <a:srgbClr val="DCE797"/>
    <a:srgbClr val="637067"/>
    <a:srgbClr val="89D7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64171" autoAdjust="0"/>
  </p:normalViewPr>
  <p:slideViewPr>
    <p:cSldViewPr snapToGrid="0">
      <p:cViewPr varScale="1">
        <p:scale>
          <a:sx n="70" d="100"/>
          <a:sy n="70" d="100"/>
        </p:scale>
        <p:origin x="1542" y="78"/>
      </p:cViewPr>
      <p:guideLst>
        <p:guide orient="horz" pos="3748"/>
        <p:guide pos="688"/>
        <p:guide pos="7015"/>
        <p:guide orient="horz" pos="550"/>
      </p:guideLst>
    </p:cSldViewPr>
  </p:slideViewPr>
  <p:notesTextViewPr>
    <p:cViewPr>
      <p:scale>
        <a:sx n="1" d="1"/>
        <a:sy n="1" d="1"/>
      </p:scale>
      <p:origin x="0" y="0"/>
    </p:cViewPr>
  </p:notesTextViewPr>
  <p:notesViewPr>
    <p:cSldViewPr snapToGrid="0">
      <p:cViewPr varScale="1">
        <p:scale>
          <a:sx n="57" d="100"/>
          <a:sy n="57" d="100"/>
        </p:scale>
        <p:origin x="2832"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475FAC0-4E78-4B4A-9ADA-EE7413CBA2A2}" type="datetimeFigureOut">
              <a:rPr lang="zh-CN" altLang="en-US" smtClean="0"/>
              <a:t>2020/8/18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238E8FE-40DA-41DC-AE77-8790382988AD}" type="slidenum">
              <a:rPr lang="zh-CN" altLang="en-US" smtClean="0"/>
              <a:t>‹#›</a:t>
            </a:fld>
            <a:endParaRPr lang="zh-CN" altLang="en-US"/>
          </a:p>
        </p:txBody>
      </p:sp>
    </p:spTree>
    <p:extLst>
      <p:ext uri="{BB962C8B-B14F-4D97-AF65-F5344CB8AC3E}">
        <p14:creationId xmlns:p14="http://schemas.microsoft.com/office/powerpoint/2010/main" val="28649430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4A302A-66E2-45C0-9113-4E5747328F9F}" type="datetimeFigureOut">
              <a:rPr lang="zh-CN" altLang="en-US" smtClean="0"/>
              <a:t>2020/8/18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540E3B-F9C0-48B6-A129-4D327DD30658}" type="slidenum">
              <a:rPr lang="zh-CN" altLang="en-US" smtClean="0"/>
              <a:t>‹#›</a:t>
            </a:fld>
            <a:endParaRPr lang="zh-CN" altLang="en-US"/>
          </a:p>
        </p:txBody>
      </p:sp>
    </p:spTree>
    <p:extLst>
      <p:ext uri="{BB962C8B-B14F-4D97-AF65-F5344CB8AC3E}">
        <p14:creationId xmlns:p14="http://schemas.microsoft.com/office/powerpoint/2010/main" val="1178972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1</a:t>
            </a:fld>
            <a:endParaRPr lang="zh-CN" altLang="en-US"/>
          </a:p>
        </p:txBody>
      </p:sp>
    </p:spTree>
    <p:extLst>
      <p:ext uri="{BB962C8B-B14F-4D97-AF65-F5344CB8AC3E}">
        <p14:creationId xmlns:p14="http://schemas.microsoft.com/office/powerpoint/2010/main" val="3724932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pPr/>
              <a:t>2</a:t>
            </a:fld>
            <a:endParaRPr lang="zh-CN" altLang="en-US"/>
          </a:p>
        </p:txBody>
      </p:sp>
    </p:spTree>
    <p:extLst>
      <p:ext uri="{BB962C8B-B14F-4D97-AF65-F5344CB8AC3E}">
        <p14:creationId xmlns:p14="http://schemas.microsoft.com/office/powerpoint/2010/main" val="792246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3</a:t>
            </a:fld>
            <a:endParaRPr lang="zh-CN" altLang="en-US"/>
          </a:p>
        </p:txBody>
      </p:sp>
    </p:spTree>
    <p:extLst>
      <p:ext uri="{BB962C8B-B14F-4D97-AF65-F5344CB8AC3E}">
        <p14:creationId xmlns:p14="http://schemas.microsoft.com/office/powerpoint/2010/main" val="3715951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4</a:t>
            </a:fld>
            <a:endParaRPr lang="zh-CN" altLang="en-US"/>
          </a:p>
        </p:txBody>
      </p:sp>
    </p:spTree>
    <p:extLst>
      <p:ext uri="{BB962C8B-B14F-4D97-AF65-F5344CB8AC3E}">
        <p14:creationId xmlns:p14="http://schemas.microsoft.com/office/powerpoint/2010/main" val="993405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5</a:t>
            </a:fld>
            <a:endParaRPr lang="zh-CN" altLang="en-US"/>
          </a:p>
        </p:txBody>
      </p:sp>
    </p:spTree>
    <p:extLst>
      <p:ext uri="{BB962C8B-B14F-4D97-AF65-F5344CB8AC3E}">
        <p14:creationId xmlns:p14="http://schemas.microsoft.com/office/powerpoint/2010/main" val="3212850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6</a:t>
            </a:fld>
            <a:endParaRPr lang="zh-CN" altLang="en-US"/>
          </a:p>
        </p:txBody>
      </p:sp>
    </p:spTree>
    <p:extLst>
      <p:ext uri="{BB962C8B-B14F-4D97-AF65-F5344CB8AC3E}">
        <p14:creationId xmlns:p14="http://schemas.microsoft.com/office/powerpoint/2010/main" val="28198298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7</a:t>
            </a:fld>
            <a:endParaRPr lang="zh-CN" altLang="en-US"/>
          </a:p>
        </p:txBody>
      </p:sp>
    </p:spTree>
    <p:extLst>
      <p:ext uri="{BB962C8B-B14F-4D97-AF65-F5344CB8AC3E}">
        <p14:creationId xmlns:p14="http://schemas.microsoft.com/office/powerpoint/2010/main" val="23817735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8</a:t>
            </a:fld>
            <a:endParaRPr lang="zh-CN" altLang="en-US"/>
          </a:p>
        </p:txBody>
      </p:sp>
    </p:spTree>
    <p:extLst>
      <p:ext uri="{BB962C8B-B14F-4D97-AF65-F5344CB8AC3E}">
        <p14:creationId xmlns:p14="http://schemas.microsoft.com/office/powerpoint/2010/main" val="9429773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9</a:t>
            </a:fld>
            <a:endParaRPr lang="zh-CN" altLang="en-US"/>
          </a:p>
        </p:txBody>
      </p:sp>
    </p:spTree>
    <p:extLst>
      <p:ext uri="{BB962C8B-B14F-4D97-AF65-F5344CB8AC3E}">
        <p14:creationId xmlns:p14="http://schemas.microsoft.com/office/powerpoint/2010/main" val="9756782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10</a:t>
            </a:fld>
            <a:endParaRPr lang="zh-CN" altLang="en-US"/>
          </a:p>
        </p:txBody>
      </p:sp>
    </p:spTree>
    <p:extLst>
      <p:ext uri="{BB962C8B-B14F-4D97-AF65-F5344CB8AC3E}">
        <p14:creationId xmlns:p14="http://schemas.microsoft.com/office/powerpoint/2010/main" val="831133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11</a:t>
            </a:fld>
            <a:endParaRPr lang="zh-CN" altLang="en-US"/>
          </a:p>
        </p:txBody>
      </p:sp>
    </p:spTree>
    <p:extLst>
      <p:ext uri="{BB962C8B-B14F-4D97-AF65-F5344CB8AC3E}">
        <p14:creationId xmlns:p14="http://schemas.microsoft.com/office/powerpoint/2010/main" val="31203618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12</a:t>
            </a:fld>
            <a:endParaRPr lang="zh-CN" altLang="en-US"/>
          </a:p>
        </p:txBody>
      </p:sp>
    </p:spTree>
    <p:extLst>
      <p:ext uri="{BB962C8B-B14F-4D97-AF65-F5344CB8AC3E}">
        <p14:creationId xmlns:p14="http://schemas.microsoft.com/office/powerpoint/2010/main" val="5944261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13</a:t>
            </a:fld>
            <a:endParaRPr lang="zh-CN" altLang="en-US"/>
          </a:p>
        </p:txBody>
      </p:sp>
    </p:spTree>
    <p:extLst>
      <p:ext uri="{BB962C8B-B14F-4D97-AF65-F5344CB8AC3E}">
        <p14:creationId xmlns:p14="http://schemas.microsoft.com/office/powerpoint/2010/main" val="9953745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14</a:t>
            </a:fld>
            <a:endParaRPr lang="zh-CN" altLang="en-US"/>
          </a:p>
        </p:txBody>
      </p:sp>
    </p:spTree>
    <p:extLst>
      <p:ext uri="{BB962C8B-B14F-4D97-AF65-F5344CB8AC3E}">
        <p14:creationId xmlns:p14="http://schemas.microsoft.com/office/powerpoint/2010/main" val="7753688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15</a:t>
            </a:fld>
            <a:endParaRPr lang="zh-CN" altLang="en-US"/>
          </a:p>
        </p:txBody>
      </p:sp>
    </p:spTree>
    <p:extLst>
      <p:ext uri="{BB962C8B-B14F-4D97-AF65-F5344CB8AC3E}">
        <p14:creationId xmlns:p14="http://schemas.microsoft.com/office/powerpoint/2010/main" val="32644265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16</a:t>
            </a:fld>
            <a:endParaRPr lang="zh-CN" altLang="en-US"/>
          </a:p>
        </p:txBody>
      </p:sp>
    </p:spTree>
    <p:extLst>
      <p:ext uri="{BB962C8B-B14F-4D97-AF65-F5344CB8AC3E}">
        <p14:creationId xmlns:p14="http://schemas.microsoft.com/office/powerpoint/2010/main" val="18928514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17</a:t>
            </a:fld>
            <a:endParaRPr lang="zh-CN" altLang="en-US"/>
          </a:p>
        </p:txBody>
      </p:sp>
    </p:spTree>
    <p:extLst>
      <p:ext uri="{BB962C8B-B14F-4D97-AF65-F5344CB8AC3E}">
        <p14:creationId xmlns:p14="http://schemas.microsoft.com/office/powerpoint/2010/main" val="7354666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18</a:t>
            </a:fld>
            <a:endParaRPr lang="zh-CN" altLang="en-US"/>
          </a:p>
        </p:txBody>
      </p:sp>
    </p:spTree>
    <p:extLst>
      <p:ext uri="{BB962C8B-B14F-4D97-AF65-F5344CB8AC3E}">
        <p14:creationId xmlns:p14="http://schemas.microsoft.com/office/powerpoint/2010/main" val="19505684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19</a:t>
            </a:fld>
            <a:endParaRPr lang="zh-CN" altLang="en-US"/>
          </a:p>
        </p:txBody>
      </p:sp>
    </p:spTree>
    <p:extLst>
      <p:ext uri="{BB962C8B-B14F-4D97-AF65-F5344CB8AC3E}">
        <p14:creationId xmlns:p14="http://schemas.microsoft.com/office/powerpoint/2010/main" val="4282878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20</a:t>
            </a:fld>
            <a:endParaRPr lang="zh-CN" altLang="en-US"/>
          </a:p>
        </p:txBody>
      </p:sp>
    </p:spTree>
    <p:extLst>
      <p:ext uri="{BB962C8B-B14F-4D97-AF65-F5344CB8AC3E}">
        <p14:creationId xmlns:p14="http://schemas.microsoft.com/office/powerpoint/2010/main" val="37836120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21</a:t>
            </a:fld>
            <a:endParaRPr lang="zh-CN" altLang="en-US"/>
          </a:p>
        </p:txBody>
      </p:sp>
    </p:spTree>
    <p:extLst>
      <p:ext uri="{BB962C8B-B14F-4D97-AF65-F5344CB8AC3E}">
        <p14:creationId xmlns:p14="http://schemas.microsoft.com/office/powerpoint/2010/main" val="15862583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22</a:t>
            </a:fld>
            <a:endParaRPr lang="zh-CN" altLang="en-US"/>
          </a:p>
        </p:txBody>
      </p:sp>
    </p:spTree>
    <p:extLst>
      <p:ext uri="{BB962C8B-B14F-4D97-AF65-F5344CB8AC3E}">
        <p14:creationId xmlns:p14="http://schemas.microsoft.com/office/powerpoint/2010/main" val="3313807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23</a:t>
            </a:fld>
            <a:endParaRPr lang="zh-CN" altLang="en-US"/>
          </a:p>
        </p:txBody>
      </p:sp>
    </p:spTree>
    <p:extLst>
      <p:ext uri="{BB962C8B-B14F-4D97-AF65-F5344CB8AC3E}">
        <p14:creationId xmlns:p14="http://schemas.microsoft.com/office/powerpoint/2010/main" val="9425563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24</a:t>
            </a:fld>
            <a:endParaRPr lang="zh-CN" altLang="en-US"/>
          </a:p>
        </p:txBody>
      </p:sp>
    </p:spTree>
    <p:extLst>
      <p:ext uri="{BB962C8B-B14F-4D97-AF65-F5344CB8AC3E}">
        <p14:creationId xmlns:p14="http://schemas.microsoft.com/office/powerpoint/2010/main" val="25256792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25</a:t>
            </a:fld>
            <a:endParaRPr lang="zh-CN" altLang="en-US"/>
          </a:p>
        </p:txBody>
      </p:sp>
    </p:spTree>
    <p:extLst>
      <p:ext uri="{BB962C8B-B14F-4D97-AF65-F5344CB8AC3E}">
        <p14:creationId xmlns:p14="http://schemas.microsoft.com/office/powerpoint/2010/main" val="3451664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26</a:t>
            </a:fld>
            <a:endParaRPr lang="zh-CN" altLang="en-US"/>
          </a:p>
        </p:txBody>
      </p:sp>
    </p:spTree>
    <p:extLst>
      <p:ext uri="{BB962C8B-B14F-4D97-AF65-F5344CB8AC3E}">
        <p14:creationId xmlns:p14="http://schemas.microsoft.com/office/powerpoint/2010/main" val="3589670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27</a:t>
            </a:fld>
            <a:endParaRPr lang="zh-CN" altLang="en-US"/>
          </a:p>
        </p:txBody>
      </p:sp>
    </p:spTree>
    <p:extLst>
      <p:ext uri="{BB962C8B-B14F-4D97-AF65-F5344CB8AC3E}">
        <p14:creationId xmlns:p14="http://schemas.microsoft.com/office/powerpoint/2010/main" val="10613639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28</a:t>
            </a:fld>
            <a:endParaRPr lang="zh-CN" altLang="en-US"/>
          </a:p>
        </p:txBody>
      </p:sp>
    </p:spTree>
    <p:extLst>
      <p:ext uri="{BB962C8B-B14F-4D97-AF65-F5344CB8AC3E}">
        <p14:creationId xmlns:p14="http://schemas.microsoft.com/office/powerpoint/2010/main" val="16661700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29</a:t>
            </a:fld>
            <a:endParaRPr lang="zh-CN" altLang="en-US"/>
          </a:p>
        </p:txBody>
      </p:sp>
    </p:spTree>
    <p:extLst>
      <p:ext uri="{BB962C8B-B14F-4D97-AF65-F5344CB8AC3E}">
        <p14:creationId xmlns:p14="http://schemas.microsoft.com/office/powerpoint/2010/main" val="26886798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30</a:t>
            </a:fld>
            <a:endParaRPr lang="zh-CN" altLang="en-US"/>
          </a:p>
        </p:txBody>
      </p:sp>
    </p:spTree>
    <p:extLst>
      <p:ext uri="{BB962C8B-B14F-4D97-AF65-F5344CB8AC3E}">
        <p14:creationId xmlns:p14="http://schemas.microsoft.com/office/powerpoint/2010/main" val="9434878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31</a:t>
            </a:fld>
            <a:endParaRPr lang="zh-CN" altLang="en-US"/>
          </a:p>
        </p:txBody>
      </p:sp>
    </p:spTree>
    <p:extLst>
      <p:ext uri="{BB962C8B-B14F-4D97-AF65-F5344CB8AC3E}">
        <p14:creationId xmlns:p14="http://schemas.microsoft.com/office/powerpoint/2010/main" val="40716789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32</a:t>
            </a:fld>
            <a:endParaRPr lang="zh-CN" altLang="en-US"/>
          </a:p>
        </p:txBody>
      </p:sp>
    </p:spTree>
    <p:extLst>
      <p:ext uri="{BB962C8B-B14F-4D97-AF65-F5344CB8AC3E}">
        <p14:creationId xmlns:p14="http://schemas.microsoft.com/office/powerpoint/2010/main" val="15151604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33</a:t>
            </a:fld>
            <a:endParaRPr lang="zh-CN" altLang="en-US"/>
          </a:p>
        </p:txBody>
      </p:sp>
    </p:spTree>
    <p:extLst>
      <p:ext uri="{BB962C8B-B14F-4D97-AF65-F5344CB8AC3E}">
        <p14:creationId xmlns:p14="http://schemas.microsoft.com/office/powerpoint/2010/main" val="41217101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34</a:t>
            </a:fld>
            <a:endParaRPr lang="zh-CN" altLang="en-US"/>
          </a:p>
        </p:txBody>
      </p:sp>
    </p:spTree>
    <p:extLst>
      <p:ext uri="{BB962C8B-B14F-4D97-AF65-F5344CB8AC3E}">
        <p14:creationId xmlns:p14="http://schemas.microsoft.com/office/powerpoint/2010/main" val="25543251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35</a:t>
            </a:fld>
            <a:endParaRPr lang="zh-CN" altLang="en-US"/>
          </a:p>
        </p:txBody>
      </p:sp>
    </p:spTree>
    <p:extLst>
      <p:ext uri="{BB962C8B-B14F-4D97-AF65-F5344CB8AC3E}">
        <p14:creationId xmlns:p14="http://schemas.microsoft.com/office/powerpoint/2010/main" val="26671885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t>36</a:t>
            </a:fld>
            <a:endParaRPr lang="zh-CN" altLang="en-US"/>
          </a:p>
        </p:txBody>
      </p:sp>
    </p:spTree>
    <p:extLst>
      <p:ext uri="{BB962C8B-B14F-4D97-AF65-F5344CB8AC3E}">
        <p14:creationId xmlns:p14="http://schemas.microsoft.com/office/powerpoint/2010/main" val="29319441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副标题 2"/>
          <p:cNvSpPr>
            <a:spLocks noGrp="1"/>
          </p:cNvSpPr>
          <p:nvPr>
            <p:ph type="subTitle" idx="1" hasCustomPrompt="1"/>
          </p:nvPr>
        </p:nvSpPr>
        <p:spPr>
          <a:xfrm>
            <a:off x="3787727" y="3619499"/>
            <a:ext cx="7273974" cy="1056835"/>
          </a:xfrm>
        </p:spPr>
        <p:txBody>
          <a:bodyPr/>
          <a:lstStyle>
            <a:lvl1pPr marL="0" indent="0" algn="l">
              <a:buNone/>
              <a:defRPr sz="2400" b="1">
                <a:solidFill>
                  <a:schemeClr val="bg1"/>
                </a:solidFill>
                <a:latin typeface="华文楷体" panose="02010600040101010101" pitchFamily="2" charset="-122"/>
                <a:ea typeface="华文楷体" panose="02010600040101010101" pitchFamily="2"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主讲人：</a:t>
            </a:r>
          </a:p>
        </p:txBody>
      </p:sp>
      <p:sp>
        <p:nvSpPr>
          <p:cNvPr id="4" name="日期占位符 3"/>
          <p:cNvSpPr>
            <a:spLocks noGrp="1"/>
          </p:cNvSpPr>
          <p:nvPr>
            <p:ph type="dt" sz="half" idx="10"/>
          </p:nvPr>
        </p:nvSpPr>
        <p:spPr/>
        <p:txBody>
          <a:bodyPr/>
          <a:lstStyle/>
          <a:p>
            <a:fld id="{A685A6CA-0CF8-4C0F-A4EF-5C6C0D45FAAD}" type="datetimeFigureOut">
              <a:rPr lang="zh-CN" altLang="en-US" smtClean="0"/>
              <a:t>2020/8/18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E8A902-E013-4FF5-9CBD-78113C784026}" type="slidenum">
              <a:rPr lang="zh-CN" altLang="en-US" smtClean="0"/>
              <a:t>‹#›</a:t>
            </a:fld>
            <a:endParaRPr lang="zh-CN" altLang="en-US" dirty="0"/>
          </a:p>
        </p:txBody>
      </p:sp>
      <p:pic>
        <p:nvPicPr>
          <p:cNvPr id="8" name="图片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标题 1"/>
          <p:cNvSpPr txBox="1">
            <a:spLocks/>
          </p:cNvSpPr>
          <p:nvPr userDrawn="1"/>
        </p:nvSpPr>
        <p:spPr>
          <a:xfrm>
            <a:off x="1762653" y="728664"/>
            <a:ext cx="6682317" cy="77047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kern="1200">
                <a:solidFill>
                  <a:schemeClr val="bg1"/>
                </a:solidFill>
                <a:latin typeface="微软雅黑" panose="020B0503020204020204" pitchFamily="34" charset="-122"/>
                <a:ea typeface="微软雅黑" panose="020B0503020204020204" pitchFamily="34" charset="-122"/>
                <a:cs typeface="+mj-cs"/>
              </a:defRPr>
            </a:lvl1pPr>
          </a:lstStyle>
          <a:p>
            <a:r>
              <a:rPr lang="zh-CN" altLang="en-US" sz="3600" dirty="0">
                <a:solidFill>
                  <a:schemeClr val="bg1"/>
                </a:solidFill>
              </a:rPr>
              <a:t>国家中小学课程资源</a:t>
            </a:r>
          </a:p>
        </p:txBody>
      </p:sp>
      <p:pic>
        <p:nvPicPr>
          <p:cNvPr id="7" name="图片 6"/>
          <p:cNvPicPr>
            <a:picLocks noChangeAspect="1"/>
          </p:cNvPicPr>
          <p:nvPr userDrawn="1"/>
        </p:nvPicPr>
        <p:blipFill>
          <a:blip r:embed="rId4"/>
          <a:stretch>
            <a:fillRect/>
          </a:stretch>
        </p:blipFill>
        <p:spPr>
          <a:xfrm>
            <a:off x="1353079" y="2830103"/>
            <a:ext cx="409575" cy="466725"/>
          </a:xfrm>
          <a:prstGeom prst="rect">
            <a:avLst/>
          </a:prstGeom>
        </p:spPr>
      </p:pic>
    </p:spTree>
    <p:extLst>
      <p:ext uri="{BB962C8B-B14F-4D97-AF65-F5344CB8AC3E}">
        <p14:creationId xmlns:p14="http://schemas.microsoft.com/office/powerpoint/2010/main" val="3139866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3" name="内容占位符 2"/>
          <p:cNvSpPr>
            <a:spLocks noGrp="1"/>
          </p:cNvSpPr>
          <p:nvPr>
            <p:ph idx="1"/>
          </p:nvPr>
        </p:nvSpPr>
        <p:spPr/>
        <p:txBody>
          <a:bodyPr/>
          <a:lstStyle>
            <a:lvl1pPr>
              <a:defRPr>
                <a:latin typeface="华文楷体" panose="02010600040101010101" pitchFamily="2" charset="-122"/>
                <a:ea typeface="华文楷体" panose="02010600040101010101" pitchFamily="2" charset="-122"/>
              </a:defRPr>
            </a:lvl1pPr>
            <a:lvl2pPr>
              <a:defRPr>
                <a:latin typeface="华文楷体" panose="02010600040101010101" pitchFamily="2" charset="-122"/>
                <a:ea typeface="华文楷体" panose="02010600040101010101" pitchFamily="2" charset="-122"/>
              </a:defRPr>
            </a:lvl2pPr>
            <a:lvl3pPr>
              <a:defRPr>
                <a:latin typeface="华文楷体" panose="02010600040101010101" pitchFamily="2" charset="-122"/>
                <a:ea typeface="华文楷体" panose="02010600040101010101" pitchFamily="2" charset="-122"/>
              </a:defRPr>
            </a:lvl3pPr>
            <a:lvl4pPr>
              <a:defRPr>
                <a:latin typeface="华文楷体" panose="02010600040101010101" pitchFamily="2" charset="-122"/>
                <a:ea typeface="华文楷体" panose="02010600040101010101" pitchFamily="2" charset="-122"/>
              </a:defRPr>
            </a:lvl4pPr>
            <a:lvl5pPr>
              <a:defRPr>
                <a:latin typeface="华文楷体" panose="02010600040101010101" pitchFamily="2" charset="-122"/>
                <a:ea typeface="华文楷体" panose="02010600040101010101" pitchFamily="2"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A685A6CA-0CF8-4C0F-A4EF-5C6C0D45FAAD}" type="datetimeFigureOut">
              <a:rPr lang="zh-CN" altLang="en-US" smtClean="0"/>
              <a:t>2020/8/18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E8A902-E013-4FF5-9CBD-78113C784026}" type="slidenum">
              <a:rPr lang="zh-CN" altLang="en-US" smtClean="0"/>
              <a:t>‹#›</a:t>
            </a:fld>
            <a:endParaRPr lang="zh-CN" altLang="en-US"/>
          </a:p>
        </p:txBody>
      </p:sp>
      <p:sp>
        <p:nvSpPr>
          <p:cNvPr id="7" name="文本框 6"/>
          <p:cNvSpPr txBox="1"/>
          <p:nvPr userDrawn="1"/>
        </p:nvSpPr>
        <p:spPr>
          <a:xfrm>
            <a:off x="431800" y="365125"/>
            <a:ext cx="2133600" cy="714375"/>
          </a:xfrm>
          <a:prstGeom prst="rect">
            <a:avLst/>
          </a:prstGeom>
          <a:noFill/>
        </p:spPr>
        <p:txBody>
          <a:bodyPr wrap="square" rtlCol="0">
            <a:spAutoFit/>
          </a:bodyPr>
          <a:lstStyle/>
          <a:p>
            <a:endParaRPr lang="zh-CN" altLang="en-US" dirty="0"/>
          </a:p>
        </p:txBody>
      </p:sp>
      <p:pic>
        <p:nvPicPr>
          <p:cNvPr id="9" name="图片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标题 1"/>
          <p:cNvSpPr txBox="1">
            <a:spLocks/>
          </p:cNvSpPr>
          <p:nvPr userDrawn="1"/>
        </p:nvSpPr>
        <p:spPr>
          <a:xfrm>
            <a:off x="110294" y="6210036"/>
            <a:ext cx="2641371" cy="39687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b="1" kern="1200">
                <a:solidFill>
                  <a:schemeClr val="bg1"/>
                </a:solidFill>
                <a:latin typeface="微软雅黑" panose="020B0503020204020204" pitchFamily="34" charset="-122"/>
                <a:ea typeface="微软雅黑" panose="020B0503020204020204" pitchFamily="34" charset="-122"/>
                <a:cs typeface="+mj-cs"/>
              </a:defRPr>
            </a:lvl1pPr>
          </a:lstStyle>
          <a:p>
            <a:pPr algn="l"/>
            <a:r>
              <a:rPr lang="zh-CN" altLang="en-US" sz="2000" b="0" dirty="0">
                <a:latin typeface="微软雅黑" panose="020B0503020204020204" pitchFamily="34" charset="-122"/>
                <a:ea typeface="微软雅黑" panose="020B0503020204020204" pitchFamily="34" charset="-122"/>
              </a:rPr>
              <a:t>高中化学</a:t>
            </a:r>
          </a:p>
        </p:txBody>
      </p:sp>
    </p:spTree>
    <p:extLst>
      <p:ext uri="{BB962C8B-B14F-4D97-AF65-F5344CB8AC3E}">
        <p14:creationId xmlns:p14="http://schemas.microsoft.com/office/powerpoint/2010/main" val="4074317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3_仅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46666" y="573617"/>
            <a:ext cx="10515600" cy="1325563"/>
          </a:xfrm>
        </p:spPr>
        <p:txBody>
          <a:bodyPr/>
          <a:lstStyle/>
          <a:p>
            <a:r>
              <a:rPr lang="zh-CN" altLang="en-US" dirty="0"/>
              <a:t>单击此处编辑母版标题样式</a:t>
            </a:r>
          </a:p>
        </p:txBody>
      </p:sp>
      <p:pic>
        <p:nvPicPr>
          <p:cNvPr id="5" name="图片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标题 1"/>
          <p:cNvSpPr txBox="1">
            <a:spLocks/>
          </p:cNvSpPr>
          <p:nvPr userDrawn="1"/>
        </p:nvSpPr>
        <p:spPr>
          <a:xfrm>
            <a:off x="110294" y="6210036"/>
            <a:ext cx="2641371" cy="39687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b="1" kern="1200">
                <a:solidFill>
                  <a:schemeClr val="bg1"/>
                </a:solidFill>
                <a:latin typeface="微软雅黑" panose="020B0503020204020204" pitchFamily="34" charset="-122"/>
                <a:ea typeface="微软雅黑" panose="020B0503020204020204" pitchFamily="34" charset="-122"/>
                <a:cs typeface="+mj-cs"/>
              </a:defRPr>
            </a:lvl1pPr>
          </a:lstStyle>
          <a:p>
            <a:pPr algn="l"/>
            <a:r>
              <a:rPr lang="zh-CN" altLang="en-US" sz="2000" b="0" dirty="0">
                <a:latin typeface="微软雅黑" panose="020B0503020204020204" pitchFamily="34" charset="-122"/>
                <a:ea typeface="微软雅黑" panose="020B0503020204020204" pitchFamily="34" charset="-122"/>
              </a:rPr>
              <a:t>高中化学</a:t>
            </a:r>
          </a:p>
        </p:txBody>
      </p:sp>
    </p:spTree>
    <p:extLst>
      <p:ext uri="{BB962C8B-B14F-4D97-AF65-F5344CB8AC3E}">
        <p14:creationId xmlns:p14="http://schemas.microsoft.com/office/powerpoint/2010/main" val="18029601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438150"/>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85A6CA-0CF8-4C0F-A4EF-5C6C0D45FAAD}" type="datetimeFigureOut">
              <a:rPr lang="zh-CN" altLang="en-US" smtClean="0"/>
              <a:t>2020/8/18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8A902-E013-4FF5-9CBD-78113C784026}" type="slidenum">
              <a:rPr lang="zh-CN" altLang="en-US" smtClean="0"/>
              <a:t>‹#›</a:t>
            </a:fld>
            <a:endParaRPr lang="zh-CN" altLang="en-US"/>
          </a:p>
        </p:txBody>
      </p:sp>
      <p:pic>
        <p:nvPicPr>
          <p:cNvPr id="11" name="图片 10"/>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3392098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6" r:id="rId3"/>
  </p:sldLayoutIdLst>
  <p:txStyles>
    <p:titleStyle>
      <a:lvl1pPr algn="ctr" defTabSz="914400" rtl="0" eaLnBrk="1" latinLnBrk="0" hangingPunct="1">
        <a:lnSpc>
          <a:spcPct val="90000"/>
        </a:lnSpc>
        <a:spcBef>
          <a:spcPct val="0"/>
        </a:spcBef>
        <a:buNone/>
        <a:defRPr sz="3400" kern="1200">
          <a:solidFill>
            <a:schemeClr val="tx1"/>
          </a:solidFill>
          <a:latin typeface="黑体" panose="02010609060101010101" pitchFamily="49" charset="-122"/>
          <a:ea typeface="黑体" panose="02010609060101010101" pitchFamily="49"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9.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9.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4294967295"/>
          </p:nvPr>
        </p:nvSpPr>
        <p:spPr>
          <a:xfrm>
            <a:off x="1055688" y="2044237"/>
            <a:ext cx="10080625" cy="1006475"/>
          </a:xfrm>
        </p:spPr>
        <p:txBody>
          <a:bodyPr/>
          <a:lstStyle/>
          <a:p>
            <a:r>
              <a:rPr lang="zh-CN" altLang="en-US" sz="4800" b="1" dirty="0">
                <a:solidFill>
                  <a:schemeClr val="bg1"/>
                </a:solidFill>
                <a:latin typeface="微软雅黑" panose="020B0503020204020204" pitchFamily="34" charset="-122"/>
                <a:ea typeface="微软雅黑" panose="020B0503020204020204" pitchFamily="34" charset="-122"/>
              </a:rPr>
              <a:t>氧化还原反应</a:t>
            </a:r>
            <a:r>
              <a:rPr lang="zh-CN" altLang="en-US" sz="3200" b="1" dirty="0">
                <a:solidFill>
                  <a:schemeClr val="bg1"/>
                </a:solidFill>
                <a:latin typeface="微软雅黑" panose="020B0503020204020204" pitchFamily="34" charset="-122"/>
                <a:ea typeface="微软雅黑" panose="020B0503020204020204" pitchFamily="34" charset="-122"/>
              </a:rPr>
              <a:t>（第一课时）</a:t>
            </a:r>
          </a:p>
        </p:txBody>
      </p:sp>
      <p:sp>
        <p:nvSpPr>
          <p:cNvPr id="6" name="副标题 2"/>
          <p:cNvSpPr txBox="1">
            <a:spLocks/>
          </p:cNvSpPr>
          <p:nvPr/>
        </p:nvSpPr>
        <p:spPr>
          <a:xfrm>
            <a:off x="1775012" y="3595816"/>
            <a:ext cx="9105808" cy="99432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2800" dirty="0"/>
              <a:t>年    级：高一                      学    科：化学（人教版）</a:t>
            </a:r>
          </a:p>
          <a:p>
            <a:r>
              <a:rPr lang="zh-CN" altLang="en-US" sz="2800" dirty="0"/>
              <a:t>主讲人：庞岳                      学    校：北京市第三十五中学</a:t>
            </a:r>
            <a:endParaRPr lang="en-US" altLang="zh-CN" sz="2800" dirty="0"/>
          </a:p>
        </p:txBody>
      </p:sp>
    </p:spTree>
    <p:extLst>
      <p:ext uri="{BB962C8B-B14F-4D97-AF65-F5344CB8AC3E}">
        <p14:creationId xmlns:p14="http://schemas.microsoft.com/office/powerpoint/2010/main" val="1402511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79668F8-6245-4D2C-9D34-D1A8F3379A45}"/>
              </a:ext>
            </a:extLst>
          </p:cNvPr>
          <p:cNvSpPr txBox="1">
            <a:spLocks/>
          </p:cNvSpPr>
          <p:nvPr/>
        </p:nvSpPr>
        <p:spPr>
          <a:xfrm>
            <a:off x="702889" y="2565582"/>
            <a:ext cx="10080625" cy="100647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400" kern="1200">
                <a:solidFill>
                  <a:schemeClr val="tx1"/>
                </a:solidFill>
                <a:latin typeface="黑体" panose="02010609060101010101" pitchFamily="49" charset="-122"/>
                <a:ea typeface="黑体" panose="02010609060101010101" pitchFamily="49" charset="-122"/>
                <a:cs typeface="+mj-cs"/>
              </a:defRPr>
            </a:lvl1pPr>
          </a:lstStyle>
          <a:p>
            <a:r>
              <a:rPr kumimoji="0" lang="zh-CN" altLang="en-US" sz="48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j-cs"/>
              </a:rPr>
              <a:t>氧化还原反应</a:t>
            </a:r>
            <a:r>
              <a:rPr kumimoji="0" lang="zh-CN" altLang="en-US" sz="32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（第一课时）</a:t>
            </a:r>
            <a:endParaRPr lang="zh-CN" altLang="en-US" sz="3200" dirty="0">
              <a:latin typeface="微软雅黑" panose="020B0503020204020204" pitchFamily="34" charset="-122"/>
              <a:ea typeface="微软雅黑" panose="020B0503020204020204" pitchFamily="34" charset="-122"/>
            </a:endParaRPr>
          </a:p>
        </p:txBody>
      </p:sp>
      <p:sp>
        <p:nvSpPr>
          <p:cNvPr id="5" name="副标题 2">
            <a:extLst>
              <a:ext uri="{FF2B5EF4-FFF2-40B4-BE49-F238E27FC236}">
                <a16:creationId xmlns:a16="http://schemas.microsoft.com/office/drawing/2014/main" id="{3AAC3A8F-C408-4504-9AA0-496669D49A90}"/>
              </a:ext>
            </a:extLst>
          </p:cNvPr>
          <p:cNvSpPr txBox="1">
            <a:spLocks/>
          </p:cNvSpPr>
          <p:nvPr/>
        </p:nvSpPr>
        <p:spPr>
          <a:xfrm>
            <a:off x="2175973" y="4053017"/>
            <a:ext cx="8671315" cy="99432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dirty="0">
                <a:solidFill>
                  <a:schemeClr val="tx1"/>
                </a:solidFill>
              </a:rPr>
              <a:t>年    级：高一         学    科：化学（人教版）</a:t>
            </a:r>
          </a:p>
          <a:p>
            <a:r>
              <a:rPr lang="zh-CN" altLang="en-US" dirty="0">
                <a:solidFill>
                  <a:schemeClr val="tx1"/>
                </a:solidFill>
              </a:rPr>
              <a:t>主讲人：庞岳         学    校：北京市第三十五中学</a:t>
            </a:r>
            <a:endParaRPr lang="en-US" altLang="zh-CN" dirty="0">
              <a:solidFill>
                <a:schemeClr val="tx1"/>
              </a:solidFill>
            </a:endParaRPr>
          </a:p>
        </p:txBody>
      </p:sp>
    </p:spTree>
    <p:extLst>
      <p:ext uri="{BB962C8B-B14F-4D97-AF65-F5344CB8AC3E}">
        <p14:creationId xmlns:p14="http://schemas.microsoft.com/office/powerpoint/2010/main" val="1675435464"/>
      </p:ext>
    </p:extLst>
  </p:cSld>
  <p:clrMapOvr>
    <a:masterClrMapping/>
  </p:clrMapOvr>
  <mc:AlternateContent xmlns:mc="http://schemas.openxmlformats.org/markup-compatibility/2006" xmlns:p14="http://schemas.microsoft.com/office/powerpoint/2010/main">
    <mc:Choice Requires="p14">
      <p:transition spd="slow" p14:dur="2000" advTm="37747"/>
    </mc:Choice>
    <mc:Fallback xmlns="">
      <p:transition spd="slow" advTm="37747"/>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095846" y="2315997"/>
            <a:ext cx="5556738" cy="23447"/>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33135"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 name="文本框 8"/>
          <p:cNvSpPr txBox="1"/>
          <p:nvPr/>
        </p:nvSpPr>
        <p:spPr>
          <a:xfrm>
            <a:off x="2304021" y="2898776"/>
            <a:ext cx="7140388" cy="1200329"/>
          </a:xfrm>
          <a:prstGeom prst="rect">
            <a:avLst/>
          </a:prstGeom>
          <a:no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    </a:t>
            </a:r>
            <a:r>
              <a:rPr lang="en-US" altLang="zh-CN"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1774</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年，法国化学家拉瓦锡提出燃烧的氧化学说后，人们把物质</a:t>
            </a:r>
            <a:r>
              <a:rPr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与氧结合</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的反应叫做</a:t>
            </a:r>
            <a:r>
              <a:rPr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氧化反应</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，把氧化物</a:t>
            </a:r>
            <a:r>
              <a:rPr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失去氧</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的反应叫做</a:t>
            </a:r>
            <a:r>
              <a:rPr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还原反应</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a:t>
            </a:r>
            <a:endParaRPr lang="en-US" altLang="zh-CN" sz="2400" dirty="0">
              <a:solidFill>
                <a:prstClr val="black"/>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24" name="文本框 23">
            <a:extLst>
              <a:ext uri="{FF2B5EF4-FFF2-40B4-BE49-F238E27FC236}">
                <a16:creationId xmlns:a16="http://schemas.microsoft.com/office/drawing/2014/main" id="{EF478AB4-44F8-45A2-B152-004F3228694E}"/>
              </a:ext>
            </a:extLst>
          </p:cNvPr>
          <p:cNvSpPr txBox="1"/>
          <p:nvPr/>
        </p:nvSpPr>
        <p:spPr>
          <a:xfrm>
            <a:off x="2819364" y="4222614"/>
            <a:ext cx="6338306" cy="1200329"/>
          </a:xfrm>
          <a:prstGeom prst="rect">
            <a:avLst/>
          </a:prstGeom>
          <a:noFill/>
        </p:spPr>
        <p:txBody>
          <a:bodyPr wrap="square">
            <a:spAutoFit/>
          </a:bodyPr>
          <a:lstStyle/>
          <a:p>
            <a:r>
              <a:rPr lang="en-US" altLang="zh-CN" sz="2400" dirty="0">
                <a:solidFill>
                  <a:prstClr val="black"/>
                </a:solidFill>
                <a:latin typeface="黑体" panose="02010609060101010101" pitchFamily="49" charset="-122"/>
                <a:ea typeface="黑体" panose="02010609060101010101" pitchFamily="49" charset="-122"/>
              </a:rPr>
              <a:t>《</a:t>
            </a:r>
            <a:r>
              <a:rPr lang="zh-CN" altLang="en-US" sz="2400" dirty="0">
                <a:solidFill>
                  <a:prstClr val="black"/>
                </a:solidFill>
                <a:latin typeface="黑体" panose="02010609060101010101" pitchFamily="49" charset="-122"/>
                <a:ea typeface="黑体" panose="02010609060101010101" pitchFamily="49" charset="-122"/>
              </a:rPr>
              <a:t>九年级化学</a:t>
            </a:r>
            <a:r>
              <a:rPr lang="en-US" altLang="zh-CN" sz="2400" dirty="0">
                <a:solidFill>
                  <a:prstClr val="black"/>
                </a:solidFill>
                <a:latin typeface="黑体" panose="02010609060101010101" pitchFamily="49" charset="-122"/>
                <a:ea typeface="黑体" panose="02010609060101010101" pitchFamily="49" charset="-122"/>
              </a:rPr>
              <a:t>》</a:t>
            </a:r>
          </a:p>
          <a:p>
            <a:r>
              <a:rPr lang="zh-CN" altLang="en-US" sz="2400" dirty="0">
                <a:solidFill>
                  <a:prstClr val="black"/>
                </a:solidFill>
                <a:latin typeface="黑体" panose="02010609060101010101" pitchFamily="49" charset="-122"/>
                <a:ea typeface="黑体" panose="02010609060101010101" pitchFamily="49" charset="-122"/>
              </a:rPr>
              <a:t>物质与</a:t>
            </a:r>
            <a:r>
              <a:rPr lang="zh-CN" altLang="en-US" sz="2400" dirty="0">
                <a:solidFill>
                  <a:srgbClr val="FF0000"/>
                </a:solidFill>
                <a:latin typeface="黑体" panose="02010609060101010101" pitchFamily="49" charset="-122"/>
                <a:ea typeface="黑体" panose="02010609060101010101" pitchFamily="49" charset="-122"/>
              </a:rPr>
              <a:t>氧</a:t>
            </a:r>
            <a:r>
              <a:rPr lang="zh-CN" altLang="en-US" sz="2400" dirty="0">
                <a:solidFill>
                  <a:prstClr val="black"/>
                </a:solidFill>
                <a:latin typeface="黑体" panose="02010609060101010101" pitchFamily="49" charset="-122"/>
                <a:ea typeface="黑体" panose="02010609060101010101" pitchFamily="49" charset="-122"/>
              </a:rPr>
              <a:t>发生的反应属于</a:t>
            </a:r>
            <a:r>
              <a:rPr lang="zh-CN" altLang="en-US" sz="2400" dirty="0">
                <a:solidFill>
                  <a:srgbClr val="FF0000"/>
                </a:solidFill>
                <a:latin typeface="黑体" panose="02010609060101010101" pitchFamily="49" charset="-122"/>
                <a:ea typeface="黑体" panose="02010609060101010101" pitchFamily="49" charset="-122"/>
              </a:rPr>
              <a:t>氧化反应</a:t>
            </a:r>
            <a:r>
              <a:rPr lang="zh-CN" altLang="en-US" sz="2400" dirty="0">
                <a:latin typeface="黑体" panose="02010609060101010101" pitchFamily="49" charset="-122"/>
                <a:ea typeface="黑体" panose="02010609060101010101" pitchFamily="49" charset="-122"/>
              </a:rPr>
              <a:t>。</a:t>
            </a:r>
            <a:endParaRPr lang="en-US" altLang="zh-CN" sz="2400" dirty="0">
              <a:latin typeface="黑体" panose="02010609060101010101" pitchFamily="49" charset="-122"/>
              <a:ea typeface="黑体" panose="02010609060101010101" pitchFamily="49" charset="-122"/>
            </a:endParaRPr>
          </a:p>
          <a:p>
            <a:r>
              <a:rPr lang="zh-CN" altLang="en-US" sz="2400" dirty="0">
                <a:latin typeface="黑体" panose="02010609060101010101" pitchFamily="49" charset="-122"/>
                <a:ea typeface="黑体" panose="02010609060101010101" pitchFamily="49" charset="-122"/>
              </a:rPr>
              <a:t>含</a:t>
            </a:r>
            <a:r>
              <a:rPr lang="zh-CN" altLang="en-US" sz="2400" dirty="0">
                <a:solidFill>
                  <a:srgbClr val="FF0000"/>
                </a:solidFill>
                <a:latin typeface="黑体" panose="02010609060101010101" pitchFamily="49" charset="-122"/>
                <a:ea typeface="黑体" panose="02010609060101010101" pitchFamily="49" charset="-122"/>
              </a:rPr>
              <a:t>氧</a:t>
            </a:r>
            <a:r>
              <a:rPr lang="zh-CN" altLang="en-US" sz="2400" dirty="0">
                <a:latin typeface="黑体" panose="02010609060101010101" pitchFamily="49" charset="-122"/>
                <a:ea typeface="黑体" panose="02010609060101010101" pitchFamily="49" charset="-122"/>
              </a:rPr>
              <a:t>化合物里的氧被夺去的反应叫做</a:t>
            </a:r>
            <a:r>
              <a:rPr lang="zh-CN" altLang="en-US" sz="2400" dirty="0">
                <a:solidFill>
                  <a:srgbClr val="FF0000"/>
                </a:solidFill>
                <a:latin typeface="黑体" panose="02010609060101010101" pitchFamily="49" charset="-122"/>
                <a:ea typeface="黑体" panose="02010609060101010101" pitchFamily="49" charset="-122"/>
              </a:rPr>
              <a:t>还原反应</a:t>
            </a:r>
            <a:r>
              <a:rPr lang="zh-CN" altLang="en-US" sz="2400" dirty="0">
                <a:latin typeface="黑体" panose="02010609060101010101" pitchFamily="49" charset="-122"/>
                <a:ea typeface="黑体" panose="02010609060101010101" pitchFamily="49" charset="-122"/>
              </a:rPr>
              <a:t>。</a:t>
            </a:r>
            <a:endParaRPr lang="en-US" altLang="zh-CN" sz="2400" dirty="0">
              <a:latin typeface="黑体" panose="02010609060101010101" pitchFamily="49" charset="-122"/>
              <a:ea typeface="黑体" panose="02010609060101010101" pitchFamily="49" charset="-122"/>
            </a:endParaRPr>
          </a:p>
        </p:txBody>
      </p:sp>
      <p:sp>
        <p:nvSpPr>
          <p:cNvPr id="3" name="文本框 2">
            <a:extLst>
              <a:ext uri="{FF2B5EF4-FFF2-40B4-BE49-F238E27FC236}">
                <a16:creationId xmlns:a16="http://schemas.microsoft.com/office/drawing/2014/main" id="{FB945139-A95D-48C1-B5DB-A45E023BC47F}"/>
              </a:ext>
            </a:extLst>
          </p:cNvPr>
          <p:cNvSpPr txBox="1"/>
          <p:nvPr/>
        </p:nvSpPr>
        <p:spPr>
          <a:xfrm>
            <a:off x="2978616" y="1664069"/>
            <a:ext cx="5775220"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任务一 认识氧化还原反应的特征</a:t>
            </a:r>
          </a:p>
        </p:txBody>
      </p:sp>
    </p:spTree>
    <p:custDataLst>
      <p:tags r:id="rId1"/>
    </p:custDataLst>
    <p:extLst>
      <p:ext uri="{BB962C8B-B14F-4D97-AF65-F5344CB8AC3E}">
        <p14:creationId xmlns:p14="http://schemas.microsoft.com/office/powerpoint/2010/main" val="4260537525"/>
      </p:ext>
    </p:extLst>
  </p:cSld>
  <p:clrMapOvr>
    <a:masterClrMapping/>
  </p:clrMapOvr>
  <mc:AlternateContent xmlns:mc="http://schemas.openxmlformats.org/markup-compatibility/2006" xmlns:p14="http://schemas.microsoft.com/office/powerpoint/2010/main">
    <mc:Choice Requires="p14">
      <p:transition spd="slow" p14:dur="2000" advTm="43369"/>
    </mc:Choice>
    <mc:Fallback xmlns="">
      <p:transition spd="slow" advTm="4336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095846" y="2315997"/>
            <a:ext cx="5556738" cy="23447"/>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33135"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 name="文本框 8"/>
          <p:cNvSpPr txBox="1"/>
          <p:nvPr/>
        </p:nvSpPr>
        <p:spPr>
          <a:xfrm>
            <a:off x="2304021" y="2639464"/>
            <a:ext cx="7140388" cy="830997"/>
          </a:xfrm>
          <a:prstGeom prst="rect">
            <a:avLst/>
          </a:prstGeom>
          <a:no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rPr>
              <a:t>    </a:t>
            </a:r>
            <a:r>
              <a:rPr lang="zh-CN" altLang="en-US" sz="2400" dirty="0">
                <a:solidFill>
                  <a:srgbClr val="AE0203"/>
                </a:solidFill>
                <a:latin typeface="黑体" panose="02010609060101010101" pitchFamily="49" charset="-122"/>
                <a:ea typeface="黑体" panose="02010609060101010101" pitchFamily="49" charset="-122"/>
              </a:rPr>
              <a:t>活动</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1</a:t>
            </a:r>
            <a:r>
              <a:rPr lang="en-US" altLang="zh-CN" sz="2400" dirty="0">
                <a:solidFill>
                  <a:prstClr val="black"/>
                </a:solidFill>
                <a:latin typeface="黑体" panose="02010609060101010101" pitchFamily="49" charset="-122"/>
                <a:ea typeface="黑体" panose="02010609060101010101" pitchFamily="49" charset="-122"/>
              </a:rPr>
              <a:t> </a:t>
            </a:r>
            <a:r>
              <a:rPr lang="zh-CN" altLang="en-US" sz="2400" dirty="0">
                <a:solidFill>
                  <a:prstClr val="black"/>
                </a:solidFill>
                <a:latin typeface="黑体" panose="02010609060101010101" pitchFamily="49" charset="-122"/>
                <a:ea typeface="黑体" panose="02010609060101010101" pitchFamily="49" charset="-122"/>
              </a:rPr>
              <a:t>请根据初中学过的氧化反应和还原反应的知识，分析以下反应，判断反应类型。</a:t>
            </a:r>
          </a:p>
        </p:txBody>
      </p:sp>
      <p:sp>
        <p:nvSpPr>
          <p:cNvPr id="2" name="文本框 1">
            <a:extLst>
              <a:ext uri="{FF2B5EF4-FFF2-40B4-BE49-F238E27FC236}">
                <a16:creationId xmlns:a16="http://schemas.microsoft.com/office/drawing/2014/main" id="{336351E0-B3EF-4726-862F-975DA6D957E0}"/>
              </a:ext>
            </a:extLst>
          </p:cNvPr>
          <p:cNvSpPr txBox="1"/>
          <p:nvPr/>
        </p:nvSpPr>
        <p:spPr>
          <a:xfrm>
            <a:off x="2978616" y="1664069"/>
            <a:ext cx="5775220"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任务一 认识氧化还原反应的特征</a:t>
            </a:r>
          </a:p>
        </p:txBody>
      </p:sp>
      <p:sp>
        <p:nvSpPr>
          <p:cNvPr id="12" name="Text Box 4">
            <a:extLst>
              <a:ext uri="{FF2B5EF4-FFF2-40B4-BE49-F238E27FC236}">
                <a16:creationId xmlns:a16="http://schemas.microsoft.com/office/drawing/2014/main" id="{10F04F1B-4B3F-4C42-A780-45977F85FA5C}"/>
              </a:ext>
            </a:extLst>
          </p:cNvPr>
          <p:cNvSpPr txBox="1">
            <a:spLocks noChangeArrowheads="1"/>
          </p:cNvSpPr>
          <p:nvPr/>
        </p:nvSpPr>
        <p:spPr bwMode="auto">
          <a:xfrm>
            <a:off x="2385266" y="3765614"/>
            <a:ext cx="3177473" cy="523220"/>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800" dirty="0">
                <a:latin typeface="黑体" panose="02010609060101010101" pitchFamily="49" charset="-122"/>
                <a:ea typeface="黑体" panose="02010609060101010101" pitchFamily="49" charset="-122"/>
                <a:cs typeface="Times New Roman" panose="02020603050405020304" pitchFamily="18" charset="0"/>
              </a:rPr>
              <a:t>2Cu + O</a:t>
            </a:r>
            <a:r>
              <a:rPr lang="en-US" altLang="zh-CN" sz="2800" baseline="-25000" dirty="0">
                <a:latin typeface="黑体" panose="02010609060101010101" pitchFamily="49" charset="-122"/>
                <a:ea typeface="黑体" panose="02010609060101010101" pitchFamily="49" charset="-122"/>
                <a:cs typeface="Times New Roman" panose="02020603050405020304" pitchFamily="18" charset="0"/>
              </a:rPr>
              <a:t>2</a:t>
            </a:r>
            <a:r>
              <a:rPr lang="en-US" altLang="zh-CN" sz="2800" dirty="0">
                <a:latin typeface="黑体" panose="02010609060101010101" pitchFamily="49" charset="-122"/>
                <a:ea typeface="黑体" panose="02010609060101010101" pitchFamily="49" charset="-122"/>
                <a:cs typeface="Times New Roman" panose="02020603050405020304" pitchFamily="18" charset="0"/>
              </a:rPr>
              <a:t>     2CuO</a:t>
            </a:r>
          </a:p>
        </p:txBody>
      </p:sp>
      <p:sp>
        <p:nvSpPr>
          <p:cNvPr id="16" name="Text Box 17">
            <a:extLst>
              <a:ext uri="{FF2B5EF4-FFF2-40B4-BE49-F238E27FC236}">
                <a16:creationId xmlns:a16="http://schemas.microsoft.com/office/drawing/2014/main" id="{A92F2B58-65C8-4F98-95C0-B36DDDA2BB1B}"/>
              </a:ext>
            </a:extLst>
          </p:cNvPr>
          <p:cNvSpPr txBox="1">
            <a:spLocks noChangeArrowheads="1"/>
          </p:cNvSpPr>
          <p:nvPr/>
        </p:nvSpPr>
        <p:spPr bwMode="auto">
          <a:xfrm>
            <a:off x="4099489" y="3668493"/>
            <a:ext cx="38985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endParaRPr kumimoji="0" lang="zh-CN" altLang="en-US" sz="1600" b="0" i="0" u="none" strike="noStrike" kern="0" cap="none" spc="0" normalizeH="0" baseline="0" noProof="0" dirty="0">
              <a:ln>
                <a:noFill/>
              </a:ln>
              <a:effectLst/>
              <a:uLnTx/>
              <a:uFillTx/>
              <a:latin typeface="黑体" panose="02010609060101010101" pitchFamily="49" charset="-122"/>
              <a:ea typeface="黑体" panose="02010609060101010101" pitchFamily="49" charset="-122"/>
            </a:endParaRPr>
          </a:p>
        </p:txBody>
      </p:sp>
      <p:sp>
        <p:nvSpPr>
          <p:cNvPr id="17" name="Text Box 4">
            <a:extLst>
              <a:ext uri="{FF2B5EF4-FFF2-40B4-BE49-F238E27FC236}">
                <a16:creationId xmlns:a16="http://schemas.microsoft.com/office/drawing/2014/main" id="{1CDFC791-8759-4D80-99DF-3103B43A2682}"/>
              </a:ext>
            </a:extLst>
          </p:cNvPr>
          <p:cNvSpPr txBox="1">
            <a:spLocks noChangeArrowheads="1"/>
          </p:cNvSpPr>
          <p:nvPr/>
        </p:nvSpPr>
        <p:spPr bwMode="auto">
          <a:xfrm>
            <a:off x="2385266" y="4637447"/>
            <a:ext cx="4972836" cy="523220"/>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800" dirty="0">
                <a:latin typeface="黑体" panose="02010609060101010101" pitchFamily="49" charset="-122"/>
                <a:ea typeface="黑体" panose="02010609060101010101" pitchFamily="49" charset="-122"/>
                <a:cs typeface="Times New Roman" panose="02020603050405020304" pitchFamily="18" charset="0"/>
              </a:rPr>
              <a:t>2CuO + C      2Cu + CO</a:t>
            </a:r>
            <a:r>
              <a:rPr lang="en-US" altLang="zh-CN" sz="2800" baseline="-25000" dirty="0">
                <a:latin typeface="黑体" panose="02010609060101010101" pitchFamily="49" charset="-122"/>
                <a:ea typeface="黑体" panose="02010609060101010101" pitchFamily="49" charset="-122"/>
                <a:cs typeface="Times New Roman" panose="02020603050405020304" pitchFamily="18" charset="0"/>
              </a:rPr>
              <a:t>2</a:t>
            </a:r>
            <a:r>
              <a:rPr lang="zh-CN" altLang="en-US" sz="2800" dirty="0">
                <a:latin typeface="黑体" panose="02010609060101010101" pitchFamily="49" charset="-122"/>
                <a:ea typeface="黑体" panose="02010609060101010101" pitchFamily="49" charset="-122"/>
                <a:cs typeface="Times New Roman" panose="02020603050405020304" pitchFamily="18" charset="0"/>
              </a:rPr>
              <a:t> ↑ </a:t>
            </a:r>
            <a:endParaRPr lang="en-US" altLang="zh-CN" sz="28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21" name="Text Box 17">
            <a:extLst>
              <a:ext uri="{FF2B5EF4-FFF2-40B4-BE49-F238E27FC236}">
                <a16:creationId xmlns:a16="http://schemas.microsoft.com/office/drawing/2014/main" id="{49E06C14-3B9A-46C1-8B97-E657659CD436}"/>
              </a:ext>
            </a:extLst>
          </p:cNvPr>
          <p:cNvSpPr txBox="1">
            <a:spLocks noChangeArrowheads="1"/>
          </p:cNvSpPr>
          <p:nvPr/>
        </p:nvSpPr>
        <p:spPr bwMode="auto">
          <a:xfrm>
            <a:off x="4075474" y="4486866"/>
            <a:ext cx="59503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600" dirty="0">
                <a:latin typeface="黑体" panose="02010609060101010101" pitchFamily="49" charset="-122"/>
                <a:ea typeface="黑体" panose="02010609060101010101" pitchFamily="49" charset="-122"/>
              </a:rPr>
              <a:t>高温</a:t>
            </a:r>
          </a:p>
        </p:txBody>
      </p:sp>
      <p:sp>
        <p:nvSpPr>
          <p:cNvPr id="3" name="文本框 2">
            <a:extLst>
              <a:ext uri="{FF2B5EF4-FFF2-40B4-BE49-F238E27FC236}">
                <a16:creationId xmlns:a16="http://schemas.microsoft.com/office/drawing/2014/main" id="{A369D0CD-7719-46F8-A1CF-56035198763C}"/>
              </a:ext>
            </a:extLst>
          </p:cNvPr>
          <p:cNvSpPr txBox="1"/>
          <p:nvPr/>
        </p:nvSpPr>
        <p:spPr>
          <a:xfrm>
            <a:off x="7799526" y="3831119"/>
            <a:ext cx="1421458" cy="461665"/>
          </a:xfrm>
          <a:prstGeom prst="rect">
            <a:avLst/>
          </a:prstGeom>
          <a:no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rPr>
              <a:t>氧化反应</a:t>
            </a:r>
          </a:p>
        </p:txBody>
      </p:sp>
      <p:sp>
        <p:nvSpPr>
          <p:cNvPr id="5" name="文本框 4">
            <a:extLst>
              <a:ext uri="{FF2B5EF4-FFF2-40B4-BE49-F238E27FC236}">
                <a16:creationId xmlns:a16="http://schemas.microsoft.com/office/drawing/2014/main" id="{3CD4CB6A-08A2-4979-8E10-8C03E1B4D220}"/>
              </a:ext>
            </a:extLst>
          </p:cNvPr>
          <p:cNvSpPr txBox="1"/>
          <p:nvPr/>
        </p:nvSpPr>
        <p:spPr>
          <a:xfrm>
            <a:off x="7799526" y="4664141"/>
            <a:ext cx="1421458" cy="461665"/>
          </a:xfrm>
          <a:prstGeom prst="rect">
            <a:avLst/>
          </a:prstGeom>
          <a:no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rPr>
              <a:t>还原反应</a:t>
            </a:r>
          </a:p>
        </p:txBody>
      </p:sp>
      <p:grpSp>
        <p:nvGrpSpPr>
          <p:cNvPr id="20" name="组合 19">
            <a:extLst>
              <a:ext uri="{FF2B5EF4-FFF2-40B4-BE49-F238E27FC236}">
                <a16:creationId xmlns:a16="http://schemas.microsoft.com/office/drawing/2014/main" id="{F067B666-0BE6-4634-8E88-C9332B0D083F}"/>
              </a:ext>
            </a:extLst>
          </p:cNvPr>
          <p:cNvGrpSpPr/>
          <p:nvPr/>
        </p:nvGrpSpPr>
        <p:grpSpPr>
          <a:xfrm>
            <a:off x="3999214" y="4002106"/>
            <a:ext cx="590400" cy="71438"/>
            <a:chOff x="6137274" y="2281383"/>
            <a:chExt cx="590400" cy="71438"/>
          </a:xfrm>
        </p:grpSpPr>
        <p:cxnSp>
          <p:nvCxnSpPr>
            <p:cNvPr id="28" name="直接连接符 27">
              <a:extLst>
                <a:ext uri="{FF2B5EF4-FFF2-40B4-BE49-F238E27FC236}">
                  <a16:creationId xmlns:a16="http://schemas.microsoft.com/office/drawing/2014/main" id="{387AE98C-0516-4FE7-980D-EC99FD0896D3}"/>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29" name="直接连接符 28">
              <a:extLst>
                <a:ext uri="{FF2B5EF4-FFF2-40B4-BE49-F238E27FC236}">
                  <a16:creationId xmlns:a16="http://schemas.microsoft.com/office/drawing/2014/main" id="{3F6C5D88-73AC-4E06-9CDA-8B16ED10AB86}"/>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30" name="组合 29">
            <a:extLst>
              <a:ext uri="{FF2B5EF4-FFF2-40B4-BE49-F238E27FC236}">
                <a16:creationId xmlns:a16="http://schemas.microsoft.com/office/drawing/2014/main" id="{740EE9B9-1222-48A7-B3F4-513AAAD836F3}"/>
              </a:ext>
            </a:extLst>
          </p:cNvPr>
          <p:cNvGrpSpPr/>
          <p:nvPr/>
        </p:nvGrpSpPr>
        <p:grpSpPr>
          <a:xfrm>
            <a:off x="4075474" y="4894973"/>
            <a:ext cx="590400" cy="71438"/>
            <a:chOff x="6137274" y="2281383"/>
            <a:chExt cx="590400" cy="71438"/>
          </a:xfrm>
        </p:grpSpPr>
        <p:cxnSp>
          <p:nvCxnSpPr>
            <p:cNvPr id="31" name="直接连接符 30">
              <a:extLst>
                <a:ext uri="{FF2B5EF4-FFF2-40B4-BE49-F238E27FC236}">
                  <a16:creationId xmlns:a16="http://schemas.microsoft.com/office/drawing/2014/main" id="{926949B1-8871-4BA7-B483-42A71A31D87D}"/>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32" name="直接连接符 31">
              <a:extLst>
                <a:ext uri="{FF2B5EF4-FFF2-40B4-BE49-F238E27FC236}">
                  <a16:creationId xmlns:a16="http://schemas.microsoft.com/office/drawing/2014/main" id="{18335ADC-8845-4F6E-9B1D-4BE7D849DB66}"/>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spTree>
    <p:custDataLst>
      <p:tags r:id="rId1"/>
    </p:custDataLst>
    <p:extLst>
      <p:ext uri="{BB962C8B-B14F-4D97-AF65-F5344CB8AC3E}">
        <p14:creationId xmlns:p14="http://schemas.microsoft.com/office/powerpoint/2010/main" val="1068150368"/>
      </p:ext>
    </p:extLst>
  </p:cSld>
  <p:clrMapOvr>
    <a:masterClrMapping/>
  </p:clrMapOvr>
  <mc:AlternateContent xmlns:mc="http://schemas.openxmlformats.org/markup-compatibility/2006" xmlns:p14="http://schemas.microsoft.com/office/powerpoint/2010/main">
    <mc:Choice Requires="p14">
      <p:transition spd="slow" p14:dur="2000" advTm="71550"/>
    </mc:Choice>
    <mc:Fallback xmlns="">
      <p:transition spd="slow" advTm="7155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095820" y="2315997"/>
            <a:ext cx="5556738" cy="23447"/>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33109"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 name="文本框 8"/>
          <p:cNvSpPr txBox="1"/>
          <p:nvPr/>
        </p:nvSpPr>
        <p:spPr>
          <a:xfrm>
            <a:off x="2303995" y="2639464"/>
            <a:ext cx="7140388" cy="830997"/>
          </a:xfrm>
          <a:prstGeom prst="rect">
            <a:avLst/>
          </a:prstGeom>
          <a:no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rPr>
              <a:t>    </a:t>
            </a:r>
            <a:r>
              <a:rPr lang="zh-CN" altLang="en-US" sz="2400" dirty="0">
                <a:solidFill>
                  <a:srgbClr val="AE0203"/>
                </a:solidFill>
                <a:latin typeface="黑体" panose="02010609060101010101" pitchFamily="49" charset="-122"/>
                <a:ea typeface="黑体" panose="02010609060101010101" pitchFamily="49" charset="-122"/>
              </a:rPr>
              <a:t>活动</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1</a:t>
            </a:r>
            <a:r>
              <a:rPr lang="en-US" altLang="zh-CN" sz="2400" dirty="0">
                <a:solidFill>
                  <a:prstClr val="black"/>
                </a:solidFill>
                <a:latin typeface="黑体" panose="02010609060101010101" pitchFamily="49" charset="-122"/>
                <a:ea typeface="黑体" panose="02010609060101010101" pitchFamily="49" charset="-122"/>
              </a:rPr>
              <a:t> </a:t>
            </a:r>
            <a:r>
              <a:rPr lang="zh-CN" altLang="en-US" sz="2400" dirty="0">
                <a:solidFill>
                  <a:prstClr val="black"/>
                </a:solidFill>
                <a:latin typeface="黑体" panose="02010609060101010101" pitchFamily="49" charset="-122"/>
                <a:ea typeface="黑体" panose="02010609060101010101" pitchFamily="49" charset="-122"/>
              </a:rPr>
              <a:t>请根据初中学过的氧化反应和还原反应的知识，分析以下反应，判断反应类型。</a:t>
            </a:r>
          </a:p>
        </p:txBody>
      </p:sp>
      <p:sp>
        <p:nvSpPr>
          <p:cNvPr id="2" name="文本框 1">
            <a:extLst>
              <a:ext uri="{FF2B5EF4-FFF2-40B4-BE49-F238E27FC236}">
                <a16:creationId xmlns:a16="http://schemas.microsoft.com/office/drawing/2014/main" id="{336351E0-B3EF-4726-862F-975DA6D957E0}"/>
              </a:ext>
            </a:extLst>
          </p:cNvPr>
          <p:cNvSpPr txBox="1"/>
          <p:nvPr/>
        </p:nvSpPr>
        <p:spPr>
          <a:xfrm>
            <a:off x="2978590" y="1664069"/>
            <a:ext cx="5775220"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任务一 认识氧化还原反应的特征</a:t>
            </a:r>
          </a:p>
        </p:txBody>
      </p:sp>
      <p:sp>
        <p:nvSpPr>
          <p:cNvPr id="12" name="Text Box 4">
            <a:extLst>
              <a:ext uri="{FF2B5EF4-FFF2-40B4-BE49-F238E27FC236}">
                <a16:creationId xmlns:a16="http://schemas.microsoft.com/office/drawing/2014/main" id="{10F04F1B-4B3F-4C42-A780-45977F85FA5C}"/>
              </a:ext>
            </a:extLst>
          </p:cNvPr>
          <p:cNvSpPr txBox="1">
            <a:spLocks noChangeArrowheads="1"/>
          </p:cNvSpPr>
          <p:nvPr/>
        </p:nvSpPr>
        <p:spPr bwMode="auto">
          <a:xfrm>
            <a:off x="2385240" y="3765614"/>
            <a:ext cx="3177473" cy="523220"/>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800" dirty="0">
                <a:latin typeface="黑体" panose="02010609060101010101" pitchFamily="49" charset="-122"/>
                <a:ea typeface="黑体" panose="02010609060101010101" pitchFamily="49" charset="-122"/>
                <a:cs typeface="Times New Roman" panose="02020603050405020304" pitchFamily="18" charset="0"/>
              </a:rPr>
              <a:t>2Cu + O</a:t>
            </a:r>
            <a:r>
              <a:rPr lang="en-US" altLang="zh-CN" sz="2800" baseline="-25000" dirty="0">
                <a:latin typeface="黑体" panose="02010609060101010101" pitchFamily="49" charset="-122"/>
                <a:ea typeface="黑体" panose="02010609060101010101" pitchFamily="49" charset="-122"/>
                <a:cs typeface="Times New Roman" panose="02020603050405020304" pitchFamily="18" charset="0"/>
              </a:rPr>
              <a:t>2</a:t>
            </a:r>
            <a:r>
              <a:rPr lang="en-US" altLang="zh-CN" sz="2800" dirty="0">
                <a:latin typeface="黑体" panose="02010609060101010101" pitchFamily="49" charset="-122"/>
                <a:ea typeface="黑体" panose="02010609060101010101" pitchFamily="49" charset="-122"/>
                <a:cs typeface="Times New Roman" panose="02020603050405020304" pitchFamily="18" charset="0"/>
              </a:rPr>
              <a:t>     2CuO</a:t>
            </a:r>
          </a:p>
        </p:txBody>
      </p:sp>
      <p:sp>
        <p:nvSpPr>
          <p:cNvPr id="16" name="Text Box 17">
            <a:extLst>
              <a:ext uri="{FF2B5EF4-FFF2-40B4-BE49-F238E27FC236}">
                <a16:creationId xmlns:a16="http://schemas.microsoft.com/office/drawing/2014/main" id="{A92F2B58-65C8-4F98-95C0-B36DDDA2BB1B}"/>
              </a:ext>
            </a:extLst>
          </p:cNvPr>
          <p:cNvSpPr txBox="1">
            <a:spLocks noChangeArrowheads="1"/>
          </p:cNvSpPr>
          <p:nvPr/>
        </p:nvSpPr>
        <p:spPr bwMode="auto">
          <a:xfrm>
            <a:off x="4099463" y="3668493"/>
            <a:ext cx="38985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endParaRPr kumimoji="0" lang="zh-CN" altLang="en-US" sz="1600" b="0" i="0" u="none" strike="noStrike" kern="0" cap="none" spc="0" normalizeH="0" baseline="0" noProof="0" dirty="0">
              <a:ln>
                <a:noFill/>
              </a:ln>
              <a:effectLst/>
              <a:uLnTx/>
              <a:uFillTx/>
              <a:latin typeface="黑体" panose="02010609060101010101" pitchFamily="49" charset="-122"/>
              <a:ea typeface="黑体" panose="02010609060101010101" pitchFamily="49" charset="-122"/>
            </a:endParaRPr>
          </a:p>
        </p:txBody>
      </p:sp>
      <p:sp>
        <p:nvSpPr>
          <p:cNvPr id="17" name="Text Box 4">
            <a:extLst>
              <a:ext uri="{FF2B5EF4-FFF2-40B4-BE49-F238E27FC236}">
                <a16:creationId xmlns:a16="http://schemas.microsoft.com/office/drawing/2014/main" id="{1CDFC791-8759-4D80-99DF-3103B43A2682}"/>
              </a:ext>
            </a:extLst>
          </p:cNvPr>
          <p:cNvSpPr txBox="1">
            <a:spLocks noChangeArrowheads="1"/>
          </p:cNvSpPr>
          <p:nvPr/>
        </p:nvSpPr>
        <p:spPr bwMode="auto">
          <a:xfrm>
            <a:off x="2385240" y="4637447"/>
            <a:ext cx="4972836" cy="523220"/>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800" dirty="0">
                <a:latin typeface="黑体" panose="02010609060101010101" pitchFamily="49" charset="-122"/>
                <a:ea typeface="黑体" panose="02010609060101010101" pitchFamily="49" charset="-122"/>
                <a:cs typeface="Times New Roman" panose="02020603050405020304" pitchFamily="18" charset="0"/>
              </a:rPr>
              <a:t>2CuO + C      2Cu + CO</a:t>
            </a:r>
            <a:r>
              <a:rPr lang="en-US" altLang="zh-CN" sz="2800" baseline="-25000" dirty="0">
                <a:latin typeface="黑体" panose="02010609060101010101" pitchFamily="49" charset="-122"/>
                <a:ea typeface="黑体" panose="02010609060101010101" pitchFamily="49" charset="-122"/>
                <a:cs typeface="Times New Roman" panose="02020603050405020304" pitchFamily="18" charset="0"/>
              </a:rPr>
              <a:t>2</a:t>
            </a:r>
            <a:r>
              <a:rPr lang="zh-CN" altLang="en-US" sz="2800" dirty="0">
                <a:latin typeface="黑体" panose="02010609060101010101" pitchFamily="49" charset="-122"/>
                <a:ea typeface="黑体" panose="02010609060101010101" pitchFamily="49" charset="-122"/>
                <a:cs typeface="Times New Roman" panose="02020603050405020304" pitchFamily="18" charset="0"/>
              </a:rPr>
              <a:t> ↑ </a:t>
            </a:r>
            <a:endParaRPr lang="en-US" altLang="zh-CN" sz="28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21" name="Text Box 17">
            <a:extLst>
              <a:ext uri="{FF2B5EF4-FFF2-40B4-BE49-F238E27FC236}">
                <a16:creationId xmlns:a16="http://schemas.microsoft.com/office/drawing/2014/main" id="{49E06C14-3B9A-46C1-8B97-E657659CD436}"/>
              </a:ext>
            </a:extLst>
          </p:cNvPr>
          <p:cNvSpPr txBox="1">
            <a:spLocks noChangeArrowheads="1"/>
          </p:cNvSpPr>
          <p:nvPr/>
        </p:nvSpPr>
        <p:spPr bwMode="auto">
          <a:xfrm>
            <a:off x="4075448" y="4486866"/>
            <a:ext cx="59503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600" dirty="0">
                <a:latin typeface="黑体" panose="02010609060101010101" pitchFamily="49" charset="-122"/>
                <a:ea typeface="黑体" panose="02010609060101010101" pitchFamily="49" charset="-122"/>
              </a:rPr>
              <a:t>高温</a:t>
            </a:r>
          </a:p>
        </p:txBody>
      </p:sp>
      <p:sp>
        <p:nvSpPr>
          <p:cNvPr id="3" name="文本框 2">
            <a:extLst>
              <a:ext uri="{FF2B5EF4-FFF2-40B4-BE49-F238E27FC236}">
                <a16:creationId xmlns:a16="http://schemas.microsoft.com/office/drawing/2014/main" id="{A369D0CD-7719-46F8-A1CF-56035198763C}"/>
              </a:ext>
            </a:extLst>
          </p:cNvPr>
          <p:cNvSpPr txBox="1"/>
          <p:nvPr/>
        </p:nvSpPr>
        <p:spPr>
          <a:xfrm>
            <a:off x="7799500" y="3831119"/>
            <a:ext cx="1421458" cy="461665"/>
          </a:xfrm>
          <a:prstGeom prst="rect">
            <a:avLst/>
          </a:prstGeom>
          <a:no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rPr>
              <a:t>氧化反应</a:t>
            </a:r>
          </a:p>
        </p:txBody>
      </p:sp>
      <p:sp>
        <p:nvSpPr>
          <p:cNvPr id="5" name="文本框 4">
            <a:extLst>
              <a:ext uri="{FF2B5EF4-FFF2-40B4-BE49-F238E27FC236}">
                <a16:creationId xmlns:a16="http://schemas.microsoft.com/office/drawing/2014/main" id="{3CD4CB6A-08A2-4979-8E10-8C03E1B4D220}"/>
              </a:ext>
            </a:extLst>
          </p:cNvPr>
          <p:cNvSpPr txBox="1"/>
          <p:nvPr/>
        </p:nvSpPr>
        <p:spPr>
          <a:xfrm>
            <a:off x="7799500" y="4664141"/>
            <a:ext cx="1421458" cy="461665"/>
          </a:xfrm>
          <a:prstGeom prst="rect">
            <a:avLst/>
          </a:prstGeom>
          <a:no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rPr>
              <a:t>还原反应</a:t>
            </a:r>
          </a:p>
        </p:txBody>
      </p:sp>
      <p:grpSp>
        <p:nvGrpSpPr>
          <p:cNvPr id="20" name="组合 19">
            <a:extLst>
              <a:ext uri="{FF2B5EF4-FFF2-40B4-BE49-F238E27FC236}">
                <a16:creationId xmlns:a16="http://schemas.microsoft.com/office/drawing/2014/main" id="{F067B666-0BE6-4634-8E88-C9332B0D083F}"/>
              </a:ext>
            </a:extLst>
          </p:cNvPr>
          <p:cNvGrpSpPr/>
          <p:nvPr/>
        </p:nvGrpSpPr>
        <p:grpSpPr>
          <a:xfrm>
            <a:off x="3999188" y="4002106"/>
            <a:ext cx="590400" cy="71438"/>
            <a:chOff x="6137274" y="2281383"/>
            <a:chExt cx="590400" cy="71438"/>
          </a:xfrm>
        </p:grpSpPr>
        <p:cxnSp>
          <p:nvCxnSpPr>
            <p:cNvPr id="28" name="直接连接符 27">
              <a:extLst>
                <a:ext uri="{FF2B5EF4-FFF2-40B4-BE49-F238E27FC236}">
                  <a16:creationId xmlns:a16="http://schemas.microsoft.com/office/drawing/2014/main" id="{387AE98C-0516-4FE7-980D-EC99FD0896D3}"/>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29" name="直接连接符 28">
              <a:extLst>
                <a:ext uri="{FF2B5EF4-FFF2-40B4-BE49-F238E27FC236}">
                  <a16:creationId xmlns:a16="http://schemas.microsoft.com/office/drawing/2014/main" id="{3F6C5D88-73AC-4E06-9CDA-8B16ED10AB86}"/>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30" name="组合 29">
            <a:extLst>
              <a:ext uri="{FF2B5EF4-FFF2-40B4-BE49-F238E27FC236}">
                <a16:creationId xmlns:a16="http://schemas.microsoft.com/office/drawing/2014/main" id="{740EE9B9-1222-48A7-B3F4-513AAAD836F3}"/>
              </a:ext>
            </a:extLst>
          </p:cNvPr>
          <p:cNvGrpSpPr/>
          <p:nvPr/>
        </p:nvGrpSpPr>
        <p:grpSpPr>
          <a:xfrm>
            <a:off x="4075448" y="4894973"/>
            <a:ext cx="590400" cy="71438"/>
            <a:chOff x="6137274" y="2281383"/>
            <a:chExt cx="590400" cy="71438"/>
          </a:xfrm>
        </p:grpSpPr>
        <p:cxnSp>
          <p:nvCxnSpPr>
            <p:cNvPr id="31" name="直接连接符 30">
              <a:extLst>
                <a:ext uri="{FF2B5EF4-FFF2-40B4-BE49-F238E27FC236}">
                  <a16:creationId xmlns:a16="http://schemas.microsoft.com/office/drawing/2014/main" id="{926949B1-8871-4BA7-B483-42A71A31D87D}"/>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32" name="直接连接符 31">
              <a:extLst>
                <a:ext uri="{FF2B5EF4-FFF2-40B4-BE49-F238E27FC236}">
                  <a16:creationId xmlns:a16="http://schemas.microsoft.com/office/drawing/2014/main" id="{18335ADC-8845-4F6E-9B1D-4BE7D849DB66}"/>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spTree>
    <p:custDataLst>
      <p:tags r:id="rId1"/>
    </p:custDataLst>
    <p:extLst>
      <p:ext uri="{BB962C8B-B14F-4D97-AF65-F5344CB8AC3E}">
        <p14:creationId xmlns:p14="http://schemas.microsoft.com/office/powerpoint/2010/main" val="1967900942"/>
      </p:ext>
    </p:extLst>
  </p:cSld>
  <p:clrMapOvr>
    <a:masterClrMapping/>
  </p:clrMapOvr>
  <mc:AlternateContent xmlns:mc="http://schemas.openxmlformats.org/markup-compatibility/2006" xmlns:p14="http://schemas.microsoft.com/office/powerpoint/2010/main">
    <mc:Choice Requires="p14">
      <p:transition spd="slow" p14:dur="2000" advTm="71550"/>
    </mc:Choice>
    <mc:Fallback xmlns="">
      <p:transition spd="slow" advTm="7155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095822" y="2315997"/>
            <a:ext cx="5556738" cy="23447"/>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33111"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文本框 1">
            <a:extLst>
              <a:ext uri="{FF2B5EF4-FFF2-40B4-BE49-F238E27FC236}">
                <a16:creationId xmlns:a16="http://schemas.microsoft.com/office/drawing/2014/main" id="{336351E0-B3EF-4726-862F-975DA6D957E0}"/>
              </a:ext>
            </a:extLst>
          </p:cNvPr>
          <p:cNvSpPr txBox="1"/>
          <p:nvPr/>
        </p:nvSpPr>
        <p:spPr>
          <a:xfrm>
            <a:off x="2978592" y="1664069"/>
            <a:ext cx="5775220"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任务一 认识氧化还原反应的特征</a:t>
            </a:r>
          </a:p>
        </p:txBody>
      </p:sp>
      <p:sp>
        <p:nvSpPr>
          <p:cNvPr id="12" name="Text Box 4">
            <a:extLst>
              <a:ext uri="{FF2B5EF4-FFF2-40B4-BE49-F238E27FC236}">
                <a16:creationId xmlns:a16="http://schemas.microsoft.com/office/drawing/2014/main" id="{10F04F1B-4B3F-4C42-A780-45977F85FA5C}"/>
              </a:ext>
            </a:extLst>
          </p:cNvPr>
          <p:cNvSpPr txBox="1">
            <a:spLocks noChangeArrowheads="1"/>
          </p:cNvSpPr>
          <p:nvPr/>
        </p:nvSpPr>
        <p:spPr bwMode="auto">
          <a:xfrm>
            <a:off x="2451748" y="3286647"/>
            <a:ext cx="2903359" cy="461665"/>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400" dirty="0">
                <a:latin typeface="黑体" panose="02010609060101010101" pitchFamily="49" charset="-122"/>
                <a:ea typeface="黑体" panose="02010609060101010101" pitchFamily="49" charset="-122"/>
                <a:cs typeface="Times New Roman" panose="02020603050405020304" pitchFamily="18" charset="0"/>
              </a:rPr>
              <a:t>2Cu + 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a:t>
            </a:r>
            <a:r>
              <a:rPr lang="en-US" altLang="zh-CN" sz="2400" dirty="0">
                <a:latin typeface="黑体" panose="02010609060101010101" pitchFamily="49" charset="-122"/>
                <a:ea typeface="黑体" panose="02010609060101010101" pitchFamily="49" charset="-122"/>
                <a:cs typeface="Times New Roman" panose="02020603050405020304" pitchFamily="18" charset="0"/>
              </a:rPr>
              <a:t>      2CuO</a:t>
            </a:r>
          </a:p>
        </p:txBody>
      </p:sp>
      <p:sp>
        <p:nvSpPr>
          <p:cNvPr id="16" name="Text Box 17">
            <a:extLst>
              <a:ext uri="{FF2B5EF4-FFF2-40B4-BE49-F238E27FC236}">
                <a16:creationId xmlns:a16="http://schemas.microsoft.com/office/drawing/2014/main" id="{A92F2B58-65C8-4F98-95C0-B36DDDA2BB1B}"/>
              </a:ext>
            </a:extLst>
          </p:cNvPr>
          <p:cNvSpPr txBox="1">
            <a:spLocks noChangeArrowheads="1"/>
          </p:cNvSpPr>
          <p:nvPr/>
        </p:nvSpPr>
        <p:spPr bwMode="auto">
          <a:xfrm>
            <a:off x="3955258" y="3152538"/>
            <a:ext cx="38985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endParaRPr kumimoji="0" lang="zh-CN" altLang="en-US" sz="1600" b="0" i="0" u="none" strike="noStrike" kern="0" cap="none" spc="0" normalizeH="0" baseline="0" noProof="0" dirty="0">
              <a:ln>
                <a:noFill/>
              </a:ln>
              <a:effectLst/>
              <a:uLnTx/>
              <a:uFillTx/>
              <a:latin typeface="黑体" panose="02010609060101010101" pitchFamily="49" charset="-122"/>
              <a:ea typeface="黑体" panose="02010609060101010101" pitchFamily="49" charset="-122"/>
            </a:endParaRPr>
          </a:p>
        </p:txBody>
      </p:sp>
      <p:sp>
        <p:nvSpPr>
          <p:cNvPr id="17" name="Text Box 4">
            <a:extLst>
              <a:ext uri="{FF2B5EF4-FFF2-40B4-BE49-F238E27FC236}">
                <a16:creationId xmlns:a16="http://schemas.microsoft.com/office/drawing/2014/main" id="{1CDFC791-8759-4D80-99DF-3103B43A2682}"/>
              </a:ext>
            </a:extLst>
          </p:cNvPr>
          <p:cNvSpPr txBox="1">
            <a:spLocks noChangeArrowheads="1"/>
          </p:cNvSpPr>
          <p:nvPr/>
        </p:nvSpPr>
        <p:spPr bwMode="auto">
          <a:xfrm>
            <a:off x="2441630" y="4008507"/>
            <a:ext cx="4288353" cy="461665"/>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400" dirty="0">
                <a:latin typeface="黑体" panose="02010609060101010101" pitchFamily="49" charset="-122"/>
                <a:ea typeface="黑体" panose="02010609060101010101" pitchFamily="49" charset="-122"/>
                <a:cs typeface="Times New Roman" panose="02020603050405020304" pitchFamily="18" charset="0"/>
              </a:rPr>
              <a:t>2CuO + C      2Cu + CO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a:t>
            </a:r>
            <a:r>
              <a:rPr lang="zh-CN" altLang="en-US" sz="2400" dirty="0">
                <a:latin typeface="黑体" panose="02010609060101010101" pitchFamily="49" charset="-122"/>
                <a:ea typeface="黑体" panose="02010609060101010101" pitchFamily="49" charset="-122"/>
                <a:cs typeface="Times New Roman" panose="02020603050405020304" pitchFamily="18" charset="0"/>
              </a:rPr>
              <a:t> ↑</a:t>
            </a:r>
            <a:endParaRPr lang="en-US" altLang="zh-CN" sz="24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21" name="Text Box 17">
            <a:extLst>
              <a:ext uri="{FF2B5EF4-FFF2-40B4-BE49-F238E27FC236}">
                <a16:creationId xmlns:a16="http://schemas.microsoft.com/office/drawing/2014/main" id="{49E06C14-3B9A-46C1-8B97-E657659CD436}"/>
              </a:ext>
            </a:extLst>
          </p:cNvPr>
          <p:cNvSpPr txBox="1">
            <a:spLocks noChangeArrowheads="1"/>
          </p:cNvSpPr>
          <p:nvPr/>
        </p:nvSpPr>
        <p:spPr bwMode="auto">
          <a:xfrm>
            <a:off x="3928052" y="3856412"/>
            <a:ext cx="59503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600" dirty="0">
                <a:latin typeface="黑体" panose="02010609060101010101" pitchFamily="49" charset="-122"/>
                <a:ea typeface="黑体" panose="02010609060101010101" pitchFamily="49" charset="-122"/>
                <a:cs typeface="Times New Roman" panose="02020603050405020304" pitchFamily="18" charset="0"/>
              </a:rPr>
              <a:t>高温</a:t>
            </a:r>
          </a:p>
        </p:txBody>
      </p:sp>
      <p:sp>
        <p:nvSpPr>
          <p:cNvPr id="22" name="Text Box 2">
            <a:extLst>
              <a:ext uri="{FF2B5EF4-FFF2-40B4-BE49-F238E27FC236}">
                <a16:creationId xmlns:a16="http://schemas.microsoft.com/office/drawing/2014/main" id="{EE7271C9-6899-470A-ACE6-F59C4B822532}"/>
              </a:ext>
            </a:extLst>
          </p:cNvPr>
          <p:cNvSpPr txBox="1">
            <a:spLocks noChangeArrowheads="1"/>
          </p:cNvSpPr>
          <p:nvPr/>
        </p:nvSpPr>
        <p:spPr bwMode="auto">
          <a:xfrm>
            <a:off x="6502829" y="3314297"/>
            <a:ext cx="8366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800">
                <a:solidFill>
                  <a:schemeClr val="tx1"/>
                </a:solidFill>
                <a:latin typeface="Arial" panose="020B0604020202020204" pitchFamily="34" charset="0"/>
                <a:ea typeface="宋体" panose="02010600030101010101" pitchFamily="2" charset="-122"/>
              </a:defRPr>
            </a:lvl2pPr>
            <a:lvl3pPr marL="1143000" indent="-228600" eaLnBrk="0" hangingPunct="0">
              <a:defRPr sz="2800">
                <a:solidFill>
                  <a:schemeClr val="tx1"/>
                </a:solidFill>
                <a:latin typeface="Arial" panose="020B0604020202020204" pitchFamily="34" charset="0"/>
                <a:ea typeface="宋体" panose="02010600030101010101" pitchFamily="2" charset="-122"/>
              </a:defRPr>
            </a:lvl3pPr>
            <a:lvl4pPr marL="1600200" indent="-228600" eaLnBrk="0" hangingPunct="0">
              <a:defRPr sz="2800">
                <a:solidFill>
                  <a:schemeClr val="tx1"/>
                </a:solidFill>
                <a:latin typeface="Arial" panose="020B0604020202020204" pitchFamily="34" charset="0"/>
                <a:ea typeface="宋体" panose="02010600030101010101" pitchFamily="2" charset="-122"/>
              </a:defRPr>
            </a:lvl4pPr>
            <a:lvl5pPr marL="2057400" indent="-228600" eaLnBrk="0" hangingPunct="0">
              <a:defRPr sz="28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a:latin typeface="黑体" panose="02010609060101010101" pitchFamily="49" charset="-122"/>
                <a:ea typeface="黑体" panose="02010609060101010101" pitchFamily="49" charset="-122"/>
                <a:cs typeface="Times New Roman" panose="02020603050405020304" pitchFamily="18" charset="0"/>
              </a:rPr>
              <a:t>Cu</a:t>
            </a:r>
          </a:p>
        </p:txBody>
      </p:sp>
      <p:sp>
        <p:nvSpPr>
          <p:cNvPr id="23" name="Text Box 3">
            <a:extLst>
              <a:ext uri="{FF2B5EF4-FFF2-40B4-BE49-F238E27FC236}">
                <a16:creationId xmlns:a16="http://schemas.microsoft.com/office/drawing/2014/main" id="{96CDAADD-794F-4C67-B9B0-707C141CAF27}"/>
              </a:ext>
            </a:extLst>
          </p:cNvPr>
          <p:cNvSpPr txBox="1">
            <a:spLocks noChangeArrowheads="1"/>
          </p:cNvSpPr>
          <p:nvPr/>
        </p:nvSpPr>
        <p:spPr bwMode="auto">
          <a:xfrm>
            <a:off x="8776129" y="3314297"/>
            <a:ext cx="11826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800">
                <a:solidFill>
                  <a:schemeClr val="tx1"/>
                </a:solidFill>
                <a:latin typeface="Arial" panose="020B0604020202020204" pitchFamily="34" charset="0"/>
                <a:ea typeface="宋体" panose="02010600030101010101" pitchFamily="2" charset="-122"/>
              </a:defRPr>
            </a:lvl2pPr>
            <a:lvl3pPr marL="1143000" indent="-228600" eaLnBrk="0" hangingPunct="0">
              <a:defRPr sz="2800">
                <a:solidFill>
                  <a:schemeClr val="tx1"/>
                </a:solidFill>
                <a:latin typeface="Arial" panose="020B0604020202020204" pitchFamily="34" charset="0"/>
                <a:ea typeface="宋体" panose="02010600030101010101" pitchFamily="2" charset="-122"/>
              </a:defRPr>
            </a:lvl3pPr>
            <a:lvl4pPr marL="1600200" indent="-228600" eaLnBrk="0" hangingPunct="0">
              <a:defRPr sz="2800">
                <a:solidFill>
                  <a:schemeClr val="tx1"/>
                </a:solidFill>
                <a:latin typeface="Arial" panose="020B0604020202020204" pitchFamily="34" charset="0"/>
                <a:ea typeface="宋体" panose="02010600030101010101" pitchFamily="2" charset="-122"/>
              </a:defRPr>
            </a:lvl4pPr>
            <a:lvl5pPr marL="2057400" indent="-228600" eaLnBrk="0" hangingPunct="0">
              <a:defRPr sz="28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err="1">
                <a:latin typeface="黑体" panose="02010609060101010101" pitchFamily="49" charset="-122"/>
                <a:ea typeface="黑体" panose="02010609060101010101" pitchFamily="49" charset="-122"/>
                <a:cs typeface="Times New Roman" panose="02020603050405020304" pitchFamily="18" charset="0"/>
              </a:rPr>
              <a:t>Cu</a:t>
            </a:r>
            <a:r>
              <a:rPr kumimoji="1" lang="en-US" altLang="zh-CN" sz="2400" dirty="0" err="1">
                <a:solidFill>
                  <a:srgbClr val="FF0000"/>
                </a:solidFill>
                <a:latin typeface="黑体" panose="02010609060101010101" pitchFamily="49" charset="-122"/>
                <a:ea typeface="黑体" panose="02010609060101010101" pitchFamily="49" charset="-122"/>
                <a:cs typeface="Times New Roman" panose="02020603050405020304" pitchFamily="18" charset="0"/>
              </a:rPr>
              <a:t>O</a:t>
            </a:r>
            <a:endParaRPr kumimoji="1"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endParaRPr>
          </a:p>
        </p:txBody>
      </p:sp>
      <p:grpSp>
        <p:nvGrpSpPr>
          <p:cNvPr id="24" name="Group 4">
            <a:extLst>
              <a:ext uri="{FF2B5EF4-FFF2-40B4-BE49-F238E27FC236}">
                <a16:creationId xmlns:a16="http://schemas.microsoft.com/office/drawing/2014/main" id="{0215A442-FAC2-4198-A58B-33FCE1DB2864}"/>
              </a:ext>
            </a:extLst>
          </p:cNvPr>
          <p:cNvGrpSpPr>
            <a:grpSpLocks/>
          </p:cNvGrpSpPr>
          <p:nvPr/>
        </p:nvGrpSpPr>
        <p:grpSpPr bwMode="auto">
          <a:xfrm>
            <a:off x="6598079" y="2041122"/>
            <a:ext cx="2101849" cy="1960562"/>
            <a:chOff x="1509" y="1104"/>
            <a:chExt cx="1324" cy="1235"/>
          </a:xfrm>
        </p:grpSpPr>
        <p:sp>
          <p:nvSpPr>
            <p:cNvPr id="25" name="Arc 5">
              <a:extLst>
                <a:ext uri="{FF2B5EF4-FFF2-40B4-BE49-F238E27FC236}">
                  <a16:creationId xmlns:a16="http://schemas.microsoft.com/office/drawing/2014/main" id="{44A6E837-ED52-49E8-AC21-DE20FC60D0E9}"/>
                </a:ext>
              </a:extLst>
            </p:cNvPr>
            <p:cNvSpPr>
              <a:spLocks noChangeAspect="1"/>
            </p:cNvSpPr>
            <p:nvPr/>
          </p:nvSpPr>
          <p:spPr bwMode="auto">
            <a:xfrm rot="-3124594">
              <a:off x="1999" y="1506"/>
              <a:ext cx="755" cy="912"/>
            </a:xfrm>
            <a:custGeom>
              <a:avLst/>
              <a:gdLst>
                <a:gd name="T0" fmla="*/ 0 w 21600"/>
                <a:gd name="T1" fmla="*/ 0 h 27151"/>
                <a:gd name="T2" fmla="*/ 730 w 21600"/>
                <a:gd name="T3" fmla="*/ 912 h 27151"/>
                <a:gd name="T4" fmla="*/ 0 w 21600"/>
                <a:gd name="T5" fmla="*/ 726 h 27151"/>
                <a:gd name="T6" fmla="*/ 0 60000 65536"/>
                <a:gd name="T7" fmla="*/ 0 60000 65536"/>
                <a:gd name="T8" fmla="*/ 0 60000 65536"/>
                <a:gd name="T9" fmla="*/ 0 w 21600"/>
                <a:gd name="T10" fmla="*/ 0 h 27151"/>
                <a:gd name="T11" fmla="*/ 21600 w 21600"/>
                <a:gd name="T12" fmla="*/ 27151 h 27151"/>
              </a:gdLst>
              <a:ahLst/>
              <a:cxnLst>
                <a:cxn ang="T6">
                  <a:pos x="T0" y="T1"/>
                </a:cxn>
                <a:cxn ang="T7">
                  <a:pos x="T2" y="T3"/>
                </a:cxn>
                <a:cxn ang="T8">
                  <a:pos x="T4" y="T5"/>
                </a:cxn>
              </a:cxnLst>
              <a:rect l="T9" t="T10" r="T11" b="T12"/>
              <a:pathLst>
                <a:path w="21600" h="27151" fill="none" extrusionOk="0">
                  <a:moveTo>
                    <a:pt x="-1" y="0"/>
                  </a:moveTo>
                  <a:cubicBezTo>
                    <a:pt x="11929" y="0"/>
                    <a:pt x="21600" y="9670"/>
                    <a:pt x="21600" y="21600"/>
                  </a:cubicBezTo>
                  <a:cubicBezTo>
                    <a:pt x="21600" y="23474"/>
                    <a:pt x="21356" y="25340"/>
                    <a:pt x="20874" y="27151"/>
                  </a:cubicBezTo>
                </a:path>
                <a:path w="21600" h="27151" stroke="0" extrusionOk="0">
                  <a:moveTo>
                    <a:pt x="-1" y="0"/>
                  </a:moveTo>
                  <a:cubicBezTo>
                    <a:pt x="11929" y="0"/>
                    <a:pt x="21600" y="9670"/>
                    <a:pt x="21600" y="21600"/>
                  </a:cubicBezTo>
                  <a:cubicBezTo>
                    <a:pt x="21600" y="23474"/>
                    <a:pt x="21356" y="25340"/>
                    <a:pt x="20874" y="27151"/>
                  </a:cubicBezTo>
                  <a:lnTo>
                    <a:pt x="0" y="21600"/>
                  </a:lnTo>
                  <a:close/>
                </a:path>
              </a:pathLst>
            </a:custGeom>
            <a:noFill/>
            <a:ln w="28575">
              <a:solidFill>
                <a:schemeClr val="tx1"/>
              </a:solidFill>
              <a:round/>
              <a:headEnd/>
              <a:tailEnd type="triangle" w="lg"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sz="2400">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26" name="Arc 6">
              <a:extLst>
                <a:ext uri="{FF2B5EF4-FFF2-40B4-BE49-F238E27FC236}">
                  <a16:creationId xmlns:a16="http://schemas.microsoft.com/office/drawing/2014/main" id="{9BD6EB46-6DD6-48AF-8A30-D1786348BE5F}"/>
                </a:ext>
              </a:extLst>
            </p:cNvPr>
            <p:cNvSpPr>
              <a:spLocks/>
            </p:cNvSpPr>
            <p:nvPr/>
          </p:nvSpPr>
          <p:spPr bwMode="auto">
            <a:xfrm rot="-3124594" flipH="1" flipV="1">
              <a:off x="1934" y="1186"/>
              <a:ext cx="630" cy="466"/>
            </a:xfrm>
            <a:custGeom>
              <a:avLst/>
              <a:gdLst>
                <a:gd name="T0" fmla="*/ 451 w 21600"/>
                <a:gd name="T1" fmla="*/ 0 h 16625"/>
                <a:gd name="T2" fmla="*/ 628 w 21600"/>
                <a:gd name="T3" fmla="*/ 466 h 16625"/>
                <a:gd name="T4" fmla="*/ 0 w 21600"/>
                <a:gd name="T5" fmla="*/ 423 h 16625"/>
                <a:gd name="T6" fmla="*/ 0 60000 65536"/>
                <a:gd name="T7" fmla="*/ 0 60000 65536"/>
                <a:gd name="T8" fmla="*/ 0 60000 65536"/>
                <a:gd name="T9" fmla="*/ 0 w 21600"/>
                <a:gd name="T10" fmla="*/ 0 h 16625"/>
                <a:gd name="T11" fmla="*/ 21600 w 21600"/>
                <a:gd name="T12" fmla="*/ 16625 h 16625"/>
              </a:gdLst>
              <a:ahLst/>
              <a:cxnLst>
                <a:cxn ang="T6">
                  <a:pos x="T0" y="T1"/>
                </a:cxn>
                <a:cxn ang="T7">
                  <a:pos x="T2" y="T3"/>
                </a:cxn>
                <a:cxn ang="T8">
                  <a:pos x="T4" y="T5"/>
                </a:cxn>
              </a:cxnLst>
              <a:rect l="T9" t="T10" r="T11" b="T12"/>
              <a:pathLst>
                <a:path w="21600" h="16625" fill="none" extrusionOk="0">
                  <a:moveTo>
                    <a:pt x="15458" y="-1"/>
                  </a:moveTo>
                  <a:cubicBezTo>
                    <a:pt x="19395" y="4034"/>
                    <a:pt x="21600" y="9448"/>
                    <a:pt x="21600" y="15086"/>
                  </a:cubicBezTo>
                  <a:cubicBezTo>
                    <a:pt x="21600" y="15599"/>
                    <a:pt x="21581" y="16112"/>
                    <a:pt x="21545" y="16625"/>
                  </a:cubicBezTo>
                </a:path>
                <a:path w="21600" h="16625" stroke="0" extrusionOk="0">
                  <a:moveTo>
                    <a:pt x="15458" y="-1"/>
                  </a:moveTo>
                  <a:cubicBezTo>
                    <a:pt x="19395" y="4034"/>
                    <a:pt x="21600" y="9448"/>
                    <a:pt x="21600" y="15086"/>
                  </a:cubicBezTo>
                  <a:cubicBezTo>
                    <a:pt x="21600" y="15599"/>
                    <a:pt x="21581" y="16112"/>
                    <a:pt x="21545" y="16625"/>
                  </a:cubicBezTo>
                  <a:lnTo>
                    <a:pt x="0" y="15086"/>
                  </a:lnTo>
                  <a:close/>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sz="2400">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27" name="Text Box 7">
              <a:extLst>
                <a:ext uri="{FF2B5EF4-FFF2-40B4-BE49-F238E27FC236}">
                  <a16:creationId xmlns:a16="http://schemas.microsoft.com/office/drawing/2014/main" id="{C35EAB78-5709-4DC3-89C2-5D45319733CA}"/>
                </a:ext>
              </a:extLst>
            </p:cNvPr>
            <p:cNvSpPr txBox="1">
              <a:spLocks noChangeArrowheads="1"/>
            </p:cNvSpPr>
            <p:nvPr/>
          </p:nvSpPr>
          <p:spPr bwMode="auto">
            <a:xfrm>
              <a:off x="1509" y="1310"/>
              <a:ext cx="44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800">
                  <a:solidFill>
                    <a:schemeClr val="tx1"/>
                  </a:solidFill>
                  <a:latin typeface="Arial" panose="020B0604020202020204" pitchFamily="34" charset="0"/>
                  <a:ea typeface="宋体" panose="02010600030101010101" pitchFamily="2" charset="-122"/>
                </a:defRPr>
              </a:lvl2pPr>
              <a:lvl3pPr marL="1143000" indent="-228600" eaLnBrk="0" hangingPunct="0">
                <a:defRPr sz="2800">
                  <a:solidFill>
                    <a:schemeClr val="tx1"/>
                  </a:solidFill>
                  <a:latin typeface="Arial" panose="020B0604020202020204" pitchFamily="34" charset="0"/>
                  <a:ea typeface="宋体" panose="02010600030101010101" pitchFamily="2" charset="-122"/>
                </a:defRPr>
              </a:lvl3pPr>
              <a:lvl4pPr marL="1600200" indent="-228600" eaLnBrk="0" hangingPunct="0">
                <a:defRPr sz="2800">
                  <a:solidFill>
                    <a:schemeClr val="tx1"/>
                  </a:solidFill>
                  <a:latin typeface="Arial" panose="020B0604020202020204" pitchFamily="34" charset="0"/>
                  <a:ea typeface="宋体" panose="02010600030101010101" pitchFamily="2" charset="-122"/>
                </a:defRPr>
              </a:lvl4pPr>
              <a:lvl5pPr marL="2057400" indent="-228600" eaLnBrk="0" hangingPunct="0">
                <a:defRPr sz="28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solidFill>
                    <a:srgbClr val="FF0000"/>
                  </a:solidFill>
                  <a:latin typeface="Times New Roman" panose="02020603050405020304" pitchFamily="18" charset="0"/>
                  <a:ea typeface="华文楷体" panose="02010600040101010101" pitchFamily="2" charset="-122"/>
                  <a:cs typeface="Times New Roman" panose="02020603050405020304" pitchFamily="18" charset="0"/>
                </a:rPr>
                <a:t>O</a:t>
              </a:r>
              <a:r>
                <a:rPr kumimoji="1" lang="en-US" altLang="zh-CN" sz="2400" baseline="-25000" dirty="0">
                  <a:solidFill>
                    <a:srgbClr val="FF0000"/>
                  </a:solidFill>
                  <a:latin typeface="Times New Roman" panose="02020603050405020304" pitchFamily="18" charset="0"/>
                  <a:ea typeface="华文楷体" panose="02010600040101010101" pitchFamily="2" charset="-122"/>
                  <a:cs typeface="Times New Roman" panose="02020603050405020304" pitchFamily="18" charset="0"/>
                </a:rPr>
                <a:t>2</a:t>
              </a:r>
              <a:endParaRPr kumimoji="1" lang="en-US" altLang="zh-CN" sz="2400" dirty="0">
                <a:solidFill>
                  <a:srgbClr val="FF0000"/>
                </a:solidFill>
                <a:latin typeface="Times New Roman" panose="02020603050405020304" pitchFamily="18" charset="0"/>
                <a:ea typeface="华文楷体" panose="02010600040101010101" pitchFamily="2" charset="-122"/>
                <a:cs typeface="Times New Roman" panose="02020603050405020304" pitchFamily="18" charset="0"/>
              </a:endParaRPr>
            </a:p>
          </p:txBody>
        </p:sp>
      </p:grpSp>
      <p:sp>
        <p:nvSpPr>
          <p:cNvPr id="28" name="Arc 8">
            <a:extLst>
              <a:ext uri="{FF2B5EF4-FFF2-40B4-BE49-F238E27FC236}">
                <a16:creationId xmlns:a16="http://schemas.microsoft.com/office/drawing/2014/main" id="{23DAB863-75E1-4C60-A524-2CD8608E75DF}"/>
              </a:ext>
            </a:extLst>
          </p:cNvPr>
          <p:cNvSpPr>
            <a:spLocks noChangeAspect="1"/>
          </p:cNvSpPr>
          <p:nvPr/>
        </p:nvSpPr>
        <p:spPr bwMode="auto">
          <a:xfrm rot="18475406" flipH="1" flipV="1">
            <a:off x="7300548" y="3211903"/>
            <a:ext cx="1198562" cy="1447800"/>
          </a:xfrm>
          <a:custGeom>
            <a:avLst/>
            <a:gdLst>
              <a:gd name="T0" fmla="*/ 0 w 21600"/>
              <a:gd name="T1" fmla="*/ 0 h 27151"/>
              <a:gd name="T2" fmla="*/ 1158277 w 21600"/>
              <a:gd name="T3" fmla="*/ 1447800 h 27151"/>
              <a:gd name="T4" fmla="*/ 0 w 21600"/>
              <a:gd name="T5" fmla="*/ 1151799 h 27151"/>
              <a:gd name="T6" fmla="*/ 0 60000 65536"/>
              <a:gd name="T7" fmla="*/ 0 60000 65536"/>
              <a:gd name="T8" fmla="*/ 0 60000 65536"/>
              <a:gd name="T9" fmla="*/ 0 w 21600"/>
              <a:gd name="T10" fmla="*/ 0 h 27151"/>
              <a:gd name="T11" fmla="*/ 21600 w 21600"/>
              <a:gd name="T12" fmla="*/ 27151 h 27151"/>
            </a:gdLst>
            <a:ahLst/>
            <a:cxnLst>
              <a:cxn ang="T6">
                <a:pos x="T0" y="T1"/>
              </a:cxn>
              <a:cxn ang="T7">
                <a:pos x="T2" y="T3"/>
              </a:cxn>
              <a:cxn ang="T8">
                <a:pos x="T4" y="T5"/>
              </a:cxn>
            </a:cxnLst>
            <a:rect l="T9" t="T10" r="T11" b="T12"/>
            <a:pathLst>
              <a:path w="21600" h="27151" fill="none" extrusionOk="0">
                <a:moveTo>
                  <a:pt x="-1" y="0"/>
                </a:moveTo>
                <a:cubicBezTo>
                  <a:pt x="11929" y="0"/>
                  <a:pt x="21600" y="9670"/>
                  <a:pt x="21600" y="21600"/>
                </a:cubicBezTo>
                <a:cubicBezTo>
                  <a:pt x="21600" y="23474"/>
                  <a:pt x="21356" y="25340"/>
                  <a:pt x="20874" y="27151"/>
                </a:cubicBezTo>
              </a:path>
              <a:path w="21600" h="27151" stroke="0" extrusionOk="0">
                <a:moveTo>
                  <a:pt x="-1" y="0"/>
                </a:moveTo>
                <a:cubicBezTo>
                  <a:pt x="11929" y="0"/>
                  <a:pt x="21600" y="9670"/>
                  <a:pt x="21600" y="21600"/>
                </a:cubicBezTo>
                <a:cubicBezTo>
                  <a:pt x="21600" y="23474"/>
                  <a:pt x="21356" y="25340"/>
                  <a:pt x="20874" y="27151"/>
                </a:cubicBezTo>
                <a:lnTo>
                  <a:pt x="0" y="21600"/>
                </a:lnTo>
                <a:close/>
              </a:path>
            </a:pathLst>
          </a:custGeom>
          <a:noFill/>
          <a:ln w="28575">
            <a:solidFill>
              <a:schemeClr val="tx1"/>
            </a:solidFill>
            <a:round/>
            <a:headEnd/>
            <a:tailEnd type="triangle" w="lg"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sz="2400">
              <a:latin typeface="黑体" panose="02010609060101010101" pitchFamily="49" charset="-122"/>
              <a:ea typeface="黑体" panose="02010609060101010101" pitchFamily="49" charset="-122"/>
              <a:cs typeface="Times New Roman" panose="02020603050405020304" pitchFamily="18" charset="0"/>
            </a:endParaRPr>
          </a:p>
        </p:txBody>
      </p:sp>
      <p:grpSp>
        <p:nvGrpSpPr>
          <p:cNvPr id="29" name="Group 9">
            <a:extLst>
              <a:ext uri="{FF2B5EF4-FFF2-40B4-BE49-F238E27FC236}">
                <a16:creationId xmlns:a16="http://schemas.microsoft.com/office/drawing/2014/main" id="{BC1145D7-C50C-46CA-A818-7038D0B26C1B}"/>
              </a:ext>
            </a:extLst>
          </p:cNvPr>
          <p:cNvGrpSpPr>
            <a:grpSpLocks/>
          </p:cNvGrpSpPr>
          <p:nvPr/>
        </p:nvGrpSpPr>
        <p:grpSpPr bwMode="auto">
          <a:xfrm>
            <a:off x="6563155" y="4069948"/>
            <a:ext cx="2914650" cy="1447800"/>
            <a:chOff x="1487" y="2382"/>
            <a:chExt cx="1836" cy="912"/>
          </a:xfrm>
        </p:grpSpPr>
        <p:sp>
          <p:nvSpPr>
            <p:cNvPr id="30" name="Arc 10">
              <a:extLst>
                <a:ext uri="{FF2B5EF4-FFF2-40B4-BE49-F238E27FC236}">
                  <a16:creationId xmlns:a16="http://schemas.microsoft.com/office/drawing/2014/main" id="{961FC99A-ADB9-4808-AEF4-6F9610F02FF9}"/>
                </a:ext>
              </a:extLst>
            </p:cNvPr>
            <p:cNvSpPr>
              <a:spLocks noChangeAspect="1"/>
            </p:cNvSpPr>
            <p:nvPr/>
          </p:nvSpPr>
          <p:spPr bwMode="auto">
            <a:xfrm rot="2641972" flipH="1">
              <a:off x="2068" y="2382"/>
              <a:ext cx="755" cy="912"/>
            </a:xfrm>
            <a:custGeom>
              <a:avLst/>
              <a:gdLst>
                <a:gd name="T0" fmla="*/ 0 w 21600"/>
                <a:gd name="T1" fmla="*/ 0 h 27151"/>
                <a:gd name="T2" fmla="*/ 730 w 21600"/>
                <a:gd name="T3" fmla="*/ 912 h 27151"/>
                <a:gd name="T4" fmla="*/ 0 w 21600"/>
                <a:gd name="T5" fmla="*/ 726 h 27151"/>
                <a:gd name="T6" fmla="*/ 0 60000 65536"/>
                <a:gd name="T7" fmla="*/ 0 60000 65536"/>
                <a:gd name="T8" fmla="*/ 0 60000 65536"/>
                <a:gd name="T9" fmla="*/ 0 w 21600"/>
                <a:gd name="T10" fmla="*/ 0 h 27151"/>
                <a:gd name="T11" fmla="*/ 21600 w 21600"/>
                <a:gd name="T12" fmla="*/ 27151 h 27151"/>
              </a:gdLst>
              <a:ahLst/>
              <a:cxnLst>
                <a:cxn ang="T6">
                  <a:pos x="T0" y="T1"/>
                </a:cxn>
                <a:cxn ang="T7">
                  <a:pos x="T2" y="T3"/>
                </a:cxn>
                <a:cxn ang="T8">
                  <a:pos x="T4" y="T5"/>
                </a:cxn>
              </a:cxnLst>
              <a:rect l="T9" t="T10" r="T11" b="T12"/>
              <a:pathLst>
                <a:path w="21600" h="27151" fill="none" extrusionOk="0">
                  <a:moveTo>
                    <a:pt x="-1" y="0"/>
                  </a:moveTo>
                  <a:cubicBezTo>
                    <a:pt x="11929" y="0"/>
                    <a:pt x="21600" y="9670"/>
                    <a:pt x="21600" y="21600"/>
                  </a:cubicBezTo>
                  <a:cubicBezTo>
                    <a:pt x="21600" y="23474"/>
                    <a:pt x="21356" y="25340"/>
                    <a:pt x="20874" y="27151"/>
                  </a:cubicBezTo>
                </a:path>
                <a:path w="21600" h="27151" stroke="0" extrusionOk="0">
                  <a:moveTo>
                    <a:pt x="-1" y="0"/>
                  </a:moveTo>
                  <a:cubicBezTo>
                    <a:pt x="11929" y="0"/>
                    <a:pt x="21600" y="9670"/>
                    <a:pt x="21600" y="21600"/>
                  </a:cubicBezTo>
                  <a:cubicBezTo>
                    <a:pt x="21600" y="23474"/>
                    <a:pt x="21356" y="25340"/>
                    <a:pt x="20874" y="27151"/>
                  </a:cubicBezTo>
                  <a:lnTo>
                    <a:pt x="0" y="21600"/>
                  </a:lnTo>
                  <a:close/>
                </a:path>
              </a:pathLst>
            </a:custGeom>
            <a:noFill/>
            <a:ln w="28575">
              <a:solidFill>
                <a:schemeClr val="tx1"/>
              </a:solidFill>
              <a:round/>
              <a:headEnd/>
              <a:tailEnd type="triangle" w="lg"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sz="2400">
                <a:latin typeface="黑体" panose="02010609060101010101" pitchFamily="49" charset="-122"/>
                <a:ea typeface="黑体" panose="02010609060101010101" pitchFamily="49" charset="-122"/>
                <a:cs typeface="Times New Roman" panose="02020603050405020304" pitchFamily="18" charset="0"/>
              </a:endParaRPr>
            </a:p>
          </p:txBody>
        </p:sp>
        <p:sp>
          <p:nvSpPr>
            <p:cNvPr id="31" name="Text Box 11">
              <a:extLst>
                <a:ext uri="{FF2B5EF4-FFF2-40B4-BE49-F238E27FC236}">
                  <a16:creationId xmlns:a16="http://schemas.microsoft.com/office/drawing/2014/main" id="{5615DC7B-6EEE-4680-AD27-AAB6EA490A12}"/>
                </a:ext>
              </a:extLst>
            </p:cNvPr>
            <p:cNvSpPr txBox="1">
              <a:spLocks noChangeArrowheads="1"/>
            </p:cNvSpPr>
            <p:nvPr/>
          </p:nvSpPr>
          <p:spPr bwMode="auto">
            <a:xfrm>
              <a:off x="3110" y="2554"/>
              <a:ext cx="213"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800">
                  <a:solidFill>
                    <a:schemeClr val="tx1"/>
                  </a:solidFill>
                  <a:latin typeface="Arial" panose="020B0604020202020204" pitchFamily="34" charset="0"/>
                  <a:ea typeface="宋体" panose="02010600030101010101" pitchFamily="2" charset="-122"/>
                </a:defRPr>
              </a:lvl2pPr>
              <a:lvl3pPr marL="1143000" indent="-228600" eaLnBrk="0" hangingPunct="0">
                <a:defRPr sz="2800">
                  <a:solidFill>
                    <a:schemeClr val="tx1"/>
                  </a:solidFill>
                  <a:latin typeface="Arial" panose="020B0604020202020204" pitchFamily="34" charset="0"/>
                  <a:ea typeface="宋体" panose="02010600030101010101" pitchFamily="2" charset="-122"/>
                </a:defRPr>
              </a:lvl3pPr>
              <a:lvl4pPr marL="1600200" indent="-228600" eaLnBrk="0" hangingPunct="0">
                <a:defRPr sz="2800">
                  <a:solidFill>
                    <a:schemeClr val="tx1"/>
                  </a:solidFill>
                  <a:latin typeface="Arial" panose="020B0604020202020204" pitchFamily="34" charset="0"/>
                  <a:ea typeface="宋体" panose="02010600030101010101" pitchFamily="2" charset="-122"/>
                </a:defRPr>
              </a:lvl4pPr>
              <a:lvl5pPr marL="2057400" indent="-228600" eaLnBrk="0" hangingPunct="0">
                <a:defRPr sz="28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C</a:t>
              </a:r>
            </a:p>
          </p:txBody>
        </p:sp>
        <p:sp>
          <p:nvSpPr>
            <p:cNvPr id="32" name="Text Box 12">
              <a:extLst>
                <a:ext uri="{FF2B5EF4-FFF2-40B4-BE49-F238E27FC236}">
                  <a16:creationId xmlns:a16="http://schemas.microsoft.com/office/drawing/2014/main" id="{F30D4409-41F9-43F5-86D5-2B1336A99B70}"/>
                </a:ext>
              </a:extLst>
            </p:cNvPr>
            <p:cNvSpPr txBox="1">
              <a:spLocks noChangeArrowheads="1"/>
            </p:cNvSpPr>
            <p:nvPr/>
          </p:nvSpPr>
          <p:spPr bwMode="auto">
            <a:xfrm>
              <a:off x="1487" y="2803"/>
              <a:ext cx="37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800">
                  <a:solidFill>
                    <a:schemeClr val="tx1"/>
                  </a:solidFill>
                  <a:latin typeface="Arial" panose="020B0604020202020204" pitchFamily="34" charset="0"/>
                  <a:ea typeface="宋体" panose="02010600030101010101" pitchFamily="2" charset="-122"/>
                </a:defRPr>
              </a:lvl2pPr>
              <a:lvl3pPr marL="1143000" indent="-228600" eaLnBrk="0" hangingPunct="0">
                <a:defRPr sz="2800">
                  <a:solidFill>
                    <a:schemeClr val="tx1"/>
                  </a:solidFill>
                  <a:latin typeface="Arial" panose="020B0604020202020204" pitchFamily="34" charset="0"/>
                  <a:ea typeface="宋体" panose="02010600030101010101" pitchFamily="2" charset="-122"/>
                </a:defRPr>
              </a:lvl3pPr>
              <a:lvl4pPr marL="1600200" indent="-228600" eaLnBrk="0" hangingPunct="0">
                <a:defRPr sz="2800">
                  <a:solidFill>
                    <a:schemeClr val="tx1"/>
                  </a:solidFill>
                  <a:latin typeface="Arial" panose="020B0604020202020204" pitchFamily="34" charset="0"/>
                  <a:ea typeface="宋体" panose="02010600030101010101" pitchFamily="2" charset="-122"/>
                </a:defRPr>
              </a:lvl4pPr>
              <a:lvl5pPr marL="2057400" indent="-228600" eaLnBrk="0" hangingPunct="0">
                <a:defRPr sz="28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C</a:t>
              </a:r>
              <a:r>
                <a:rPr kumimoji="1"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O</a:t>
              </a:r>
              <a:r>
                <a:rPr kumimoji="1" lang="en-US" altLang="zh-CN" sz="2400" baseline="-250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2</a:t>
              </a:r>
            </a:p>
          </p:txBody>
        </p:sp>
      </p:grpSp>
      <p:sp>
        <p:nvSpPr>
          <p:cNvPr id="33" name="Text Box 13">
            <a:extLst>
              <a:ext uri="{FF2B5EF4-FFF2-40B4-BE49-F238E27FC236}">
                <a16:creationId xmlns:a16="http://schemas.microsoft.com/office/drawing/2014/main" id="{111867E3-5C5D-4A72-8CF2-3B78BF8BEE1F}"/>
              </a:ext>
            </a:extLst>
          </p:cNvPr>
          <p:cNvSpPr txBox="1">
            <a:spLocks noChangeArrowheads="1"/>
          </p:cNvSpPr>
          <p:nvPr/>
        </p:nvSpPr>
        <p:spPr bwMode="auto">
          <a:xfrm>
            <a:off x="7366429" y="3098397"/>
            <a:ext cx="1174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800">
                <a:solidFill>
                  <a:schemeClr val="tx1"/>
                </a:solidFill>
                <a:latin typeface="Arial" panose="020B0604020202020204" pitchFamily="34" charset="0"/>
                <a:ea typeface="宋体" panose="02010600030101010101" pitchFamily="2" charset="-122"/>
              </a:defRPr>
            </a:lvl2pPr>
            <a:lvl3pPr marL="1143000" indent="-228600" eaLnBrk="0" hangingPunct="0">
              <a:defRPr sz="2800">
                <a:solidFill>
                  <a:schemeClr val="tx1"/>
                </a:solidFill>
                <a:latin typeface="Arial" panose="020B0604020202020204" pitchFamily="34" charset="0"/>
                <a:ea typeface="宋体" panose="02010600030101010101" pitchFamily="2" charset="-122"/>
              </a:defRPr>
            </a:lvl3pPr>
            <a:lvl4pPr marL="1600200" indent="-228600" eaLnBrk="0" hangingPunct="0">
              <a:defRPr sz="2800">
                <a:solidFill>
                  <a:schemeClr val="tx1"/>
                </a:solidFill>
                <a:latin typeface="Arial" panose="020B0604020202020204" pitchFamily="34" charset="0"/>
                <a:ea typeface="宋体" panose="02010600030101010101" pitchFamily="2" charset="-122"/>
              </a:defRPr>
            </a:lvl4pPr>
            <a:lvl5pPr marL="2057400" indent="-228600" eaLnBrk="0" hangingPunct="0">
              <a:defRPr sz="28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氧化</a:t>
            </a:r>
          </a:p>
        </p:txBody>
      </p:sp>
      <p:sp>
        <p:nvSpPr>
          <p:cNvPr id="34" name="Text Box 14">
            <a:extLst>
              <a:ext uri="{FF2B5EF4-FFF2-40B4-BE49-F238E27FC236}">
                <a16:creationId xmlns:a16="http://schemas.microsoft.com/office/drawing/2014/main" id="{F059AC53-CF21-4E4E-B84E-A16D0137600F}"/>
              </a:ext>
            </a:extLst>
          </p:cNvPr>
          <p:cNvSpPr txBox="1">
            <a:spLocks noChangeArrowheads="1"/>
          </p:cNvSpPr>
          <p:nvPr/>
        </p:nvSpPr>
        <p:spPr bwMode="auto">
          <a:xfrm>
            <a:off x="7707742" y="4403322"/>
            <a:ext cx="9540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800">
                <a:solidFill>
                  <a:schemeClr val="tx1"/>
                </a:solidFill>
                <a:latin typeface="Arial" panose="020B0604020202020204" pitchFamily="34" charset="0"/>
                <a:ea typeface="宋体" panose="02010600030101010101" pitchFamily="2" charset="-122"/>
              </a:defRPr>
            </a:lvl2pPr>
            <a:lvl3pPr marL="1143000" indent="-228600" eaLnBrk="0" hangingPunct="0">
              <a:defRPr sz="2800">
                <a:solidFill>
                  <a:schemeClr val="tx1"/>
                </a:solidFill>
                <a:latin typeface="Arial" panose="020B0604020202020204" pitchFamily="34" charset="0"/>
                <a:ea typeface="宋体" panose="02010600030101010101" pitchFamily="2" charset="-122"/>
              </a:defRPr>
            </a:lvl3pPr>
            <a:lvl4pPr marL="1600200" indent="-228600" eaLnBrk="0" hangingPunct="0">
              <a:defRPr sz="2800">
                <a:solidFill>
                  <a:schemeClr val="tx1"/>
                </a:solidFill>
                <a:latin typeface="Arial" panose="020B0604020202020204" pitchFamily="34" charset="0"/>
                <a:ea typeface="宋体" panose="02010600030101010101" pitchFamily="2" charset="-122"/>
              </a:defRPr>
            </a:lvl4pPr>
            <a:lvl5pPr marL="2057400" indent="-228600" eaLnBrk="0" hangingPunct="0">
              <a:defRPr sz="28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氧化</a:t>
            </a:r>
          </a:p>
        </p:txBody>
      </p:sp>
      <p:sp>
        <p:nvSpPr>
          <p:cNvPr id="35" name="Text Box 15">
            <a:extLst>
              <a:ext uri="{FF2B5EF4-FFF2-40B4-BE49-F238E27FC236}">
                <a16:creationId xmlns:a16="http://schemas.microsoft.com/office/drawing/2014/main" id="{C903CD1F-950B-42EB-A31A-C1526A4C99ED}"/>
              </a:ext>
            </a:extLst>
          </p:cNvPr>
          <p:cNvSpPr txBox="1">
            <a:spLocks noChangeArrowheads="1"/>
          </p:cNvSpPr>
          <p:nvPr/>
        </p:nvSpPr>
        <p:spPr bwMode="auto">
          <a:xfrm>
            <a:off x="7631542" y="3869922"/>
            <a:ext cx="10302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800">
                <a:solidFill>
                  <a:schemeClr val="tx1"/>
                </a:solidFill>
                <a:latin typeface="Arial" panose="020B0604020202020204" pitchFamily="34" charset="0"/>
                <a:ea typeface="宋体" panose="02010600030101010101" pitchFamily="2" charset="-122"/>
              </a:defRPr>
            </a:lvl2pPr>
            <a:lvl3pPr marL="1143000" indent="-228600" eaLnBrk="0" hangingPunct="0">
              <a:defRPr sz="2800">
                <a:solidFill>
                  <a:schemeClr val="tx1"/>
                </a:solidFill>
                <a:latin typeface="Arial" panose="020B0604020202020204" pitchFamily="34" charset="0"/>
                <a:ea typeface="宋体" panose="02010600030101010101" pitchFamily="2" charset="-122"/>
              </a:defRPr>
            </a:lvl3pPr>
            <a:lvl4pPr marL="1600200" indent="-228600" eaLnBrk="0" hangingPunct="0">
              <a:defRPr sz="2800">
                <a:solidFill>
                  <a:schemeClr val="tx1"/>
                </a:solidFill>
                <a:latin typeface="Arial" panose="020B0604020202020204" pitchFamily="34" charset="0"/>
                <a:ea typeface="宋体" panose="02010600030101010101" pitchFamily="2" charset="-122"/>
              </a:defRPr>
            </a:lvl4pPr>
            <a:lvl5pPr marL="2057400" indent="-228600" eaLnBrk="0" hangingPunct="0">
              <a:defRPr sz="28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400" dirty="0">
                <a:solidFill>
                  <a:srgbClr val="00B050"/>
                </a:solidFill>
                <a:latin typeface="黑体" panose="02010609060101010101" pitchFamily="49" charset="-122"/>
                <a:ea typeface="黑体" panose="02010609060101010101" pitchFamily="49" charset="-122"/>
                <a:cs typeface="Times New Roman" panose="02020603050405020304" pitchFamily="18" charset="0"/>
              </a:rPr>
              <a:t>还原</a:t>
            </a:r>
          </a:p>
        </p:txBody>
      </p:sp>
      <p:sp>
        <p:nvSpPr>
          <p:cNvPr id="36" name="Text Box 26">
            <a:extLst>
              <a:ext uri="{FF2B5EF4-FFF2-40B4-BE49-F238E27FC236}">
                <a16:creationId xmlns:a16="http://schemas.microsoft.com/office/drawing/2014/main" id="{9D34F5C2-36C8-4BF8-AE26-F62A04AF50B9}"/>
              </a:ext>
            </a:extLst>
          </p:cNvPr>
          <p:cNvSpPr txBox="1">
            <a:spLocks noChangeArrowheads="1"/>
          </p:cNvSpPr>
          <p:nvPr/>
        </p:nvSpPr>
        <p:spPr bwMode="auto">
          <a:xfrm>
            <a:off x="7653767" y="2450697"/>
            <a:ext cx="10302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800">
                <a:solidFill>
                  <a:schemeClr val="tx1"/>
                </a:solidFill>
                <a:latin typeface="Arial" panose="020B0604020202020204" pitchFamily="34" charset="0"/>
                <a:ea typeface="宋体" panose="02010600030101010101" pitchFamily="2" charset="-122"/>
              </a:defRPr>
            </a:lvl2pPr>
            <a:lvl3pPr marL="1143000" indent="-228600" eaLnBrk="0" hangingPunct="0">
              <a:defRPr sz="2800">
                <a:solidFill>
                  <a:schemeClr val="tx1"/>
                </a:solidFill>
                <a:latin typeface="Arial" panose="020B0604020202020204" pitchFamily="34" charset="0"/>
                <a:ea typeface="宋体" panose="02010600030101010101" pitchFamily="2" charset="-122"/>
              </a:defRPr>
            </a:lvl3pPr>
            <a:lvl4pPr marL="1600200" indent="-228600" eaLnBrk="0" hangingPunct="0">
              <a:defRPr sz="2800">
                <a:solidFill>
                  <a:schemeClr val="tx1"/>
                </a:solidFill>
                <a:latin typeface="Arial" panose="020B0604020202020204" pitchFamily="34" charset="0"/>
                <a:ea typeface="宋体" panose="02010600030101010101" pitchFamily="2" charset="-122"/>
              </a:defRPr>
            </a:lvl4pPr>
            <a:lvl5pPr marL="2057400" indent="-228600" eaLnBrk="0" hangingPunct="0">
              <a:defRPr sz="28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400" dirty="0">
                <a:solidFill>
                  <a:srgbClr val="00B050"/>
                </a:solidFill>
                <a:latin typeface="黑体" panose="02010609060101010101" pitchFamily="49" charset="-122"/>
                <a:ea typeface="黑体" panose="02010609060101010101" pitchFamily="49" charset="-122"/>
                <a:cs typeface="Times New Roman" panose="02020603050405020304" pitchFamily="18" charset="0"/>
              </a:rPr>
              <a:t>还原</a:t>
            </a:r>
          </a:p>
        </p:txBody>
      </p:sp>
      <p:sp>
        <p:nvSpPr>
          <p:cNvPr id="3" name="文本框 2">
            <a:extLst>
              <a:ext uri="{FF2B5EF4-FFF2-40B4-BE49-F238E27FC236}">
                <a16:creationId xmlns:a16="http://schemas.microsoft.com/office/drawing/2014/main" id="{F59C4002-45AD-499E-86F2-E61E50937174}"/>
              </a:ext>
            </a:extLst>
          </p:cNvPr>
          <p:cNvSpPr txBox="1"/>
          <p:nvPr/>
        </p:nvSpPr>
        <p:spPr>
          <a:xfrm>
            <a:off x="2426493" y="2622898"/>
            <a:ext cx="1152015" cy="461665"/>
          </a:xfrm>
          <a:prstGeom prst="rect">
            <a:avLst/>
          </a:prstGeom>
          <a:noFill/>
        </p:spPr>
        <p:txBody>
          <a:bodyPr wrap="square" rtlCol="0">
            <a:spAutoFit/>
          </a:bodyPr>
          <a:lstStyle/>
          <a:p>
            <a:r>
              <a:rPr lang="zh-CN" altLang="en-US"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小结</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1</a:t>
            </a:r>
          </a:p>
        </p:txBody>
      </p:sp>
      <p:grpSp>
        <p:nvGrpSpPr>
          <p:cNvPr id="37" name="组合 36">
            <a:extLst>
              <a:ext uri="{FF2B5EF4-FFF2-40B4-BE49-F238E27FC236}">
                <a16:creationId xmlns:a16="http://schemas.microsoft.com/office/drawing/2014/main" id="{044EFA79-1BD7-41FE-BA47-AA0ADA10E2BF}"/>
              </a:ext>
            </a:extLst>
          </p:cNvPr>
          <p:cNvGrpSpPr/>
          <p:nvPr/>
        </p:nvGrpSpPr>
        <p:grpSpPr>
          <a:xfrm>
            <a:off x="3854983" y="3499746"/>
            <a:ext cx="590400" cy="71438"/>
            <a:chOff x="6137274" y="2281383"/>
            <a:chExt cx="590400" cy="71438"/>
          </a:xfrm>
        </p:grpSpPr>
        <p:cxnSp>
          <p:nvCxnSpPr>
            <p:cNvPr id="38" name="直接连接符 37">
              <a:extLst>
                <a:ext uri="{FF2B5EF4-FFF2-40B4-BE49-F238E27FC236}">
                  <a16:creationId xmlns:a16="http://schemas.microsoft.com/office/drawing/2014/main" id="{AA917E64-E73D-4816-8C0C-AA1EC9177360}"/>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40" name="直接连接符 39">
              <a:extLst>
                <a:ext uri="{FF2B5EF4-FFF2-40B4-BE49-F238E27FC236}">
                  <a16:creationId xmlns:a16="http://schemas.microsoft.com/office/drawing/2014/main" id="{B99976D8-876D-4081-B82B-F7978B2F5F76}"/>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41" name="组合 40">
            <a:extLst>
              <a:ext uri="{FF2B5EF4-FFF2-40B4-BE49-F238E27FC236}">
                <a16:creationId xmlns:a16="http://schemas.microsoft.com/office/drawing/2014/main" id="{55CA00A7-4C92-47D8-B5C6-14F14232324C}"/>
              </a:ext>
            </a:extLst>
          </p:cNvPr>
          <p:cNvGrpSpPr/>
          <p:nvPr/>
        </p:nvGrpSpPr>
        <p:grpSpPr>
          <a:xfrm>
            <a:off x="3930369" y="4227325"/>
            <a:ext cx="590400" cy="71438"/>
            <a:chOff x="6137274" y="2281383"/>
            <a:chExt cx="590400" cy="71438"/>
          </a:xfrm>
        </p:grpSpPr>
        <p:cxnSp>
          <p:nvCxnSpPr>
            <p:cNvPr id="48" name="直接连接符 47">
              <a:extLst>
                <a:ext uri="{FF2B5EF4-FFF2-40B4-BE49-F238E27FC236}">
                  <a16:creationId xmlns:a16="http://schemas.microsoft.com/office/drawing/2014/main" id="{16D6F4A2-119D-43CD-9E24-3310260AC8B4}"/>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49" name="直接连接符 48">
              <a:extLst>
                <a:ext uri="{FF2B5EF4-FFF2-40B4-BE49-F238E27FC236}">
                  <a16:creationId xmlns:a16="http://schemas.microsoft.com/office/drawing/2014/main" id="{CC5ED18F-1F6D-4C00-96B9-70F35EAF7A07}"/>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spTree>
    <p:custDataLst>
      <p:tags r:id="rId1"/>
    </p:custDataLst>
    <p:extLst>
      <p:ext uri="{BB962C8B-B14F-4D97-AF65-F5344CB8AC3E}">
        <p14:creationId xmlns:p14="http://schemas.microsoft.com/office/powerpoint/2010/main" val="4286466440"/>
      </p:ext>
    </p:extLst>
  </p:cSld>
  <p:clrMapOvr>
    <a:masterClrMapping/>
  </p:clrMapOvr>
  <mc:AlternateContent xmlns:mc="http://schemas.openxmlformats.org/markup-compatibility/2006" xmlns:p14="http://schemas.microsoft.com/office/powerpoint/2010/main">
    <mc:Choice Requires="p14">
      <p:transition spd="slow" p14:dur="2000" advTm="64399"/>
    </mc:Choice>
    <mc:Fallback xmlns="">
      <p:transition spd="slow" advTm="6439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095821" y="2315997"/>
            <a:ext cx="5556738" cy="23447"/>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33110"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文本框 1">
            <a:extLst>
              <a:ext uri="{FF2B5EF4-FFF2-40B4-BE49-F238E27FC236}">
                <a16:creationId xmlns:a16="http://schemas.microsoft.com/office/drawing/2014/main" id="{336351E0-B3EF-4726-862F-975DA6D957E0}"/>
              </a:ext>
            </a:extLst>
          </p:cNvPr>
          <p:cNvSpPr txBox="1"/>
          <p:nvPr/>
        </p:nvSpPr>
        <p:spPr>
          <a:xfrm>
            <a:off x="2978591" y="1664069"/>
            <a:ext cx="5775220"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任务一 认识氧化还原反应的特征</a:t>
            </a:r>
          </a:p>
        </p:txBody>
      </p:sp>
      <p:sp>
        <p:nvSpPr>
          <p:cNvPr id="12" name="Text Box 4">
            <a:extLst>
              <a:ext uri="{FF2B5EF4-FFF2-40B4-BE49-F238E27FC236}">
                <a16:creationId xmlns:a16="http://schemas.microsoft.com/office/drawing/2014/main" id="{10F04F1B-4B3F-4C42-A780-45977F85FA5C}"/>
              </a:ext>
            </a:extLst>
          </p:cNvPr>
          <p:cNvSpPr txBox="1">
            <a:spLocks noChangeArrowheads="1"/>
          </p:cNvSpPr>
          <p:nvPr/>
        </p:nvSpPr>
        <p:spPr bwMode="auto">
          <a:xfrm>
            <a:off x="2451747" y="3286647"/>
            <a:ext cx="2903359" cy="461665"/>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400" dirty="0">
                <a:latin typeface="黑体" panose="02010609060101010101" pitchFamily="49" charset="-122"/>
                <a:ea typeface="黑体" panose="02010609060101010101" pitchFamily="49" charset="-122"/>
                <a:cs typeface="Times New Roman" panose="02020603050405020304" pitchFamily="18" charset="0"/>
              </a:rPr>
              <a:t>2Cu + 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a:t>
            </a:r>
            <a:r>
              <a:rPr lang="en-US" altLang="zh-CN" sz="2400" dirty="0">
                <a:latin typeface="黑体" panose="02010609060101010101" pitchFamily="49" charset="-122"/>
                <a:ea typeface="黑体" panose="02010609060101010101" pitchFamily="49" charset="-122"/>
                <a:cs typeface="Times New Roman" panose="02020603050405020304" pitchFamily="18" charset="0"/>
              </a:rPr>
              <a:t>      2CuO</a:t>
            </a:r>
          </a:p>
        </p:txBody>
      </p:sp>
      <p:sp>
        <p:nvSpPr>
          <p:cNvPr id="16" name="Text Box 17">
            <a:extLst>
              <a:ext uri="{FF2B5EF4-FFF2-40B4-BE49-F238E27FC236}">
                <a16:creationId xmlns:a16="http://schemas.microsoft.com/office/drawing/2014/main" id="{A92F2B58-65C8-4F98-95C0-B36DDDA2BB1B}"/>
              </a:ext>
            </a:extLst>
          </p:cNvPr>
          <p:cNvSpPr txBox="1">
            <a:spLocks noChangeArrowheads="1"/>
          </p:cNvSpPr>
          <p:nvPr/>
        </p:nvSpPr>
        <p:spPr bwMode="auto">
          <a:xfrm>
            <a:off x="3955257" y="3152538"/>
            <a:ext cx="38985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endParaRPr kumimoji="0" lang="zh-CN" altLang="en-US" sz="1600" b="0" i="0" u="none" strike="noStrike" kern="0" cap="none" spc="0" normalizeH="0" baseline="0" noProof="0" dirty="0">
              <a:ln>
                <a:noFill/>
              </a:ln>
              <a:effectLst/>
              <a:uLnTx/>
              <a:uFillTx/>
              <a:latin typeface="黑体" panose="02010609060101010101" pitchFamily="49" charset="-122"/>
              <a:ea typeface="黑体" panose="02010609060101010101" pitchFamily="49" charset="-122"/>
            </a:endParaRPr>
          </a:p>
        </p:txBody>
      </p:sp>
      <p:sp>
        <p:nvSpPr>
          <p:cNvPr id="17" name="Text Box 4">
            <a:extLst>
              <a:ext uri="{FF2B5EF4-FFF2-40B4-BE49-F238E27FC236}">
                <a16:creationId xmlns:a16="http://schemas.microsoft.com/office/drawing/2014/main" id="{1CDFC791-8759-4D80-99DF-3103B43A2682}"/>
              </a:ext>
            </a:extLst>
          </p:cNvPr>
          <p:cNvSpPr txBox="1">
            <a:spLocks noChangeArrowheads="1"/>
          </p:cNvSpPr>
          <p:nvPr/>
        </p:nvSpPr>
        <p:spPr bwMode="auto">
          <a:xfrm>
            <a:off x="2441629" y="4008507"/>
            <a:ext cx="4288353" cy="461665"/>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400" dirty="0">
                <a:latin typeface="黑体" panose="02010609060101010101" pitchFamily="49" charset="-122"/>
                <a:ea typeface="黑体" panose="02010609060101010101" pitchFamily="49" charset="-122"/>
                <a:cs typeface="Times New Roman" panose="02020603050405020304" pitchFamily="18" charset="0"/>
              </a:rPr>
              <a:t>2CuO + C      2Cu + CO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a:t>
            </a:r>
            <a:r>
              <a:rPr lang="zh-CN" altLang="en-US" sz="2400" dirty="0">
                <a:latin typeface="黑体" panose="02010609060101010101" pitchFamily="49" charset="-122"/>
                <a:ea typeface="黑体" panose="02010609060101010101" pitchFamily="49" charset="-122"/>
                <a:cs typeface="Times New Roman" panose="02020603050405020304" pitchFamily="18" charset="0"/>
              </a:rPr>
              <a:t> ↑</a:t>
            </a:r>
            <a:endParaRPr lang="en-US" altLang="zh-CN" sz="24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21" name="Text Box 17">
            <a:extLst>
              <a:ext uri="{FF2B5EF4-FFF2-40B4-BE49-F238E27FC236}">
                <a16:creationId xmlns:a16="http://schemas.microsoft.com/office/drawing/2014/main" id="{49E06C14-3B9A-46C1-8B97-E657659CD436}"/>
              </a:ext>
            </a:extLst>
          </p:cNvPr>
          <p:cNvSpPr txBox="1">
            <a:spLocks noChangeArrowheads="1"/>
          </p:cNvSpPr>
          <p:nvPr/>
        </p:nvSpPr>
        <p:spPr bwMode="auto">
          <a:xfrm>
            <a:off x="3928051" y="3856412"/>
            <a:ext cx="59503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600" dirty="0">
                <a:latin typeface="黑体" panose="02010609060101010101" pitchFamily="49" charset="-122"/>
                <a:ea typeface="黑体" panose="02010609060101010101" pitchFamily="49" charset="-122"/>
                <a:cs typeface="Times New Roman" panose="02020603050405020304" pitchFamily="18" charset="0"/>
              </a:rPr>
              <a:t>高温</a:t>
            </a:r>
          </a:p>
        </p:txBody>
      </p:sp>
      <p:sp>
        <p:nvSpPr>
          <p:cNvPr id="22" name="Text Box 2">
            <a:extLst>
              <a:ext uri="{FF2B5EF4-FFF2-40B4-BE49-F238E27FC236}">
                <a16:creationId xmlns:a16="http://schemas.microsoft.com/office/drawing/2014/main" id="{EE7271C9-6899-470A-ACE6-F59C4B822532}"/>
              </a:ext>
            </a:extLst>
          </p:cNvPr>
          <p:cNvSpPr txBox="1">
            <a:spLocks noChangeArrowheads="1"/>
          </p:cNvSpPr>
          <p:nvPr/>
        </p:nvSpPr>
        <p:spPr bwMode="auto">
          <a:xfrm>
            <a:off x="6502828" y="3314297"/>
            <a:ext cx="8366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800">
                <a:solidFill>
                  <a:schemeClr val="tx1"/>
                </a:solidFill>
                <a:latin typeface="Arial" panose="020B0604020202020204" pitchFamily="34" charset="0"/>
                <a:ea typeface="宋体" panose="02010600030101010101" pitchFamily="2" charset="-122"/>
              </a:defRPr>
            </a:lvl2pPr>
            <a:lvl3pPr marL="1143000" indent="-228600" eaLnBrk="0" hangingPunct="0">
              <a:defRPr sz="2800">
                <a:solidFill>
                  <a:schemeClr val="tx1"/>
                </a:solidFill>
                <a:latin typeface="Arial" panose="020B0604020202020204" pitchFamily="34" charset="0"/>
                <a:ea typeface="宋体" panose="02010600030101010101" pitchFamily="2" charset="-122"/>
              </a:defRPr>
            </a:lvl3pPr>
            <a:lvl4pPr marL="1600200" indent="-228600" eaLnBrk="0" hangingPunct="0">
              <a:defRPr sz="2800">
                <a:solidFill>
                  <a:schemeClr val="tx1"/>
                </a:solidFill>
                <a:latin typeface="Arial" panose="020B0604020202020204" pitchFamily="34" charset="0"/>
                <a:ea typeface="宋体" panose="02010600030101010101" pitchFamily="2" charset="-122"/>
              </a:defRPr>
            </a:lvl4pPr>
            <a:lvl5pPr marL="2057400" indent="-228600" eaLnBrk="0" hangingPunct="0">
              <a:defRPr sz="28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a:latin typeface="黑体" panose="02010609060101010101" pitchFamily="49" charset="-122"/>
                <a:ea typeface="黑体" panose="02010609060101010101" pitchFamily="49" charset="-122"/>
                <a:cs typeface="Times New Roman" panose="02020603050405020304" pitchFamily="18" charset="0"/>
              </a:rPr>
              <a:t>Cu</a:t>
            </a:r>
          </a:p>
        </p:txBody>
      </p:sp>
      <p:sp>
        <p:nvSpPr>
          <p:cNvPr id="23" name="Text Box 3">
            <a:extLst>
              <a:ext uri="{FF2B5EF4-FFF2-40B4-BE49-F238E27FC236}">
                <a16:creationId xmlns:a16="http://schemas.microsoft.com/office/drawing/2014/main" id="{96CDAADD-794F-4C67-B9B0-707C141CAF27}"/>
              </a:ext>
            </a:extLst>
          </p:cNvPr>
          <p:cNvSpPr txBox="1">
            <a:spLocks noChangeArrowheads="1"/>
          </p:cNvSpPr>
          <p:nvPr/>
        </p:nvSpPr>
        <p:spPr bwMode="auto">
          <a:xfrm>
            <a:off x="8776128" y="3314297"/>
            <a:ext cx="11826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800">
                <a:solidFill>
                  <a:schemeClr val="tx1"/>
                </a:solidFill>
                <a:latin typeface="Arial" panose="020B0604020202020204" pitchFamily="34" charset="0"/>
                <a:ea typeface="宋体" panose="02010600030101010101" pitchFamily="2" charset="-122"/>
              </a:defRPr>
            </a:lvl2pPr>
            <a:lvl3pPr marL="1143000" indent="-228600" eaLnBrk="0" hangingPunct="0">
              <a:defRPr sz="2800">
                <a:solidFill>
                  <a:schemeClr val="tx1"/>
                </a:solidFill>
                <a:latin typeface="Arial" panose="020B0604020202020204" pitchFamily="34" charset="0"/>
                <a:ea typeface="宋体" panose="02010600030101010101" pitchFamily="2" charset="-122"/>
              </a:defRPr>
            </a:lvl3pPr>
            <a:lvl4pPr marL="1600200" indent="-228600" eaLnBrk="0" hangingPunct="0">
              <a:defRPr sz="2800">
                <a:solidFill>
                  <a:schemeClr val="tx1"/>
                </a:solidFill>
                <a:latin typeface="Arial" panose="020B0604020202020204" pitchFamily="34" charset="0"/>
                <a:ea typeface="宋体" panose="02010600030101010101" pitchFamily="2" charset="-122"/>
              </a:defRPr>
            </a:lvl4pPr>
            <a:lvl5pPr marL="2057400" indent="-228600" eaLnBrk="0" hangingPunct="0">
              <a:defRPr sz="28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err="1">
                <a:latin typeface="黑体" panose="02010609060101010101" pitchFamily="49" charset="-122"/>
                <a:ea typeface="黑体" panose="02010609060101010101" pitchFamily="49" charset="-122"/>
                <a:cs typeface="Times New Roman" panose="02020603050405020304" pitchFamily="18" charset="0"/>
              </a:rPr>
              <a:t>Cu</a:t>
            </a:r>
            <a:r>
              <a:rPr kumimoji="1" lang="en-US" altLang="zh-CN" sz="2400" dirty="0" err="1">
                <a:solidFill>
                  <a:srgbClr val="FF0000"/>
                </a:solidFill>
                <a:latin typeface="黑体" panose="02010609060101010101" pitchFamily="49" charset="-122"/>
                <a:ea typeface="黑体" panose="02010609060101010101" pitchFamily="49" charset="-122"/>
                <a:cs typeface="Times New Roman" panose="02020603050405020304" pitchFamily="18" charset="0"/>
              </a:rPr>
              <a:t>O</a:t>
            </a:r>
            <a:endParaRPr kumimoji="1"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endParaRPr>
          </a:p>
        </p:txBody>
      </p:sp>
      <p:grpSp>
        <p:nvGrpSpPr>
          <p:cNvPr id="24" name="Group 4">
            <a:extLst>
              <a:ext uri="{FF2B5EF4-FFF2-40B4-BE49-F238E27FC236}">
                <a16:creationId xmlns:a16="http://schemas.microsoft.com/office/drawing/2014/main" id="{0215A442-FAC2-4198-A58B-33FCE1DB2864}"/>
              </a:ext>
            </a:extLst>
          </p:cNvPr>
          <p:cNvGrpSpPr>
            <a:grpSpLocks/>
          </p:cNvGrpSpPr>
          <p:nvPr/>
        </p:nvGrpSpPr>
        <p:grpSpPr bwMode="auto">
          <a:xfrm>
            <a:off x="6598078" y="2041122"/>
            <a:ext cx="2101849" cy="1960562"/>
            <a:chOff x="1509" y="1104"/>
            <a:chExt cx="1324" cy="1235"/>
          </a:xfrm>
        </p:grpSpPr>
        <p:sp>
          <p:nvSpPr>
            <p:cNvPr id="25" name="Arc 5">
              <a:extLst>
                <a:ext uri="{FF2B5EF4-FFF2-40B4-BE49-F238E27FC236}">
                  <a16:creationId xmlns:a16="http://schemas.microsoft.com/office/drawing/2014/main" id="{44A6E837-ED52-49E8-AC21-DE20FC60D0E9}"/>
                </a:ext>
              </a:extLst>
            </p:cNvPr>
            <p:cNvSpPr>
              <a:spLocks noChangeAspect="1"/>
            </p:cNvSpPr>
            <p:nvPr/>
          </p:nvSpPr>
          <p:spPr bwMode="auto">
            <a:xfrm rot="-3124594">
              <a:off x="1999" y="1506"/>
              <a:ext cx="755" cy="912"/>
            </a:xfrm>
            <a:custGeom>
              <a:avLst/>
              <a:gdLst>
                <a:gd name="T0" fmla="*/ 0 w 21600"/>
                <a:gd name="T1" fmla="*/ 0 h 27151"/>
                <a:gd name="T2" fmla="*/ 730 w 21600"/>
                <a:gd name="T3" fmla="*/ 912 h 27151"/>
                <a:gd name="T4" fmla="*/ 0 w 21600"/>
                <a:gd name="T5" fmla="*/ 726 h 27151"/>
                <a:gd name="T6" fmla="*/ 0 60000 65536"/>
                <a:gd name="T7" fmla="*/ 0 60000 65536"/>
                <a:gd name="T8" fmla="*/ 0 60000 65536"/>
                <a:gd name="T9" fmla="*/ 0 w 21600"/>
                <a:gd name="T10" fmla="*/ 0 h 27151"/>
                <a:gd name="T11" fmla="*/ 21600 w 21600"/>
                <a:gd name="T12" fmla="*/ 27151 h 27151"/>
              </a:gdLst>
              <a:ahLst/>
              <a:cxnLst>
                <a:cxn ang="T6">
                  <a:pos x="T0" y="T1"/>
                </a:cxn>
                <a:cxn ang="T7">
                  <a:pos x="T2" y="T3"/>
                </a:cxn>
                <a:cxn ang="T8">
                  <a:pos x="T4" y="T5"/>
                </a:cxn>
              </a:cxnLst>
              <a:rect l="T9" t="T10" r="T11" b="T12"/>
              <a:pathLst>
                <a:path w="21600" h="27151" fill="none" extrusionOk="0">
                  <a:moveTo>
                    <a:pt x="-1" y="0"/>
                  </a:moveTo>
                  <a:cubicBezTo>
                    <a:pt x="11929" y="0"/>
                    <a:pt x="21600" y="9670"/>
                    <a:pt x="21600" y="21600"/>
                  </a:cubicBezTo>
                  <a:cubicBezTo>
                    <a:pt x="21600" y="23474"/>
                    <a:pt x="21356" y="25340"/>
                    <a:pt x="20874" y="27151"/>
                  </a:cubicBezTo>
                </a:path>
                <a:path w="21600" h="27151" stroke="0" extrusionOk="0">
                  <a:moveTo>
                    <a:pt x="-1" y="0"/>
                  </a:moveTo>
                  <a:cubicBezTo>
                    <a:pt x="11929" y="0"/>
                    <a:pt x="21600" y="9670"/>
                    <a:pt x="21600" y="21600"/>
                  </a:cubicBezTo>
                  <a:cubicBezTo>
                    <a:pt x="21600" y="23474"/>
                    <a:pt x="21356" y="25340"/>
                    <a:pt x="20874" y="27151"/>
                  </a:cubicBezTo>
                  <a:lnTo>
                    <a:pt x="0" y="21600"/>
                  </a:lnTo>
                  <a:close/>
                </a:path>
              </a:pathLst>
            </a:custGeom>
            <a:noFill/>
            <a:ln w="28575">
              <a:solidFill>
                <a:schemeClr val="tx1"/>
              </a:solidFill>
              <a:round/>
              <a:headEnd/>
              <a:tailEnd type="triangle" w="lg"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sz="2400">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26" name="Arc 6">
              <a:extLst>
                <a:ext uri="{FF2B5EF4-FFF2-40B4-BE49-F238E27FC236}">
                  <a16:creationId xmlns:a16="http://schemas.microsoft.com/office/drawing/2014/main" id="{9BD6EB46-6DD6-48AF-8A30-D1786348BE5F}"/>
                </a:ext>
              </a:extLst>
            </p:cNvPr>
            <p:cNvSpPr>
              <a:spLocks/>
            </p:cNvSpPr>
            <p:nvPr/>
          </p:nvSpPr>
          <p:spPr bwMode="auto">
            <a:xfrm rot="-3124594" flipH="1" flipV="1">
              <a:off x="1934" y="1186"/>
              <a:ext cx="630" cy="466"/>
            </a:xfrm>
            <a:custGeom>
              <a:avLst/>
              <a:gdLst>
                <a:gd name="T0" fmla="*/ 451 w 21600"/>
                <a:gd name="T1" fmla="*/ 0 h 16625"/>
                <a:gd name="T2" fmla="*/ 628 w 21600"/>
                <a:gd name="T3" fmla="*/ 466 h 16625"/>
                <a:gd name="T4" fmla="*/ 0 w 21600"/>
                <a:gd name="T5" fmla="*/ 423 h 16625"/>
                <a:gd name="T6" fmla="*/ 0 60000 65536"/>
                <a:gd name="T7" fmla="*/ 0 60000 65536"/>
                <a:gd name="T8" fmla="*/ 0 60000 65536"/>
                <a:gd name="T9" fmla="*/ 0 w 21600"/>
                <a:gd name="T10" fmla="*/ 0 h 16625"/>
                <a:gd name="T11" fmla="*/ 21600 w 21600"/>
                <a:gd name="T12" fmla="*/ 16625 h 16625"/>
              </a:gdLst>
              <a:ahLst/>
              <a:cxnLst>
                <a:cxn ang="T6">
                  <a:pos x="T0" y="T1"/>
                </a:cxn>
                <a:cxn ang="T7">
                  <a:pos x="T2" y="T3"/>
                </a:cxn>
                <a:cxn ang="T8">
                  <a:pos x="T4" y="T5"/>
                </a:cxn>
              </a:cxnLst>
              <a:rect l="T9" t="T10" r="T11" b="T12"/>
              <a:pathLst>
                <a:path w="21600" h="16625" fill="none" extrusionOk="0">
                  <a:moveTo>
                    <a:pt x="15458" y="-1"/>
                  </a:moveTo>
                  <a:cubicBezTo>
                    <a:pt x="19395" y="4034"/>
                    <a:pt x="21600" y="9448"/>
                    <a:pt x="21600" y="15086"/>
                  </a:cubicBezTo>
                  <a:cubicBezTo>
                    <a:pt x="21600" y="15599"/>
                    <a:pt x="21581" y="16112"/>
                    <a:pt x="21545" y="16625"/>
                  </a:cubicBezTo>
                </a:path>
                <a:path w="21600" h="16625" stroke="0" extrusionOk="0">
                  <a:moveTo>
                    <a:pt x="15458" y="-1"/>
                  </a:moveTo>
                  <a:cubicBezTo>
                    <a:pt x="19395" y="4034"/>
                    <a:pt x="21600" y="9448"/>
                    <a:pt x="21600" y="15086"/>
                  </a:cubicBezTo>
                  <a:cubicBezTo>
                    <a:pt x="21600" y="15599"/>
                    <a:pt x="21581" y="16112"/>
                    <a:pt x="21545" y="16625"/>
                  </a:cubicBezTo>
                  <a:lnTo>
                    <a:pt x="0" y="15086"/>
                  </a:lnTo>
                  <a:close/>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sz="2400">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27" name="Text Box 7">
              <a:extLst>
                <a:ext uri="{FF2B5EF4-FFF2-40B4-BE49-F238E27FC236}">
                  <a16:creationId xmlns:a16="http://schemas.microsoft.com/office/drawing/2014/main" id="{C35EAB78-5709-4DC3-89C2-5D45319733CA}"/>
                </a:ext>
              </a:extLst>
            </p:cNvPr>
            <p:cNvSpPr txBox="1">
              <a:spLocks noChangeArrowheads="1"/>
            </p:cNvSpPr>
            <p:nvPr/>
          </p:nvSpPr>
          <p:spPr bwMode="auto">
            <a:xfrm>
              <a:off x="1509" y="1310"/>
              <a:ext cx="44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800">
                  <a:solidFill>
                    <a:schemeClr val="tx1"/>
                  </a:solidFill>
                  <a:latin typeface="Arial" panose="020B0604020202020204" pitchFamily="34" charset="0"/>
                  <a:ea typeface="宋体" panose="02010600030101010101" pitchFamily="2" charset="-122"/>
                </a:defRPr>
              </a:lvl2pPr>
              <a:lvl3pPr marL="1143000" indent="-228600" eaLnBrk="0" hangingPunct="0">
                <a:defRPr sz="2800">
                  <a:solidFill>
                    <a:schemeClr val="tx1"/>
                  </a:solidFill>
                  <a:latin typeface="Arial" panose="020B0604020202020204" pitchFamily="34" charset="0"/>
                  <a:ea typeface="宋体" panose="02010600030101010101" pitchFamily="2" charset="-122"/>
                </a:defRPr>
              </a:lvl3pPr>
              <a:lvl4pPr marL="1600200" indent="-228600" eaLnBrk="0" hangingPunct="0">
                <a:defRPr sz="2800">
                  <a:solidFill>
                    <a:schemeClr val="tx1"/>
                  </a:solidFill>
                  <a:latin typeface="Arial" panose="020B0604020202020204" pitchFamily="34" charset="0"/>
                  <a:ea typeface="宋体" panose="02010600030101010101" pitchFamily="2" charset="-122"/>
                </a:defRPr>
              </a:lvl4pPr>
              <a:lvl5pPr marL="2057400" indent="-228600" eaLnBrk="0" hangingPunct="0">
                <a:defRPr sz="28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solidFill>
                    <a:srgbClr val="FF0000"/>
                  </a:solidFill>
                  <a:latin typeface="Times New Roman" panose="02020603050405020304" pitchFamily="18" charset="0"/>
                  <a:ea typeface="华文楷体" panose="02010600040101010101" pitchFamily="2" charset="-122"/>
                  <a:cs typeface="Times New Roman" panose="02020603050405020304" pitchFamily="18" charset="0"/>
                </a:rPr>
                <a:t>O</a:t>
              </a:r>
              <a:r>
                <a:rPr kumimoji="1" lang="en-US" altLang="zh-CN" sz="2400" baseline="-25000" dirty="0">
                  <a:solidFill>
                    <a:srgbClr val="FF0000"/>
                  </a:solidFill>
                  <a:latin typeface="Times New Roman" panose="02020603050405020304" pitchFamily="18" charset="0"/>
                  <a:ea typeface="华文楷体" panose="02010600040101010101" pitchFamily="2" charset="-122"/>
                  <a:cs typeface="Times New Roman" panose="02020603050405020304" pitchFamily="18" charset="0"/>
                </a:rPr>
                <a:t>2</a:t>
              </a:r>
              <a:endParaRPr kumimoji="1" lang="en-US" altLang="zh-CN" sz="2400" dirty="0">
                <a:solidFill>
                  <a:srgbClr val="FF0000"/>
                </a:solidFill>
                <a:latin typeface="Times New Roman" panose="02020603050405020304" pitchFamily="18" charset="0"/>
                <a:ea typeface="华文楷体" panose="02010600040101010101" pitchFamily="2" charset="-122"/>
                <a:cs typeface="Times New Roman" panose="02020603050405020304" pitchFamily="18" charset="0"/>
              </a:endParaRPr>
            </a:p>
          </p:txBody>
        </p:sp>
      </p:grpSp>
      <p:sp>
        <p:nvSpPr>
          <p:cNvPr id="28" name="Arc 8">
            <a:extLst>
              <a:ext uri="{FF2B5EF4-FFF2-40B4-BE49-F238E27FC236}">
                <a16:creationId xmlns:a16="http://schemas.microsoft.com/office/drawing/2014/main" id="{23DAB863-75E1-4C60-A524-2CD8608E75DF}"/>
              </a:ext>
            </a:extLst>
          </p:cNvPr>
          <p:cNvSpPr>
            <a:spLocks noChangeAspect="1"/>
          </p:cNvSpPr>
          <p:nvPr/>
        </p:nvSpPr>
        <p:spPr bwMode="auto">
          <a:xfrm rot="18475406" flipH="1" flipV="1">
            <a:off x="7300547" y="3211903"/>
            <a:ext cx="1198562" cy="1447800"/>
          </a:xfrm>
          <a:custGeom>
            <a:avLst/>
            <a:gdLst>
              <a:gd name="T0" fmla="*/ 0 w 21600"/>
              <a:gd name="T1" fmla="*/ 0 h 27151"/>
              <a:gd name="T2" fmla="*/ 1158277 w 21600"/>
              <a:gd name="T3" fmla="*/ 1447800 h 27151"/>
              <a:gd name="T4" fmla="*/ 0 w 21600"/>
              <a:gd name="T5" fmla="*/ 1151799 h 27151"/>
              <a:gd name="T6" fmla="*/ 0 60000 65536"/>
              <a:gd name="T7" fmla="*/ 0 60000 65536"/>
              <a:gd name="T8" fmla="*/ 0 60000 65536"/>
              <a:gd name="T9" fmla="*/ 0 w 21600"/>
              <a:gd name="T10" fmla="*/ 0 h 27151"/>
              <a:gd name="T11" fmla="*/ 21600 w 21600"/>
              <a:gd name="T12" fmla="*/ 27151 h 27151"/>
            </a:gdLst>
            <a:ahLst/>
            <a:cxnLst>
              <a:cxn ang="T6">
                <a:pos x="T0" y="T1"/>
              </a:cxn>
              <a:cxn ang="T7">
                <a:pos x="T2" y="T3"/>
              </a:cxn>
              <a:cxn ang="T8">
                <a:pos x="T4" y="T5"/>
              </a:cxn>
            </a:cxnLst>
            <a:rect l="T9" t="T10" r="T11" b="T12"/>
            <a:pathLst>
              <a:path w="21600" h="27151" fill="none" extrusionOk="0">
                <a:moveTo>
                  <a:pt x="-1" y="0"/>
                </a:moveTo>
                <a:cubicBezTo>
                  <a:pt x="11929" y="0"/>
                  <a:pt x="21600" y="9670"/>
                  <a:pt x="21600" y="21600"/>
                </a:cubicBezTo>
                <a:cubicBezTo>
                  <a:pt x="21600" y="23474"/>
                  <a:pt x="21356" y="25340"/>
                  <a:pt x="20874" y="27151"/>
                </a:cubicBezTo>
              </a:path>
              <a:path w="21600" h="27151" stroke="0" extrusionOk="0">
                <a:moveTo>
                  <a:pt x="-1" y="0"/>
                </a:moveTo>
                <a:cubicBezTo>
                  <a:pt x="11929" y="0"/>
                  <a:pt x="21600" y="9670"/>
                  <a:pt x="21600" y="21600"/>
                </a:cubicBezTo>
                <a:cubicBezTo>
                  <a:pt x="21600" y="23474"/>
                  <a:pt x="21356" y="25340"/>
                  <a:pt x="20874" y="27151"/>
                </a:cubicBezTo>
                <a:lnTo>
                  <a:pt x="0" y="21600"/>
                </a:lnTo>
                <a:close/>
              </a:path>
            </a:pathLst>
          </a:custGeom>
          <a:noFill/>
          <a:ln w="28575">
            <a:solidFill>
              <a:schemeClr val="tx1"/>
            </a:solidFill>
            <a:round/>
            <a:headEnd/>
            <a:tailEnd type="triangle" w="lg"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sz="2400">
              <a:latin typeface="黑体" panose="02010609060101010101" pitchFamily="49" charset="-122"/>
              <a:ea typeface="黑体" panose="02010609060101010101" pitchFamily="49" charset="-122"/>
              <a:cs typeface="Times New Roman" panose="02020603050405020304" pitchFamily="18" charset="0"/>
            </a:endParaRPr>
          </a:p>
        </p:txBody>
      </p:sp>
      <p:grpSp>
        <p:nvGrpSpPr>
          <p:cNvPr id="29" name="Group 9">
            <a:extLst>
              <a:ext uri="{FF2B5EF4-FFF2-40B4-BE49-F238E27FC236}">
                <a16:creationId xmlns:a16="http://schemas.microsoft.com/office/drawing/2014/main" id="{BC1145D7-C50C-46CA-A818-7038D0B26C1B}"/>
              </a:ext>
            </a:extLst>
          </p:cNvPr>
          <p:cNvGrpSpPr>
            <a:grpSpLocks/>
          </p:cNvGrpSpPr>
          <p:nvPr/>
        </p:nvGrpSpPr>
        <p:grpSpPr bwMode="auto">
          <a:xfrm>
            <a:off x="6563154" y="4069948"/>
            <a:ext cx="2914650" cy="1447800"/>
            <a:chOff x="1487" y="2382"/>
            <a:chExt cx="1836" cy="912"/>
          </a:xfrm>
        </p:grpSpPr>
        <p:sp>
          <p:nvSpPr>
            <p:cNvPr id="30" name="Arc 10">
              <a:extLst>
                <a:ext uri="{FF2B5EF4-FFF2-40B4-BE49-F238E27FC236}">
                  <a16:creationId xmlns:a16="http://schemas.microsoft.com/office/drawing/2014/main" id="{961FC99A-ADB9-4808-AEF4-6F9610F02FF9}"/>
                </a:ext>
              </a:extLst>
            </p:cNvPr>
            <p:cNvSpPr>
              <a:spLocks noChangeAspect="1"/>
            </p:cNvSpPr>
            <p:nvPr/>
          </p:nvSpPr>
          <p:spPr bwMode="auto">
            <a:xfrm rot="2641972" flipH="1">
              <a:off x="2068" y="2382"/>
              <a:ext cx="755" cy="912"/>
            </a:xfrm>
            <a:custGeom>
              <a:avLst/>
              <a:gdLst>
                <a:gd name="T0" fmla="*/ 0 w 21600"/>
                <a:gd name="T1" fmla="*/ 0 h 27151"/>
                <a:gd name="T2" fmla="*/ 730 w 21600"/>
                <a:gd name="T3" fmla="*/ 912 h 27151"/>
                <a:gd name="T4" fmla="*/ 0 w 21600"/>
                <a:gd name="T5" fmla="*/ 726 h 27151"/>
                <a:gd name="T6" fmla="*/ 0 60000 65536"/>
                <a:gd name="T7" fmla="*/ 0 60000 65536"/>
                <a:gd name="T8" fmla="*/ 0 60000 65536"/>
                <a:gd name="T9" fmla="*/ 0 w 21600"/>
                <a:gd name="T10" fmla="*/ 0 h 27151"/>
                <a:gd name="T11" fmla="*/ 21600 w 21600"/>
                <a:gd name="T12" fmla="*/ 27151 h 27151"/>
              </a:gdLst>
              <a:ahLst/>
              <a:cxnLst>
                <a:cxn ang="T6">
                  <a:pos x="T0" y="T1"/>
                </a:cxn>
                <a:cxn ang="T7">
                  <a:pos x="T2" y="T3"/>
                </a:cxn>
                <a:cxn ang="T8">
                  <a:pos x="T4" y="T5"/>
                </a:cxn>
              </a:cxnLst>
              <a:rect l="T9" t="T10" r="T11" b="T12"/>
              <a:pathLst>
                <a:path w="21600" h="27151" fill="none" extrusionOk="0">
                  <a:moveTo>
                    <a:pt x="-1" y="0"/>
                  </a:moveTo>
                  <a:cubicBezTo>
                    <a:pt x="11929" y="0"/>
                    <a:pt x="21600" y="9670"/>
                    <a:pt x="21600" y="21600"/>
                  </a:cubicBezTo>
                  <a:cubicBezTo>
                    <a:pt x="21600" y="23474"/>
                    <a:pt x="21356" y="25340"/>
                    <a:pt x="20874" y="27151"/>
                  </a:cubicBezTo>
                </a:path>
                <a:path w="21600" h="27151" stroke="0" extrusionOk="0">
                  <a:moveTo>
                    <a:pt x="-1" y="0"/>
                  </a:moveTo>
                  <a:cubicBezTo>
                    <a:pt x="11929" y="0"/>
                    <a:pt x="21600" y="9670"/>
                    <a:pt x="21600" y="21600"/>
                  </a:cubicBezTo>
                  <a:cubicBezTo>
                    <a:pt x="21600" y="23474"/>
                    <a:pt x="21356" y="25340"/>
                    <a:pt x="20874" y="27151"/>
                  </a:cubicBezTo>
                  <a:lnTo>
                    <a:pt x="0" y="21600"/>
                  </a:lnTo>
                  <a:close/>
                </a:path>
              </a:pathLst>
            </a:custGeom>
            <a:noFill/>
            <a:ln w="28575">
              <a:solidFill>
                <a:schemeClr val="tx1"/>
              </a:solidFill>
              <a:round/>
              <a:headEnd/>
              <a:tailEnd type="triangle" w="lg"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sz="2400">
                <a:latin typeface="黑体" panose="02010609060101010101" pitchFamily="49" charset="-122"/>
                <a:ea typeface="黑体" panose="02010609060101010101" pitchFamily="49" charset="-122"/>
                <a:cs typeface="Times New Roman" panose="02020603050405020304" pitchFamily="18" charset="0"/>
              </a:endParaRPr>
            </a:p>
          </p:txBody>
        </p:sp>
        <p:sp>
          <p:nvSpPr>
            <p:cNvPr id="31" name="Text Box 11">
              <a:extLst>
                <a:ext uri="{FF2B5EF4-FFF2-40B4-BE49-F238E27FC236}">
                  <a16:creationId xmlns:a16="http://schemas.microsoft.com/office/drawing/2014/main" id="{5615DC7B-6EEE-4680-AD27-AAB6EA490A12}"/>
                </a:ext>
              </a:extLst>
            </p:cNvPr>
            <p:cNvSpPr txBox="1">
              <a:spLocks noChangeArrowheads="1"/>
            </p:cNvSpPr>
            <p:nvPr/>
          </p:nvSpPr>
          <p:spPr bwMode="auto">
            <a:xfrm>
              <a:off x="3110" y="2554"/>
              <a:ext cx="213"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800">
                  <a:solidFill>
                    <a:schemeClr val="tx1"/>
                  </a:solidFill>
                  <a:latin typeface="Arial" panose="020B0604020202020204" pitchFamily="34" charset="0"/>
                  <a:ea typeface="宋体" panose="02010600030101010101" pitchFamily="2" charset="-122"/>
                </a:defRPr>
              </a:lvl2pPr>
              <a:lvl3pPr marL="1143000" indent="-228600" eaLnBrk="0" hangingPunct="0">
                <a:defRPr sz="2800">
                  <a:solidFill>
                    <a:schemeClr val="tx1"/>
                  </a:solidFill>
                  <a:latin typeface="Arial" panose="020B0604020202020204" pitchFamily="34" charset="0"/>
                  <a:ea typeface="宋体" panose="02010600030101010101" pitchFamily="2" charset="-122"/>
                </a:defRPr>
              </a:lvl3pPr>
              <a:lvl4pPr marL="1600200" indent="-228600" eaLnBrk="0" hangingPunct="0">
                <a:defRPr sz="2800">
                  <a:solidFill>
                    <a:schemeClr val="tx1"/>
                  </a:solidFill>
                  <a:latin typeface="Arial" panose="020B0604020202020204" pitchFamily="34" charset="0"/>
                  <a:ea typeface="宋体" panose="02010600030101010101" pitchFamily="2" charset="-122"/>
                </a:defRPr>
              </a:lvl4pPr>
              <a:lvl5pPr marL="2057400" indent="-228600" eaLnBrk="0" hangingPunct="0">
                <a:defRPr sz="28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C</a:t>
              </a:r>
            </a:p>
          </p:txBody>
        </p:sp>
        <p:sp>
          <p:nvSpPr>
            <p:cNvPr id="32" name="Text Box 12">
              <a:extLst>
                <a:ext uri="{FF2B5EF4-FFF2-40B4-BE49-F238E27FC236}">
                  <a16:creationId xmlns:a16="http://schemas.microsoft.com/office/drawing/2014/main" id="{F30D4409-41F9-43F5-86D5-2B1336A99B70}"/>
                </a:ext>
              </a:extLst>
            </p:cNvPr>
            <p:cNvSpPr txBox="1">
              <a:spLocks noChangeArrowheads="1"/>
            </p:cNvSpPr>
            <p:nvPr/>
          </p:nvSpPr>
          <p:spPr bwMode="auto">
            <a:xfrm>
              <a:off x="1487" y="2803"/>
              <a:ext cx="37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800">
                  <a:solidFill>
                    <a:schemeClr val="tx1"/>
                  </a:solidFill>
                  <a:latin typeface="Arial" panose="020B0604020202020204" pitchFamily="34" charset="0"/>
                  <a:ea typeface="宋体" panose="02010600030101010101" pitchFamily="2" charset="-122"/>
                </a:defRPr>
              </a:lvl2pPr>
              <a:lvl3pPr marL="1143000" indent="-228600" eaLnBrk="0" hangingPunct="0">
                <a:defRPr sz="2800">
                  <a:solidFill>
                    <a:schemeClr val="tx1"/>
                  </a:solidFill>
                  <a:latin typeface="Arial" panose="020B0604020202020204" pitchFamily="34" charset="0"/>
                  <a:ea typeface="宋体" panose="02010600030101010101" pitchFamily="2" charset="-122"/>
                </a:defRPr>
              </a:lvl3pPr>
              <a:lvl4pPr marL="1600200" indent="-228600" eaLnBrk="0" hangingPunct="0">
                <a:defRPr sz="2800">
                  <a:solidFill>
                    <a:schemeClr val="tx1"/>
                  </a:solidFill>
                  <a:latin typeface="Arial" panose="020B0604020202020204" pitchFamily="34" charset="0"/>
                  <a:ea typeface="宋体" panose="02010600030101010101" pitchFamily="2" charset="-122"/>
                </a:defRPr>
              </a:lvl4pPr>
              <a:lvl5pPr marL="2057400" indent="-228600" eaLnBrk="0" hangingPunct="0">
                <a:defRPr sz="28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C</a:t>
              </a:r>
              <a:r>
                <a:rPr kumimoji="1"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O</a:t>
              </a:r>
              <a:r>
                <a:rPr kumimoji="1" lang="en-US" altLang="zh-CN" sz="2400" baseline="-250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2</a:t>
              </a:r>
            </a:p>
          </p:txBody>
        </p:sp>
      </p:grpSp>
      <p:sp>
        <p:nvSpPr>
          <p:cNvPr id="33" name="Text Box 13">
            <a:extLst>
              <a:ext uri="{FF2B5EF4-FFF2-40B4-BE49-F238E27FC236}">
                <a16:creationId xmlns:a16="http://schemas.microsoft.com/office/drawing/2014/main" id="{111867E3-5C5D-4A72-8CF2-3B78BF8BEE1F}"/>
              </a:ext>
            </a:extLst>
          </p:cNvPr>
          <p:cNvSpPr txBox="1">
            <a:spLocks noChangeArrowheads="1"/>
          </p:cNvSpPr>
          <p:nvPr/>
        </p:nvSpPr>
        <p:spPr bwMode="auto">
          <a:xfrm>
            <a:off x="7366428" y="3098397"/>
            <a:ext cx="1174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800">
                <a:solidFill>
                  <a:schemeClr val="tx1"/>
                </a:solidFill>
                <a:latin typeface="Arial" panose="020B0604020202020204" pitchFamily="34" charset="0"/>
                <a:ea typeface="宋体" panose="02010600030101010101" pitchFamily="2" charset="-122"/>
              </a:defRPr>
            </a:lvl2pPr>
            <a:lvl3pPr marL="1143000" indent="-228600" eaLnBrk="0" hangingPunct="0">
              <a:defRPr sz="2800">
                <a:solidFill>
                  <a:schemeClr val="tx1"/>
                </a:solidFill>
                <a:latin typeface="Arial" panose="020B0604020202020204" pitchFamily="34" charset="0"/>
                <a:ea typeface="宋体" panose="02010600030101010101" pitchFamily="2" charset="-122"/>
              </a:defRPr>
            </a:lvl3pPr>
            <a:lvl4pPr marL="1600200" indent="-228600" eaLnBrk="0" hangingPunct="0">
              <a:defRPr sz="2800">
                <a:solidFill>
                  <a:schemeClr val="tx1"/>
                </a:solidFill>
                <a:latin typeface="Arial" panose="020B0604020202020204" pitchFamily="34" charset="0"/>
                <a:ea typeface="宋体" panose="02010600030101010101" pitchFamily="2" charset="-122"/>
              </a:defRPr>
            </a:lvl4pPr>
            <a:lvl5pPr marL="2057400" indent="-228600" eaLnBrk="0" hangingPunct="0">
              <a:defRPr sz="28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氧化</a:t>
            </a:r>
          </a:p>
        </p:txBody>
      </p:sp>
      <p:sp>
        <p:nvSpPr>
          <p:cNvPr id="34" name="Text Box 14">
            <a:extLst>
              <a:ext uri="{FF2B5EF4-FFF2-40B4-BE49-F238E27FC236}">
                <a16:creationId xmlns:a16="http://schemas.microsoft.com/office/drawing/2014/main" id="{F059AC53-CF21-4E4E-B84E-A16D0137600F}"/>
              </a:ext>
            </a:extLst>
          </p:cNvPr>
          <p:cNvSpPr txBox="1">
            <a:spLocks noChangeArrowheads="1"/>
          </p:cNvSpPr>
          <p:nvPr/>
        </p:nvSpPr>
        <p:spPr bwMode="auto">
          <a:xfrm>
            <a:off x="7707741" y="4403322"/>
            <a:ext cx="9540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800">
                <a:solidFill>
                  <a:schemeClr val="tx1"/>
                </a:solidFill>
                <a:latin typeface="Arial" panose="020B0604020202020204" pitchFamily="34" charset="0"/>
                <a:ea typeface="宋体" panose="02010600030101010101" pitchFamily="2" charset="-122"/>
              </a:defRPr>
            </a:lvl2pPr>
            <a:lvl3pPr marL="1143000" indent="-228600" eaLnBrk="0" hangingPunct="0">
              <a:defRPr sz="2800">
                <a:solidFill>
                  <a:schemeClr val="tx1"/>
                </a:solidFill>
                <a:latin typeface="Arial" panose="020B0604020202020204" pitchFamily="34" charset="0"/>
                <a:ea typeface="宋体" panose="02010600030101010101" pitchFamily="2" charset="-122"/>
              </a:defRPr>
            </a:lvl3pPr>
            <a:lvl4pPr marL="1600200" indent="-228600" eaLnBrk="0" hangingPunct="0">
              <a:defRPr sz="2800">
                <a:solidFill>
                  <a:schemeClr val="tx1"/>
                </a:solidFill>
                <a:latin typeface="Arial" panose="020B0604020202020204" pitchFamily="34" charset="0"/>
                <a:ea typeface="宋体" panose="02010600030101010101" pitchFamily="2" charset="-122"/>
              </a:defRPr>
            </a:lvl4pPr>
            <a:lvl5pPr marL="2057400" indent="-228600" eaLnBrk="0" hangingPunct="0">
              <a:defRPr sz="28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氧化</a:t>
            </a:r>
          </a:p>
        </p:txBody>
      </p:sp>
      <p:sp>
        <p:nvSpPr>
          <p:cNvPr id="35" name="Text Box 15">
            <a:extLst>
              <a:ext uri="{FF2B5EF4-FFF2-40B4-BE49-F238E27FC236}">
                <a16:creationId xmlns:a16="http://schemas.microsoft.com/office/drawing/2014/main" id="{C903CD1F-950B-42EB-A31A-C1526A4C99ED}"/>
              </a:ext>
            </a:extLst>
          </p:cNvPr>
          <p:cNvSpPr txBox="1">
            <a:spLocks noChangeArrowheads="1"/>
          </p:cNvSpPr>
          <p:nvPr/>
        </p:nvSpPr>
        <p:spPr bwMode="auto">
          <a:xfrm>
            <a:off x="7631541" y="3869922"/>
            <a:ext cx="10302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800">
                <a:solidFill>
                  <a:schemeClr val="tx1"/>
                </a:solidFill>
                <a:latin typeface="Arial" panose="020B0604020202020204" pitchFamily="34" charset="0"/>
                <a:ea typeface="宋体" panose="02010600030101010101" pitchFamily="2" charset="-122"/>
              </a:defRPr>
            </a:lvl2pPr>
            <a:lvl3pPr marL="1143000" indent="-228600" eaLnBrk="0" hangingPunct="0">
              <a:defRPr sz="2800">
                <a:solidFill>
                  <a:schemeClr val="tx1"/>
                </a:solidFill>
                <a:latin typeface="Arial" panose="020B0604020202020204" pitchFamily="34" charset="0"/>
                <a:ea typeface="宋体" panose="02010600030101010101" pitchFamily="2" charset="-122"/>
              </a:defRPr>
            </a:lvl3pPr>
            <a:lvl4pPr marL="1600200" indent="-228600" eaLnBrk="0" hangingPunct="0">
              <a:defRPr sz="2800">
                <a:solidFill>
                  <a:schemeClr val="tx1"/>
                </a:solidFill>
                <a:latin typeface="Arial" panose="020B0604020202020204" pitchFamily="34" charset="0"/>
                <a:ea typeface="宋体" panose="02010600030101010101" pitchFamily="2" charset="-122"/>
              </a:defRPr>
            </a:lvl4pPr>
            <a:lvl5pPr marL="2057400" indent="-228600" eaLnBrk="0" hangingPunct="0">
              <a:defRPr sz="28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400" dirty="0">
                <a:solidFill>
                  <a:srgbClr val="00B050"/>
                </a:solidFill>
                <a:latin typeface="黑体" panose="02010609060101010101" pitchFamily="49" charset="-122"/>
                <a:ea typeface="黑体" panose="02010609060101010101" pitchFamily="49" charset="-122"/>
                <a:cs typeface="Times New Roman" panose="02020603050405020304" pitchFamily="18" charset="0"/>
              </a:rPr>
              <a:t>还原</a:t>
            </a:r>
          </a:p>
        </p:txBody>
      </p:sp>
      <p:sp>
        <p:nvSpPr>
          <p:cNvPr id="36" name="Text Box 26">
            <a:extLst>
              <a:ext uri="{FF2B5EF4-FFF2-40B4-BE49-F238E27FC236}">
                <a16:creationId xmlns:a16="http://schemas.microsoft.com/office/drawing/2014/main" id="{9D34F5C2-36C8-4BF8-AE26-F62A04AF50B9}"/>
              </a:ext>
            </a:extLst>
          </p:cNvPr>
          <p:cNvSpPr txBox="1">
            <a:spLocks noChangeArrowheads="1"/>
          </p:cNvSpPr>
          <p:nvPr/>
        </p:nvSpPr>
        <p:spPr bwMode="auto">
          <a:xfrm>
            <a:off x="7653766" y="2450697"/>
            <a:ext cx="10302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800">
                <a:solidFill>
                  <a:schemeClr val="tx1"/>
                </a:solidFill>
                <a:latin typeface="Arial" panose="020B0604020202020204" pitchFamily="34" charset="0"/>
                <a:ea typeface="宋体" panose="02010600030101010101" pitchFamily="2" charset="-122"/>
              </a:defRPr>
            </a:lvl2pPr>
            <a:lvl3pPr marL="1143000" indent="-228600" eaLnBrk="0" hangingPunct="0">
              <a:defRPr sz="2800">
                <a:solidFill>
                  <a:schemeClr val="tx1"/>
                </a:solidFill>
                <a:latin typeface="Arial" panose="020B0604020202020204" pitchFamily="34" charset="0"/>
                <a:ea typeface="宋体" panose="02010600030101010101" pitchFamily="2" charset="-122"/>
              </a:defRPr>
            </a:lvl3pPr>
            <a:lvl4pPr marL="1600200" indent="-228600" eaLnBrk="0" hangingPunct="0">
              <a:defRPr sz="2800">
                <a:solidFill>
                  <a:schemeClr val="tx1"/>
                </a:solidFill>
                <a:latin typeface="Arial" panose="020B0604020202020204" pitchFamily="34" charset="0"/>
                <a:ea typeface="宋体" panose="02010600030101010101" pitchFamily="2" charset="-122"/>
              </a:defRPr>
            </a:lvl4pPr>
            <a:lvl5pPr marL="2057400" indent="-228600" eaLnBrk="0" hangingPunct="0">
              <a:defRPr sz="28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400" dirty="0">
                <a:solidFill>
                  <a:srgbClr val="00B050"/>
                </a:solidFill>
                <a:latin typeface="黑体" panose="02010609060101010101" pitchFamily="49" charset="-122"/>
                <a:ea typeface="黑体" panose="02010609060101010101" pitchFamily="49" charset="-122"/>
                <a:cs typeface="Times New Roman" panose="02020603050405020304" pitchFamily="18" charset="0"/>
              </a:rPr>
              <a:t>还原</a:t>
            </a:r>
          </a:p>
        </p:txBody>
      </p:sp>
      <p:sp>
        <p:nvSpPr>
          <p:cNvPr id="39" name="Text Box 22">
            <a:extLst>
              <a:ext uri="{FF2B5EF4-FFF2-40B4-BE49-F238E27FC236}">
                <a16:creationId xmlns:a16="http://schemas.microsoft.com/office/drawing/2014/main" id="{A7E3E402-F9CE-478D-A98A-7D4E163AA7C3}"/>
              </a:ext>
            </a:extLst>
          </p:cNvPr>
          <p:cNvSpPr txBox="1">
            <a:spLocks noChangeArrowheads="1"/>
          </p:cNvSpPr>
          <p:nvPr/>
        </p:nvSpPr>
        <p:spPr bwMode="auto">
          <a:xfrm>
            <a:off x="3058378" y="5407347"/>
            <a:ext cx="6618178" cy="830997"/>
          </a:xfrm>
          <a:prstGeom prst="rect">
            <a:avLst/>
          </a:prstGeom>
          <a:noFill/>
          <a:ln w="9525" algn="ctr">
            <a:noFill/>
            <a:miter lim="800000"/>
            <a:headEnd/>
            <a:tailEnd/>
          </a:ln>
          <a:effectLst/>
        </p:spPr>
        <p:txBody>
          <a:bodyPr wrap="square">
            <a:spAutoFit/>
          </a:bodyPr>
          <a:lstStyle/>
          <a:p>
            <a:pPr>
              <a:defRPr/>
            </a:pPr>
            <a:r>
              <a:rPr kumimoji="1" lang="zh-CN" altLang="en-US" sz="2400" dirty="0">
                <a:latin typeface="黑体" panose="02010609060101010101" pitchFamily="49" charset="-122"/>
                <a:ea typeface="黑体" panose="02010609060101010101" pitchFamily="49" charset="-122"/>
                <a:cs typeface="Times New Roman" panose="02020603050405020304" pitchFamily="18" charset="0"/>
              </a:rPr>
              <a:t>    氧化反应和还原反应是同时发生的，这样的反应称为</a:t>
            </a:r>
            <a:r>
              <a:rPr kumimoji="1"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氧化还原反应</a:t>
            </a:r>
            <a:r>
              <a:rPr kumimoji="1" lang="zh-CN" altLang="en-US" sz="2400" dirty="0">
                <a:latin typeface="黑体" panose="02010609060101010101" pitchFamily="49" charset="-122"/>
                <a:ea typeface="黑体" panose="02010609060101010101" pitchFamily="49" charset="-122"/>
                <a:cs typeface="Times New Roman" panose="02020603050405020304" pitchFamily="18" charset="0"/>
              </a:rPr>
              <a:t>。</a:t>
            </a:r>
          </a:p>
        </p:txBody>
      </p:sp>
      <p:sp>
        <p:nvSpPr>
          <p:cNvPr id="3" name="文本框 2">
            <a:extLst>
              <a:ext uri="{FF2B5EF4-FFF2-40B4-BE49-F238E27FC236}">
                <a16:creationId xmlns:a16="http://schemas.microsoft.com/office/drawing/2014/main" id="{F59C4002-45AD-499E-86F2-E61E50937174}"/>
              </a:ext>
            </a:extLst>
          </p:cNvPr>
          <p:cNvSpPr txBox="1"/>
          <p:nvPr/>
        </p:nvSpPr>
        <p:spPr>
          <a:xfrm>
            <a:off x="2426492" y="2622898"/>
            <a:ext cx="1152015" cy="461665"/>
          </a:xfrm>
          <a:prstGeom prst="rect">
            <a:avLst/>
          </a:prstGeom>
          <a:noFill/>
        </p:spPr>
        <p:txBody>
          <a:bodyPr wrap="square" rtlCol="0">
            <a:spAutoFit/>
          </a:bodyPr>
          <a:lstStyle/>
          <a:p>
            <a:r>
              <a:rPr lang="zh-CN" altLang="en-US"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小结</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1</a:t>
            </a:r>
          </a:p>
        </p:txBody>
      </p:sp>
      <p:grpSp>
        <p:nvGrpSpPr>
          <p:cNvPr id="37" name="组合 36">
            <a:extLst>
              <a:ext uri="{FF2B5EF4-FFF2-40B4-BE49-F238E27FC236}">
                <a16:creationId xmlns:a16="http://schemas.microsoft.com/office/drawing/2014/main" id="{044EFA79-1BD7-41FE-BA47-AA0ADA10E2BF}"/>
              </a:ext>
            </a:extLst>
          </p:cNvPr>
          <p:cNvGrpSpPr/>
          <p:nvPr/>
        </p:nvGrpSpPr>
        <p:grpSpPr>
          <a:xfrm>
            <a:off x="3854982" y="3499746"/>
            <a:ext cx="590400" cy="71438"/>
            <a:chOff x="6137274" y="2281383"/>
            <a:chExt cx="590400" cy="71438"/>
          </a:xfrm>
        </p:grpSpPr>
        <p:cxnSp>
          <p:nvCxnSpPr>
            <p:cNvPr id="38" name="直接连接符 37">
              <a:extLst>
                <a:ext uri="{FF2B5EF4-FFF2-40B4-BE49-F238E27FC236}">
                  <a16:creationId xmlns:a16="http://schemas.microsoft.com/office/drawing/2014/main" id="{AA917E64-E73D-4816-8C0C-AA1EC9177360}"/>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40" name="直接连接符 39">
              <a:extLst>
                <a:ext uri="{FF2B5EF4-FFF2-40B4-BE49-F238E27FC236}">
                  <a16:creationId xmlns:a16="http://schemas.microsoft.com/office/drawing/2014/main" id="{B99976D8-876D-4081-B82B-F7978B2F5F76}"/>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41" name="组合 40">
            <a:extLst>
              <a:ext uri="{FF2B5EF4-FFF2-40B4-BE49-F238E27FC236}">
                <a16:creationId xmlns:a16="http://schemas.microsoft.com/office/drawing/2014/main" id="{55CA00A7-4C92-47D8-B5C6-14F14232324C}"/>
              </a:ext>
            </a:extLst>
          </p:cNvPr>
          <p:cNvGrpSpPr/>
          <p:nvPr/>
        </p:nvGrpSpPr>
        <p:grpSpPr>
          <a:xfrm>
            <a:off x="3930368" y="4227325"/>
            <a:ext cx="590400" cy="71438"/>
            <a:chOff x="6137274" y="2281383"/>
            <a:chExt cx="590400" cy="71438"/>
          </a:xfrm>
        </p:grpSpPr>
        <p:cxnSp>
          <p:nvCxnSpPr>
            <p:cNvPr id="48" name="直接连接符 47">
              <a:extLst>
                <a:ext uri="{FF2B5EF4-FFF2-40B4-BE49-F238E27FC236}">
                  <a16:creationId xmlns:a16="http://schemas.microsoft.com/office/drawing/2014/main" id="{16D6F4A2-119D-43CD-9E24-3310260AC8B4}"/>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49" name="直接连接符 48">
              <a:extLst>
                <a:ext uri="{FF2B5EF4-FFF2-40B4-BE49-F238E27FC236}">
                  <a16:creationId xmlns:a16="http://schemas.microsoft.com/office/drawing/2014/main" id="{CC5ED18F-1F6D-4C00-96B9-70F35EAF7A07}"/>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spTree>
    <p:custDataLst>
      <p:tags r:id="rId1"/>
    </p:custDataLst>
    <p:extLst>
      <p:ext uri="{BB962C8B-B14F-4D97-AF65-F5344CB8AC3E}">
        <p14:creationId xmlns:p14="http://schemas.microsoft.com/office/powerpoint/2010/main" val="4291752118"/>
      </p:ext>
    </p:extLst>
  </p:cSld>
  <p:clrMapOvr>
    <a:masterClrMapping/>
  </p:clrMapOvr>
  <mc:AlternateContent xmlns:mc="http://schemas.openxmlformats.org/markup-compatibility/2006" xmlns:p14="http://schemas.microsoft.com/office/powerpoint/2010/main">
    <mc:Choice Requires="p14">
      <p:transition spd="slow" p14:dur="2000" advTm="64399"/>
    </mc:Choice>
    <mc:Fallback xmlns="">
      <p:transition spd="slow" advTm="6439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4">
            <a:extLst>
              <a:ext uri="{FF2B5EF4-FFF2-40B4-BE49-F238E27FC236}">
                <a16:creationId xmlns:a16="http://schemas.microsoft.com/office/drawing/2014/main" id="{93042EFF-32FE-4BA9-A62F-0BD6FFEFE638}"/>
              </a:ext>
            </a:extLst>
          </p:cNvPr>
          <p:cNvSpPr txBox="1">
            <a:spLocks noChangeArrowheads="1"/>
          </p:cNvSpPr>
          <p:nvPr/>
        </p:nvSpPr>
        <p:spPr bwMode="auto">
          <a:xfrm>
            <a:off x="3016141" y="4755372"/>
            <a:ext cx="4237057" cy="461665"/>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Cu</a:t>
            </a:r>
            <a:r>
              <a:rPr lang="en-US" altLang="zh-CN" sz="2400" dirty="0">
                <a:latin typeface="黑体" panose="02010609060101010101" pitchFamily="49" charset="-122"/>
                <a:ea typeface="黑体" panose="02010609060101010101" pitchFamily="49" charset="-122"/>
                <a:cs typeface="Times New Roman" panose="02020603050405020304" pitchFamily="18" charset="0"/>
              </a:rPr>
              <a:t>SO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4</a:t>
            </a:r>
            <a:r>
              <a:rPr lang="en-US" altLang="zh-CN" sz="2400" dirty="0">
                <a:latin typeface="黑体" panose="02010609060101010101" pitchFamily="49" charset="-122"/>
                <a:ea typeface="黑体" panose="02010609060101010101" pitchFamily="49" charset="-122"/>
                <a:cs typeface="Times New Roman" panose="02020603050405020304" pitchFamily="18" charset="0"/>
              </a:rPr>
              <a:t> + Fe      </a:t>
            </a:r>
            <a:r>
              <a:rPr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Cu </a:t>
            </a:r>
            <a:r>
              <a:rPr lang="en-US" altLang="zh-CN" sz="2400" dirty="0">
                <a:latin typeface="黑体" panose="02010609060101010101" pitchFamily="49" charset="-122"/>
                <a:ea typeface="黑体" panose="02010609060101010101" pitchFamily="49" charset="-122"/>
                <a:cs typeface="Times New Roman" panose="02020603050405020304" pitchFamily="18" charset="0"/>
              </a:rPr>
              <a:t>+ FeSO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4</a:t>
            </a:r>
            <a:endParaRPr lang="en-US" altLang="zh-CN" sz="24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2" name="文本框 1">
            <a:extLst>
              <a:ext uri="{FF2B5EF4-FFF2-40B4-BE49-F238E27FC236}">
                <a16:creationId xmlns:a16="http://schemas.microsoft.com/office/drawing/2014/main" id="{336351E0-B3EF-4726-862F-975DA6D957E0}"/>
              </a:ext>
            </a:extLst>
          </p:cNvPr>
          <p:cNvSpPr txBox="1"/>
          <p:nvPr/>
        </p:nvSpPr>
        <p:spPr>
          <a:xfrm>
            <a:off x="2978596" y="1664069"/>
            <a:ext cx="5775220"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任务一 认识氧化还原反应的特征</a:t>
            </a:r>
          </a:p>
        </p:txBody>
      </p:sp>
      <p:grpSp>
        <p:nvGrpSpPr>
          <p:cNvPr id="6" name="组合 5"/>
          <p:cNvGrpSpPr/>
          <p:nvPr/>
        </p:nvGrpSpPr>
        <p:grpSpPr>
          <a:xfrm>
            <a:off x="2533115"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 name="文本框 8"/>
          <p:cNvSpPr txBox="1"/>
          <p:nvPr/>
        </p:nvSpPr>
        <p:spPr>
          <a:xfrm>
            <a:off x="2304001" y="2380355"/>
            <a:ext cx="7140388" cy="830997"/>
          </a:xfrm>
          <a:prstGeom prst="rect">
            <a:avLst/>
          </a:prstGeom>
          <a:no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rPr>
              <a:t>    </a:t>
            </a:r>
            <a:r>
              <a:rPr lang="zh-CN" altLang="en-US" sz="2400" dirty="0">
                <a:solidFill>
                  <a:srgbClr val="AE0203"/>
                </a:solidFill>
                <a:latin typeface="黑体" panose="02010609060101010101" pitchFamily="49" charset="-122"/>
                <a:ea typeface="黑体" panose="02010609060101010101" pitchFamily="49" charset="-122"/>
              </a:rPr>
              <a:t>活动</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2</a:t>
            </a:r>
            <a:r>
              <a:rPr lang="en-US" altLang="zh-CN" sz="2400" dirty="0">
                <a:solidFill>
                  <a:srgbClr val="AE0203"/>
                </a:solidFill>
                <a:latin typeface="黑体" panose="02010609060101010101" pitchFamily="49" charset="-122"/>
                <a:ea typeface="黑体" panose="02010609060101010101" pitchFamily="49" charset="-122"/>
              </a:rPr>
              <a:t> </a:t>
            </a:r>
            <a:r>
              <a:rPr lang="zh-CN" altLang="en-US" sz="2400" dirty="0">
                <a:solidFill>
                  <a:prstClr val="black"/>
                </a:solidFill>
                <a:latin typeface="黑体" panose="02010609060101010101" pitchFamily="49" charset="-122"/>
                <a:ea typeface="黑体" panose="02010609060101010101" pitchFamily="49" charset="-122"/>
              </a:rPr>
              <a:t>请你观察下列反应中</a:t>
            </a:r>
            <a:r>
              <a:rPr lang="zh-CN" altLang="en-US" sz="2400" dirty="0">
                <a:solidFill>
                  <a:srgbClr val="FF0000"/>
                </a:solidFill>
                <a:latin typeface="黑体" panose="02010609060101010101" pitchFamily="49" charset="-122"/>
                <a:ea typeface="黑体" panose="02010609060101010101" pitchFamily="49" charset="-122"/>
              </a:rPr>
              <a:t>铜元素</a:t>
            </a:r>
            <a:r>
              <a:rPr lang="zh-CN" altLang="en-US" sz="2400" dirty="0">
                <a:solidFill>
                  <a:prstClr val="black"/>
                </a:solidFill>
                <a:latin typeface="黑体" panose="02010609060101010101" pitchFamily="49" charset="-122"/>
                <a:ea typeface="黑体" panose="02010609060101010101" pitchFamily="49" charset="-122"/>
              </a:rPr>
              <a:t>的变化，寻找氧化还原反应的特征。</a:t>
            </a:r>
          </a:p>
        </p:txBody>
      </p:sp>
      <p:sp>
        <p:nvSpPr>
          <p:cNvPr id="12" name="Text Box 4">
            <a:extLst>
              <a:ext uri="{FF2B5EF4-FFF2-40B4-BE49-F238E27FC236}">
                <a16:creationId xmlns:a16="http://schemas.microsoft.com/office/drawing/2014/main" id="{7AA6A3C5-FBC0-485D-BD5C-FB129EAAE054}"/>
              </a:ext>
            </a:extLst>
          </p:cNvPr>
          <p:cNvSpPr txBox="1">
            <a:spLocks noChangeArrowheads="1"/>
          </p:cNvSpPr>
          <p:nvPr/>
        </p:nvSpPr>
        <p:spPr bwMode="auto">
          <a:xfrm>
            <a:off x="2855504" y="3356886"/>
            <a:ext cx="2903359" cy="461665"/>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400" dirty="0">
                <a:latin typeface="黑体" panose="02010609060101010101" pitchFamily="49" charset="-122"/>
                <a:ea typeface="黑体" panose="02010609060101010101" pitchFamily="49" charset="-122"/>
                <a:cs typeface="Times New Roman" panose="02020603050405020304" pitchFamily="18" charset="0"/>
              </a:rPr>
              <a:t>2</a:t>
            </a:r>
            <a:r>
              <a:rPr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Cu</a:t>
            </a:r>
            <a:r>
              <a:rPr lang="en-US" altLang="zh-CN" sz="2400" dirty="0">
                <a:latin typeface="黑体" panose="02010609060101010101" pitchFamily="49" charset="-122"/>
                <a:ea typeface="黑体" panose="02010609060101010101" pitchFamily="49" charset="-122"/>
                <a:cs typeface="Times New Roman" panose="02020603050405020304" pitchFamily="18" charset="0"/>
              </a:rPr>
              <a:t> + 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a:t>
            </a:r>
            <a:r>
              <a:rPr lang="en-US" altLang="zh-CN" sz="2400" dirty="0">
                <a:latin typeface="黑体" panose="02010609060101010101" pitchFamily="49" charset="-122"/>
                <a:ea typeface="黑体" panose="02010609060101010101" pitchFamily="49" charset="-122"/>
                <a:cs typeface="Times New Roman" panose="02020603050405020304" pitchFamily="18" charset="0"/>
              </a:rPr>
              <a:t>      2</a:t>
            </a:r>
            <a:r>
              <a:rPr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Cu</a:t>
            </a:r>
            <a:r>
              <a:rPr lang="en-US" altLang="zh-CN" sz="2400" dirty="0">
                <a:latin typeface="黑体" panose="02010609060101010101" pitchFamily="49" charset="-122"/>
                <a:ea typeface="黑体" panose="02010609060101010101" pitchFamily="49" charset="-122"/>
                <a:cs typeface="Times New Roman" panose="02020603050405020304" pitchFamily="18" charset="0"/>
              </a:rPr>
              <a:t>O</a:t>
            </a:r>
          </a:p>
        </p:txBody>
      </p:sp>
      <p:sp>
        <p:nvSpPr>
          <p:cNvPr id="16" name="Text Box 17">
            <a:extLst>
              <a:ext uri="{FF2B5EF4-FFF2-40B4-BE49-F238E27FC236}">
                <a16:creationId xmlns:a16="http://schemas.microsoft.com/office/drawing/2014/main" id="{5D5A8CF7-FE22-4D10-958C-969974E5D6B0}"/>
              </a:ext>
            </a:extLst>
          </p:cNvPr>
          <p:cNvSpPr txBox="1">
            <a:spLocks noChangeArrowheads="1"/>
          </p:cNvSpPr>
          <p:nvPr/>
        </p:nvSpPr>
        <p:spPr bwMode="auto">
          <a:xfrm>
            <a:off x="4329222" y="3189232"/>
            <a:ext cx="38985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endParaRPr kumimoji="0" lang="zh-CN" altLang="en-US" sz="1600" b="0" i="0" u="none" strike="noStrike" kern="0" cap="none" spc="0" normalizeH="0" baseline="0" noProof="0" dirty="0">
              <a:ln>
                <a:noFill/>
              </a:ln>
              <a:effectLst/>
              <a:uLnTx/>
              <a:uFillTx/>
              <a:latin typeface="黑体" panose="02010609060101010101" pitchFamily="49" charset="-122"/>
              <a:ea typeface="黑体" panose="02010609060101010101" pitchFamily="49" charset="-122"/>
            </a:endParaRPr>
          </a:p>
        </p:txBody>
      </p:sp>
      <p:sp>
        <p:nvSpPr>
          <p:cNvPr id="17" name="Text Box 4">
            <a:extLst>
              <a:ext uri="{FF2B5EF4-FFF2-40B4-BE49-F238E27FC236}">
                <a16:creationId xmlns:a16="http://schemas.microsoft.com/office/drawing/2014/main" id="{4AA41F29-0D8E-4212-9FD3-A39FE2365D56}"/>
              </a:ext>
            </a:extLst>
          </p:cNvPr>
          <p:cNvSpPr txBox="1">
            <a:spLocks noChangeArrowheads="1"/>
          </p:cNvSpPr>
          <p:nvPr/>
        </p:nvSpPr>
        <p:spPr bwMode="auto">
          <a:xfrm>
            <a:off x="2855504" y="4024857"/>
            <a:ext cx="4288353" cy="461665"/>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400" dirty="0">
                <a:latin typeface="黑体" panose="02010609060101010101" pitchFamily="49" charset="-122"/>
                <a:ea typeface="黑体" panose="02010609060101010101" pitchFamily="49" charset="-122"/>
                <a:cs typeface="Times New Roman" panose="02020603050405020304" pitchFamily="18" charset="0"/>
              </a:rPr>
              <a:t>2</a:t>
            </a:r>
            <a:r>
              <a:rPr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Cu</a:t>
            </a:r>
            <a:r>
              <a:rPr lang="en-US" altLang="zh-CN" sz="2400" dirty="0">
                <a:latin typeface="黑体" panose="02010609060101010101" pitchFamily="49" charset="-122"/>
                <a:ea typeface="黑体" panose="02010609060101010101" pitchFamily="49" charset="-122"/>
                <a:cs typeface="Times New Roman" panose="02020603050405020304" pitchFamily="18" charset="0"/>
              </a:rPr>
              <a:t>O + C      2</a:t>
            </a:r>
            <a:r>
              <a:rPr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Cu </a:t>
            </a:r>
            <a:r>
              <a:rPr lang="en-US" altLang="zh-CN" sz="2400" dirty="0">
                <a:latin typeface="黑体" panose="02010609060101010101" pitchFamily="49" charset="-122"/>
                <a:ea typeface="黑体" panose="02010609060101010101" pitchFamily="49" charset="-122"/>
                <a:cs typeface="Times New Roman" panose="02020603050405020304" pitchFamily="18" charset="0"/>
              </a:rPr>
              <a:t>+ CO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a:t>
            </a:r>
            <a:r>
              <a:rPr lang="zh-CN" altLang="en-US" sz="2400" dirty="0">
                <a:latin typeface="黑体" panose="02010609060101010101" pitchFamily="49" charset="-122"/>
                <a:ea typeface="黑体" panose="02010609060101010101" pitchFamily="49" charset="-122"/>
                <a:cs typeface="Times New Roman" panose="02020603050405020304" pitchFamily="18" charset="0"/>
              </a:rPr>
              <a:t> ↑</a:t>
            </a:r>
            <a:endParaRPr lang="en-US" altLang="zh-CN" sz="24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21" name="Text Box 17">
            <a:extLst>
              <a:ext uri="{FF2B5EF4-FFF2-40B4-BE49-F238E27FC236}">
                <a16:creationId xmlns:a16="http://schemas.microsoft.com/office/drawing/2014/main" id="{579A3A75-9162-4EBB-A9AF-0230B686D8C8}"/>
              </a:ext>
            </a:extLst>
          </p:cNvPr>
          <p:cNvSpPr txBox="1">
            <a:spLocks noChangeArrowheads="1"/>
          </p:cNvSpPr>
          <p:nvPr/>
        </p:nvSpPr>
        <p:spPr bwMode="auto">
          <a:xfrm>
            <a:off x="4330875" y="3871359"/>
            <a:ext cx="59503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600" dirty="0">
                <a:latin typeface="黑体" panose="02010609060101010101" pitchFamily="49" charset="-122"/>
                <a:ea typeface="黑体" panose="02010609060101010101" pitchFamily="49" charset="-122"/>
                <a:cs typeface="Times New Roman" panose="02020603050405020304" pitchFamily="18" charset="0"/>
              </a:rPr>
              <a:t>高温</a:t>
            </a:r>
          </a:p>
        </p:txBody>
      </p:sp>
      <p:sp>
        <p:nvSpPr>
          <p:cNvPr id="26" name="Text Box 4">
            <a:extLst>
              <a:ext uri="{FF2B5EF4-FFF2-40B4-BE49-F238E27FC236}">
                <a16:creationId xmlns:a16="http://schemas.microsoft.com/office/drawing/2014/main" id="{8A196180-C4FD-4435-8E9E-442428CF4211}"/>
              </a:ext>
            </a:extLst>
          </p:cNvPr>
          <p:cNvSpPr txBox="1">
            <a:spLocks noChangeArrowheads="1"/>
          </p:cNvSpPr>
          <p:nvPr/>
        </p:nvSpPr>
        <p:spPr bwMode="auto">
          <a:xfrm>
            <a:off x="2982992" y="5405495"/>
            <a:ext cx="5827236" cy="461665"/>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Cu</a:t>
            </a:r>
            <a:r>
              <a:rPr lang="en-US" altLang="zh-CN" sz="2400" dirty="0">
                <a:latin typeface="黑体" panose="02010609060101010101" pitchFamily="49" charset="-122"/>
                <a:ea typeface="黑体" panose="02010609060101010101" pitchFamily="49" charset="-122"/>
                <a:cs typeface="Times New Roman" panose="02020603050405020304" pitchFamily="18" charset="0"/>
              </a:rPr>
              <a:t>SO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4</a:t>
            </a:r>
            <a:r>
              <a:rPr lang="en-US" altLang="zh-CN" sz="2400" dirty="0">
                <a:latin typeface="黑体" panose="02010609060101010101" pitchFamily="49" charset="-122"/>
                <a:ea typeface="黑体" panose="02010609060101010101" pitchFamily="49" charset="-122"/>
                <a:cs typeface="Times New Roman" panose="02020603050405020304" pitchFamily="18" charset="0"/>
              </a:rPr>
              <a:t> + 2NaOH      </a:t>
            </a:r>
            <a:r>
              <a:rPr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Cu</a:t>
            </a:r>
            <a:r>
              <a:rPr lang="en-US" altLang="zh-CN" sz="2400" dirty="0">
                <a:latin typeface="黑体" panose="02010609060101010101" pitchFamily="49" charset="-122"/>
                <a:ea typeface="黑体" panose="02010609060101010101" pitchFamily="49" charset="-122"/>
                <a:cs typeface="Times New Roman" panose="02020603050405020304" pitchFamily="18" charset="0"/>
              </a:rPr>
              <a:t>(OH)</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a:t>
            </a:r>
            <a:r>
              <a:rPr lang="zh-CN" altLang="en-US" sz="2400" dirty="0">
                <a:latin typeface="黑体" panose="02010609060101010101" pitchFamily="49" charset="-122"/>
                <a:ea typeface="黑体" panose="02010609060101010101" pitchFamily="49" charset="-122"/>
                <a:cs typeface="Times New Roman" panose="02020603050405020304" pitchFamily="18" charset="0"/>
              </a:rPr>
              <a:t> ↓ </a:t>
            </a:r>
            <a:r>
              <a:rPr lang="en-US" altLang="zh-CN" sz="2400" dirty="0">
                <a:latin typeface="黑体" panose="02010609060101010101" pitchFamily="49" charset="-122"/>
                <a:ea typeface="黑体" panose="02010609060101010101" pitchFamily="49" charset="-122"/>
                <a:cs typeface="Times New Roman" panose="02020603050405020304" pitchFamily="18" charset="0"/>
              </a:rPr>
              <a:t>+ Na</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a:t>
            </a:r>
            <a:r>
              <a:rPr lang="en-US" altLang="zh-CN" sz="2400" dirty="0">
                <a:latin typeface="黑体" panose="02010609060101010101" pitchFamily="49" charset="-122"/>
                <a:ea typeface="黑体" panose="02010609060101010101" pitchFamily="49" charset="-122"/>
                <a:cs typeface="Times New Roman" panose="02020603050405020304" pitchFamily="18" charset="0"/>
              </a:rPr>
              <a:t>SO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4</a:t>
            </a:r>
            <a:endParaRPr lang="en-US" altLang="zh-CN" sz="24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30" name="文本框 29">
            <a:extLst>
              <a:ext uri="{FF2B5EF4-FFF2-40B4-BE49-F238E27FC236}">
                <a16:creationId xmlns:a16="http://schemas.microsoft.com/office/drawing/2014/main" id="{E1B18ACB-DDB2-4D80-9521-B78987F34979}"/>
              </a:ext>
            </a:extLst>
          </p:cNvPr>
          <p:cNvSpPr txBox="1"/>
          <p:nvPr/>
        </p:nvSpPr>
        <p:spPr>
          <a:xfrm>
            <a:off x="7616678" y="3927022"/>
            <a:ext cx="2582953" cy="461665"/>
          </a:xfrm>
          <a:prstGeom prst="rect">
            <a:avLst/>
          </a:prstGeom>
          <a:no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氧化还原反应</a:t>
            </a:r>
            <a:endParaRPr lang="en-US" altLang="zh-CN" sz="2400" dirty="0">
              <a:solidFill>
                <a:prstClr val="black"/>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31" name="右大括号 30">
            <a:extLst>
              <a:ext uri="{FF2B5EF4-FFF2-40B4-BE49-F238E27FC236}">
                <a16:creationId xmlns:a16="http://schemas.microsoft.com/office/drawing/2014/main" id="{6BF3677D-AC8B-4513-A752-C3DE5A87FAF6}"/>
              </a:ext>
            </a:extLst>
          </p:cNvPr>
          <p:cNvSpPr/>
          <p:nvPr/>
        </p:nvSpPr>
        <p:spPr>
          <a:xfrm>
            <a:off x="6996317" y="3572969"/>
            <a:ext cx="321013" cy="1543140"/>
          </a:xfrm>
          <a:prstGeom prst="rightBrace">
            <a:avLst/>
          </a:pr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n>
                <a:solidFill>
                  <a:schemeClr val="tx1"/>
                </a:solidFill>
              </a:ln>
              <a:latin typeface="黑体" panose="02010609060101010101" pitchFamily="49" charset="-122"/>
              <a:ea typeface="黑体" panose="02010609060101010101" pitchFamily="49" charset="-122"/>
              <a:cs typeface="Times New Roman" panose="02020603050405020304" pitchFamily="18" charset="0"/>
            </a:endParaRPr>
          </a:p>
        </p:txBody>
      </p:sp>
      <p:sp>
        <p:nvSpPr>
          <p:cNvPr id="32" name="文本框 31">
            <a:extLst>
              <a:ext uri="{FF2B5EF4-FFF2-40B4-BE49-F238E27FC236}">
                <a16:creationId xmlns:a16="http://schemas.microsoft.com/office/drawing/2014/main" id="{CC5B10A9-BA14-4BE3-BA76-4FF843A7D7BD}"/>
              </a:ext>
            </a:extLst>
          </p:cNvPr>
          <p:cNvSpPr txBox="1"/>
          <p:nvPr/>
        </p:nvSpPr>
        <p:spPr>
          <a:xfrm>
            <a:off x="7317330" y="5831779"/>
            <a:ext cx="2806544" cy="461665"/>
          </a:xfrm>
          <a:prstGeom prst="rect">
            <a:avLst/>
          </a:prstGeom>
          <a:no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非氧化还原反应</a:t>
            </a:r>
            <a:endParaRPr lang="en-US" altLang="zh-CN" sz="2400" dirty="0">
              <a:solidFill>
                <a:prstClr val="black"/>
              </a:solidFill>
              <a:latin typeface="黑体" panose="02010609060101010101" pitchFamily="49" charset="-122"/>
              <a:ea typeface="黑体" panose="02010609060101010101" pitchFamily="49" charset="-122"/>
              <a:cs typeface="Times New Roman" panose="02020603050405020304" pitchFamily="18" charset="0"/>
            </a:endParaRPr>
          </a:p>
        </p:txBody>
      </p:sp>
      <p:cxnSp>
        <p:nvCxnSpPr>
          <p:cNvPr id="35" name="直接连接符 34">
            <a:extLst>
              <a:ext uri="{FF2B5EF4-FFF2-40B4-BE49-F238E27FC236}">
                <a16:creationId xmlns:a16="http://schemas.microsoft.com/office/drawing/2014/main" id="{24C73D7C-E46E-4AD6-B72A-07557A54BD45}"/>
              </a:ext>
            </a:extLst>
          </p:cNvPr>
          <p:cNvCxnSpPr/>
          <p:nvPr/>
        </p:nvCxnSpPr>
        <p:spPr>
          <a:xfrm flipV="1">
            <a:off x="3095826" y="2315997"/>
            <a:ext cx="5556738" cy="23447"/>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48" name="组合 47">
            <a:extLst>
              <a:ext uri="{FF2B5EF4-FFF2-40B4-BE49-F238E27FC236}">
                <a16:creationId xmlns:a16="http://schemas.microsoft.com/office/drawing/2014/main" id="{840DB791-E58E-4784-AD4B-5F6E4322D668}"/>
              </a:ext>
            </a:extLst>
          </p:cNvPr>
          <p:cNvGrpSpPr/>
          <p:nvPr/>
        </p:nvGrpSpPr>
        <p:grpSpPr>
          <a:xfrm>
            <a:off x="4228947" y="3572969"/>
            <a:ext cx="590400" cy="71438"/>
            <a:chOff x="6137274" y="2281383"/>
            <a:chExt cx="590400" cy="71438"/>
          </a:xfrm>
        </p:grpSpPr>
        <p:cxnSp>
          <p:nvCxnSpPr>
            <p:cNvPr id="49" name="直接连接符 48">
              <a:extLst>
                <a:ext uri="{FF2B5EF4-FFF2-40B4-BE49-F238E27FC236}">
                  <a16:creationId xmlns:a16="http://schemas.microsoft.com/office/drawing/2014/main" id="{9E921516-0372-405A-A942-DA5F4FC422A0}"/>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50" name="直接连接符 49">
              <a:extLst>
                <a:ext uri="{FF2B5EF4-FFF2-40B4-BE49-F238E27FC236}">
                  <a16:creationId xmlns:a16="http://schemas.microsoft.com/office/drawing/2014/main" id="{95547616-F187-4D0E-8F03-F80B6F7EEADD}"/>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51" name="组合 50">
            <a:extLst>
              <a:ext uri="{FF2B5EF4-FFF2-40B4-BE49-F238E27FC236}">
                <a16:creationId xmlns:a16="http://schemas.microsoft.com/office/drawing/2014/main" id="{93D1C71F-71FE-4D14-BFD8-237A39465EF4}"/>
              </a:ext>
            </a:extLst>
          </p:cNvPr>
          <p:cNvGrpSpPr/>
          <p:nvPr/>
        </p:nvGrpSpPr>
        <p:grpSpPr>
          <a:xfrm>
            <a:off x="4335510" y="4235310"/>
            <a:ext cx="590400" cy="71438"/>
            <a:chOff x="6137274" y="2281383"/>
            <a:chExt cx="590400" cy="71438"/>
          </a:xfrm>
        </p:grpSpPr>
        <p:cxnSp>
          <p:nvCxnSpPr>
            <p:cNvPr id="52" name="直接连接符 51">
              <a:extLst>
                <a:ext uri="{FF2B5EF4-FFF2-40B4-BE49-F238E27FC236}">
                  <a16:creationId xmlns:a16="http://schemas.microsoft.com/office/drawing/2014/main" id="{2BB3CADC-20D6-4C95-8FDC-99CADD5B3FDF}"/>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53" name="直接连接符 52">
              <a:extLst>
                <a:ext uri="{FF2B5EF4-FFF2-40B4-BE49-F238E27FC236}">
                  <a16:creationId xmlns:a16="http://schemas.microsoft.com/office/drawing/2014/main" id="{03CE09CE-57EA-482E-98A9-93083DA70590}"/>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54" name="组合 53">
            <a:extLst>
              <a:ext uri="{FF2B5EF4-FFF2-40B4-BE49-F238E27FC236}">
                <a16:creationId xmlns:a16="http://schemas.microsoft.com/office/drawing/2014/main" id="{8ECF9014-B776-429F-A110-F80AE18F4005}"/>
              </a:ext>
            </a:extLst>
          </p:cNvPr>
          <p:cNvGrpSpPr/>
          <p:nvPr/>
        </p:nvGrpSpPr>
        <p:grpSpPr>
          <a:xfrm>
            <a:off x="4719072" y="4965073"/>
            <a:ext cx="590400" cy="71438"/>
            <a:chOff x="6137274" y="2281383"/>
            <a:chExt cx="590400" cy="71438"/>
          </a:xfrm>
        </p:grpSpPr>
        <p:cxnSp>
          <p:nvCxnSpPr>
            <p:cNvPr id="55" name="直接连接符 54">
              <a:extLst>
                <a:ext uri="{FF2B5EF4-FFF2-40B4-BE49-F238E27FC236}">
                  <a16:creationId xmlns:a16="http://schemas.microsoft.com/office/drawing/2014/main" id="{C6176A64-EB42-42FA-9B45-26DFF403ADC5}"/>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56" name="直接连接符 55">
              <a:extLst>
                <a:ext uri="{FF2B5EF4-FFF2-40B4-BE49-F238E27FC236}">
                  <a16:creationId xmlns:a16="http://schemas.microsoft.com/office/drawing/2014/main" id="{533A746A-A799-41C4-9EF3-3B00D168F9B9}"/>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57" name="组合 56">
            <a:extLst>
              <a:ext uri="{FF2B5EF4-FFF2-40B4-BE49-F238E27FC236}">
                <a16:creationId xmlns:a16="http://schemas.microsoft.com/office/drawing/2014/main" id="{CF621222-FC9B-49A0-AB79-188BA6B326A3}"/>
              </a:ext>
            </a:extLst>
          </p:cNvPr>
          <p:cNvGrpSpPr/>
          <p:nvPr/>
        </p:nvGrpSpPr>
        <p:grpSpPr>
          <a:xfrm>
            <a:off x="5176386" y="5627634"/>
            <a:ext cx="590400" cy="71438"/>
            <a:chOff x="6137274" y="2281383"/>
            <a:chExt cx="590400" cy="71438"/>
          </a:xfrm>
        </p:grpSpPr>
        <p:cxnSp>
          <p:nvCxnSpPr>
            <p:cNvPr id="58" name="直接连接符 57">
              <a:extLst>
                <a:ext uri="{FF2B5EF4-FFF2-40B4-BE49-F238E27FC236}">
                  <a16:creationId xmlns:a16="http://schemas.microsoft.com/office/drawing/2014/main" id="{FC189F85-AD21-4128-80FE-9E713605070A}"/>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59" name="直接连接符 58">
              <a:extLst>
                <a:ext uri="{FF2B5EF4-FFF2-40B4-BE49-F238E27FC236}">
                  <a16:creationId xmlns:a16="http://schemas.microsoft.com/office/drawing/2014/main" id="{CCA85E02-1148-4F6F-8D9E-59D3F4A6A07B}"/>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spTree>
    <p:custDataLst>
      <p:tags r:id="rId1"/>
    </p:custDataLst>
    <p:extLst>
      <p:ext uri="{BB962C8B-B14F-4D97-AF65-F5344CB8AC3E}">
        <p14:creationId xmlns:p14="http://schemas.microsoft.com/office/powerpoint/2010/main" val="408663983"/>
      </p:ext>
    </p:extLst>
  </p:cSld>
  <p:clrMapOvr>
    <a:masterClrMapping/>
  </p:clrMapOvr>
  <mc:AlternateContent xmlns:mc="http://schemas.openxmlformats.org/markup-compatibility/2006" xmlns:p14="http://schemas.microsoft.com/office/powerpoint/2010/main">
    <mc:Choice Requires="p14">
      <p:transition spd="slow" p14:dur="2000" advTm="110720"/>
    </mc:Choice>
    <mc:Fallback xmlns="">
      <p:transition spd="slow" advTm="11072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4">
            <a:extLst>
              <a:ext uri="{FF2B5EF4-FFF2-40B4-BE49-F238E27FC236}">
                <a16:creationId xmlns:a16="http://schemas.microsoft.com/office/drawing/2014/main" id="{93042EFF-32FE-4BA9-A62F-0BD6FFEFE638}"/>
              </a:ext>
            </a:extLst>
          </p:cNvPr>
          <p:cNvSpPr txBox="1">
            <a:spLocks noChangeArrowheads="1"/>
          </p:cNvSpPr>
          <p:nvPr/>
        </p:nvSpPr>
        <p:spPr bwMode="auto">
          <a:xfrm>
            <a:off x="3016145" y="4755372"/>
            <a:ext cx="4237057" cy="461665"/>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Cu</a:t>
            </a:r>
            <a:r>
              <a:rPr lang="en-US" altLang="zh-CN" sz="2400" dirty="0">
                <a:latin typeface="黑体" panose="02010609060101010101" pitchFamily="49" charset="-122"/>
                <a:ea typeface="黑体" panose="02010609060101010101" pitchFamily="49" charset="-122"/>
                <a:cs typeface="Times New Roman" panose="02020603050405020304" pitchFamily="18" charset="0"/>
              </a:rPr>
              <a:t>SO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4</a:t>
            </a:r>
            <a:r>
              <a:rPr lang="en-US" altLang="zh-CN" sz="2400" dirty="0">
                <a:latin typeface="黑体" panose="02010609060101010101" pitchFamily="49" charset="-122"/>
                <a:ea typeface="黑体" panose="02010609060101010101" pitchFamily="49" charset="-122"/>
                <a:cs typeface="Times New Roman" panose="02020603050405020304" pitchFamily="18" charset="0"/>
              </a:rPr>
              <a:t> + Fe      </a:t>
            </a:r>
            <a:r>
              <a:rPr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Cu </a:t>
            </a:r>
            <a:r>
              <a:rPr lang="en-US" altLang="zh-CN" sz="2400" dirty="0">
                <a:latin typeface="黑体" panose="02010609060101010101" pitchFamily="49" charset="-122"/>
                <a:ea typeface="黑体" panose="02010609060101010101" pitchFamily="49" charset="-122"/>
                <a:cs typeface="Times New Roman" panose="02020603050405020304" pitchFamily="18" charset="0"/>
              </a:rPr>
              <a:t>+ FeSO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4</a:t>
            </a:r>
            <a:endParaRPr lang="en-US" altLang="zh-CN" sz="24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2" name="文本框 1">
            <a:extLst>
              <a:ext uri="{FF2B5EF4-FFF2-40B4-BE49-F238E27FC236}">
                <a16:creationId xmlns:a16="http://schemas.microsoft.com/office/drawing/2014/main" id="{336351E0-B3EF-4726-862F-975DA6D957E0}"/>
              </a:ext>
            </a:extLst>
          </p:cNvPr>
          <p:cNvSpPr txBox="1"/>
          <p:nvPr/>
        </p:nvSpPr>
        <p:spPr>
          <a:xfrm>
            <a:off x="2978600" y="1664069"/>
            <a:ext cx="5775220"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任务一 认识氧化还原反应的特征</a:t>
            </a:r>
          </a:p>
        </p:txBody>
      </p:sp>
      <p:grpSp>
        <p:nvGrpSpPr>
          <p:cNvPr id="6" name="组合 5"/>
          <p:cNvGrpSpPr/>
          <p:nvPr/>
        </p:nvGrpSpPr>
        <p:grpSpPr>
          <a:xfrm>
            <a:off x="2533119"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 name="文本框 8"/>
          <p:cNvSpPr txBox="1"/>
          <p:nvPr/>
        </p:nvSpPr>
        <p:spPr>
          <a:xfrm>
            <a:off x="2304005" y="2380355"/>
            <a:ext cx="7140388" cy="830997"/>
          </a:xfrm>
          <a:prstGeom prst="rect">
            <a:avLst/>
          </a:prstGeom>
          <a:no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rPr>
              <a:t>    </a:t>
            </a:r>
            <a:r>
              <a:rPr lang="zh-CN" altLang="en-US" sz="2400" dirty="0">
                <a:solidFill>
                  <a:srgbClr val="AE0203"/>
                </a:solidFill>
                <a:latin typeface="黑体" panose="02010609060101010101" pitchFamily="49" charset="-122"/>
                <a:ea typeface="黑体" panose="02010609060101010101" pitchFamily="49" charset="-122"/>
              </a:rPr>
              <a:t>活动</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2</a:t>
            </a:r>
            <a:r>
              <a:rPr lang="en-US" altLang="zh-CN" sz="2400" dirty="0">
                <a:solidFill>
                  <a:srgbClr val="AE0203"/>
                </a:solidFill>
                <a:latin typeface="黑体" panose="02010609060101010101" pitchFamily="49" charset="-122"/>
                <a:ea typeface="黑体" panose="02010609060101010101" pitchFamily="49" charset="-122"/>
              </a:rPr>
              <a:t> </a:t>
            </a:r>
            <a:r>
              <a:rPr lang="zh-CN" altLang="en-US" sz="2400" dirty="0">
                <a:solidFill>
                  <a:prstClr val="black"/>
                </a:solidFill>
                <a:latin typeface="黑体" panose="02010609060101010101" pitchFamily="49" charset="-122"/>
                <a:ea typeface="黑体" panose="02010609060101010101" pitchFamily="49" charset="-122"/>
              </a:rPr>
              <a:t>请你观察下列反应中</a:t>
            </a:r>
            <a:r>
              <a:rPr lang="zh-CN" altLang="en-US" sz="2400" dirty="0">
                <a:solidFill>
                  <a:srgbClr val="FF0000"/>
                </a:solidFill>
                <a:latin typeface="黑体" panose="02010609060101010101" pitchFamily="49" charset="-122"/>
                <a:ea typeface="黑体" panose="02010609060101010101" pitchFamily="49" charset="-122"/>
              </a:rPr>
              <a:t>铜元素</a:t>
            </a:r>
            <a:r>
              <a:rPr lang="zh-CN" altLang="en-US" sz="2400" dirty="0">
                <a:solidFill>
                  <a:prstClr val="black"/>
                </a:solidFill>
                <a:latin typeface="黑体" panose="02010609060101010101" pitchFamily="49" charset="-122"/>
                <a:ea typeface="黑体" panose="02010609060101010101" pitchFamily="49" charset="-122"/>
              </a:rPr>
              <a:t>的变化，寻找氧化还原反应的特征。</a:t>
            </a:r>
          </a:p>
        </p:txBody>
      </p:sp>
      <p:sp>
        <p:nvSpPr>
          <p:cNvPr id="10" name="Text Box 8">
            <a:extLst>
              <a:ext uri="{FF2B5EF4-FFF2-40B4-BE49-F238E27FC236}">
                <a16:creationId xmlns:a16="http://schemas.microsoft.com/office/drawing/2014/main" id="{1C397BC7-A5B6-4A12-A548-8D9D538A4C1E}"/>
              </a:ext>
            </a:extLst>
          </p:cNvPr>
          <p:cNvSpPr txBox="1">
            <a:spLocks noChangeArrowheads="1"/>
          </p:cNvSpPr>
          <p:nvPr/>
        </p:nvSpPr>
        <p:spPr bwMode="auto">
          <a:xfrm>
            <a:off x="2978600" y="3709163"/>
            <a:ext cx="249299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dirty="0">
                <a:solidFill>
                  <a:srgbClr val="0066FF"/>
                </a:solidFill>
                <a:latin typeface="黑体" panose="02010609060101010101" pitchFamily="49" charset="-122"/>
                <a:ea typeface="黑体" panose="02010609060101010101" pitchFamily="49" charset="-122"/>
                <a:cs typeface="Times New Roman" panose="02020603050405020304" pitchFamily="18" charset="0"/>
              </a:rPr>
              <a:t>+2            0</a:t>
            </a:r>
          </a:p>
        </p:txBody>
      </p:sp>
      <p:sp>
        <p:nvSpPr>
          <p:cNvPr id="11" name="Text Box 8">
            <a:extLst>
              <a:ext uri="{FF2B5EF4-FFF2-40B4-BE49-F238E27FC236}">
                <a16:creationId xmlns:a16="http://schemas.microsoft.com/office/drawing/2014/main" id="{4C110AF9-1518-4997-B5A7-9E02D6422DA9}"/>
              </a:ext>
            </a:extLst>
          </p:cNvPr>
          <p:cNvSpPr txBox="1">
            <a:spLocks noChangeArrowheads="1"/>
          </p:cNvSpPr>
          <p:nvPr/>
        </p:nvSpPr>
        <p:spPr bwMode="auto">
          <a:xfrm>
            <a:off x="3049360" y="3058496"/>
            <a:ext cx="249299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dirty="0">
                <a:solidFill>
                  <a:srgbClr val="0066FF"/>
                </a:solidFill>
                <a:latin typeface="黑体" panose="02010609060101010101" pitchFamily="49" charset="-122"/>
                <a:ea typeface="黑体" panose="02010609060101010101" pitchFamily="49" charset="-122"/>
                <a:cs typeface="Times New Roman" panose="02020603050405020304" pitchFamily="18" charset="0"/>
              </a:rPr>
              <a:t>0            +2</a:t>
            </a:r>
          </a:p>
        </p:txBody>
      </p:sp>
      <p:sp>
        <p:nvSpPr>
          <p:cNvPr id="12" name="Text Box 4">
            <a:extLst>
              <a:ext uri="{FF2B5EF4-FFF2-40B4-BE49-F238E27FC236}">
                <a16:creationId xmlns:a16="http://schemas.microsoft.com/office/drawing/2014/main" id="{7AA6A3C5-FBC0-485D-BD5C-FB129EAAE054}"/>
              </a:ext>
            </a:extLst>
          </p:cNvPr>
          <p:cNvSpPr txBox="1">
            <a:spLocks noChangeArrowheads="1"/>
          </p:cNvSpPr>
          <p:nvPr/>
        </p:nvSpPr>
        <p:spPr bwMode="auto">
          <a:xfrm>
            <a:off x="2855508" y="3356886"/>
            <a:ext cx="2903359" cy="461665"/>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400" dirty="0">
                <a:latin typeface="黑体" panose="02010609060101010101" pitchFamily="49" charset="-122"/>
                <a:ea typeface="黑体" panose="02010609060101010101" pitchFamily="49" charset="-122"/>
                <a:cs typeface="Times New Roman" panose="02020603050405020304" pitchFamily="18" charset="0"/>
              </a:rPr>
              <a:t>2</a:t>
            </a:r>
            <a:r>
              <a:rPr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Cu</a:t>
            </a:r>
            <a:r>
              <a:rPr lang="en-US" altLang="zh-CN" sz="2400" dirty="0">
                <a:latin typeface="黑体" panose="02010609060101010101" pitchFamily="49" charset="-122"/>
                <a:ea typeface="黑体" panose="02010609060101010101" pitchFamily="49" charset="-122"/>
                <a:cs typeface="Times New Roman" panose="02020603050405020304" pitchFamily="18" charset="0"/>
              </a:rPr>
              <a:t> + 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a:t>
            </a:r>
            <a:r>
              <a:rPr lang="en-US" altLang="zh-CN" sz="2400" dirty="0">
                <a:latin typeface="黑体" panose="02010609060101010101" pitchFamily="49" charset="-122"/>
                <a:ea typeface="黑体" panose="02010609060101010101" pitchFamily="49" charset="-122"/>
                <a:cs typeface="Times New Roman" panose="02020603050405020304" pitchFamily="18" charset="0"/>
              </a:rPr>
              <a:t>      2</a:t>
            </a:r>
            <a:r>
              <a:rPr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Cu</a:t>
            </a:r>
            <a:r>
              <a:rPr lang="en-US" altLang="zh-CN" sz="2400" dirty="0">
                <a:latin typeface="黑体" panose="02010609060101010101" pitchFamily="49" charset="-122"/>
                <a:ea typeface="黑体" panose="02010609060101010101" pitchFamily="49" charset="-122"/>
                <a:cs typeface="Times New Roman" panose="02020603050405020304" pitchFamily="18" charset="0"/>
              </a:rPr>
              <a:t>O</a:t>
            </a:r>
          </a:p>
        </p:txBody>
      </p:sp>
      <p:sp>
        <p:nvSpPr>
          <p:cNvPr id="16" name="Text Box 17">
            <a:extLst>
              <a:ext uri="{FF2B5EF4-FFF2-40B4-BE49-F238E27FC236}">
                <a16:creationId xmlns:a16="http://schemas.microsoft.com/office/drawing/2014/main" id="{5D5A8CF7-FE22-4D10-958C-969974E5D6B0}"/>
              </a:ext>
            </a:extLst>
          </p:cNvPr>
          <p:cNvSpPr txBox="1">
            <a:spLocks noChangeArrowheads="1"/>
          </p:cNvSpPr>
          <p:nvPr/>
        </p:nvSpPr>
        <p:spPr bwMode="auto">
          <a:xfrm>
            <a:off x="4329226" y="3189232"/>
            <a:ext cx="38985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endParaRPr kumimoji="0" lang="zh-CN" altLang="en-US" sz="1600" b="0" i="0" u="none" strike="noStrike" kern="0" cap="none" spc="0" normalizeH="0" baseline="0" noProof="0" dirty="0">
              <a:ln>
                <a:noFill/>
              </a:ln>
              <a:effectLst/>
              <a:uLnTx/>
              <a:uFillTx/>
              <a:latin typeface="黑体" panose="02010609060101010101" pitchFamily="49" charset="-122"/>
              <a:ea typeface="黑体" panose="02010609060101010101" pitchFamily="49" charset="-122"/>
            </a:endParaRPr>
          </a:p>
        </p:txBody>
      </p:sp>
      <p:sp>
        <p:nvSpPr>
          <p:cNvPr id="17" name="Text Box 4">
            <a:extLst>
              <a:ext uri="{FF2B5EF4-FFF2-40B4-BE49-F238E27FC236}">
                <a16:creationId xmlns:a16="http://schemas.microsoft.com/office/drawing/2014/main" id="{4AA41F29-0D8E-4212-9FD3-A39FE2365D56}"/>
              </a:ext>
            </a:extLst>
          </p:cNvPr>
          <p:cNvSpPr txBox="1">
            <a:spLocks noChangeArrowheads="1"/>
          </p:cNvSpPr>
          <p:nvPr/>
        </p:nvSpPr>
        <p:spPr bwMode="auto">
          <a:xfrm>
            <a:off x="2855508" y="4024857"/>
            <a:ext cx="4288353" cy="461665"/>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400" dirty="0">
                <a:latin typeface="黑体" panose="02010609060101010101" pitchFamily="49" charset="-122"/>
                <a:ea typeface="黑体" panose="02010609060101010101" pitchFamily="49" charset="-122"/>
                <a:cs typeface="Times New Roman" panose="02020603050405020304" pitchFamily="18" charset="0"/>
              </a:rPr>
              <a:t>2</a:t>
            </a:r>
            <a:r>
              <a:rPr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Cu</a:t>
            </a:r>
            <a:r>
              <a:rPr lang="en-US" altLang="zh-CN" sz="2400" dirty="0">
                <a:latin typeface="黑体" panose="02010609060101010101" pitchFamily="49" charset="-122"/>
                <a:ea typeface="黑体" panose="02010609060101010101" pitchFamily="49" charset="-122"/>
                <a:cs typeface="Times New Roman" panose="02020603050405020304" pitchFamily="18" charset="0"/>
              </a:rPr>
              <a:t>O + C      2</a:t>
            </a:r>
            <a:r>
              <a:rPr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Cu </a:t>
            </a:r>
            <a:r>
              <a:rPr lang="en-US" altLang="zh-CN" sz="2400" dirty="0">
                <a:latin typeface="黑体" panose="02010609060101010101" pitchFamily="49" charset="-122"/>
                <a:ea typeface="黑体" panose="02010609060101010101" pitchFamily="49" charset="-122"/>
                <a:cs typeface="Times New Roman" panose="02020603050405020304" pitchFamily="18" charset="0"/>
              </a:rPr>
              <a:t>+ CO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a:t>
            </a:r>
            <a:r>
              <a:rPr lang="zh-CN" altLang="en-US" sz="2400" dirty="0">
                <a:latin typeface="黑体" panose="02010609060101010101" pitchFamily="49" charset="-122"/>
                <a:ea typeface="黑体" panose="02010609060101010101" pitchFamily="49" charset="-122"/>
                <a:cs typeface="Times New Roman" panose="02020603050405020304" pitchFamily="18" charset="0"/>
              </a:rPr>
              <a:t> ↑</a:t>
            </a:r>
            <a:endParaRPr lang="en-US" altLang="zh-CN" sz="24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21" name="Text Box 17">
            <a:extLst>
              <a:ext uri="{FF2B5EF4-FFF2-40B4-BE49-F238E27FC236}">
                <a16:creationId xmlns:a16="http://schemas.microsoft.com/office/drawing/2014/main" id="{579A3A75-9162-4EBB-A9AF-0230B686D8C8}"/>
              </a:ext>
            </a:extLst>
          </p:cNvPr>
          <p:cNvSpPr txBox="1">
            <a:spLocks noChangeArrowheads="1"/>
          </p:cNvSpPr>
          <p:nvPr/>
        </p:nvSpPr>
        <p:spPr bwMode="auto">
          <a:xfrm>
            <a:off x="4330879" y="3871359"/>
            <a:ext cx="59503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600" dirty="0">
                <a:latin typeface="黑体" panose="02010609060101010101" pitchFamily="49" charset="-122"/>
                <a:ea typeface="黑体" panose="02010609060101010101" pitchFamily="49" charset="-122"/>
                <a:cs typeface="Times New Roman" panose="02020603050405020304" pitchFamily="18" charset="0"/>
              </a:rPr>
              <a:t>高温</a:t>
            </a:r>
          </a:p>
        </p:txBody>
      </p:sp>
      <p:sp>
        <p:nvSpPr>
          <p:cNvPr id="26" name="Text Box 4">
            <a:extLst>
              <a:ext uri="{FF2B5EF4-FFF2-40B4-BE49-F238E27FC236}">
                <a16:creationId xmlns:a16="http://schemas.microsoft.com/office/drawing/2014/main" id="{8A196180-C4FD-4435-8E9E-442428CF4211}"/>
              </a:ext>
            </a:extLst>
          </p:cNvPr>
          <p:cNvSpPr txBox="1">
            <a:spLocks noChangeArrowheads="1"/>
          </p:cNvSpPr>
          <p:nvPr/>
        </p:nvSpPr>
        <p:spPr bwMode="auto">
          <a:xfrm>
            <a:off x="2982996" y="5405495"/>
            <a:ext cx="5827236" cy="461665"/>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Cu</a:t>
            </a:r>
            <a:r>
              <a:rPr lang="en-US" altLang="zh-CN" sz="2400" dirty="0">
                <a:latin typeface="黑体" panose="02010609060101010101" pitchFamily="49" charset="-122"/>
                <a:ea typeface="黑体" panose="02010609060101010101" pitchFamily="49" charset="-122"/>
                <a:cs typeface="Times New Roman" panose="02020603050405020304" pitchFamily="18" charset="0"/>
              </a:rPr>
              <a:t>SO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4</a:t>
            </a:r>
            <a:r>
              <a:rPr lang="en-US" altLang="zh-CN" sz="2400" dirty="0">
                <a:latin typeface="黑体" panose="02010609060101010101" pitchFamily="49" charset="-122"/>
                <a:ea typeface="黑体" panose="02010609060101010101" pitchFamily="49" charset="-122"/>
                <a:cs typeface="Times New Roman" panose="02020603050405020304" pitchFamily="18" charset="0"/>
              </a:rPr>
              <a:t> + 2NaOH      </a:t>
            </a:r>
            <a:r>
              <a:rPr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Cu</a:t>
            </a:r>
            <a:r>
              <a:rPr lang="en-US" altLang="zh-CN" sz="2400" dirty="0">
                <a:latin typeface="黑体" panose="02010609060101010101" pitchFamily="49" charset="-122"/>
                <a:ea typeface="黑体" panose="02010609060101010101" pitchFamily="49" charset="-122"/>
                <a:cs typeface="Times New Roman" panose="02020603050405020304" pitchFamily="18" charset="0"/>
              </a:rPr>
              <a:t>(OH)</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a:t>
            </a:r>
            <a:r>
              <a:rPr lang="zh-CN" altLang="en-US" sz="2400" dirty="0">
                <a:latin typeface="黑体" panose="02010609060101010101" pitchFamily="49" charset="-122"/>
                <a:ea typeface="黑体" panose="02010609060101010101" pitchFamily="49" charset="-122"/>
                <a:cs typeface="Times New Roman" panose="02020603050405020304" pitchFamily="18" charset="0"/>
              </a:rPr>
              <a:t> ↓ </a:t>
            </a:r>
            <a:r>
              <a:rPr lang="en-US" altLang="zh-CN" sz="2400" dirty="0">
                <a:latin typeface="黑体" panose="02010609060101010101" pitchFamily="49" charset="-122"/>
                <a:ea typeface="黑体" panose="02010609060101010101" pitchFamily="49" charset="-122"/>
                <a:cs typeface="Times New Roman" panose="02020603050405020304" pitchFamily="18" charset="0"/>
              </a:rPr>
              <a:t>+ Na</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a:t>
            </a:r>
            <a:r>
              <a:rPr lang="en-US" altLang="zh-CN" sz="2400" dirty="0">
                <a:latin typeface="黑体" panose="02010609060101010101" pitchFamily="49" charset="-122"/>
                <a:ea typeface="黑体" panose="02010609060101010101" pitchFamily="49" charset="-122"/>
                <a:cs typeface="Times New Roman" panose="02020603050405020304" pitchFamily="18" charset="0"/>
              </a:rPr>
              <a:t>SO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4</a:t>
            </a:r>
            <a:endParaRPr lang="en-US" altLang="zh-CN" sz="24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30" name="文本框 29">
            <a:extLst>
              <a:ext uri="{FF2B5EF4-FFF2-40B4-BE49-F238E27FC236}">
                <a16:creationId xmlns:a16="http://schemas.microsoft.com/office/drawing/2014/main" id="{E1B18ACB-DDB2-4D80-9521-B78987F34979}"/>
              </a:ext>
            </a:extLst>
          </p:cNvPr>
          <p:cNvSpPr txBox="1"/>
          <p:nvPr/>
        </p:nvSpPr>
        <p:spPr>
          <a:xfrm>
            <a:off x="7616682" y="3927022"/>
            <a:ext cx="2582953" cy="461665"/>
          </a:xfrm>
          <a:prstGeom prst="rect">
            <a:avLst/>
          </a:prstGeom>
          <a:no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氧化还原反应</a:t>
            </a:r>
            <a:endParaRPr lang="en-US" altLang="zh-CN" sz="2400" dirty="0">
              <a:solidFill>
                <a:prstClr val="black"/>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31" name="右大括号 30">
            <a:extLst>
              <a:ext uri="{FF2B5EF4-FFF2-40B4-BE49-F238E27FC236}">
                <a16:creationId xmlns:a16="http://schemas.microsoft.com/office/drawing/2014/main" id="{6BF3677D-AC8B-4513-A752-C3DE5A87FAF6}"/>
              </a:ext>
            </a:extLst>
          </p:cNvPr>
          <p:cNvSpPr/>
          <p:nvPr/>
        </p:nvSpPr>
        <p:spPr>
          <a:xfrm>
            <a:off x="6996321" y="3572969"/>
            <a:ext cx="321013" cy="1543140"/>
          </a:xfrm>
          <a:prstGeom prst="rightBrace">
            <a:avLst/>
          </a:pr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n>
                <a:solidFill>
                  <a:schemeClr val="tx1"/>
                </a:solidFill>
              </a:ln>
              <a:latin typeface="黑体" panose="02010609060101010101" pitchFamily="49" charset="-122"/>
              <a:ea typeface="黑体" panose="02010609060101010101" pitchFamily="49" charset="-122"/>
              <a:cs typeface="Times New Roman" panose="02020603050405020304" pitchFamily="18" charset="0"/>
            </a:endParaRPr>
          </a:p>
        </p:txBody>
      </p:sp>
      <p:sp>
        <p:nvSpPr>
          <p:cNvPr id="32" name="文本框 31">
            <a:extLst>
              <a:ext uri="{FF2B5EF4-FFF2-40B4-BE49-F238E27FC236}">
                <a16:creationId xmlns:a16="http://schemas.microsoft.com/office/drawing/2014/main" id="{CC5B10A9-BA14-4BE3-BA76-4FF843A7D7BD}"/>
              </a:ext>
            </a:extLst>
          </p:cNvPr>
          <p:cNvSpPr txBox="1"/>
          <p:nvPr/>
        </p:nvSpPr>
        <p:spPr>
          <a:xfrm>
            <a:off x="7317334" y="5831779"/>
            <a:ext cx="2806544" cy="461665"/>
          </a:xfrm>
          <a:prstGeom prst="rect">
            <a:avLst/>
          </a:prstGeom>
          <a:no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非氧化还原反应</a:t>
            </a:r>
            <a:endParaRPr lang="en-US" altLang="zh-CN" sz="2400" dirty="0">
              <a:solidFill>
                <a:prstClr val="black"/>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33" name="Text Box 8">
            <a:extLst>
              <a:ext uri="{FF2B5EF4-FFF2-40B4-BE49-F238E27FC236}">
                <a16:creationId xmlns:a16="http://schemas.microsoft.com/office/drawing/2014/main" id="{EB779858-C248-4183-8EDC-16455A7C808E}"/>
              </a:ext>
            </a:extLst>
          </p:cNvPr>
          <p:cNvSpPr txBox="1">
            <a:spLocks noChangeArrowheads="1"/>
          </p:cNvSpPr>
          <p:nvPr/>
        </p:nvSpPr>
        <p:spPr bwMode="auto">
          <a:xfrm>
            <a:off x="2965324" y="4436696"/>
            <a:ext cx="28007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dirty="0">
                <a:solidFill>
                  <a:srgbClr val="0066FF"/>
                </a:solidFill>
                <a:latin typeface="黑体" panose="02010609060101010101" pitchFamily="49" charset="-122"/>
                <a:ea typeface="黑体" panose="02010609060101010101" pitchFamily="49" charset="-122"/>
                <a:cs typeface="Times New Roman" panose="02020603050405020304" pitchFamily="18" charset="0"/>
              </a:rPr>
              <a:t>+2              0</a:t>
            </a:r>
          </a:p>
        </p:txBody>
      </p:sp>
      <p:sp>
        <p:nvSpPr>
          <p:cNvPr id="34" name="Text Box 8">
            <a:extLst>
              <a:ext uri="{FF2B5EF4-FFF2-40B4-BE49-F238E27FC236}">
                <a16:creationId xmlns:a16="http://schemas.microsoft.com/office/drawing/2014/main" id="{252BB59E-7E55-42A0-BE81-838FA506A3FA}"/>
              </a:ext>
            </a:extLst>
          </p:cNvPr>
          <p:cNvSpPr txBox="1">
            <a:spLocks noChangeArrowheads="1"/>
          </p:cNvSpPr>
          <p:nvPr/>
        </p:nvSpPr>
        <p:spPr bwMode="auto">
          <a:xfrm>
            <a:off x="2990077" y="5086185"/>
            <a:ext cx="341632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dirty="0">
                <a:solidFill>
                  <a:srgbClr val="0066FF"/>
                </a:solidFill>
                <a:latin typeface="黑体" panose="02010609060101010101" pitchFamily="49" charset="-122"/>
                <a:ea typeface="黑体" panose="02010609060101010101" pitchFamily="49" charset="-122"/>
                <a:cs typeface="Times New Roman" panose="02020603050405020304" pitchFamily="18" charset="0"/>
              </a:rPr>
              <a:t>+2                 +2</a:t>
            </a:r>
          </a:p>
        </p:txBody>
      </p:sp>
      <p:cxnSp>
        <p:nvCxnSpPr>
          <p:cNvPr id="35" name="直接连接符 34">
            <a:extLst>
              <a:ext uri="{FF2B5EF4-FFF2-40B4-BE49-F238E27FC236}">
                <a16:creationId xmlns:a16="http://schemas.microsoft.com/office/drawing/2014/main" id="{24C73D7C-E46E-4AD6-B72A-07557A54BD45}"/>
              </a:ext>
            </a:extLst>
          </p:cNvPr>
          <p:cNvCxnSpPr/>
          <p:nvPr/>
        </p:nvCxnSpPr>
        <p:spPr>
          <a:xfrm flipV="1">
            <a:off x="3095830" y="2315997"/>
            <a:ext cx="5556738" cy="23447"/>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48" name="组合 47">
            <a:extLst>
              <a:ext uri="{FF2B5EF4-FFF2-40B4-BE49-F238E27FC236}">
                <a16:creationId xmlns:a16="http://schemas.microsoft.com/office/drawing/2014/main" id="{840DB791-E58E-4784-AD4B-5F6E4322D668}"/>
              </a:ext>
            </a:extLst>
          </p:cNvPr>
          <p:cNvGrpSpPr/>
          <p:nvPr/>
        </p:nvGrpSpPr>
        <p:grpSpPr>
          <a:xfrm>
            <a:off x="4228951" y="3572969"/>
            <a:ext cx="590400" cy="71438"/>
            <a:chOff x="6137274" y="2281383"/>
            <a:chExt cx="590400" cy="71438"/>
          </a:xfrm>
        </p:grpSpPr>
        <p:cxnSp>
          <p:nvCxnSpPr>
            <p:cNvPr id="49" name="直接连接符 48">
              <a:extLst>
                <a:ext uri="{FF2B5EF4-FFF2-40B4-BE49-F238E27FC236}">
                  <a16:creationId xmlns:a16="http://schemas.microsoft.com/office/drawing/2014/main" id="{9E921516-0372-405A-A942-DA5F4FC422A0}"/>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50" name="直接连接符 49">
              <a:extLst>
                <a:ext uri="{FF2B5EF4-FFF2-40B4-BE49-F238E27FC236}">
                  <a16:creationId xmlns:a16="http://schemas.microsoft.com/office/drawing/2014/main" id="{95547616-F187-4D0E-8F03-F80B6F7EEADD}"/>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51" name="组合 50">
            <a:extLst>
              <a:ext uri="{FF2B5EF4-FFF2-40B4-BE49-F238E27FC236}">
                <a16:creationId xmlns:a16="http://schemas.microsoft.com/office/drawing/2014/main" id="{93D1C71F-71FE-4D14-BFD8-237A39465EF4}"/>
              </a:ext>
            </a:extLst>
          </p:cNvPr>
          <p:cNvGrpSpPr/>
          <p:nvPr/>
        </p:nvGrpSpPr>
        <p:grpSpPr>
          <a:xfrm>
            <a:off x="4335514" y="4235310"/>
            <a:ext cx="590400" cy="71438"/>
            <a:chOff x="6137274" y="2281383"/>
            <a:chExt cx="590400" cy="71438"/>
          </a:xfrm>
        </p:grpSpPr>
        <p:cxnSp>
          <p:nvCxnSpPr>
            <p:cNvPr id="52" name="直接连接符 51">
              <a:extLst>
                <a:ext uri="{FF2B5EF4-FFF2-40B4-BE49-F238E27FC236}">
                  <a16:creationId xmlns:a16="http://schemas.microsoft.com/office/drawing/2014/main" id="{2BB3CADC-20D6-4C95-8FDC-99CADD5B3FDF}"/>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53" name="直接连接符 52">
              <a:extLst>
                <a:ext uri="{FF2B5EF4-FFF2-40B4-BE49-F238E27FC236}">
                  <a16:creationId xmlns:a16="http://schemas.microsoft.com/office/drawing/2014/main" id="{03CE09CE-57EA-482E-98A9-93083DA70590}"/>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54" name="组合 53">
            <a:extLst>
              <a:ext uri="{FF2B5EF4-FFF2-40B4-BE49-F238E27FC236}">
                <a16:creationId xmlns:a16="http://schemas.microsoft.com/office/drawing/2014/main" id="{8ECF9014-B776-429F-A110-F80AE18F4005}"/>
              </a:ext>
            </a:extLst>
          </p:cNvPr>
          <p:cNvGrpSpPr/>
          <p:nvPr/>
        </p:nvGrpSpPr>
        <p:grpSpPr>
          <a:xfrm>
            <a:off x="4719076" y="4965073"/>
            <a:ext cx="590400" cy="71438"/>
            <a:chOff x="6137274" y="2281383"/>
            <a:chExt cx="590400" cy="71438"/>
          </a:xfrm>
        </p:grpSpPr>
        <p:cxnSp>
          <p:nvCxnSpPr>
            <p:cNvPr id="55" name="直接连接符 54">
              <a:extLst>
                <a:ext uri="{FF2B5EF4-FFF2-40B4-BE49-F238E27FC236}">
                  <a16:creationId xmlns:a16="http://schemas.microsoft.com/office/drawing/2014/main" id="{C6176A64-EB42-42FA-9B45-26DFF403ADC5}"/>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56" name="直接连接符 55">
              <a:extLst>
                <a:ext uri="{FF2B5EF4-FFF2-40B4-BE49-F238E27FC236}">
                  <a16:creationId xmlns:a16="http://schemas.microsoft.com/office/drawing/2014/main" id="{533A746A-A799-41C4-9EF3-3B00D168F9B9}"/>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57" name="组合 56">
            <a:extLst>
              <a:ext uri="{FF2B5EF4-FFF2-40B4-BE49-F238E27FC236}">
                <a16:creationId xmlns:a16="http://schemas.microsoft.com/office/drawing/2014/main" id="{CF621222-FC9B-49A0-AB79-188BA6B326A3}"/>
              </a:ext>
            </a:extLst>
          </p:cNvPr>
          <p:cNvGrpSpPr/>
          <p:nvPr/>
        </p:nvGrpSpPr>
        <p:grpSpPr>
          <a:xfrm>
            <a:off x="5176390" y="5627634"/>
            <a:ext cx="590400" cy="71438"/>
            <a:chOff x="6137274" y="2281383"/>
            <a:chExt cx="590400" cy="71438"/>
          </a:xfrm>
        </p:grpSpPr>
        <p:cxnSp>
          <p:nvCxnSpPr>
            <p:cNvPr id="58" name="直接连接符 57">
              <a:extLst>
                <a:ext uri="{FF2B5EF4-FFF2-40B4-BE49-F238E27FC236}">
                  <a16:creationId xmlns:a16="http://schemas.microsoft.com/office/drawing/2014/main" id="{FC189F85-AD21-4128-80FE-9E713605070A}"/>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59" name="直接连接符 58">
              <a:extLst>
                <a:ext uri="{FF2B5EF4-FFF2-40B4-BE49-F238E27FC236}">
                  <a16:creationId xmlns:a16="http://schemas.microsoft.com/office/drawing/2014/main" id="{CCA85E02-1148-4F6F-8D9E-59D3F4A6A07B}"/>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spTree>
    <p:custDataLst>
      <p:tags r:id="rId1"/>
    </p:custDataLst>
    <p:extLst>
      <p:ext uri="{BB962C8B-B14F-4D97-AF65-F5344CB8AC3E}">
        <p14:creationId xmlns:p14="http://schemas.microsoft.com/office/powerpoint/2010/main" val="3967024458"/>
      </p:ext>
    </p:extLst>
  </p:cSld>
  <p:clrMapOvr>
    <a:masterClrMapping/>
  </p:clrMapOvr>
  <mc:AlternateContent xmlns:mc="http://schemas.openxmlformats.org/markup-compatibility/2006" xmlns:p14="http://schemas.microsoft.com/office/powerpoint/2010/main">
    <mc:Choice Requires="p14">
      <p:transition spd="slow" p14:dur="2000" advTm="110720"/>
    </mc:Choice>
    <mc:Fallback xmlns="">
      <p:transition spd="slow" advTm="11072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33" grpId="0"/>
      <p:bldP spid="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10CBC156-96FC-45F6-8F80-E2F5D31D2260}"/>
              </a:ext>
            </a:extLst>
          </p:cNvPr>
          <p:cNvSpPr txBox="1"/>
          <p:nvPr/>
        </p:nvSpPr>
        <p:spPr>
          <a:xfrm>
            <a:off x="4272504" y="4673603"/>
            <a:ext cx="1834296" cy="830997"/>
          </a:xfrm>
          <a:prstGeom prst="rect">
            <a:avLst/>
          </a:prstGeom>
          <a:noFill/>
        </p:spPr>
        <p:txBody>
          <a:bodyPr wrap="square" rtlCol="0">
            <a:spAutoFit/>
          </a:bodyPr>
          <a:lstStyle/>
          <a:p>
            <a:r>
              <a:rPr lang="zh-CN" altLang="en-US" sz="2400" dirty="0">
                <a:latin typeface="黑体" panose="02010609060101010101" pitchFamily="49" charset="-122"/>
                <a:ea typeface="黑体" panose="02010609060101010101" pitchFamily="49" charset="-122"/>
              </a:rPr>
              <a:t>有无元素</a:t>
            </a:r>
            <a:endParaRPr lang="en-US" altLang="zh-CN" sz="2400" dirty="0">
              <a:latin typeface="黑体" panose="02010609060101010101" pitchFamily="49" charset="-122"/>
              <a:ea typeface="黑体" panose="02010609060101010101" pitchFamily="49" charset="-122"/>
            </a:endParaRPr>
          </a:p>
          <a:p>
            <a:r>
              <a:rPr lang="zh-CN" altLang="en-US" sz="2400" dirty="0">
                <a:latin typeface="黑体" panose="02010609060101010101" pitchFamily="49" charset="-122"/>
                <a:ea typeface="黑体" panose="02010609060101010101" pitchFamily="49" charset="-122"/>
              </a:rPr>
              <a:t>化合价变化</a:t>
            </a:r>
            <a:endParaRPr lang="en-US" altLang="zh-CN" sz="2400" dirty="0">
              <a:latin typeface="黑体" panose="02010609060101010101" pitchFamily="49" charset="-122"/>
              <a:ea typeface="黑体" panose="02010609060101010101" pitchFamily="49" charset="-122"/>
            </a:endParaRPr>
          </a:p>
        </p:txBody>
      </p:sp>
      <p:sp>
        <p:nvSpPr>
          <p:cNvPr id="2" name="文本框 1">
            <a:extLst>
              <a:ext uri="{FF2B5EF4-FFF2-40B4-BE49-F238E27FC236}">
                <a16:creationId xmlns:a16="http://schemas.microsoft.com/office/drawing/2014/main" id="{336351E0-B3EF-4726-862F-975DA6D957E0}"/>
              </a:ext>
            </a:extLst>
          </p:cNvPr>
          <p:cNvSpPr txBox="1"/>
          <p:nvPr/>
        </p:nvSpPr>
        <p:spPr>
          <a:xfrm>
            <a:off x="2978598" y="1664069"/>
            <a:ext cx="5775220"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任务一 认识氧化还原反应的特征</a:t>
            </a:r>
          </a:p>
        </p:txBody>
      </p:sp>
      <p:grpSp>
        <p:nvGrpSpPr>
          <p:cNvPr id="6" name="组合 5"/>
          <p:cNvGrpSpPr/>
          <p:nvPr/>
        </p:nvGrpSpPr>
        <p:grpSpPr>
          <a:xfrm>
            <a:off x="2533117"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cxnSp>
        <p:nvCxnSpPr>
          <p:cNvPr id="35" name="直接连接符 34">
            <a:extLst>
              <a:ext uri="{FF2B5EF4-FFF2-40B4-BE49-F238E27FC236}">
                <a16:creationId xmlns:a16="http://schemas.microsoft.com/office/drawing/2014/main" id="{24C73D7C-E46E-4AD6-B72A-07557A54BD45}"/>
              </a:ext>
            </a:extLst>
          </p:cNvPr>
          <p:cNvCxnSpPr/>
          <p:nvPr/>
        </p:nvCxnSpPr>
        <p:spPr>
          <a:xfrm flipV="1">
            <a:off x="3095828" y="2315997"/>
            <a:ext cx="5556738" cy="23447"/>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sp>
        <p:nvSpPr>
          <p:cNvPr id="36" name="文本框 35">
            <a:extLst>
              <a:ext uri="{FF2B5EF4-FFF2-40B4-BE49-F238E27FC236}">
                <a16:creationId xmlns:a16="http://schemas.microsoft.com/office/drawing/2014/main" id="{BA439922-9FA4-41B1-8402-C50B13F1F74B}"/>
              </a:ext>
            </a:extLst>
          </p:cNvPr>
          <p:cNvSpPr txBox="1"/>
          <p:nvPr/>
        </p:nvSpPr>
        <p:spPr>
          <a:xfrm>
            <a:off x="2819488" y="2674761"/>
            <a:ext cx="1152015" cy="461665"/>
          </a:xfrm>
          <a:prstGeom prst="rect">
            <a:avLst/>
          </a:prstGeom>
          <a:noFill/>
        </p:spPr>
        <p:txBody>
          <a:bodyPr wrap="square" rtlCol="0">
            <a:spAutoFit/>
          </a:bodyPr>
          <a:lstStyle/>
          <a:p>
            <a:r>
              <a:rPr lang="zh-CN" altLang="en-US" sz="2400" dirty="0">
                <a:solidFill>
                  <a:srgbClr val="AE0203"/>
                </a:solidFill>
                <a:latin typeface="黑体" panose="02010609060101010101" pitchFamily="49" charset="-122"/>
                <a:ea typeface="黑体" panose="02010609060101010101" pitchFamily="49" charset="-122"/>
              </a:rPr>
              <a:t>小结</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2</a:t>
            </a:r>
          </a:p>
        </p:txBody>
      </p:sp>
      <p:sp>
        <p:nvSpPr>
          <p:cNvPr id="48" name="文本框 47">
            <a:extLst>
              <a:ext uri="{FF2B5EF4-FFF2-40B4-BE49-F238E27FC236}">
                <a16:creationId xmlns:a16="http://schemas.microsoft.com/office/drawing/2014/main" id="{2AC98584-37A5-4241-A458-B2DD3EACB493}"/>
              </a:ext>
            </a:extLst>
          </p:cNvPr>
          <p:cNvSpPr txBox="1"/>
          <p:nvPr/>
        </p:nvSpPr>
        <p:spPr>
          <a:xfrm>
            <a:off x="2819488" y="3327658"/>
            <a:ext cx="6245137" cy="830997"/>
          </a:xfrm>
          <a:prstGeom prst="rect">
            <a:avLst/>
          </a:prstGeom>
          <a:noFill/>
        </p:spPr>
        <p:txBody>
          <a:bodyPr wrap="square" rtlCol="0">
            <a:spAutoFit/>
          </a:bodyPr>
          <a:lstStyle/>
          <a:p>
            <a:r>
              <a:rPr lang="zh-CN" altLang="en-US" sz="2400" dirty="0">
                <a:solidFill>
                  <a:srgbClr val="FF0000"/>
                </a:solidFill>
                <a:latin typeface="黑体" panose="02010609060101010101" pitchFamily="49" charset="-122"/>
                <a:ea typeface="黑体" panose="02010609060101010101" pitchFamily="49" charset="-122"/>
              </a:rPr>
              <a:t>    氧化还原反应</a:t>
            </a:r>
            <a:r>
              <a:rPr lang="zh-CN" altLang="en-US" sz="2400" dirty="0">
                <a:solidFill>
                  <a:prstClr val="black"/>
                </a:solidFill>
                <a:latin typeface="黑体" panose="02010609060101010101" pitchFamily="49" charset="-122"/>
                <a:ea typeface="黑体" panose="02010609060101010101" pitchFamily="49" charset="-122"/>
              </a:rPr>
              <a:t>的重要特征是反应前后有元素的</a:t>
            </a:r>
            <a:r>
              <a:rPr lang="zh-CN" altLang="en-US" sz="2400" dirty="0">
                <a:solidFill>
                  <a:srgbClr val="FF0000"/>
                </a:solidFill>
                <a:latin typeface="黑体" panose="02010609060101010101" pitchFamily="49" charset="-122"/>
                <a:ea typeface="黑体" panose="02010609060101010101" pitchFamily="49" charset="-122"/>
              </a:rPr>
              <a:t>化合价变化</a:t>
            </a:r>
            <a:r>
              <a:rPr lang="zh-CN" altLang="en-US" sz="2400" dirty="0">
                <a:latin typeface="黑体" panose="02010609060101010101" pitchFamily="49" charset="-122"/>
                <a:ea typeface="黑体" panose="02010609060101010101" pitchFamily="49" charset="-122"/>
              </a:rPr>
              <a:t>。</a:t>
            </a:r>
            <a:endParaRPr lang="en-US" altLang="zh-CN" sz="2400" dirty="0">
              <a:latin typeface="黑体" panose="02010609060101010101" pitchFamily="49" charset="-122"/>
              <a:ea typeface="黑体" panose="02010609060101010101" pitchFamily="49" charset="-122"/>
            </a:endParaRPr>
          </a:p>
        </p:txBody>
      </p:sp>
      <p:sp>
        <p:nvSpPr>
          <p:cNvPr id="55" name="文本框 54">
            <a:extLst>
              <a:ext uri="{FF2B5EF4-FFF2-40B4-BE49-F238E27FC236}">
                <a16:creationId xmlns:a16="http://schemas.microsoft.com/office/drawing/2014/main" id="{6571620E-6532-4595-AA4D-711A1E3AD7DC}"/>
              </a:ext>
            </a:extLst>
          </p:cNvPr>
          <p:cNvSpPr txBox="1"/>
          <p:nvPr/>
        </p:nvSpPr>
        <p:spPr>
          <a:xfrm>
            <a:off x="2819488" y="4807252"/>
            <a:ext cx="1945902" cy="461665"/>
          </a:xfrm>
          <a:prstGeom prst="rect">
            <a:avLst/>
          </a:prstGeom>
          <a:noFill/>
        </p:spPr>
        <p:txBody>
          <a:bodyPr wrap="square" rtlCol="0">
            <a:spAutoFit/>
          </a:bodyPr>
          <a:lstStyle/>
          <a:p>
            <a:r>
              <a:rPr lang="zh-CN" altLang="en-US" sz="2400" dirty="0">
                <a:latin typeface="黑体" panose="02010609060101010101" pitchFamily="49" charset="-122"/>
                <a:ea typeface="黑体" panose="02010609060101010101" pitchFamily="49" charset="-122"/>
              </a:rPr>
              <a:t>化学反应</a:t>
            </a:r>
            <a:endParaRPr lang="en-US" altLang="zh-CN" sz="2400" dirty="0">
              <a:latin typeface="黑体" panose="02010609060101010101" pitchFamily="49" charset="-122"/>
              <a:ea typeface="黑体" panose="02010609060101010101" pitchFamily="49" charset="-122"/>
            </a:endParaRPr>
          </a:p>
        </p:txBody>
      </p:sp>
      <p:grpSp>
        <p:nvGrpSpPr>
          <p:cNvPr id="70" name="组合 69">
            <a:extLst>
              <a:ext uri="{FF2B5EF4-FFF2-40B4-BE49-F238E27FC236}">
                <a16:creationId xmlns:a16="http://schemas.microsoft.com/office/drawing/2014/main" id="{4D5B62F1-EEA2-4AC6-B41F-F9CDD3B52791}"/>
              </a:ext>
            </a:extLst>
          </p:cNvPr>
          <p:cNvGrpSpPr/>
          <p:nvPr/>
        </p:nvGrpSpPr>
        <p:grpSpPr>
          <a:xfrm>
            <a:off x="4166053" y="4657933"/>
            <a:ext cx="2933981" cy="872257"/>
            <a:chOff x="2883159" y="4657933"/>
            <a:chExt cx="2933981" cy="872257"/>
          </a:xfrm>
        </p:grpSpPr>
        <p:cxnSp>
          <p:nvCxnSpPr>
            <p:cNvPr id="56" name="直接连接符 55">
              <a:extLst>
                <a:ext uri="{FF2B5EF4-FFF2-40B4-BE49-F238E27FC236}">
                  <a16:creationId xmlns:a16="http://schemas.microsoft.com/office/drawing/2014/main" id="{E500EEB5-A7C8-43E3-8C86-818AB46C33CE}"/>
                </a:ext>
              </a:extLst>
            </p:cNvPr>
            <p:cNvCxnSpPr>
              <a:cxnSpLocks/>
            </p:cNvCxnSpPr>
            <p:nvPr/>
          </p:nvCxnSpPr>
          <p:spPr>
            <a:xfrm>
              <a:off x="2883159" y="5106857"/>
              <a:ext cx="176666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接连接符 56">
              <a:extLst>
                <a:ext uri="{FF2B5EF4-FFF2-40B4-BE49-F238E27FC236}">
                  <a16:creationId xmlns:a16="http://schemas.microsoft.com/office/drawing/2014/main" id="{B7D0644F-0AFA-44EA-9093-5DAE11C0DBB6}"/>
                </a:ext>
              </a:extLst>
            </p:cNvPr>
            <p:cNvCxnSpPr>
              <a:cxnSpLocks/>
            </p:cNvCxnSpPr>
            <p:nvPr/>
          </p:nvCxnSpPr>
          <p:spPr>
            <a:xfrm>
              <a:off x="4649821" y="4683524"/>
              <a:ext cx="0" cy="84666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接箭头连接符 57">
              <a:extLst>
                <a:ext uri="{FF2B5EF4-FFF2-40B4-BE49-F238E27FC236}">
                  <a16:creationId xmlns:a16="http://schemas.microsoft.com/office/drawing/2014/main" id="{ABC3F1E4-4FE8-49D7-9E73-D6F97AEE1C04}"/>
                </a:ext>
              </a:extLst>
            </p:cNvPr>
            <p:cNvCxnSpPr/>
            <p:nvPr/>
          </p:nvCxnSpPr>
          <p:spPr>
            <a:xfrm>
              <a:off x="4649821" y="4657933"/>
              <a:ext cx="116731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直接箭头连接符 58">
              <a:extLst>
                <a:ext uri="{FF2B5EF4-FFF2-40B4-BE49-F238E27FC236}">
                  <a16:creationId xmlns:a16="http://schemas.microsoft.com/office/drawing/2014/main" id="{8EFBA51D-2BC9-4C98-B206-70F6A87BCD2A}"/>
                </a:ext>
              </a:extLst>
            </p:cNvPr>
            <p:cNvCxnSpPr/>
            <p:nvPr/>
          </p:nvCxnSpPr>
          <p:spPr>
            <a:xfrm>
              <a:off x="4649820" y="5530190"/>
              <a:ext cx="116731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60" name="文本框 59">
            <a:extLst>
              <a:ext uri="{FF2B5EF4-FFF2-40B4-BE49-F238E27FC236}">
                <a16:creationId xmlns:a16="http://schemas.microsoft.com/office/drawing/2014/main" id="{46DEA277-353D-4EDB-93FA-DC0288FA7C57}"/>
              </a:ext>
            </a:extLst>
          </p:cNvPr>
          <p:cNvSpPr txBox="1"/>
          <p:nvPr/>
        </p:nvSpPr>
        <p:spPr>
          <a:xfrm>
            <a:off x="7214285" y="4314808"/>
            <a:ext cx="2702369" cy="461665"/>
          </a:xfrm>
          <a:prstGeom prst="rect">
            <a:avLst/>
          </a:prstGeom>
          <a:noFill/>
        </p:spPr>
        <p:txBody>
          <a:bodyPr wrap="square" rtlCol="0">
            <a:spAutoFit/>
          </a:bodyPr>
          <a:lstStyle/>
          <a:p>
            <a:r>
              <a:rPr lang="zh-CN" altLang="en-US" sz="2400" dirty="0">
                <a:latin typeface="黑体" panose="02010609060101010101" pitchFamily="49" charset="-122"/>
                <a:ea typeface="黑体" panose="02010609060101010101" pitchFamily="49" charset="-122"/>
              </a:rPr>
              <a:t>氧化还原反应</a:t>
            </a:r>
            <a:endParaRPr lang="en-US" altLang="zh-CN" sz="2400" dirty="0">
              <a:latin typeface="黑体" panose="02010609060101010101" pitchFamily="49" charset="-122"/>
              <a:ea typeface="黑体" panose="02010609060101010101" pitchFamily="49" charset="-122"/>
            </a:endParaRPr>
          </a:p>
        </p:txBody>
      </p:sp>
      <p:sp>
        <p:nvSpPr>
          <p:cNvPr id="61" name="文本框 60">
            <a:extLst>
              <a:ext uri="{FF2B5EF4-FFF2-40B4-BE49-F238E27FC236}">
                <a16:creationId xmlns:a16="http://schemas.microsoft.com/office/drawing/2014/main" id="{5F42CBD5-B3BE-4944-A682-2B5CCC68135B}"/>
              </a:ext>
            </a:extLst>
          </p:cNvPr>
          <p:cNvSpPr txBox="1"/>
          <p:nvPr/>
        </p:nvSpPr>
        <p:spPr>
          <a:xfrm>
            <a:off x="7242882" y="5244358"/>
            <a:ext cx="2702369" cy="461665"/>
          </a:xfrm>
          <a:prstGeom prst="rect">
            <a:avLst/>
          </a:prstGeom>
          <a:noFill/>
        </p:spPr>
        <p:txBody>
          <a:bodyPr wrap="square" rtlCol="0">
            <a:spAutoFit/>
          </a:bodyPr>
          <a:lstStyle/>
          <a:p>
            <a:r>
              <a:rPr lang="zh-CN" altLang="en-US" sz="2400" dirty="0">
                <a:latin typeface="黑体" panose="02010609060101010101" pitchFamily="49" charset="-122"/>
                <a:ea typeface="黑体" panose="02010609060101010101" pitchFamily="49" charset="-122"/>
              </a:rPr>
              <a:t>非氧化还原反应</a:t>
            </a:r>
            <a:endParaRPr lang="en-US" altLang="zh-CN" sz="2400" dirty="0">
              <a:latin typeface="黑体" panose="02010609060101010101" pitchFamily="49" charset="-122"/>
              <a:ea typeface="黑体" panose="02010609060101010101" pitchFamily="49" charset="-122"/>
            </a:endParaRPr>
          </a:p>
        </p:txBody>
      </p:sp>
      <p:sp>
        <p:nvSpPr>
          <p:cNvPr id="4" name="文本框 3">
            <a:extLst>
              <a:ext uri="{FF2B5EF4-FFF2-40B4-BE49-F238E27FC236}">
                <a16:creationId xmlns:a16="http://schemas.microsoft.com/office/drawing/2014/main" id="{5767F3DE-E5E1-48CE-9B5A-91D138929839}"/>
              </a:ext>
            </a:extLst>
          </p:cNvPr>
          <p:cNvSpPr txBox="1"/>
          <p:nvPr/>
        </p:nvSpPr>
        <p:spPr>
          <a:xfrm>
            <a:off x="6270082" y="4180599"/>
            <a:ext cx="597761" cy="461665"/>
          </a:xfrm>
          <a:prstGeom prst="rect">
            <a:avLst/>
          </a:prstGeom>
          <a:noFill/>
        </p:spPr>
        <p:txBody>
          <a:bodyPr wrap="square" rtlCol="0">
            <a:spAutoFit/>
          </a:bodyPr>
          <a:lstStyle/>
          <a:p>
            <a:r>
              <a:rPr lang="zh-CN" altLang="en-US" sz="2400" dirty="0">
                <a:latin typeface="黑体" panose="02010609060101010101" pitchFamily="49" charset="-122"/>
                <a:ea typeface="黑体" panose="02010609060101010101" pitchFamily="49" charset="-122"/>
              </a:rPr>
              <a:t>有</a:t>
            </a:r>
            <a:endParaRPr lang="en-US" altLang="zh-CN" sz="2400" dirty="0">
              <a:latin typeface="黑体" panose="02010609060101010101" pitchFamily="49" charset="-122"/>
              <a:ea typeface="黑体" panose="02010609060101010101" pitchFamily="49" charset="-122"/>
            </a:endParaRPr>
          </a:p>
        </p:txBody>
      </p:sp>
      <p:sp>
        <p:nvSpPr>
          <p:cNvPr id="5" name="文本框 4">
            <a:extLst>
              <a:ext uri="{FF2B5EF4-FFF2-40B4-BE49-F238E27FC236}">
                <a16:creationId xmlns:a16="http://schemas.microsoft.com/office/drawing/2014/main" id="{F81774A4-859A-48B2-A6AA-359DC6123E7A}"/>
              </a:ext>
            </a:extLst>
          </p:cNvPr>
          <p:cNvSpPr txBox="1"/>
          <p:nvPr/>
        </p:nvSpPr>
        <p:spPr>
          <a:xfrm>
            <a:off x="6288917" y="5055730"/>
            <a:ext cx="597761" cy="461665"/>
          </a:xfrm>
          <a:prstGeom prst="rect">
            <a:avLst/>
          </a:prstGeom>
          <a:noFill/>
        </p:spPr>
        <p:txBody>
          <a:bodyPr wrap="square" rtlCol="0">
            <a:spAutoFit/>
          </a:bodyPr>
          <a:lstStyle/>
          <a:p>
            <a:r>
              <a:rPr lang="zh-CN" altLang="en-US" sz="2400" dirty="0">
                <a:latin typeface="黑体" panose="02010609060101010101" pitchFamily="49" charset="-122"/>
                <a:ea typeface="黑体" panose="02010609060101010101" pitchFamily="49" charset="-122"/>
              </a:rPr>
              <a:t>无</a:t>
            </a:r>
            <a:endParaRPr lang="en-US" altLang="zh-CN" sz="2400" dirty="0">
              <a:latin typeface="黑体" panose="02010609060101010101" pitchFamily="49" charset="-122"/>
              <a:ea typeface="黑体" panose="02010609060101010101" pitchFamily="49" charset="-122"/>
            </a:endParaRPr>
          </a:p>
        </p:txBody>
      </p:sp>
    </p:spTree>
    <p:custDataLst>
      <p:tags r:id="rId1"/>
    </p:custDataLst>
    <p:extLst>
      <p:ext uri="{BB962C8B-B14F-4D97-AF65-F5344CB8AC3E}">
        <p14:creationId xmlns:p14="http://schemas.microsoft.com/office/powerpoint/2010/main" val="2036391123"/>
      </p:ext>
    </p:extLst>
  </p:cSld>
  <p:clrMapOvr>
    <a:masterClrMapping/>
  </p:clrMapOvr>
  <mc:AlternateContent xmlns:mc="http://schemas.openxmlformats.org/markup-compatibility/2006" xmlns:p14="http://schemas.microsoft.com/office/powerpoint/2010/main">
    <mc:Choice Requires="p14">
      <p:transition spd="slow" p14:dur="2000" advTm="56304"/>
    </mc:Choice>
    <mc:Fallback xmlns="">
      <p:transition spd="slow" advTm="563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5" grpId="0"/>
      <p:bldP spid="60" grpId="0"/>
      <p:bldP spid="61" grpId="0"/>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4">
            <a:extLst>
              <a:ext uri="{FF2B5EF4-FFF2-40B4-BE49-F238E27FC236}">
                <a16:creationId xmlns:a16="http://schemas.microsoft.com/office/drawing/2014/main" id="{7450AD34-502D-47F5-B909-7AF58A952DBD}"/>
              </a:ext>
            </a:extLst>
          </p:cNvPr>
          <p:cNvSpPr txBox="1">
            <a:spLocks noChangeArrowheads="1"/>
          </p:cNvSpPr>
          <p:nvPr/>
        </p:nvSpPr>
        <p:spPr bwMode="auto">
          <a:xfrm>
            <a:off x="3012219" y="3520377"/>
            <a:ext cx="2749471" cy="461665"/>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400" dirty="0">
                <a:latin typeface="黑体" panose="02010609060101010101" pitchFamily="49" charset="-122"/>
                <a:ea typeface="黑体" panose="02010609060101010101" pitchFamily="49" charset="-122"/>
                <a:cs typeface="Times New Roman" panose="02020603050405020304" pitchFamily="18" charset="0"/>
              </a:rPr>
              <a:t>2Cu + 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a:t>
            </a:r>
            <a:r>
              <a:rPr lang="en-US" altLang="zh-CN" sz="2400" dirty="0">
                <a:latin typeface="黑体" panose="02010609060101010101" pitchFamily="49" charset="-122"/>
                <a:ea typeface="黑体" panose="02010609060101010101" pitchFamily="49" charset="-122"/>
                <a:cs typeface="Times New Roman" panose="02020603050405020304" pitchFamily="18" charset="0"/>
              </a:rPr>
              <a:t>     2CuO</a:t>
            </a:r>
          </a:p>
        </p:txBody>
      </p:sp>
      <p:sp>
        <p:nvSpPr>
          <p:cNvPr id="21" name="Text Box 4">
            <a:extLst>
              <a:ext uri="{FF2B5EF4-FFF2-40B4-BE49-F238E27FC236}">
                <a16:creationId xmlns:a16="http://schemas.microsoft.com/office/drawing/2014/main" id="{7C109F74-4D7C-4A4D-B5E9-F0E2EF41A204}"/>
              </a:ext>
            </a:extLst>
          </p:cNvPr>
          <p:cNvSpPr txBox="1">
            <a:spLocks noChangeArrowheads="1"/>
          </p:cNvSpPr>
          <p:nvPr/>
        </p:nvSpPr>
        <p:spPr bwMode="auto">
          <a:xfrm>
            <a:off x="2950947" y="4392407"/>
            <a:ext cx="3980577" cy="461665"/>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400" dirty="0">
                <a:latin typeface="黑体" panose="02010609060101010101" pitchFamily="49" charset="-122"/>
                <a:ea typeface="黑体" panose="02010609060101010101" pitchFamily="49" charset="-122"/>
                <a:cs typeface="Times New Roman" panose="02020603050405020304" pitchFamily="18" charset="0"/>
              </a:rPr>
              <a:t>2CuO + C     2Cu + CO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a:t>
            </a:r>
            <a:r>
              <a:rPr lang="zh-CN" altLang="en-US" sz="2400" dirty="0">
                <a:latin typeface="黑体" panose="02010609060101010101" pitchFamily="49" charset="-122"/>
                <a:ea typeface="黑体" panose="02010609060101010101" pitchFamily="49" charset="-122"/>
                <a:cs typeface="Times New Roman" panose="02020603050405020304" pitchFamily="18" charset="0"/>
              </a:rPr>
              <a:t> ↑</a:t>
            </a:r>
            <a:endParaRPr lang="en-US" altLang="zh-CN" sz="24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26" name="Text Box 4">
            <a:extLst>
              <a:ext uri="{FF2B5EF4-FFF2-40B4-BE49-F238E27FC236}">
                <a16:creationId xmlns:a16="http://schemas.microsoft.com/office/drawing/2014/main" id="{86D05550-B888-4CA2-9153-A799045E5AB0}"/>
              </a:ext>
            </a:extLst>
          </p:cNvPr>
          <p:cNvSpPr txBox="1">
            <a:spLocks noChangeArrowheads="1"/>
          </p:cNvSpPr>
          <p:nvPr/>
        </p:nvSpPr>
        <p:spPr bwMode="auto">
          <a:xfrm>
            <a:off x="2978598" y="5125924"/>
            <a:ext cx="4083169" cy="461665"/>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400" dirty="0">
                <a:latin typeface="黑体" panose="02010609060101010101" pitchFamily="49" charset="-122"/>
                <a:ea typeface="黑体" panose="02010609060101010101" pitchFamily="49" charset="-122"/>
                <a:cs typeface="Times New Roman" panose="02020603050405020304" pitchFamily="18" charset="0"/>
              </a:rPr>
              <a:t>CuSO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4</a:t>
            </a:r>
            <a:r>
              <a:rPr lang="en-US" altLang="zh-CN" sz="2400" dirty="0">
                <a:latin typeface="黑体" panose="02010609060101010101" pitchFamily="49" charset="-122"/>
                <a:ea typeface="黑体" panose="02010609060101010101" pitchFamily="49" charset="-122"/>
                <a:cs typeface="Times New Roman" panose="02020603050405020304" pitchFamily="18" charset="0"/>
              </a:rPr>
              <a:t> + Fe     Cu + FeSO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4</a:t>
            </a:r>
            <a:endParaRPr lang="en-US" altLang="zh-CN" sz="24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2" name="文本框 1">
            <a:extLst>
              <a:ext uri="{FF2B5EF4-FFF2-40B4-BE49-F238E27FC236}">
                <a16:creationId xmlns:a16="http://schemas.microsoft.com/office/drawing/2014/main" id="{336351E0-B3EF-4726-862F-975DA6D957E0}"/>
              </a:ext>
            </a:extLst>
          </p:cNvPr>
          <p:cNvSpPr txBox="1"/>
          <p:nvPr/>
        </p:nvSpPr>
        <p:spPr>
          <a:xfrm>
            <a:off x="2978598" y="1664069"/>
            <a:ext cx="5775220"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任务一 认识氧化还原反应的特征</a:t>
            </a:r>
          </a:p>
        </p:txBody>
      </p:sp>
      <p:grpSp>
        <p:nvGrpSpPr>
          <p:cNvPr id="6" name="组合 5"/>
          <p:cNvGrpSpPr/>
          <p:nvPr/>
        </p:nvGrpSpPr>
        <p:grpSpPr>
          <a:xfrm>
            <a:off x="2533117"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cxnSp>
        <p:nvCxnSpPr>
          <p:cNvPr id="35" name="直接连接符 34">
            <a:extLst>
              <a:ext uri="{FF2B5EF4-FFF2-40B4-BE49-F238E27FC236}">
                <a16:creationId xmlns:a16="http://schemas.microsoft.com/office/drawing/2014/main" id="{24C73D7C-E46E-4AD6-B72A-07557A54BD45}"/>
              </a:ext>
            </a:extLst>
          </p:cNvPr>
          <p:cNvCxnSpPr/>
          <p:nvPr/>
        </p:nvCxnSpPr>
        <p:spPr>
          <a:xfrm flipV="1">
            <a:off x="3095828" y="2315997"/>
            <a:ext cx="5556738" cy="23447"/>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sp>
        <p:nvSpPr>
          <p:cNvPr id="36" name="文本框 35">
            <a:extLst>
              <a:ext uri="{FF2B5EF4-FFF2-40B4-BE49-F238E27FC236}">
                <a16:creationId xmlns:a16="http://schemas.microsoft.com/office/drawing/2014/main" id="{BA439922-9FA4-41B1-8402-C50B13F1F74B}"/>
              </a:ext>
            </a:extLst>
          </p:cNvPr>
          <p:cNvSpPr txBox="1"/>
          <p:nvPr/>
        </p:nvSpPr>
        <p:spPr>
          <a:xfrm>
            <a:off x="2834393" y="2497771"/>
            <a:ext cx="6815836" cy="830997"/>
          </a:xfrm>
          <a:prstGeom prst="rect">
            <a:avLst/>
          </a:prstGeom>
          <a:noFill/>
        </p:spPr>
        <p:txBody>
          <a:bodyPr wrap="square" rtlCol="0">
            <a:spAutoFit/>
          </a:bodyPr>
          <a:lstStyle/>
          <a:p>
            <a:r>
              <a:rPr lang="zh-CN" altLang="en-US" sz="2400" dirty="0">
                <a:solidFill>
                  <a:srgbClr val="AE0203"/>
                </a:solidFill>
                <a:latin typeface="黑体" panose="02010609060101010101" pitchFamily="49" charset="-122"/>
                <a:ea typeface="黑体" panose="02010609060101010101" pitchFamily="49" charset="-122"/>
              </a:rPr>
              <a:t>活动</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3</a:t>
            </a:r>
            <a:r>
              <a:rPr lang="en-US" altLang="zh-CN" sz="2400" dirty="0">
                <a:solidFill>
                  <a:srgbClr val="AE0203"/>
                </a:solidFill>
                <a:latin typeface="黑体" panose="02010609060101010101" pitchFamily="49" charset="-122"/>
                <a:ea typeface="黑体" panose="02010609060101010101" pitchFamily="49" charset="-122"/>
              </a:rPr>
              <a:t> </a:t>
            </a:r>
            <a:r>
              <a:rPr lang="zh-CN" altLang="en-US" sz="2400" dirty="0">
                <a:solidFill>
                  <a:prstClr val="black"/>
                </a:solidFill>
                <a:latin typeface="黑体" panose="02010609060101010101" pitchFamily="49" charset="-122"/>
                <a:ea typeface="黑体" panose="02010609060101010101" pitchFamily="49" charset="-122"/>
              </a:rPr>
              <a:t>观察下列氧化还原反应中所有元素的化合价，寻找氧化还原反应中元素化合价变化的规律。</a:t>
            </a:r>
            <a:endParaRPr lang="en-US" altLang="zh-CN" sz="2400" dirty="0">
              <a:solidFill>
                <a:prstClr val="black"/>
              </a:solidFill>
              <a:latin typeface="黑体" panose="02010609060101010101" pitchFamily="49" charset="-122"/>
              <a:ea typeface="黑体" panose="02010609060101010101" pitchFamily="49" charset="-122"/>
            </a:endParaRPr>
          </a:p>
        </p:txBody>
      </p:sp>
      <p:sp>
        <p:nvSpPr>
          <p:cNvPr id="20" name="Text Box 17">
            <a:extLst>
              <a:ext uri="{FF2B5EF4-FFF2-40B4-BE49-F238E27FC236}">
                <a16:creationId xmlns:a16="http://schemas.microsoft.com/office/drawing/2014/main" id="{88879A5E-AB97-468E-AE49-843956CF7140}"/>
              </a:ext>
            </a:extLst>
          </p:cNvPr>
          <p:cNvSpPr txBox="1">
            <a:spLocks noChangeArrowheads="1"/>
          </p:cNvSpPr>
          <p:nvPr/>
        </p:nvSpPr>
        <p:spPr bwMode="auto">
          <a:xfrm>
            <a:off x="4439022" y="3374989"/>
            <a:ext cx="38985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endParaRPr kumimoji="0" lang="zh-CN" altLang="en-US" sz="1600" b="0" i="0" u="none" strike="noStrike" kern="0" cap="none" spc="0" normalizeH="0" baseline="0" noProof="0" dirty="0">
              <a:ln>
                <a:noFill/>
              </a:ln>
              <a:effectLst/>
              <a:uLnTx/>
              <a:uFillTx/>
              <a:latin typeface="黑体" panose="02010609060101010101" pitchFamily="49" charset="-122"/>
              <a:ea typeface="黑体" panose="02010609060101010101" pitchFamily="49" charset="-122"/>
            </a:endParaRPr>
          </a:p>
        </p:txBody>
      </p:sp>
      <p:sp>
        <p:nvSpPr>
          <p:cNvPr id="25" name="Text Box 17">
            <a:extLst>
              <a:ext uri="{FF2B5EF4-FFF2-40B4-BE49-F238E27FC236}">
                <a16:creationId xmlns:a16="http://schemas.microsoft.com/office/drawing/2014/main" id="{94337E8E-FD1B-4D39-A2A7-A0E7D5B83052}"/>
              </a:ext>
            </a:extLst>
          </p:cNvPr>
          <p:cNvSpPr txBox="1">
            <a:spLocks noChangeArrowheads="1"/>
          </p:cNvSpPr>
          <p:nvPr/>
        </p:nvSpPr>
        <p:spPr bwMode="auto">
          <a:xfrm>
            <a:off x="4346200" y="4259455"/>
            <a:ext cx="59503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600" dirty="0">
                <a:latin typeface="黑体" panose="02010609060101010101" pitchFamily="49" charset="-122"/>
                <a:ea typeface="黑体" panose="02010609060101010101" pitchFamily="49" charset="-122"/>
              </a:rPr>
              <a:t>高温</a:t>
            </a:r>
          </a:p>
        </p:txBody>
      </p:sp>
      <p:grpSp>
        <p:nvGrpSpPr>
          <p:cNvPr id="27" name="组合 26">
            <a:extLst>
              <a:ext uri="{FF2B5EF4-FFF2-40B4-BE49-F238E27FC236}">
                <a16:creationId xmlns:a16="http://schemas.microsoft.com/office/drawing/2014/main" id="{E33B1FF0-9436-421D-A194-878F23F46FDA}"/>
              </a:ext>
            </a:extLst>
          </p:cNvPr>
          <p:cNvGrpSpPr/>
          <p:nvPr/>
        </p:nvGrpSpPr>
        <p:grpSpPr>
          <a:xfrm>
            <a:off x="4338747" y="3702656"/>
            <a:ext cx="590400" cy="71438"/>
            <a:chOff x="6137274" y="2281383"/>
            <a:chExt cx="590400" cy="71438"/>
          </a:xfrm>
        </p:grpSpPr>
        <p:cxnSp>
          <p:nvCxnSpPr>
            <p:cNvPr id="28" name="直接连接符 27">
              <a:extLst>
                <a:ext uri="{FF2B5EF4-FFF2-40B4-BE49-F238E27FC236}">
                  <a16:creationId xmlns:a16="http://schemas.microsoft.com/office/drawing/2014/main" id="{8248BCE3-D68E-44C0-9DCE-695B5396A6FC}"/>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29" name="直接连接符 28">
              <a:extLst>
                <a:ext uri="{FF2B5EF4-FFF2-40B4-BE49-F238E27FC236}">
                  <a16:creationId xmlns:a16="http://schemas.microsoft.com/office/drawing/2014/main" id="{C6407E4B-9D5F-4752-B01D-C6418ADD254C}"/>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44" name="组合 43">
            <a:extLst>
              <a:ext uri="{FF2B5EF4-FFF2-40B4-BE49-F238E27FC236}">
                <a16:creationId xmlns:a16="http://schemas.microsoft.com/office/drawing/2014/main" id="{3992F427-5C84-4D6A-8B76-45434D59AB0C}"/>
              </a:ext>
            </a:extLst>
          </p:cNvPr>
          <p:cNvGrpSpPr/>
          <p:nvPr/>
        </p:nvGrpSpPr>
        <p:grpSpPr>
          <a:xfrm>
            <a:off x="4350835" y="4598020"/>
            <a:ext cx="590400" cy="71438"/>
            <a:chOff x="6137274" y="2281383"/>
            <a:chExt cx="590400" cy="71438"/>
          </a:xfrm>
        </p:grpSpPr>
        <p:cxnSp>
          <p:nvCxnSpPr>
            <p:cNvPr id="45" name="直接连接符 44">
              <a:extLst>
                <a:ext uri="{FF2B5EF4-FFF2-40B4-BE49-F238E27FC236}">
                  <a16:creationId xmlns:a16="http://schemas.microsoft.com/office/drawing/2014/main" id="{76EA6BED-7F10-45F9-ABFD-46F2AC219D46}"/>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46" name="直接连接符 45">
              <a:extLst>
                <a:ext uri="{FF2B5EF4-FFF2-40B4-BE49-F238E27FC236}">
                  <a16:creationId xmlns:a16="http://schemas.microsoft.com/office/drawing/2014/main" id="{49485618-C594-4671-8251-FF615D3A7A98}"/>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47" name="组合 46">
            <a:extLst>
              <a:ext uri="{FF2B5EF4-FFF2-40B4-BE49-F238E27FC236}">
                <a16:creationId xmlns:a16="http://schemas.microsoft.com/office/drawing/2014/main" id="{2ADA390E-94F6-464C-944E-E686306D854E}"/>
              </a:ext>
            </a:extLst>
          </p:cNvPr>
          <p:cNvGrpSpPr/>
          <p:nvPr/>
        </p:nvGrpSpPr>
        <p:grpSpPr>
          <a:xfrm>
            <a:off x="4643717" y="5340183"/>
            <a:ext cx="590400" cy="71438"/>
            <a:chOff x="6137274" y="2281383"/>
            <a:chExt cx="590400" cy="71438"/>
          </a:xfrm>
        </p:grpSpPr>
        <p:cxnSp>
          <p:nvCxnSpPr>
            <p:cNvPr id="48" name="直接连接符 47">
              <a:extLst>
                <a:ext uri="{FF2B5EF4-FFF2-40B4-BE49-F238E27FC236}">
                  <a16:creationId xmlns:a16="http://schemas.microsoft.com/office/drawing/2014/main" id="{D24681D8-10C9-47E9-B03F-F834020B2E1B}"/>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49" name="直接连接符 48">
              <a:extLst>
                <a:ext uri="{FF2B5EF4-FFF2-40B4-BE49-F238E27FC236}">
                  <a16:creationId xmlns:a16="http://schemas.microsoft.com/office/drawing/2014/main" id="{ED5EDC2E-A7B1-4E3B-ABF3-61A713D60FB5}"/>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spTree>
    <p:custDataLst>
      <p:tags r:id="rId1"/>
    </p:custDataLst>
    <p:extLst>
      <p:ext uri="{BB962C8B-B14F-4D97-AF65-F5344CB8AC3E}">
        <p14:creationId xmlns:p14="http://schemas.microsoft.com/office/powerpoint/2010/main" val="1744743682"/>
      </p:ext>
    </p:extLst>
  </p:cSld>
  <p:clrMapOvr>
    <a:masterClrMapping/>
  </p:clrMapOvr>
  <mc:AlternateContent xmlns:mc="http://schemas.openxmlformats.org/markup-compatibility/2006" xmlns:p14="http://schemas.microsoft.com/office/powerpoint/2010/main">
    <mc:Choice Requires="p14">
      <p:transition spd="slow" p14:dur="2000" advTm="91764"/>
    </mc:Choice>
    <mc:Fallback xmlns="">
      <p:transition spd="slow" advTm="91764"/>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 Box 8">
            <a:extLst>
              <a:ext uri="{FF2B5EF4-FFF2-40B4-BE49-F238E27FC236}">
                <a16:creationId xmlns:a16="http://schemas.microsoft.com/office/drawing/2014/main" id="{3158400D-FF14-44FC-821B-F28776786E05}"/>
              </a:ext>
            </a:extLst>
          </p:cNvPr>
          <p:cNvSpPr txBox="1">
            <a:spLocks noChangeArrowheads="1"/>
          </p:cNvSpPr>
          <p:nvPr/>
        </p:nvSpPr>
        <p:spPr bwMode="auto">
          <a:xfrm>
            <a:off x="3114084" y="4084835"/>
            <a:ext cx="341632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dirty="0">
                <a:solidFill>
                  <a:srgbClr val="0066FF"/>
                </a:solidFill>
                <a:latin typeface="黑体" panose="02010609060101010101" pitchFamily="49" charset="-122"/>
                <a:ea typeface="黑体" panose="02010609060101010101" pitchFamily="49" charset="-122"/>
              </a:rPr>
              <a:t>+2-2  0      0   +4-2</a:t>
            </a:r>
          </a:p>
        </p:txBody>
      </p:sp>
      <p:sp>
        <p:nvSpPr>
          <p:cNvPr id="34" name="Text Box 8">
            <a:extLst>
              <a:ext uri="{FF2B5EF4-FFF2-40B4-BE49-F238E27FC236}">
                <a16:creationId xmlns:a16="http://schemas.microsoft.com/office/drawing/2014/main" id="{A1C91ACC-FDA1-4553-95E6-90F13E0D127E}"/>
              </a:ext>
            </a:extLst>
          </p:cNvPr>
          <p:cNvSpPr txBox="1">
            <a:spLocks noChangeArrowheads="1"/>
          </p:cNvSpPr>
          <p:nvPr/>
        </p:nvSpPr>
        <p:spPr bwMode="auto">
          <a:xfrm>
            <a:off x="3265417" y="3216159"/>
            <a:ext cx="249299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dirty="0">
                <a:solidFill>
                  <a:srgbClr val="0066FF"/>
                </a:solidFill>
                <a:latin typeface="黑体" panose="02010609060101010101" pitchFamily="49" charset="-122"/>
                <a:ea typeface="黑体" panose="02010609060101010101" pitchFamily="49" charset="-122"/>
              </a:rPr>
              <a:t>0   0      +2-2</a:t>
            </a:r>
          </a:p>
        </p:txBody>
      </p:sp>
      <p:sp>
        <p:nvSpPr>
          <p:cNvPr id="16" name="Text Box 4">
            <a:extLst>
              <a:ext uri="{FF2B5EF4-FFF2-40B4-BE49-F238E27FC236}">
                <a16:creationId xmlns:a16="http://schemas.microsoft.com/office/drawing/2014/main" id="{7450AD34-502D-47F5-B909-7AF58A952DBD}"/>
              </a:ext>
            </a:extLst>
          </p:cNvPr>
          <p:cNvSpPr txBox="1">
            <a:spLocks noChangeArrowheads="1"/>
          </p:cNvSpPr>
          <p:nvPr/>
        </p:nvSpPr>
        <p:spPr bwMode="auto">
          <a:xfrm>
            <a:off x="3012213" y="3520377"/>
            <a:ext cx="2749471" cy="461665"/>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400" dirty="0">
                <a:latin typeface="黑体" panose="02010609060101010101" pitchFamily="49" charset="-122"/>
                <a:ea typeface="黑体" panose="02010609060101010101" pitchFamily="49" charset="-122"/>
                <a:cs typeface="Times New Roman" panose="02020603050405020304" pitchFamily="18" charset="0"/>
              </a:rPr>
              <a:t>2Cu + 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a:t>
            </a:r>
            <a:r>
              <a:rPr lang="en-US" altLang="zh-CN" sz="2400" dirty="0">
                <a:latin typeface="黑体" panose="02010609060101010101" pitchFamily="49" charset="-122"/>
                <a:ea typeface="黑体" panose="02010609060101010101" pitchFamily="49" charset="-122"/>
                <a:cs typeface="Times New Roman" panose="02020603050405020304" pitchFamily="18" charset="0"/>
              </a:rPr>
              <a:t>     2CuO</a:t>
            </a:r>
          </a:p>
        </p:txBody>
      </p:sp>
      <p:sp>
        <p:nvSpPr>
          <p:cNvPr id="21" name="Text Box 4">
            <a:extLst>
              <a:ext uri="{FF2B5EF4-FFF2-40B4-BE49-F238E27FC236}">
                <a16:creationId xmlns:a16="http://schemas.microsoft.com/office/drawing/2014/main" id="{7C109F74-4D7C-4A4D-B5E9-F0E2EF41A204}"/>
              </a:ext>
            </a:extLst>
          </p:cNvPr>
          <p:cNvSpPr txBox="1">
            <a:spLocks noChangeArrowheads="1"/>
          </p:cNvSpPr>
          <p:nvPr/>
        </p:nvSpPr>
        <p:spPr bwMode="auto">
          <a:xfrm>
            <a:off x="2950941" y="4392407"/>
            <a:ext cx="3980577" cy="461665"/>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400" dirty="0">
                <a:latin typeface="黑体" panose="02010609060101010101" pitchFamily="49" charset="-122"/>
                <a:ea typeface="黑体" panose="02010609060101010101" pitchFamily="49" charset="-122"/>
                <a:cs typeface="Times New Roman" panose="02020603050405020304" pitchFamily="18" charset="0"/>
              </a:rPr>
              <a:t>2CuO + C     2Cu + CO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a:t>
            </a:r>
            <a:r>
              <a:rPr lang="zh-CN" altLang="en-US" sz="2400" dirty="0">
                <a:latin typeface="黑体" panose="02010609060101010101" pitchFamily="49" charset="-122"/>
                <a:ea typeface="黑体" panose="02010609060101010101" pitchFamily="49" charset="-122"/>
                <a:cs typeface="Times New Roman" panose="02020603050405020304" pitchFamily="18" charset="0"/>
              </a:rPr>
              <a:t> ↑</a:t>
            </a:r>
            <a:endParaRPr lang="en-US" altLang="zh-CN" sz="24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26" name="Text Box 4">
            <a:extLst>
              <a:ext uri="{FF2B5EF4-FFF2-40B4-BE49-F238E27FC236}">
                <a16:creationId xmlns:a16="http://schemas.microsoft.com/office/drawing/2014/main" id="{86D05550-B888-4CA2-9153-A799045E5AB0}"/>
              </a:ext>
            </a:extLst>
          </p:cNvPr>
          <p:cNvSpPr txBox="1">
            <a:spLocks noChangeArrowheads="1"/>
          </p:cNvSpPr>
          <p:nvPr/>
        </p:nvSpPr>
        <p:spPr bwMode="auto">
          <a:xfrm>
            <a:off x="2978592" y="5125924"/>
            <a:ext cx="4083169" cy="461665"/>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400" dirty="0">
                <a:latin typeface="黑体" panose="02010609060101010101" pitchFamily="49" charset="-122"/>
                <a:ea typeface="黑体" panose="02010609060101010101" pitchFamily="49" charset="-122"/>
                <a:cs typeface="Times New Roman" panose="02020603050405020304" pitchFamily="18" charset="0"/>
              </a:rPr>
              <a:t>CuSO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4</a:t>
            </a:r>
            <a:r>
              <a:rPr lang="en-US" altLang="zh-CN" sz="2400" dirty="0">
                <a:latin typeface="黑体" panose="02010609060101010101" pitchFamily="49" charset="-122"/>
                <a:ea typeface="黑体" panose="02010609060101010101" pitchFamily="49" charset="-122"/>
                <a:cs typeface="Times New Roman" panose="02020603050405020304" pitchFamily="18" charset="0"/>
              </a:rPr>
              <a:t> + Fe     Cu + FeSO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4</a:t>
            </a:r>
            <a:endParaRPr lang="en-US" altLang="zh-CN" sz="24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2" name="文本框 1">
            <a:extLst>
              <a:ext uri="{FF2B5EF4-FFF2-40B4-BE49-F238E27FC236}">
                <a16:creationId xmlns:a16="http://schemas.microsoft.com/office/drawing/2014/main" id="{336351E0-B3EF-4726-862F-975DA6D957E0}"/>
              </a:ext>
            </a:extLst>
          </p:cNvPr>
          <p:cNvSpPr txBox="1"/>
          <p:nvPr/>
        </p:nvSpPr>
        <p:spPr>
          <a:xfrm>
            <a:off x="2978592" y="1664069"/>
            <a:ext cx="5775220"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任务一 认识氧化还原反应的特征</a:t>
            </a:r>
          </a:p>
        </p:txBody>
      </p:sp>
      <p:grpSp>
        <p:nvGrpSpPr>
          <p:cNvPr id="6" name="组合 5"/>
          <p:cNvGrpSpPr/>
          <p:nvPr/>
        </p:nvGrpSpPr>
        <p:grpSpPr>
          <a:xfrm>
            <a:off x="2533111"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cxnSp>
        <p:nvCxnSpPr>
          <p:cNvPr id="35" name="直接连接符 34">
            <a:extLst>
              <a:ext uri="{FF2B5EF4-FFF2-40B4-BE49-F238E27FC236}">
                <a16:creationId xmlns:a16="http://schemas.microsoft.com/office/drawing/2014/main" id="{24C73D7C-E46E-4AD6-B72A-07557A54BD45}"/>
              </a:ext>
            </a:extLst>
          </p:cNvPr>
          <p:cNvCxnSpPr/>
          <p:nvPr/>
        </p:nvCxnSpPr>
        <p:spPr>
          <a:xfrm flipV="1">
            <a:off x="3095822" y="2315997"/>
            <a:ext cx="5556738" cy="23447"/>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sp>
        <p:nvSpPr>
          <p:cNvPr id="36" name="文本框 35">
            <a:extLst>
              <a:ext uri="{FF2B5EF4-FFF2-40B4-BE49-F238E27FC236}">
                <a16:creationId xmlns:a16="http://schemas.microsoft.com/office/drawing/2014/main" id="{BA439922-9FA4-41B1-8402-C50B13F1F74B}"/>
              </a:ext>
            </a:extLst>
          </p:cNvPr>
          <p:cNvSpPr txBox="1"/>
          <p:nvPr/>
        </p:nvSpPr>
        <p:spPr>
          <a:xfrm>
            <a:off x="2834387" y="2497771"/>
            <a:ext cx="6815836" cy="830997"/>
          </a:xfrm>
          <a:prstGeom prst="rect">
            <a:avLst/>
          </a:prstGeom>
          <a:noFill/>
        </p:spPr>
        <p:txBody>
          <a:bodyPr wrap="square" rtlCol="0">
            <a:spAutoFit/>
          </a:bodyPr>
          <a:lstStyle/>
          <a:p>
            <a:r>
              <a:rPr lang="zh-CN" altLang="en-US" sz="2400" dirty="0">
                <a:solidFill>
                  <a:srgbClr val="AE0203"/>
                </a:solidFill>
                <a:latin typeface="黑体" panose="02010609060101010101" pitchFamily="49" charset="-122"/>
                <a:ea typeface="黑体" panose="02010609060101010101" pitchFamily="49" charset="-122"/>
              </a:rPr>
              <a:t>活动</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3</a:t>
            </a:r>
            <a:r>
              <a:rPr lang="en-US" altLang="zh-CN" sz="2400" dirty="0">
                <a:solidFill>
                  <a:srgbClr val="AE0203"/>
                </a:solidFill>
                <a:latin typeface="黑体" panose="02010609060101010101" pitchFamily="49" charset="-122"/>
                <a:ea typeface="黑体" panose="02010609060101010101" pitchFamily="49" charset="-122"/>
              </a:rPr>
              <a:t> </a:t>
            </a:r>
            <a:r>
              <a:rPr lang="zh-CN" altLang="en-US" sz="2400" dirty="0">
                <a:solidFill>
                  <a:prstClr val="black"/>
                </a:solidFill>
                <a:latin typeface="黑体" panose="02010609060101010101" pitchFamily="49" charset="-122"/>
                <a:ea typeface="黑体" panose="02010609060101010101" pitchFamily="49" charset="-122"/>
              </a:rPr>
              <a:t>观察下列氧化还原反应中所有元素的化合价，寻找氧化还原反应中元素化合价变化的规律。</a:t>
            </a:r>
            <a:endParaRPr lang="en-US" altLang="zh-CN" sz="2400" dirty="0">
              <a:solidFill>
                <a:prstClr val="black"/>
              </a:solidFill>
              <a:latin typeface="黑体" panose="02010609060101010101" pitchFamily="49" charset="-122"/>
              <a:ea typeface="黑体" panose="02010609060101010101" pitchFamily="49" charset="-122"/>
            </a:endParaRPr>
          </a:p>
        </p:txBody>
      </p:sp>
      <p:sp>
        <p:nvSpPr>
          <p:cNvPr id="20" name="Text Box 17">
            <a:extLst>
              <a:ext uri="{FF2B5EF4-FFF2-40B4-BE49-F238E27FC236}">
                <a16:creationId xmlns:a16="http://schemas.microsoft.com/office/drawing/2014/main" id="{88879A5E-AB97-468E-AE49-843956CF7140}"/>
              </a:ext>
            </a:extLst>
          </p:cNvPr>
          <p:cNvSpPr txBox="1">
            <a:spLocks noChangeArrowheads="1"/>
          </p:cNvSpPr>
          <p:nvPr/>
        </p:nvSpPr>
        <p:spPr bwMode="auto">
          <a:xfrm>
            <a:off x="4439016" y="3374989"/>
            <a:ext cx="38985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endParaRPr kumimoji="0" lang="zh-CN" altLang="en-US" sz="1600" b="0" i="0" u="none" strike="noStrike" kern="0" cap="none" spc="0" normalizeH="0" baseline="0" noProof="0" dirty="0">
              <a:ln>
                <a:noFill/>
              </a:ln>
              <a:effectLst/>
              <a:uLnTx/>
              <a:uFillTx/>
              <a:latin typeface="黑体" panose="02010609060101010101" pitchFamily="49" charset="-122"/>
              <a:ea typeface="黑体" panose="02010609060101010101" pitchFamily="49" charset="-122"/>
            </a:endParaRPr>
          </a:p>
        </p:txBody>
      </p:sp>
      <p:sp>
        <p:nvSpPr>
          <p:cNvPr id="25" name="Text Box 17">
            <a:extLst>
              <a:ext uri="{FF2B5EF4-FFF2-40B4-BE49-F238E27FC236}">
                <a16:creationId xmlns:a16="http://schemas.microsoft.com/office/drawing/2014/main" id="{94337E8E-FD1B-4D39-A2A7-A0E7D5B83052}"/>
              </a:ext>
            </a:extLst>
          </p:cNvPr>
          <p:cNvSpPr txBox="1">
            <a:spLocks noChangeArrowheads="1"/>
          </p:cNvSpPr>
          <p:nvPr/>
        </p:nvSpPr>
        <p:spPr bwMode="auto">
          <a:xfrm>
            <a:off x="4346194" y="4259455"/>
            <a:ext cx="59503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600" dirty="0">
                <a:latin typeface="黑体" panose="02010609060101010101" pitchFamily="49" charset="-122"/>
                <a:ea typeface="黑体" panose="02010609060101010101" pitchFamily="49" charset="-122"/>
              </a:rPr>
              <a:t>高温</a:t>
            </a:r>
          </a:p>
        </p:txBody>
      </p:sp>
      <p:sp>
        <p:nvSpPr>
          <p:cNvPr id="38" name="Text Box 8">
            <a:extLst>
              <a:ext uri="{FF2B5EF4-FFF2-40B4-BE49-F238E27FC236}">
                <a16:creationId xmlns:a16="http://schemas.microsoft.com/office/drawing/2014/main" id="{EBB71AE3-DD46-41CC-AE54-96B68E23D863}"/>
              </a:ext>
            </a:extLst>
          </p:cNvPr>
          <p:cNvSpPr txBox="1">
            <a:spLocks noChangeArrowheads="1"/>
          </p:cNvSpPr>
          <p:nvPr/>
        </p:nvSpPr>
        <p:spPr bwMode="auto">
          <a:xfrm>
            <a:off x="2925098" y="4845426"/>
            <a:ext cx="418576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dirty="0">
                <a:solidFill>
                  <a:srgbClr val="0066FF"/>
                </a:solidFill>
                <a:latin typeface="黑体" panose="02010609060101010101" pitchFamily="49" charset="-122"/>
                <a:ea typeface="黑体" panose="02010609060101010101" pitchFamily="49" charset="-122"/>
              </a:rPr>
              <a:t>+2+6-2  0      0   +2+6-2</a:t>
            </a:r>
          </a:p>
        </p:txBody>
      </p:sp>
      <p:grpSp>
        <p:nvGrpSpPr>
          <p:cNvPr id="27" name="组合 26">
            <a:extLst>
              <a:ext uri="{FF2B5EF4-FFF2-40B4-BE49-F238E27FC236}">
                <a16:creationId xmlns:a16="http://schemas.microsoft.com/office/drawing/2014/main" id="{E33B1FF0-9436-421D-A194-878F23F46FDA}"/>
              </a:ext>
            </a:extLst>
          </p:cNvPr>
          <p:cNvGrpSpPr/>
          <p:nvPr/>
        </p:nvGrpSpPr>
        <p:grpSpPr>
          <a:xfrm>
            <a:off x="4338741" y="3702656"/>
            <a:ext cx="590400" cy="71438"/>
            <a:chOff x="6137274" y="2281383"/>
            <a:chExt cx="590400" cy="71438"/>
          </a:xfrm>
        </p:grpSpPr>
        <p:cxnSp>
          <p:nvCxnSpPr>
            <p:cNvPr id="28" name="直接连接符 27">
              <a:extLst>
                <a:ext uri="{FF2B5EF4-FFF2-40B4-BE49-F238E27FC236}">
                  <a16:creationId xmlns:a16="http://schemas.microsoft.com/office/drawing/2014/main" id="{8248BCE3-D68E-44C0-9DCE-695B5396A6FC}"/>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29" name="直接连接符 28">
              <a:extLst>
                <a:ext uri="{FF2B5EF4-FFF2-40B4-BE49-F238E27FC236}">
                  <a16:creationId xmlns:a16="http://schemas.microsoft.com/office/drawing/2014/main" id="{C6407E4B-9D5F-4752-B01D-C6418ADD254C}"/>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44" name="组合 43">
            <a:extLst>
              <a:ext uri="{FF2B5EF4-FFF2-40B4-BE49-F238E27FC236}">
                <a16:creationId xmlns:a16="http://schemas.microsoft.com/office/drawing/2014/main" id="{3992F427-5C84-4D6A-8B76-45434D59AB0C}"/>
              </a:ext>
            </a:extLst>
          </p:cNvPr>
          <p:cNvGrpSpPr/>
          <p:nvPr/>
        </p:nvGrpSpPr>
        <p:grpSpPr>
          <a:xfrm>
            <a:off x="4350829" y="4598020"/>
            <a:ext cx="590400" cy="71438"/>
            <a:chOff x="6137274" y="2281383"/>
            <a:chExt cx="590400" cy="71438"/>
          </a:xfrm>
        </p:grpSpPr>
        <p:cxnSp>
          <p:nvCxnSpPr>
            <p:cNvPr id="45" name="直接连接符 44">
              <a:extLst>
                <a:ext uri="{FF2B5EF4-FFF2-40B4-BE49-F238E27FC236}">
                  <a16:creationId xmlns:a16="http://schemas.microsoft.com/office/drawing/2014/main" id="{76EA6BED-7F10-45F9-ABFD-46F2AC219D46}"/>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46" name="直接连接符 45">
              <a:extLst>
                <a:ext uri="{FF2B5EF4-FFF2-40B4-BE49-F238E27FC236}">
                  <a16:creationId xmlns:a16="http://schemas.microsoft.com/office/drawing/2014/main" id="{49485618-C594-4671-8251-FF615D3A7A98}"/>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47" name="组合 46">
            <a:extLst>
              <a:ext uri="{FF2B5EF4-FFF2-40B4-BE49-F238E27FC236}">
                <a16:creationId xmlns:a16="http://schemas.microsoft.com/office/drawing/2014/main" id="{2ADA390E-94F6-464C-944E-E686306D854E}"/>
              </a:ext>
            </a:extLst>
          </p:cNvPr>
          <p:cNvGrpSpPr/>
          <p:nvPr/>
        </p:nvGrpSpPr>
        <p:grpSpPr>
          <a:xfrm>
            <a:off x="4643711" y="5340183"/>
            <a:ext cx="590400" cy="71438"/>
            <a:chOff x="6137274" y="2281383"/>
            <a:chExt cx="590400" cy="71438"/>
          </a:xfrm>
        </p:grpSpPr>
        <p:cxnSp>
          <p:nvCxnSpPr>
            <p:cNvPr id="48" name="直接连接符 47">
              <a:extLst>
                <a:ext uri="{FF2B5EF4-FFF2-40B4-BE49-F238E27FC236}">
                  <a16:creationId xmlns:a16="http://schemas.microsoft.com/office/drawing/2014/main" id="{D24681D8-10C9-47E9-B03F-F834020B2E1B}"/>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49" name="直接连接符 48">
              <a:extLst>
                <a:ext uri="{FF2B5EF4-FFF2-40B4-BE49-F238E27FC236}">
                  <a16:creationId xmlns:a16="http://schemas.microsoft.com/office/drawing/2014/main" id="{ED5EDC2E-A7B1-4E3B-ABF3-61A713D60FB5}"/>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spTree>
    <p:custDataLst>
      <p:tags r:id="rId1"/>
    </p:custDataLst>
    <p:extLst>
      <p:ext uri="{BB962C8B-B14F-4D97-AF65-F5344CB8AC3E}">
        <p14:creationId xmlns:p14="http://schemas.microsoft.com/office/powerpoint/2010/main" val="3483540351"/>
      </p:ext>
    </p:extLst>
  </p:cSld>
  <p:clrMapOvr>
    <a:masterClrMapping/>
  </p:clrMapOvr>
  <mc:AlternateContent xmlns:mc="http://schemas.openxmlformats.org/markup-compatibility/2006" xmlns:p14="http://schemas.microsoft.com/office/powerpoint/2010/main">
    <mc:Choice Requires="p14">
      <p:transition spd="slow" p14:dur="2000" advTm="91764"/>
    </mc:Choice>
    <mc:Fallback xmlns="">
      <p:transition spd="slow" advTm="9176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4" grpId="0"/>
      <p:bldP spid="3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 Box 8">
            <a:extLst>
              <a:ext uri="{FF2B5EF4-FFF2-40B4-BE49-F238E27FC236}">
                <a16:creationId xmlns:a16="http://schemas.microsoft.com/office/drawing/2014/main" id="{3158400D-FF14-44FC-821B-F28776786E05}"/>
              </a:ext>
            </a:extLst>
          </p:cNvPr>
          <p:cNvSpPr txBox="1">
            <a:spLocks noChangeArrowheads="1"/>
          </p:cNvSpPr>
          <p:nvPr/>
        </p:nvSpPr>
        <p:spPr bwMode="auto">
          <a:xfrm>
            <a:off x="3114093" y="4084835"/>
            <a:ext cx="341632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dirty="0">
                <a:solidFill>
                  <a:srgbClr val="0066FF"/>
                </a:solidFill>
                <a:latin typeface="黑体" panose="02010609060101010101" pitchFamily="49" charset="-122"/>
                <a:ea typeface="黑体" panose="02010609060101010101" pitchFamily="49" charset="-122"/>
              </a:rPr>
              <a:t>+2-2  0      0   +4-2</a:t>
            </a:r>
          </a:p>
        </p:txBody>
      </p:sp>
      <p:sp>
        <p:nvSpPr>
          <p:cNvPr id="34" name="Text Box 8">
            <a:extLst>
              <a:ext uri="{FF2B5EF4-FFF2-40B4-BE49-F238E27FC236}">
                <a16:creationId xmlns:a16="http://schemas.microsoft.com/office/drawing/2014/main" id="{A1C91ACC-FDA1-4553-95E6-90F13E0D127E}"/>
              </a:ext>
            </a:extLst>
          </p:cNvPr>
          <p:cNvSpPr txBox="1">
            <a:spLocks noChangeArrowheads="1"/>
          </p:cNvSpPr>
          <p:nvPr/>
        </p:nvSpPr>
        <p:spPr bwMode="auto">
          <a:xfrm>
            <a:off x="3265426" y="3216159"/>
            <a:ext cx="249299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dirty="0">
                <a:solidFill>
                  <a:srgbClr val="0066FF"/>
                </a:solidFill>
                <a:latin typeface="黑体" panose="02010609060101010101" pitchFamily="49" charset="-122"/>
                <a:ea typeface="黑体" panose="02010609060101010101" pitchFamily="49" charset="-122"/>
              </a:rPr>
              <a:t>0   0      +2-2</a:t>
            </a:r>
          </a:p>
        </p:txBody>
      </p:sp>
      <p:sp>
        <p:nvSpPr>
          <p:cNvPr id="16" name="Text Box 4">
            <a:extLst>
              <a:ext uri="{FF2B5EF4-FFF2-40B4-BE49-F238E27FC236}">
                <a16:creationId xmlns:a16="http://schemas.microsoft.com/office/drawing/2014/main" id="{7450AD34-502D-47F5-B909-7AF58A952DBD}"/>
              </a:ext>
            </a:extLst>
          </p:cNvPr>
          <p:cNvSpPr txBox="1">
            <a:spLocks noChangeArrowheads="1"/>
          </p:cNvSpPr>
          <p:nvPr/>
        </p:nvSpPr>
        <p:spPr bwMode="auto">
          <a:xfrm>
            <a:off x="3012222" y="3520377"/>
            <a:ext cx="2749471" cy="461665"/>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400" dirty="0">
                <a:latin typeface="黑体" panose="02010609060101010101" pitchFamily="49" charset="-122"/>
                <a:ea typeface="黑体" panose="02010609060101010101" pitchFamily="49" charset="-122"/>
                <a:cs typeface="Times New Roman" panose="02020603050405020304" pitchFamily="18" charset="0"/>
              </a:rPr>
              <a:t>2Cu + 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a:t>
            </a:r>
            <a:r>
              <a:rPr lang="en-US" altLang="zh-CN" sz="2400" dirty="0">
                <a:latin typeface="黑体" panose="02010609060101010101" pitchFamily="49" charset="-122"/>
                <a:ea typeface="黑体" panose="02010609060101010101" pitchFamily="49" charset="-122"/>
                <a:cs typeface="Times New Roman" panose="02020603050405020304" pitchFamily="18" charset="0"/>
              </a:rPr>
              <a:t>     2CuO</a:t>
            </a:r>
          </a:p>
        </p:txBody>
      </p:sp>
      <p:sp>
        <p:nvSpPr>
          <p:cNvPr id="21" name="Text Box 4">
            <a:extLst>
              <a:ext uri="{FF2B5EF4-FFF2-40B4-BE49-F238E27FC236}">
                <a16:creationId xmlns:a16="http://schemas.microsoft.com/office/drawing/2014/main" id="{7C109F74-4D7C-4A4D-B5E9-F0E2EF41A204}"/>
              </a:ext>
            </a:extLst>
          </p:cNvPr>
          <p:cNvSpPr txBox="1">
            <a:spLocks noChangeArrowheads="1"/>
          </p:cNvSpPr>
          <p:nvPr/>
        </p:nvSpPr>
        <p:spPr bwMode="auto">
          <a:xfrm>
            <a:off x="2950950" y="4392407"/>
            <a:ext cx="3980577" cy="461665"/>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400" dirty="0">
                <a:latin typeface="黑体" panose="02010609060101010101" pitchFamily="49" charset="-122"/>
                <a:ea typeface="黑体" panose="02010609060101010101" pitchFamily="49" charset="-122"/>
                <a:cs typeface="Times New Roman" panose="02020603050405020304" pitchFamily="18" charset="0"/>
              </a:rPr>
              <a:t>2CuO + C     2Cu + CO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a:t>
            </a:r>
            <a:r>
              <a:rPr lang="zh-CN" altLang="en-US" sz="2400" dirty="0">
                <a:latin typeface="黑体" panose="02010609060101010101" pitchFamily="49" charset="-122"/>
                <a:ea typeface="黑体" panose="02010609060101010101" pitchFamily="49" charset="-122"/>
                <a:cs typeface="Times New Roman" panose="02020603050405020304" pitchFamily="18" charset="0"/>
              </a:rPr>
              <a:t> ↑</a:t>
            </a:r>
            <a:endParaRPr lang="en-US" altLang="zh-CN" sz="24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26" name="Text Box 4">
            <a:extLst>
              <a:ext uri="{FF2B5EF4-FFF2-40B4-BE49-F238E27FC236}">
                <a16:creationId xmlns:a16="http://schemas.microsoft.com/office/drawing/2014/main" id="{86D05550-B888-4CA2-9153-A799045E5AB0}"/>
              </a:ext>
            </a:extLst>
          </p:cNvPr>
          <p:cNvSpPr txBox="1">
            <a:spLocks noChangeArrowheads="1"/>
          </p:cNvSpPr>
          <p:nvPr/>
        </p:nvSpPr>
        <p:spPr bwMode="auto">
          <a:xfrm>
            <a:off x="2978601" y="5125924"/>
            <a:ext cx="4083169" cy="461665"/>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400" dirty="0">
                <a:latin typeface="黑体" panose="02010609060101010101" pitchFamily="49" charset="-122"/>
                <a:ea typeface="黑体" panose="02010609060101010101" pitchFamily="49" charset="-122"/>
                <a:cs typeface="Times New Roman" panose="02020603050405020304" pitchFamily="18" charset="0"/>
              </a:rPr>
              <a:t>CuSO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4</a:t>
            </a:r>
            <a:r>
              <a:rPr lang="en-US" altLang="zh-CN" sz="2400" dirty="0">
                <a:latin typeface="黑体" panose="02010609060101010101" pitchFamily="49" charset="-122"/>
                <a:ea typeface="黑体" panose="02010609060101010101" pitchFamily="49" charset="-122"/>
                <a:cs typeface="Times New Roman" panose="02020603050405020304" pitchFamily="18" charset="0"/>
              </a:rPr>
              <a:t> + Fe     Cu + FeSO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4</a:t>
            </a:r>
            <a:endParaRPr lang="en-US" altLang="zh-CN" sz="24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2" name="文本框 1">
            <a:extLst>
              <a:ext uri="{FF2B5EF4-FFF2-40B4-BE49-F238E27FC236}">
                <a16:creationId xmlns:a16="http://schemas.microsoft.com/office/drawing/2014/main" id="{336351E0-B3EF-4726-862F-975DA6D957E0}"/>
              </a:ext>
            </a:extLst>
          </p:cNvPr>
          <p:cNvSpPr txBox="1"/>
          <p:nvPr/>
        </p:nvSpPr>
        <p:spPr>
          <a:xfrm>
            <a:off x="2978601" y="1664069"/>
            <a:ext cx="5775220"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任务一 认识氧化还原反应的特征</a:t>
            </a:r>
          </a:p>
        </p:txBody>
      </p:sp>
      <p:grpSp>
        <p:nvGrpSpPr>
          <p:cNvPr id="6" name="组合 5"/>
          <p:cNvGrpSpPr/>
          <p:nvPr/>
        </p:nvGrpSpPr>
        <p:grpSpPr>
          <a:xfrm>
            <a:off x="2533120"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cxnSp>
        <p:nvCxnSpPr>
          <p:cNvPr id="35" name="直接连接符 34">
            <a:extLst>
              <a:ext uri="{FF2B5EF4-FFF2-40B4-BE49-F238E27FC236}">
                <a16:creationId xmlns:a16="http://schemas.microsoft.com/office/drawing/2014/main" id="{24C73D7C-E46E-4AD6-B72A-07557A54BD45}"/>
              </a:ext>
            </a:extLst>
          </p:cNvPr>
          <p:cNvCxnSpPr/>
          <p:nvPr/>
        </p:nvCxnSpPr>
        <p:spPr>
          <a:xfrm flipV="1">
            <a:off x="3095831" y="2315997"/>
            <a:ext cx="5556738" cy="23447"/>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sp>
        <p:nvSpPr>
          <p:cNvPr id="36" name="文本框 35">
            <a:extLst>
              <a:ext uri="{FF2B5EF4-FFF2-40B4-BE49-F238E27FC236}">
                <a16:creationId xmlns:a16="http://schemas.microsoft.com/office/drawing/2014/main" id="{BA439922-9FA4-41B1-8402-C50B13F1F74B}"/>
              </a:ext>
            </a:extLst>
          </p:cNvPr>
          <p:cNvSpPr txBox="1"/>
          <p:nvPr/>
        </p:nvSpPr>
        <p:spPr>
          <a:xfrm>
            <a:off x="2834396" y="2497771"/>
            <a:ext cx="6815836" cy="830997"/>
          </a:xfrm>
          <a:prstGeom prst="rect">
            <a:avLst/>
          </a:prstGeom>
          <a:noFill/>
        </p:spPr>
        <p:txBody>
          <a:bodyPr wrap="square" rtlCol="0">
            <a:spAutoFit/>
          </a:bodyPr>
          <a:lstStyle/>
          <a:p>
            <a:r>
              <a:rPr lang="zh-CN" altLang="en-US" sz="2400" dirty="0">
                <a:solidFill>
                  <a:srgbClr val="AE0203"/>
                </a:solidFill>
                <a:latin typeface="黑体" panose="02010609060101010101" pitchFamily="49" charset="-122"/>
                <a:ea typeface="黑体" panose="02010609060101010101" pitchFamily="49" charset="-122"/>
              </a:rPr>
              <a:t>活动</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3</a:t>
            </a:r>
            <a:r>
              <a:rPr lang="en-US" altLang="zh-CN" sz="2400" dirty="0">
                <a:solidFill>
                  <a:srgbClr val="AE0203"/>
                </a:solidFill>
                <a:latin typeface="黑体" panose="02010609060101010101" pitchFamily="49" charset="-122"/>
                <a:ea typeface="黑体" panose="02010609060101010101" pitchFamily="49" charset="-122"/>
              </a:rPr>
              <a:t> </a:t>
            </a:r>
            <a:r>
              <a:rPr lang="zh-CN" altLang="en-US" sz="2400" dirty="0">
                <a:solidFill>
                  <a:prstClr val="black"/>
                </a:solidFill>
                <a:latin typeface="黑体" panose="02010609060101010101" pitchFamily="49" charset="-122"/>
                <a:ea typeface="黑体" panose="02010609060101010101" pitchFamily="49" charset="-122"/>
              </a:rPr>
              <a:t>观察下列氧化还原反应中所有元素的化合价，寻找氧化还原反应中元素化合价变化的规律。</a:t>
            </a:r>
            <a:endParaRPr lang="en-US" altLang="zh-CN" sz="2400" dirty="0">
              <a:solidFill>
                <a:prstClr val="black"/>
              </a:solidFill>
              <a:latin typeface="黑体" panose="02010609060101010101" pitchFamily="49" charset="-122"/>
              <a:ea typeface="黑体" panose="02010609060101010101" pitchFamily="49" charset="-122"/>
            </a:endParaRPr>
          </a:p>
        </p:txBody>
      </p:sp>
      <p:sp>
        <p:nvSpPr>
          <p:cNvPr id="20" name="Text Box 17">
            <a:extLst>
              <a:ext uri="{FF2B5EF4-FFF2-40B4-BE49-F238E27FC236}">
                <a16:creationId xmlns:a16="http://schemas.microsoft.com/office/drawing/2014/main" id="{88879A5E-AB97-468E-AE49-843956CF7140}"/>
              </a:ext>
            </a:extLst>
          </p:cNvPr>
          <p:cNvSpPr txBox="1">
            <a:spLocks noChangeArrowheads="1"/>
          </p:cNvSpPr>
          <p:nvPr/>
        </p:nvSpPr>
        <p:spPr bwMode="auto">
          <a:xfrm>
            <a:off x="4439025" y="3374989"/>
            <a:ext cx="38985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endParaRPr kumimoji="0" lang="zh-CN" altLang="en-US" sz="1600" b="0" i="0" u="none" strike="noStrike" kern="0" cap="none" spc="0" normalizeH="0" baseline="0" noProof="0" dirty="0">
              <a:ln>
                <a:noFill/>
              </a:ln>
              <a:effectLst/>
              <a:uLnTx/>
              <a:uFillTx/>
              <a:latin typeface="黑体" panose="02010609060101010101" pitchFamily="49" charset="-122"/>
              <a:ea typeface="黑体" panose="02010609060101010101" pitchFamily="49" charset="-122"/>
            </a:endParaRPr>
          </a:p>
        </p:txBody>
      </p:sp>
      <p:sp>
        <p:nvSpPr>
          <p:cNvPr id="25" name="Text Box 17">
            <a:extLst>
              <a:ext uri="{FF2B5EF4-FFF2-40B4-BE49-F238E27FC236}">
                <a16:creationId xmlns:a16="http://schemas.microsoft.com/office/drawing/2014/main" id="{94337E8E-FD1B-4D39-A2A7-A0E7D5B83052}"/>
              </a:ext>
            </a:extLst>
          </p:cNvPr>
          <p:cNvSpPr txBox="1">
            <a:spLocks noChangeArrowheads="1"/>
          </p:cNvSpPr>
          <p:nvPr/>
        </p:nvSpPr>
        <p:spPr bwMode="auto">
          <a:xfrm>
            <a:off x="4346203" y="4259455"/>
            <a:ext cx="59503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600" dirty="0">
                <a:latin typeface="黑体" panose="02010609060101010101" pitchFamily="49" charset="-122"/>
                <a:ea typeface="黑体" panose="02010609060101010101" pitchFamily="49" charset="-122"/>
              </a:rPr>
              <a:t>高温</a:t>
            </a:r>
          </a:p>
        </p:txBody>
      </p:sp>
      <p:sp>
        <p:nvSpPr>
          <p:cNvPr id="38" name="Text Box 8">
            <a:extLst>
              <a:ext uri="{FF2B5EF4-FFF2-40B4-BE49-F238E27FC236}">
                <a16:creationId xmlns:a16="http://schemas.microsoft.com/office/drawing/2014/main" id="{EBB71AE3-DD46-41CC-AE54-96B68E23D863}"/>
              </a:ext>
            </a:extLst>
          </p:cNvPr>
          <p:cNvSpPr txBox="1">
            <a:spLocks noChangeArrowheads="1"/>
          </p:cNvSpPr>
          <p:nvPr/>
        </p:nvSpPr>
        <p:spPr bwMode="auto">
          <a:xfrm>
            <a:off x="2925107" y="4845426"/>
            <a:ext cx="418576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dirty="0">
                <a:solidFill>
                  <a:srgbClr val="0066FF"/>
                </a:solidFill>
                <a:latin typeface="黑体" panose="02010609060101010101" pitchFamily="49" charset="-122"/>
                <a:ea typeface="黑体" panose="02010609060101010101" pitchFamily="49" charset="-122"/>
              </a:rPr>
              <a:t>+2+6-2  0      0   +2+6-2</a:t>
            </a:r>
          </a:p>
        </p:txBody>
      </p:sp>
      <p:grpSp>
        <p:nvGrpSpPr>
          <p:cNvPr id="27" name="组合 26">
            <a:extLst>
              <a:ext uri="{FF2B5EF4-FFF2-40B4-BE49-F238E27FC236}">
                <a16:creationId xmlns:a16="http://schemas.microsoft.com/office/drawing/2014/main" id="{E33B1FF0-9436-421D-A194-878F23F46FDA}"/>
              </a:ext>
            </a:extLst>
          </p:cNvPr>
          <p:cNvGrpSpPr/>
          <p:nvPr/>
        </p:nvGrpSpPr>
        <p:grpSpPr>
          <a:xfrm>
            <a:off x="4338750" y="3702656"/>
            <a:ext cx="590400" cy="71438"/>
            <a:chOff x="6137274" y="2281383"/>
            <a:chExt cx="590400" cy="71438"/>
          </a:xfrm>
        </p:grpSpPr>
        <p:cxnSp>
          <p:nvCxnSpPr>
            <p:cNvPr id="28" name="直接连接符 27">
              <a:extLst>
                <a:ext uri="{FF2B5EF4-FFF2-40B4-BE49-F238E27FC236}">
                  <a16:creationId xmlns:a16="http://schemas.microsoft.com/office/drawing/2014/main" id="{8248BCE3-D68E-44C0-9DCE-695B5396A6FC}"/>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29" name="直接连接符 28">
              <a:extLst>
                <a:ext uri="{FF2B5EF4-FFF2-40B4-BE49-F238E27FC236}">
                  <a16:creationId xmlns:a16="http://schemas.microsoft.com/office/drawing/2014/main" id="{C6407E4B-9D5F-4752-B01D-C6418ADD254C}"/>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44" name="组合 43">
            <a:extLst>
              <a:ext uri="{FF2B5EF4-FFF2-40B4-BE49-F238E27FC236}">
                <a16:creationId xmlns:a16="http://schemas.microsoft.com/office/drawing/2014/main" id="{3992F427-5C84-4D6A-8B76-45434D59AB0C}"/>
              </a:ext>
            </a:extLst>
          </p:cNvPr>
          <p:cNvGrpSpPr/>
          <p:nvPr/>
        </p:nvGrpSpPr>
        <p:grpSpPr>
          <a:xfrm>
            <a:off x="4350838" y="4598020"/>
            <a:ext cx="590400" cy="71438"/>
            <a:chOff x="6137274" y="2281383"/>
            <a:chExt cx="590400" cy="71438"/>
          </a:xfrm>
        </p:grpSpPr>
        <p:cxnSp>
          <p:nvCxnSpPr>
            <p:cNvPr id="45" name="直接连接符 44">
              <a:extLst>
                <a:ext uri="{FF2B5EF4-FFF2-40B4-BE49-F238E27FC236}">
                  <a16:creationId xmlns:a16="http://schemas.microsoft.com/office/drawing/2014/main" id="{76EA6BED-7F10-45F9-ABFD-46F2AC219D46}"/>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46" name="直接连接符 45">
              <a:extLst>
                <a:ext uri="{FF2B5EF4-FFF2-40B4-BE49-F238E27FC236}">
                  <a16:creationId xmlns:a16="http://schemas.microsoft.com/office/drawing/2014/main" id="{49485618-C594-4671-8251-FF615D3A7A98}"/>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47" name="组合 46">
            <a:extLst>
              <a:ext uri="{FF2B5EF4-FFF2-40B4-BE49-F238E27FC236}">
                <a16:creationId xmlns:a16="http://schemas.microsoft.com/office/drawing/2014/main" id="{2ADA390E-94F6-464C-944E-E686306D854E}"/>
              </a:ext>
            </a:extLst>
          </p:cNvPr>
          <p:cNvGrpSpPr/>
          <p:nvPr/>
        </p:nvGrpSpPr>
        <p:grpSpPr>
          <a:xfrm>
            <a:off x="4643720" y="5340183"/>
            <a:ext cx="590400" cy="71438"/>
            <a:chOff x="6137274" y="2281383"/>
            <a:chExt cx="590400" cy="71438"/>
          </a:xfrm>
        </p:grpSpPr>
        <p:cxnSp>
          <p:nvCxnSpPr>
            <p:cNvPr id="48" name="直接连接符 47">
              <a:extLst>
                <a:ext uri="{FF2B5EF4-FFF2-40B4-BE49-F238E27FC236}">
                  <a16:creationId xmlns:a16="http://schemas.microsoft.com/office/drawing/2014/main" id="{D24681D8-10C9-47E9-B03F-F834020B2E1B}"/>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49" name="直接连接符 48">
              <a:extLst>
                <a:ext uri="{FF2B5EF4-FFF2-40B4-BE49-F238E27FC236}">
                  <a16:creationId xmlns:a16="http://schemas.microsoft.com/office/drawing/2014/main" id="{ED5EDC2E-A7B1-4E3B-ABF3-61A713D60FB5}"/>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spTree>
    <p:custDataLst>
      <p:tags r:id="rId1"/>
    </p:custDataLst>
    <p:extLst>
      <p:ext uri="{BB962C8B-B14F-4D97-AF65-F5344CB8AC3E}">
        <p14:creationId xmlns:p14="http://schemas.microsoft.com/office/powerpoint/2010/main" val="1742892458"/>
      </p:ext>
    </p:extLst>
  </p:cSld>
  <p:clrMapOvr>
    <a:masterClrMapping/>
  </p:clrMapOvr>
  <mc:AlternateContent xmlns:mc="http://schemas.openxmlformats.org/markup-compatibility/2006" xmlns:p14="http://schemas.microsoft.com/office/powerpoint/2010/main">
    <mc:Choice Requires="p14">
      <p:transition spd="slow" p14:dur="2000" advTm="91764"/>
    </mc:Choice>
    <mc:Fallback xmlns="">
      <p:transition spd="slow" advTm="91764"/>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4">
            <a:extLst>
              <a:ext uri="{FF2B5EF4-FFF2-40B4-BE49-F238E27FC236}">
                <a16:creationId xmlns:a16="http://schemas.microsoft.com/office/drawing/2014/main" id="{86D05550-B888-4CA2-9153-A799045E5AB0}"/>
              </a:ext>
            </a:extLst>
          </p:cNvPr>
          <p:cNvSpPr txBox="1">
            <a:spLocks noChangeArrowheads="1"/>
          </p:cNvSpPr>
          <p:nvPr/>
        </p:nvSpPr>
        <p:spPr bwMode="auto">
          <a:xfrm>
            <a:off x="4059835" y="2778269"/>
            <a:ext cx="4083169" cy="461665"/>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400" dirty="0">
                <a:latin typeface="黑体" panose="02010609060101010101" pitchFamily="49" charset="-122"/>
                <a:ea typeface="黑体" panose="02010609060101010101" pitchFamily="49" charset="-122"/>
                <a:cs typeface="Times New Roman" panose="02020603050405020304" pitchFamily="18" charset="0"/>
              </a:rPr>
              <a:t>CuSO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4</a:t>
            </a:r>
            <a:r>
              <a:rPr lang="en-US" altLang="zh-CN" sz="2400" dirty="0">
                <a:latin typeface="黑体" panose="02010609060101010101" pitchFamily="49" charset="-122"/>
                <a:ea typeface="黑体" panose="02010609060101010101" pitchFamily="49" charset="-122"/>
                <a:cs typeface="Times New Roman" panose="02020603050405020304" pitchFamily="18" charset="0"/>
              </a:rPr>
              <a:t> + Fe      Cu + FeSO</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4</a:t>
            </a:r>
            <a:endParaRPr lang="en-US" altLang="zh-CN" sz="24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2" name="文本框 1">
            <a:extLst>
              <a:ext uri="{FF2B5EF4-FFF2-40B4-BE49-F238E27FC236}">
                <a16:creationId xmlns:a16="http://schemas.microsoft.com/office/drawing/2014/main" id="{336351E0-B3EF-4726-862F-975DA6D957E0}"/>
              </a:ext>
            </a:extLst>
          </p:cNvPr>
          <p:cNvSpPr txBox="1"/>
          <p:nvPr/>
        </p:nvSpPr>
        <p:spPr>
          <a:xfrm>
            <a:off x="2978600" y="1664069"/>
            <a:ext cx="5775220"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任务一 认识氧化还原反应的特征</a:t>
            </a:r>
          </a:p>
        </p:txBody>
      </p:sp>
      <p:grpSp>
        <p:nvGrpSpPr>
          <p:cNvPr id="6" name="组合 5"/>
          <p:cNvGrpSpPr/>
          <p:nvPr/>
        </p:nvGrpSpPr>
        <p:grpSpPr>
          <a:xfrm>
            <a:off x="2533119"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cxnSp>
        <p:nvCxnSpPr>
          <p:cNvPr id="35" name="直接连接符 34">
            <a:extLst>
              <a:ext uri="{FF2B5EF4-FFF2-40B4-BE49-F238E27FC236}">
                <a16:creationId xmlns:a16="http://schemas.microsoft.com/office/drawing/2014/main" id="{24C73D7C-E46E-4AD6-B72A-07557A54BD45}"/>
              </a:ext>
            </a:extLst>
          </p:cNvPr>
          <p:cNvCxnSpPr/>
          <p:nvPr/>
        </p:nvCxnSpPr>
        <p:spPr>
          <a:xfrm flipV="1">
            <a:off x="3095830" y="2315997"/>
            <a:ext cx="5556738" cy="23447"/>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sp>
        <p:nvSpPr>
          <p:cNvPr id="36" name="文本框 35">
            <a:extLst>
              <a:ext uri="{FF2B5EF4-FFF2-40B4-BE49-F238E27FC236}">
                <a16:creationId xmlns:a16="http://schemas.microsoft.com/office/drawing/2014/main" id="{BA439922-9FA4-41B1-8402-C50B13F1F74B}"/>
              </a:ext>
            </a:extLst>
          </p:cNvPr>
          <p:cNvSpPr txBox="1"/>
          <p:nvPr/>
        </p:nvSpPr>
        <p:spPr>
          <a:xfrm>
            <a:off x="2834395" y="2497771"/>
            <a:ext cx="1123462" cy="461665"/>
          </a:xfrm>
          <a:prstGeom prst="rect">
            <a:avLst/>
          </a:prstGeom>
          <a:noFill/>
        </p:spPr>
        <p:txBody>
          <a:bodyPr wrap="square" rtlCol="0">
            <a:spAutoFit/>
          </a:bodyPr>
          <a:lstStyle/>
          <a:p>
            <a:r>
              <a:rPr lang="zh-CN" altLang="en-US" sz="2400" dirty="0">
                <a:solidFill>
                  <a:srgbClr val="AE0203"/>
                </a:solidFill>
                <a:latin typeface="黑体" panose="02010609060101010101" pitchFamily="49" charset="-122"/>
                <a:ea typeface="黑体" panose="02010609060101010101" pitchFamily="49" charset="-122"/>
              </a:rPr>
              <a:t>小结</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3</a:t>
            </a:r>
          </a:p>
        </p:txBody>
      </p:sp>
      <p:sp>
        <p:nvSpPr>
          <p:cNvPr id="38" name="Text Box 8">
            <a:extLst>
              <a:ext uri="{FF2B5EF4-FFF2-40B4-BE49-F238E27FC236}">
                <a16:creationId xmlns:a16="http://schemas.microsoft.com/office/drawing/2014/main" id="{EBB71AE3-DD46-41CC-AE54-96B68E23D863}"/>
              </a:ext>
            </a:extLst>
          </p:cNvPr>
          <p:cNvSpPr txBox="1">
            <a:spLocks noChangeArrowheads="1"/>
          </p:cNvSpPr>
          <p:nvPr/>
        </p:nvSpPr>
        <p:spPr bwMode="auto">
          <a:xfrm>
            <a:off x="3997010" y="2497771"/>
            <a:ext cx="418576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dirty="0">
                <a:solidFill>
                  <a:srgbClr val="00B050"/>
                </a:solidFill>
                <a:latin typeface="黑体" panose="02010609060101010101" pitchFamily="49" charset="-122"/>
                <a:ea typeface="黑体" panose="02010609060101010101" pitchFamily="49" charset="-122"/>
              </a:rPr>
              <a:t>+2</a:t>
            </a:r>
            <a:r>
              <a:rPr lang="en-US" altLang="zh-CN" sz="2400" dirty="0">
                <a:solidFill>
                  <a:srgbClr val="0066FF"/>
                </a:solidFill>
                <a:latin typeface="黑体" panose="02010609060101010101" pitchFamily="49" charset="-122"/>
                <a:ea typeface="黑体" panose="02010609060101010101" pitchFamily="49" charset="-122"/>
              </a:rPr>
              <a:t>+6-2  </a:t>
            </a:r>
            <a:r>
              <a:rPr lang="en-US" altLang="zh-CN" sz="2400" dirty="0">
                <a:solidFill>
                  <a:srgbClr val="FF0000"/>
                </a:solidFill>
                <a:latin typeface="黑体" panose="02010609060101010101" pitchFamily="49" charset="-122"/>
                <a:ea typeface="黑体" panose="02010609060101010101" pitchFamily="49" charset="-122"/>
              </a:rPr>
              <a:t>0</a:t>
            </a:r>
            <a:r>
              <a:rPr lang="en-US" altLang="zh-CN" sz="2400" dirty="0">
                <a:solidFill>
                  <a:srgbClr val="0066FF"/>
                </a:solidFill>
                <a:latin typeface="黑体" panose="02010609060101010101" pitchFamily="49" charset="-122"/>
                <a:ea typeface="黑体" panose="02010609060101010101" pitchFamily="49" charset="-122"/>
              </a:rPr>
              <a:t>       </a:t>
            </a:r>
            <a:r>
              <a:rPr lang="en-US" altLang="zh-CN" sz="2400" dirty="0">
                <a:solidFill>
                  <a:srgbClr val="00B050"/>
                </a:solidFill>
                <a:latin typeface="黑体" panose="02010609060101010101" pitchFamily="49" charset="-122"/>
                <a:ea typeface="黑体" panose="02010609060101010101" pitchFamily="49" charset="-122"/>
              </a:rPr>
              <a:t>0</a:t>
            </a:r>
            <a:r>
              <a:rPr lang="en-US" altLang="zh-CN" sz="2400" dirty="0">
                <a:solidFill>
                  <a:srgbClr val="0066FF"/>
                </a:solidFill>
                <a:latin typeface="黑体" panose="02010609060101010101" pitchFamily="49" charset="-122"/>
                <a:ea typeface="黑体" panose="02010609060101010101" pitchFamily="49" charset="-122"/>
              </a:rPr>
              <a:t>   </a:t>
            </a:r>
            <a:r>
              <a:rPr lang="en-US" altLang="zh-CN" sz="2400" dirty="0">
                <a:solidFill>
                  <a:srgbClr val="FF0000"/>
                </a:solidFill>
                <a:latin typeface="黑体" panose="02010609060101010101" pitchFamily="49" charset="-122"/>
                <a:ea typeface="黑体" panose="02010609060101010101" pitchFamily="49" charset="-122"/>
              </a:rPr>
              <a:t>+2</a:t>
            </a:r>
            <a:r>
              <a:rPr lang="en-US" altLang="zh-CN" sz="2400" dirty="0">
                <a:solidFill>
                  <a:srgbClr val="0066FF"/>
                </a:solidFill>
                <a:latin typeface="黑体" panose="02010609060101010101" pitchFamily="49" charset="-122"/>
                <a:ea typeface="黑体" panose="02010609060101010101" pitchFamily="49" charset="-122"/>
              </a:rPr>
              <a:t>+6-2</a:t>
            </a:r>
          </a:p>
        </p:txBody>
      </p:sp>
      <p:sp>
        <p:nvSpPr>
          <p:cNvPr id="3" name="文本框 2">
            <a:extLst>
              <a:ext uri="{FF2B5EF4-FFF2-40B4-BE49-F238E27FC236}">
                <a16:creationId xmlns:a16="http://schemas.microsoft.com/office/drawing/2014/main" id="{432AA8E9-E9B4-4487-A92F-54CE15B5E992}"/>
              </a:ext>
            </a:extLst>
          </p:cNvPr>
          <p:cNvSpPr txBox="1"/>
          <p:nvPr/>
        </p:nvSpPr>
        <p:spPr>
          <a:xfrm>
            <a:off x="2719090" y="5058631"/>
            <a:ext cx="6644116" cy="461665"/>
          </a:xfrm>
          <a:prstGeom prst="rect">
            <a:avLst/>
          </a:prstGeom>
          <a:noFill/>
        </p:spPr>
        <p:txBody>
          <a:bodyPr wrap="square" rtlCol="0">
            <a:spAutoFit/>
          </a:bodyPr>
          <a:lstStyle/>
          <a:p>
            <a:r>
              <a:rPr lang="en-US" altLang="zh-CN"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3.</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 氧化还原反应中有的元素的化合价可能不变。</a:t>
            </a:r>
            <a:endParaRPr lang="en-US" altLang="zh-CN" sz="24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4" name="文本框 3">
            <a:extLst>
              <a:ext uri="{FF2B5EF4-FFF2-40B4-BE49-F238E27FC236}">
                <a16:creationId xmlns:a16="http://schemas.microsoft.com/office/drawing/2014/main" id="{C34F3A6E-8850-469B-BD0D-F76C4E85D828}"/>
              </a:ext>
            </a:extLst>
          </p:cNvPr>
          <p:cNvSpPr txBox="1"/>
          <p:nvPr/>
        </p:nvSpPr>
        <p:spPr>
          <a:xfrm>
            <a:off x="2719090" y="4216223"/>
            <a:ext cx="6138313" cy="461665"/>
          </a:xfrm>
          <a:prstGeom prst="rect">
            <a:avLst/>
          </a:prstGeom>
          <a:noFill/>
        </p:spPr>
        <p:txBody>
          <a:bodyPr wrap="square" rtlCol="0">
            <a:spAutoFit/>
          </a:bodyPr>
          <a:lstStyle/>
          <a:p>
            <a:r>
              <a:rPr lang="en-US" altLang="zh-CN"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2. </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元素化合价的升高总数与降低总数相等。</a:t>
            </a:r>
            <a:endParaRPr lang="en-US" altLang="zh-CN" sz="24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5" name="文本框 4">
            <a:extLst>
              <a:ext uri="{FF2B5EF4-FFF2-40B4-BE49-F238E27FC236}">
                <a16:creationId xmlns:a16="http://schemas.microsoft.com/office/drawing/2014/main" id="{9471F2EB-CE8A-4235-8C8D-26B58261FF92}"/>
              </a:ext>
            </a:extLst>
          </p:cNvPr>
          <p:cNvSpPr txBox="1"/>
          <p:nvPr/>
        </p:nvSpPr>
        <p:spPr>
          <a:xfrm>
            <a:off x="2719091" y="3373815"/>
            <a:ext cx="6247496" cy="461665"/>
          </a:xfrm>
          <a:prstGeom prst="rect">
            <a:avLst/>
          </a:prstGeom>
          <a:noFill/>
        </p:spPr>
        <p:txBody>
          <a:bodyPr wrap="square" rtlCol="0">
            <a:spAutoFit/>
          </a:bodyPr>
          <a:lstStyle/>
          <a:p>
            <a:r>
              <a:rPr lang="en-US" altLang="zh-CN"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1.</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 氧化还原反应中元素化合价有升有降。</a:t>
            </a:r>
            <a:endParaRPr lang="en-US" altLang="zh-CN" sz="2400" dirty="0">
              <a:latin typeface="黑体" panose="02010609060101010101" pitchFamily="49" charset="-122"/>
              <a:ea typeface="黑体" panose="02010609060101010101" pitchFamily="49" charset="-122"/>
              <a:cs typeface="Times New Roman" panose="02020603050405020304" pitchFamily="18" charset="0"/>
            </a:endParaRPr>
          </a:p>
        </p:txBody>
      </p:sp>
      <p:grpSp>
        <p:nvGrpSpPr>
          <p:cNvPr id="19" name="组合 18">
            <a:extLst>
              <a:ext uri="{FF2B5EF4-FFF2-40B4-BE49-F238E27FC236}">
                <a16:creationId xmlns:a16="http://schemas.microsoft.com/office/drawing/2014/main" id="{63B2D543-73F7-4C07-8650-0E3BD407C37D}"/>
              </a:ext>
            </a:extLst>
          </p:cNvPr>
          <p:cNvGrpSpPr/>
          <p:nvPr/>
        </p:nvGrpSpPr>
        <p:grpSpPr>
          <a:xfrm>
            <a:off x="5788246" y="3000284"/>
            <a:ext cx="590400" cy="71438"/>
            <a:chOff x="6137274" y="2281383"/>
            <a:chExt cx="590400" cy="71438"/>
          </a:xfrm>
        </p:grpSpPr>
        <p:cxnSp>
          <p:nvCxnSpPr>
            <p:cNvPr id="20" name="直接连接符 19">
              <a:extLst>
                <a:ext uri="{FF2B5EF4-FFF2-40B4-BE49-F238E27FC236}">
                  <a16:creationId xmlns:a16="http://schemas.microsoft.com/office/drawing/2014/main" id="{2FE10208-8EF6-448B-920C-B1E086CC85FC}"/>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21" name="直接连接符 20">
              <a:extLst>
                <a:ext uri="{FF2B5EF4-FFF2-40B4-BE49-F238E27FC236}">
                  <a16:creationId xmlns:a16="http://schemas.microsoft.com/office/drawing/2014/main" id="{0D7AA6D2-B96F-469E-B985-D5B8B67D9AB0}"/>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spTree>
    <p:custDataLst>
      <p:tags r:id="rId1"/>
    </p:custDataLst>
    <p:extLst>
      <p:ext uri="{BB962C8B-B14F-4D97-AF65-F5344CB8AC3E}">
        <p14:creationId xmlns:p14="http://schemas.microsoft.com/office/powerpoint/2010/main" val="279394649"/>
      </p:ext>
    </p:extLst>
  </p:cSld>
  <p:clrMapOvr>
    <a:masterClrMapping/>
  </p:clrMapOvr>
  <mc:AlternateContent xmlns:mc="http://schemas.openxmlformats.org/markup-compatibility/2006" xmlns:p14="http://schemas.microsoft.com/office/powerpoint/2010/main">
    <mc:Choice Requires="p14">
      <p:transition spd="slow" p14:dur="2000" advTm="31274"/>
    </mc:Choice>
    <mc:Fallback xmlns="">
      <p:transition spd="slow" advTm="3127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336351E0-B3EF-4726-862F-975DA6D957E0}"/>
              </a:ext>
            </a:extLst>
          </p:cNvPr>
          <p:cNvSpPr txBox="1"/>
          <p:nvPr/>
        </p:nvSpPr>
        <p:spPr>
          <a:xfrm>
            <a:off x="2978596" y="1664069"/>
            <a:ext cx="5775220"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任务一 认识氧化还原反应的特征</a:t>
            </a:r>
          </a:p>
        </p:txBody>
      </p:sp>
      <p:grpSp>
        <p:nvGrpSpPr>
          <p:cNvPr id="6" name="组合 5"/>
          <p:cNvGrpSpPr/>
          <p:nvPr/>
        </p:nvGrpSpPr>
        <p:grpSpPr>
          <a:xfrm>
            <a:off x="2533115"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cxnSp>
        <p:nvCxnSpPr>
          <p:cNvPr id="35" name="直接连接符 34">
            <a:extLst>
              <a:ext uri="{FF2B5EF4-FFF2-40B4-BE49-F238E27FC236}">
                <a16:creationId xmlns:a16="http://schemas.microsoft.com/office/drawing/2014/main" id="{24C73D7C-E46E-4AD6-B72A-07557A54BD45}"/>
              </a:ext>
            </a:extLst>
          </p:cNvPr>
          <p:cNvCxnSpPr/>
          <p:nvPr/>
        </p:nvCxnSpPr>
        <p:spPr>
          <a:xfrm flipV="1">
            <a:off x="3095826" y="2315997"/>
            <a:ext cx="5556738" cy="23447"/>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id="{A5C78E66-42F2-43B0-8D95-F2942DD71390}"/>
              </a:ext>
            </a:extLst>
          </p:cNvPr>
          <p:cNvSpPr txBox="1"/>
          <p:nvPr/>
        </p:nvSpPr>
        <p:spPr>
          <a:xfrm>
            <a:off x="2304001" y="2898776"/>
            <a:ext cx="7140388" cy="1569660"/>
          </a:xfrm>
          <a:prstGeom prst="rect">
            <a:avLst/>
          </a:prstGeom>
          <a:no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    </a:t>
            </a:r>
            <a:r>
              <a:rPr lang="en-US" altLang="zh-CN"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1852</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年，英国化学家弗兰克兰在研究金属有机化合物时提出了化合价的概念，并逐步得到完善以后，人们把</a:t>
            </a:r>
            <a:r>
              <a:rPr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化合价升高</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的反应叫做</a:t>
            </a:r>
            <a:r>
              <a:rPr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氧化反应</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，把</a:t>
            </a:r>
            <a:r>
              <a:rPr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化合价降低</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的反应叫做</a:t>
            </a:r>
            <a:r>
              <a:rPr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还原反应</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a:t>
            </a:r>
            <a:endParaRPr lang="en-US" altLang="zh-CN" sz="2400" dirty="0">
              <a:solidFill>
                <a:prstClr val="black"/>
              </a:solidFill>
              <a:latin typeface="黑体" panose="02010609060101010101" pitchFamily="49" charset="-122"/>
              <a:ea typeface="黑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308123888"/>
      </p:ext>
    </p:extLst>
  </p:cSld>
  <p:clrMapOvr>
    <a:masterClrMapping/>
  </p:clrMapOvr>
  <mc:AlternateContent xmlns:mc="http://schemas.openxmlformats.org/markup-compatibility/2006" xmlns:p14="http://schemas.microsoft.com/office/powerpoint/2010/main">
    <mc:Choice Requires="p14">
      <p:transition spd="slow" p14:dur="2000" advTm="29823"/>
    </mc:Choice>
    <mc:Fallback xmlns="">
      <p:transition spd="slow" advTm="29823"/>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095826" y="2315997"/>
            <a:ext cx="5556738" cy="23447"/>
          </a:xfrm>
          <a:prstGeom prst="line">
            <a:avLst/>
          </a:prstGeom>
          <a:ln w="12700">
            <a:solidFill>
              <a:srgbClr val="014E6A"/>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33115"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178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2978596" y="1664069"/>
            <a:ext cx="5775220"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任务二 认识氧化还原反应的本质</a:t>
            </a:r>
          </a:p>
        </p:txBody>
      </p:sp>
      <p:sp>
        <p:nvSpPr>
          <p:cNvPr id="17" name="文本框 16">
            <a:extLst>
              <a:ext uri="{FF2B5EF4-FFF2-40B4-BE49-F238E27FC236}">
                <a16:creationId xmlns:a16="http://schemas.microsoft.com/office/drawing/2014/main" id="{E9A7011C-5BAD-4FCE-B1DA-40030715A3A4}"/>
              </a:ext>
            </a:extLst>
          </p:cNvPr>
          <p:cNvSpPr txBox="1"/>
          <p:nvPr/>
        </p:nvSpPr>
        <p:spPr>
          <a:xfrm>
            <a:off x="2296012" y="2823209"/>
            <a:ext cx="4506291" cy="1200329"/>
          </a:xfrm>
          <a:prstGeom prst="rect">
            <a:avLst/>
          </a:prstGeom>
          <a:noFill/>
        </p:spPr>
        <p:txBody>
          <a:bodyPr wrap="square" rtlCol="0">
            <a:spAutoFit/>
          </a:bodyPr>
          <a:lstStyle/>
          <a:p>
            <a:r>
              <a:rPr lang="zh-CN" altLang="en-US" sz="2400" dirty="0">
                <a:solidFill>
                  <a:srgbClr val="AE0203"/>
                </a:solidFill>
                <a:latin typeface="黑体" panose="02010609060101010101" pitchFamily="49" charset="-122"/>
                <a:ea typeface="黑体" panose="02010609060101010101" pitchFamily="49" charset="-122"/>
              </a:rPr>
              <a:t>活动</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1</a:t>
            </a:r>
            <a:r>
              <a:rPr lang="zh-CN" altLang="en-US" sz="2400" dirty="0">
                <a:solidFill>
                  <a:srgbClr val="AE0203"/>
                </a:solidFill>
                <a:latin typeface="黑体" panose="02010609060101010101" pitchFamily="49" charset="-122"/>
                <a:ea typeface="黑体" panose="02010609060101010101" pitchFamily="49" charset="-122"/>
              </a:rPr>
              <a:t> </a:t>
            </a:r>
            <a:r>
              <a:rPr lang="zh-CN" altLang="en-US" sz="2400" dirty="0">
                <a:solidFill>
                  <a:prstClr val="black"/>
                </a:solidFill>
                <a:latin typeface="黑体" panose="02010609060101010101" pitchFamily="49" charset="-122"/>
                <a:ea typeface="黑体" panose="02010609060101010101" pitchFamily="49" charset="-122"/>
              </a:rPr>
              <a:t>请你判断，金属钠与氯气在加热条件下生成氯化钠的反应属于氧化还原反应吗？</a:t>
            </a:r>
          </a:p>
        </p:txBody>
      </p:sp>
      <p:sp>
        <p:nvSpPr>
          <p:cNvPr id="24" name="Text Box 240">
            <a:extLst>
              <a:ext uri="{FF2B5EF4-FFF2-40B4-BE49-F238E27FC236}">
                <a16:creationId xmlns:a16="http://schemas.microsoft.com/office/drawing/2014/main" id="{326366EA-198A-43B5-9EC1-3FF5257723A2}"/>
              </a:ext>
            </a:extLst>
          </p:cNvPr>
          <p:cNvSpPr txBox="1">
            <a:spLocks noChangeArrowheads="1"/>
          </p:cNvSpPr>
          <p:nvPr/>
        </p:nvSpPr>
        <p:spPr bwMode="auto">
          <a:xfrm>
            <a:off x="6290609" y="2823209"/>
            <a:ext cx="398057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   2Na + Cl</a:t>
            </a:r>
            <a:r>
              <a:rPr kumimoji="1"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   </a:t>
            </a:r>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   2NaCl   </a:t>
            </a:r>
          </a:p>
        </p:txBody>
      </p:sp>
      <p:sp>
        <p:nvSpPr>
          <p:cNvPr id="25" name="Text Box 17">
            <a:extLst>
              <a:ext uri="{FF2B5EF4-FFF2-40B4-BE49-F238E27FC236}">
                <a16:creationId xmlns:a16="http://schemas.microsoft.com/office/drawing/2014/main" id="{7E683023-A0CF-4EA0-8824-71F5069E4790}"/>
              </a:ext>
            </a:extLst>
          </p:cNvPr>
          <p:cNvSpPr txBox="1">
            <a:spLocks noChangeArrowheads="1"/>
          </p:cNvSpPr>
          <p:nvPr/>
        </p:nvSpPr>
        <p:spPr bwMode="auto">
          <a:xfrm>
            <a:off x="8363966" y="2653932"/>
            <a:ext cx="38985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lvl="0" eaLnBrk="1" hangingPunct="1">
              <a:spcBef>
                <a:spcPts val="0"/>
              </a:spcBef>
              <a:buClrTx/>
              <a:buSzTx/>
              <a:buNone/>
              <a:defRPr/>
            </a:pPr>
            <a:r>
              <a:rPr lang="zh-CN" altLang="en-US" sz="1600" dirty="0">
                <a:latin typeface="黑体" panose="02010609060101010101" pitchFamily="49" charset="-122"/>
                <a:ea typeface="黑体" panose="02010609060101010101" pitchFamily="49" charset="-122"/>
              </a:rPr>
              <a:t>△</a:t>
            </a:r>
            <a:endParaRPr lang="zh-CN" altLang="en-US" sz="1600" kern="0" dirty="0">
              <a:latin typeface="黑体" panose="02010609060101010101" pitchFamily="49" charset="-122"/>
              <a:ea typeface="黑体" panose="02010609060101010101" pitchFamily="49" charset="-122"/>
            </a:endParaRPr>
          </a:p>
        </p:txBody>
      </p:sp>
      <p:grpSp>
        <p:nvGrpSpPr>
          <p:cNvPr id="15" name="组合 14">
            <a:extLst>
              <a:ext uri="{FF2B5EF4-FFF2-40B4-BE49-F238E27FC236}">
                <a16:creationId xmlns:a16="http://schemas.microsoft.com/office/drawing/2014/main" id="{4C9204A0-8424-4A75-99C6-497AFFE477A2}"/>
              </a:ext>
            </a:extLst>
          </p:cNvPr>
          <p:cNvGrpSpPr/>
          <p:nvPr/>
        </p:nvGrpSpPr>
        <p:grpSpPr>
          <a:xfrm>
            <a:off x="8263691" y="3033257"/>
            <a:ext cx="590400" cy="71438"/>
            <a:chOff x="6137274" y="2281383"/>
            <a:chExt cx="590400" cy="71438"/>
          </a:xfrm>
        </p:grpSpPr>
        <p:cxnSp>
          <p:nvCxnSpPr>
            <p:cNvPr id="21" name="直接连接符 20">
              <a:extLst>
                <a:ext uri="{FF2B5EF4-FFF2-40B4-BE49-F238E27FC236}">
                  <a16:creationId xmlns:a16="http://schemas.microsoft.com/office/drawing/2014/main" id="{6D498010-A623-48CD-8996-E0CD3CD7CAED}"/>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22" name="直接连接符 21">
              <a:extLst>
                <a:ext uri="{FF2B5EF4-FFF2-40B4-BE49-F238E27FC236}">
                  <a16:creationId xmlns:a16="http://schemas.microsoft.com/office/drawing/2014/main" id="{261BB979-C29B-42BB-AED1-0F8313BE93A2}"/>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spTree>
    <p:custDataLst>
      <p:tags r:id="rId1"/>
    </p:custDataLst>
    <p:extLst>
      <p:ext uri="{BB962C8B-B14F-4D97-AF65-F5344CB8AC3E}">
        <p14:creationId xmlns:p14="http://schemas.microsoft.com/office/powerpoint/2010/main" val="1460086990"/>
      </p:ext>
    </p:extLst>
  </p:cSld>
  <p:clrMapOvr>
    <a:masterClrMapping/>
  </p:clrMapOvr>
  <mc:AlternateContent xmlns:mc="http://schemas.openxmlformats.org/markup-compatibility/2006" xmlns:p14="http://schemas.microsoft.com/office/powerpoint/2010/main">
    <mc:Choice Requires="p14">
      <p:transition spd="slow" p14:dur="2000" advTm="72545"/>
    </mc:Choice>
    <mc:Fallback xmlns="">
      <p:transition spd="slow" advTm="725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4" grpId="0"/>
      <p:bldP spid="2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095826" y="2315997"/>
            <a:ext cx="5556738" cy="23447"/>
          </a:xfrm>
          <a:prstGeom prst="line">
            <a:avLst/>
          </a:prstGeom>
          <a:ln w="12700">
            <a:solidFill>
              <a:srgbClr val="014E6A"/>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33115"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178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2978596" y="1664069"/>
            <a:ext cx="5775220"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任务二 认识氧化还原反应的本质</a:t>
            </a:r>
          </a:p>
        </p:txBody>
      </p:sp>
      <p:sp>
        <p:nvSpPr>
          <p:cNvPr id="17" name="文本框 16">
            <a:extLst>
              <a:ext uri="{FF2B5EF4-FFF2-40B4-BE49-F238E27FC236}">
                <a16:creationId xmlns:a16="http://schemas.microsoft.com/office/drawing/2014/main" id="{E9A7011C-5BAD-4FCE-B1DA-40030715A3A4}"/>
              </a:ext>
            </a:extLst>
          </p:cNvPr>
          <p:cNvSpPr txBox="1"/>
          <p:nvPr/>
        </p:nvSpPr>
        <p:spPr>
          <a:xfrm>
            <a:off x="2296012" y="2823209"/>
            <a:ext cx="4506291" cy="1200329"/>
          </a:xfrm>
          <a:prstGeom prst="rect">
            <a:avLst/>
          </a:prstGeom>
          <a:noFill/>
        </p:spPr>
        <p:txBody>
          <a:bodyPr wrap="square" rtlCol="0">
            <a:spAutoFit/>
          </a:bodyPr>
          <a:lstStyle/>
          <a:p>
            <a:r>
              <a:rPr lang="zh-CN" altLang="en-US" sz="2400" dirty="0">
                <a:solidFill>
                  <a:srgbClr val="AE0203"/>
                </a:solidFill>
                <a:latin typeface="黑体" panose="02010609060101010101" pitchFamily="49" charset="-122"/>
                <a:ea typeface="黑体" panose="02010609060101010101" pitchFamily="49" charset="-122"/>
              </a:rPr>
              <a:t>活动</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1</a:t>
            </a:r>
            <a:r>
              <a:rPr lang="zh-CN" altLang="en-US" sz="2400" dirty="0">
                <a:solidFill>
                  <a:srgbClr val="AE0203"/>
                </a:solidFill>
                <a:latin typeface="黑体" panose="02010609060101010101" pitchFamily="49" charset="-122"/>
                <a:ea typeface="黑体" panose="02010609060101010101" pitchFamily="49" charset="-122"/>
              </a:rPr>
              <a:t> </a:t>
            </a:r>
            <a:r>
              <a:rPr lang="zh-CN" altLang="en-US" sz="2400" dirty="0">
                <a:solidFill>
                  <a:prstClr val="black"/>
                </a:solidFill>
                <a:latin typeface="黑体" panose="02010609060101010101" pitchFamily="49" charset="-122"/>
                <a:ea typeface="黑体" panose="02010609060101010101" pitchFamily="49" charset="-122"/>
              </a:rPr>
              <a:t>请你判断，金属钠与氯气在加热条件下生成氯化钠的反应属于氧化还原反应吗？</a:t>
            </a:r>
          </a:p>
        </p:txBody>
      </p:sp>
      <p:sp>
        <p:nvSpPr>
          <p:cNvPr id="18" name="文本框 17">
            <a:extLst>
              <a:ext uri="{FF2B5EF4-FFF2-40B4-BE49-F238E27FC236}">
                <a16:creationId xmlns:a16="http://schemas.microsoft.com/office/drawing/2014/main" id="{DE72AC58-A2FE-4BC4-A002-CE7D08C224BE}"/>
              </a:ext>
            </a:extLst>
          </p:cNvPr>
          <p:cNvSpPr txBox="1"/>
          <p:nvPr/>
        </p:nvSpPr>
        <p:spPr>
          <a:xfrm>
            <a:off x="2296011" y="3995833"/>
            <a:ext cx="4506291" cy="1200329"/>
          </a:xfrm>
          <a:prstGeom prst="rect">
            <a:avLst/>
          </a:prstGeom>
          <a:no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rPr>
              <a:t>根据右侧氯化钠的形成示意图分析，是什么原因导致元素的化合价发生变化？</a:t>
            </a:r>
          </a:p>
        </p:txBody>
      </p:sp>
      <p:sp>
        <p:nvSpPr>
          <p:cNvPr id="24" name="Text Box 240">
            <a:extLst>
              <a:ext uri="{FF2B5EF4-FFF2-40B4-BE49-F238E27FC236}">
                <a16:creationId xmlns:a16="http://schemas.microsoft.com/office/drawing/2014/main" id="{326366EA-198A-43B5-9EC1-3FF5257723A2}"/>
              </a:ext>
            </a:extLst>
          </p:cNvPr>
          <p:cNvSpPr txBox="1">
            <a:spLocks noChangeArrowheads="1"/>
          </p:cNvSpPr>
          <p:nvPr/>
        </p:nvSpPr>
        <p:spPr bwMode="auto">
          <a:xfrm>
            <a:off x="6290609" y="2823209"/>
            <a:ext cx="398057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   2Na + Cl</a:t>
            </a:r>
            <a:r>
              <a:rPr kumimoji="1"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   </a:t>
            </a:r>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   2NaCl   </a:t>
            </a:r>
          </a:p>
        </p:txBody>
      </p:sp>
      <p:sp>
        <p:nvSpPr>
          <p:cNvPr id="25" name="Text Box 17">
            <a:extLst>
              <a:ext uri="{FF2B5EF4-FFF2-40B4-BE49-F238E27FC236}">
                <a16:creationId xmlns:a16="http://schemas.microsoft.com/office/drawing/2014/main" id="{7E683023-A0CF-4EA0-8824-71F5069E4790}"/>
              </a:ext>
            </a:extLst>
          </p:cNvPr>
          <p:cNvSpPr txBox="1">
            <a:spLocks noChangeArrowheads="1"/>
          </p:cNvSpPr>
          <p:nvPr/>
        </p:nvSpPr>
        <p:spPr bwMode="auto">
          <a:xfrm>
            <a:off x="8363966" y="2653932"/>
            <a:ext cx="38985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lvl="0" eaLnBrk="1" hangingPunct="1">
              <a:spcBef>
                <a:spcPts val="0"/>
              </a:spcBef>
              <a:buClrTx/>
              <a:buSzTx/>
              <a:buNone/>
              <a:defRPr/>
            </a:pPr>
            <a:r>
              <a:rPr lang="zh-CN" altLang="en-US" sz="1600" dirty="0">
                <a:latin typeface="黑体" panose="02010609060101010101" pitchFamily="49" charset="-122"/>
                <a:ea typeface="黑体" panose="02010609060101010101" pitchFamily="49" charset="-122"/>
              </a:rPr>
              <a:t>△</a:t>
            </a:r>
            <a:endParaRPr lang="zh-CN" altLang="en-US" sz="1600" kern="0" dirty="0">
              <a:latin typeface="黑体" panose="02010609060101010101" pitchFamily="49" charset="-122"/>
              <a:ea typeface="黑体" panose="02010609060101010101" pitchFamily="49" charset="-122"/>
            </a:endParaRPr>
          </a:p>
        </p:txBody>
      </p:sp>
      <p:pic>
        <p:nvPicPr>
          <p:cNvPr id="30" name="图片 29">
            <a:extLst>
              <a:ext uri="{FF2B5EF4-FFF2-40B4-BE49-F238E27FC236}">
                <a16:creationId xmlns:a16="http://schemas.microsoft.com/office/drawing/2014/main" id="{01D2E1B4-B586-4934-9347-D6EB0A9CA40E}"/>
              </a:ext>
            </a:extLst>
          </p:cNvPr>
          <p:cNvPicPr>
            <a:picLocks noChangeAspect="1"/>
          </p:cNvPicPr>
          <p:nvPr/>
        </p:nvPicPr>
        <p:blipFill rotWithShape="1">
          <a:blip r:embed="rId4"/>
          <a:srcRect l="66917" t="19350" b="40106"/>
          <a:stretch/>
        </p:blipFill>
        <p:spPr>
          <a:xfrm>
            <a:off x="7030930" y="3361364"/>
            <a:ext cx="2555596" cy="2284477"/>
          </a:xfrm>
          <a:prstGeom prst="rect">
            <a:avLst/>
          </a:prstGeom>
        </p:spPr>
      </p:pic>
      <p:grpSp>
        <p:nvGrpSpPr>
          <p:cNvPr id="15" name="组合 14">
            <a:extLst>
              <a:ext uri="{FF2B5EF4-FFF2-40B4-BE49-F238E27FC236}">
                <a16:creationId xmlns:a16="http://schemas.microsoft.com/office/drawing/2014/main" id="{4C9204A0-8424-4A75-99C6-497AFFE477A2}"/>
              </a:ext>
            </a:extLst>
          </p:cNvPr>
          <p:cNvGrpSpPr/>
          <p:nvPr/>
        </p:nvGrpSpPr>
        <p:grpSpPr>
          <a:xfrm>
            <a:off x="8263691" y="3033257"/>
            <a:ext cx="590400" cy="71438"/>
            <a:chOff x="6137274" y="2281383"/>
            <a:chExt cx="590400" cy="71438"/>
          </a:xfrm>
        </p:grpSpPr>
        <p:cxnSp>
          <p:nvCxnSpPr>
            <p:cNvPr id="21" name="直接连接符 20">
              <a:extLst>
                <a:ext uri="{FF2B5EF4-FFF2-40B4-BE49-F238E27FC236}">
                  <a16:creationId xmlns:a16="http://schemas.microsoft.com/office/drawing/2014/main" id="{6D498010-A623-48CD-8996-E0CD3CD7CAED}"/>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22" name="直接连接符 21">
              <a:extLst>
                <a:ext uri="{FF2B5EF4-FFF2-40B4-BE49-F238E27FC236}">
                  <a16:creationId xmlns:a16="http://schemas.microsoft.com/office/drawing/2014/main" id="{261BB979-C29B-42BB-AED1-0F8313BE93A2}"/>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spTree>
    <p:custDataLst>
      <p:tags r:id="rId1"/>
    </p:custDataLst>
    <p:extLst>
      <p:ext uri="{BB962C8B-B14F-4D97-AF65-F5344CB8AC3E}">
        <p14:creationId xmlns:p14="http://schemas.microsoft.com/office/powerpoint/2010/main" val="4128813293"/>
      </p:ext>
    </p:extLst>
  </p:cSld>
  <p:clrMapOvr>
    <a:masterClrMapping/>
  </p:clrMapOvr>
  <mc:AlternateContent xmlns:mc="http://schemas.openxmlformats.org/markup-compatibility/2006" xmlns:p14="http://schemas.microsoft.com/office/powerpoint/2010/main">
    <mc:Choice Requires="p14">
      <p:transition spd="slow" p14:dur="2000" advTm="72545"/>
    </mc:Choice>
    <mc:Fallback xmlns="">
      <p:transition spd="slow" advTm="725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095826" y="2315997"/>
            <a:ext cx="5556738" cy="23447"/>
          </a:xfrm>
          <a:prstGeom prst="line">
            <a:avLst/>
          </a:prstGeom>
          <a:ln w="12700">
            <a:solidFill>
              <a:srgbClr val="014E6A"/>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33115"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黑体" panose="02010609060101010101" pitchFamily="49" charset="-122"/>
                <a:ea typeface="黑体" panose="02010609060101010101" pitchFamily="49" charset="-122"/>
              </a:endParaRPr>
            </a:p>
          </p:txBody>
        </p:sp>
        <p:sp>
          <p:nvSpPr>
            <p:cNvPr id="8" name="矩形 7"/>
            <p:cNvSpPr/>
            <p:nvPr/>
          </p:nvSpPr>
          <p:spPr>
            <a:xfrm>
              <a:off x="2321171" y="1735018"/>
              <a:ext cx="246183" cy="246183"/>
            </a:xfrm>
            <a:prstGeom prst="rect">
              <a:avLst/>
            </a:prstGeom>
            <a:solidFill>
              <a:srgbClr val="178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黑体" panose="02010609060101010101" pitchFamily="49" charset="-122"/>
                <a:ea typeface="黑体" panose="02010609060101010101" pitchFamily="49" charset="-122"/>
              </a:endParaRPr>
            </a:p>
          </p:txBody>
        </p:sp>
      </p:grpSp>
      <p:sp>
        <p:nvSpPr>
          <p:cNvPr id="10" name="文本框 9"/>
          <p:cNvSpPr txBox="1"/>
          <p:nvPr/>
        </p:nvSpPr>
        <p:spPr>
          <a:xfrm>
            <a:off x="2978596" y="1664069"/>
            <a:ext cx="5775220"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任务二 认识氧化还原反应的本质</a:t>
            </a:r>
          </a:p>
        </p:txBody>
      </p:sp>
      <p:sp>
        <p:nvSpPr>
          <p:cNvPr id="16" name="文本框 15">
            <a:extLst>
              <a:ext uri="{FF2B5EF4-FFF2-40B4-BE49-F238E27FC236}">
                <a16:creationId xmlns:a16="http://schemas.microsoft.com/office/drawing/2014/main" id="{35A2861A-5E96-4868-A764-26DFF0EB64D4}"/>
              </a:ext>
            </a:extLst>
          </p:cNvPr>
          <p:cNvSpPr txBox="1"/>
          <p:nvPr/>
        </p:nvSpPr>
        <p:spPr>
          <a:xfrm>
            <a:off x="1718780" y="2484251"/>
            <a:ext cx="1163188" cy="461665"/>
          </a:xfrm>
          <a:prstGeom prst="rect">
            <a:avLst/>
          </a:prstGeom>
          <a:noFill/>
        </p:spPr>
        <p:txBody>
          <a:bodyPr wrap="square" rtlCol="0">
            <a:spAutoFit/>
          </a:bodyPr>
          <a:lstStyle/>
          <a:p>
            <a:r>
              <a:rPr lang="zh-CN" altLang="en-US"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小结</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1</a:t>
            </a:r>
            <a:endParaRPr lang="zh-CN" altLang="en-US"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23" name="Oval 9">
            <a:extLst>
              <a:ext uri="{FF2B5EF4-FFF2-40B4-BE49-F238E27FC236}">
                <a16:creationId xmlns:a16="http://schemas.microsoft.com/office/drawing/2014/main" id="{DB1D87A2-F4C5-46A9-847B-A0920DF5F1B8}"/>
              </a:ext>
            </a:extLst>
          </p:cNvPr>
          <p:cNvSpPr>
            <a:spLocks noChangeAspect="1" noChangeArrowheads="1"/>
          </p:cNvSpPr>
          <p:nvPr/>
        </p:nvSpPr>
        <p:spPr bwMode="auto">
          <a:xfrm>
            <a:off x="3742118" y="2900522"/>
            <a:ext cx="464406" cy="437003"/>
          </a:xfrm>
          <a:prstGeom prst="ellipse">
            <a:avLst/>
          </a:prstGeom>
          <a:solidFill>
            <a:srgbClr val="FFFFFF"/>
          </a:solidFill>
          <a:ln w="19050">
            <a:solidFill>
              <a:srgbClr val="000000"/>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latin typeface="黑体" panose="02010609060101010101" pitchFamily="49" charset="-122"/>
              <a:ea typeface="黑体" panose="02010609060101010101" pitchFamily="49" charset="-122"/>
              <a:cs typeface="Times New Roman" panose="02020603050405020304" pitchFamily="18" charset="0"/>
            </a:endParaRPr>
          </a:p>
        </p:txBody>
      </p:sp>
      <p:sp>
        <p:nvSpPr>
          <p:cNvPr id="29" name="Text Box 10">
            <a:extLst>
              <a:ext uri="{FF2B5EF4-FFF2-40B4-BE49-F238E27FC236}">
                <a16:creationId xmlns:a16="http://schemas.microsoft.com/office/drawing/2014/main" id="{C1E2A186-1780-418C-8A91-6D18F62E8710}"/>
              </a:ext>
            </a:extLst>
          </p:cNvPr>
          <p:cNvSpPr txBox="1">
            <a:spLocks noChangeAspect="1" noChangeArrowheads="1"/>
          </p:cNvSpPr>
          <p:nvPr/>
        </p:nvSpPr>
        <p:spPr bwMode="auto">
          <a:xfrm>
            <a:off x="3700262" y="2928093"/>
            <a:ext cx="580468"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+11</a:t>
            </a:r>
          </a:p>
        </p:txBody>
      </p:sp>
      <p:grpSp>
        <p:nvGrpSpPr>
          <p:cNvPr id="109" name="Group 98">
            <a:extLst>
              <a:ext uri="{FF2B5EF4-FFF2-40B4-BE49-F238E27FC236}">
                <a16:creationId xmlns:a16="http://schemas.microsoft.com/office/drawing/2014/main" id="{700AC682-2565-497A-B99D-952C3225E9A6}"/>
              </a:ext>
            </a:extLst>
          </p:cNvPr>
          <p:cNvGrpSpPr>
            <a:grpSpLocks/>
          </p:cNvGrpSpPr>
          <p:nvPr/>
        </p:nvGrpSpPr>
        <p:grpSpPr bwMode="auto">
          <a:xfrm>
            <a:off x="4701425" y="5196159"/>
            <a:ext cx="2062209" cy="1033463"/>
            <a:chOff x="1840" y="3336"/>
            <a:chExt cx="1345" cy="704"/>
          </a:xfrm>
        </p:grpSpPr>
        <p:sp>
          <p:nvSpPr>
            <p:cNvPr id="110" name="Line 86">
              <a:extLst>
                <a:ext uri="{FF2B5EF4-FFF2-40B4-BE49-F238E27FC236}">
                  <a16:creationId xmlns:a16="http://schemas.microsoft.com/office/drawing/2014/main" id="{BAD50922-A370-40F1-9E8E-11C3B9097828}"/>
                </a:ext>
              </a:extLst>
            </p:cNvPr>
            <p:cNvSpPr>
              <a:spLocks noChangeAspect="1" noChangeShapeType="1"/>
            </p:cNvSpPr>
            <p:nvPr/>
          </p:nvSpPr>
          <p:spPr bwMode="auto">
            <a:xfrm>
              <a:off x="1840" y="3336"/>
              <a:ext cx="300" cy="345"/>
            </a:xfrm>
            <a:prstGeom prst="line">
              <a:avLst/>
            </a:prstGeom>
            <a:noFill/>
            <a:ln w="38100">
              <a:solidFill>
                <a:srgbClr val="000000"/>
              </a:solidFill>
              <a:round/>
              <a:headEnd/>
              <a:tailEnd type="triangle" w="lg" len="med"/>
            </a:ln>
            <a:extLst>
              <a:ext uri="{909E8E84-426E-40DD-AFC4-6F175D3DCCD1}">
                <a14:hiddenFill xmlns:a14="http://schemas.microsoft.com/office/drawing/2010/main">
                  <a:noFill/>
                </a14:hiddenFill>
              </a:ext>
            </a:extLst>
          </p:spPr>
          <p:txBody>
            <a:bodyPr/>
            <a:lstStyle/>
            <a:p>
              <a:endParaRPr lang="zh-CN" altLang="en-US">
                <a:latin typeface="黑体" panose="02010609060101010101" pitchFamily="49" charset="-122"/>
                <a:ea typeface="黑体" panose="02010609060101010101" pitchFamily="49" charset="-122"/>
                <a:cs typeface="Times New Roman" panose="02020603050405020304" pitchFamily="18" charset="0"/>
              </a:endParaRPr>
            </a:p>
          </p:txBody>
        </p:sp>
        <p:sp>
          <p:nvSpPr>
            <p:cNvPr id="111" name="Line 87">
              <a:extLst>
                <a:ext uri="{FF2B5EF4-FFF2-40B4-BE49-F238E27FC236}">
                  <a16:creationId xmlns:a16="http://schemas.microsoft.com/office/drawing/2014/main" id="{712F5F1D-751C-48E9-A06A-1C4524ABCBDD}"/>
                </a:ext>
              </a:extLst>
            </p:cNvPr>
            <p:cNvSpPr>
              <a:spLocks noChangeAspect="1" noChangeShapeType="1"/>
            </p:cNvSpPr>
            <p:nvPr/>
          </p:nvSpPr>
          <p:spPr bwMode="auto">
            <a:xfrm rot="5400000">
              <a:off x="2887" y="3375"/>
              <a:ext cx="298" cy="299"/>
            </a:xfrm>
            <a:prstGeom prst="line">
              <a:avLst/>
            </a:prstGeom>
            <a:noFill/>
            <a:ln w="38100">
              <a:solidFill>
                <a:srgbClr val="000000"/>
              </a:solidFill>
              <a:round/>
              <a:headEnd/>
              <a:tailEnd type="triangle" w="lg" len="med"/>
            </a:ln>
            <a:extLst>
              <a:ext uri="{909E8E84-426E-40DD-AFC4-6F175D3DCCD1}">
                <a14:hiddenFill xmlns:a14="http://schemas.microsoft.com/office/drawing/2010/main">
                  <a:noFill/>
                </a14:hiddenFill>
              </a:ext>
            </a:extLst>
          </p:spPr>
          <p:txBody>
            <a:bodyPr/>
            <a:lstStyle/>
            <a:p>
              <a:endParaRPr lang="zh-CN" altLang="en-US">
                <a:latin typeface="黑体" panose="02010609060101010101" pitchFamily="49" charset="-122"/>
                <a:ea typeface="黑体" panose="02010609060101010101" pitchFamily="49" charset="-122"/>
                <a:cs typeface="Times New Roman" panose="02020603050405020304" pitchFamily="18" charset="0"/>
              </a:endParaRPr>
            </a:p>
          </p:txBody>
        </p:sp>
        <p:grpSp>
          <p:nvGrpSpPr>
            <p:cNvPr id="112" name="Group 88">
              <a:extLst>
                <a:ext uri="{FF2B5EF4-FFF2-40B4-BE49-F238E27FC236}">
                  <a16:creationId xmlns:a16="http://schemas.microsoft.com/office/drawing/2014/main" id="{A5DE6814-A839-4020-9D23-70635D94147C}"/>
                </a:ext>
              </a:extLst>
            </p:cNvPr>
            <p:cNvGrpSpPr>
              <a:grpSpLocks noChangeAspect="1"/>
            </p:cNvGrpSpPr>
            <p:nvPr/>
          </p:nvGrpSpPr>
          <p:grpSpPr bwMode="auto">
            <a:xfrm>
              <a:off x="2073" y="3573"/>
              <a:ext cx="995" cy="467"/>
              <a:chOff x="4985" y="6714"/>
              <a:chExt cx="1800" cy="845"/>
            </a:xfrm>
          </p:grpSpPr>
          <p:grpSp>
            <p:nvGrpSpPr>
              <p:cNvPr id="113" name="Group 89">
                <a:extLst>
                  <a:ext uri="{FF2B5EF4-FFF2-40B4-BE49-F238E27FC236}">
                    <a16:creationId xmlns:a16="http://schemas.microsoft.com/office/drawing/2014/main" id="{3A188519-ECAC-4C40-9423-811B0657900D}"/>
                  </a:ext>
                </a:extLst>
              </p:cNvPr>
              <p:cNvGrpSpPr>
                <a:grpSpLocks noChangeAspect="1"/>
              </p:cNvGrpSpPr>
              <p:nvPr/>
            </p:nvGrpSpPr>
            <p:grpSpPr bwMode="auto">
              <a:xfrm>
                <a:off x="5070" y="6714"/>
                <a:ext cx="1355" cy="845"/>
                <a:chOff x="5070" y="6714"/>
                <a:chExt cx="1355" cy="845"/>
              </a:xfrm>
            </p:grpSpPr>
            <p:sp>
              <p:nvSpPr>
                <p:cNvPr id="115" name="Oval 90">
                  <a:extLst>
                    <a:ext uri="{FF2B5EF4-FFF2-40B4-BE49-F238E27FC236}">
                      <a16:creationId xmlns:a16="http://schemas.microsoft.com/office/drawing/2014/main" id="{BBA4A255-950C-4E70-871A-B02E241FD111}"/>
                    </a:ext>
                  </a:extLst>
                </p:cNvPr>
                <p:cNvSpPr>
                  <a:spLocks noChangeAspect="1" noChangeArrowheads="1"/>
                </p:cNvSpPr>
                <p:nvPr/>
              </p:nvSpPr>
              <p:spPr bwMode="auto">
                <a:xfrm>
                  <a:off x="5070" y="6900"/>
                  <a:ext cx="493" cy="493"/>
                </a:xfrm>
                <a:prstGeom prst="ellipse">
                  <a:avLst/>
                </a:prstGeom>
                <a:gradFill rotWithShape="0">
                  <a:gsLst>
                    <a:gs pos="0">
                      <a:srgbClr val="FFFFFF"/>
                    </a:gs>
                    <a:gs pos="100000">
                      <a:srgbClr val="767676"/>
                    </a:gs>
                  </a:gsLst>
                  <a:path path="shape">
                    <a:fillToRect l="50000" t="50000" r="50000" b="50000"/>
                  </a:path>
                </a:gradFill>
                <a:ln w="9525">
                  <a:solidFill>
                    <a:srgbClr val="000000"/>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latin typeface="黑体" panose="02010609060101010101" pitchFamily="49" charset="-122"/>
                    <a:ea typeface="黑体" panose="02010609060101010101" pitchFamily="49" charset="-122"/>
                    <a:cs typeface="Times New Roman" panose="02020603050405020304" pitchFamily="18" charset="0"/>
                  </a:endParaRPr>
                </a:p>
              </p:txBody>
            </p:sp>
            <p:sp>
              <p:nvSpPr>
                <p:cNvPr id="116" name="Oval 91">
                  <a:extLst>
                    <a:ext uri="{FF2B5EF4-FFF2-40B4-BE49-F238E27FC236}">
                      <a16:creationId xmlns:a16="http://schemas.microsoft.com/office/drawing/2014/main" id="{16FC6BA4-1821-41A3-A49C-03C85912A97E}"/>
                    </a:ext>
                  </a:extLst>
                </p:cNvPr>
                <p:cNvSpPr>
                  <a:spLocks noChangeAspect="1" noChangeArrowheads="1"/>
                </p:cNvSpPr>
                <p:nvPr/>
              </p:nvSpPr>
              <p:spPr bwMode="auto">
                <a:xfrm>
                  <a:off x="5580" y="6714"/>
                  <a:ext cx="845" cy="845"/>
                </a:xfrm>
                <a:prstGeom prst="ellipse">
                  <a:avLst/>
                </a:prstGeom>
                <a:gradFill rotWithShape="0">
                  <a:gsLst>
                    <a:gs pos="0">
                      <a:srgbClr val="CCFFCC"/>
                    </a:gs>
                    <a:gs pos="100000">
                      <a:srgbClr val="5E765E"/>
                    </a:gs>
                  </a:gsLst>
                  <a:path path="shape">
                    <a:fillToRect l="50000" t="50000" r="50000" b="50000"/>
                  </a:path>
                </a:gradFill>
                <a:ln w="9525">
                  <a:solidFill>
                    <a:srgbClr val="000000"/>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latin typeface="黑体" panose="02010609060101010101" pitchFamily="49" charset="-122"/>
                    <a:ea typeface="黑体" panose="02010609060101010101" pitchFamily="49" charset="-122"/>
                    <a:cs typeface="Times New Roman" panose="02020603050405020304" pitchFamily="18" charset="0"/>
                  </a:endParaRPr>
                </a:p>
              </p:txBody>
            </p:sp>
          </p:grpSp>
          <p:sp>
            <p:nvSpPr>
              <p:cNvPr id="114" name="Text Box 92">
                <a:extLst>
                  <a:ext uri="{FF2B5EF4-FFF2-40B4-BE49-F238E27FC236}">
                    <a16:creationId xmlns:a16="http://schemas.microsoft.com/office/drawing/2014/main" id="{93A30A57-9943-446C-BC68-0C7D3036EB12}"/>
                  </a:ext>
                </a:extLst>
              </p:cNvPr>
              <p:cNvSpPr txBox="1">
                <a:spLocks noChangeAspect="1" noChangeArrowheads="1"/>
              </p:cNvSpPr>
              <p:nvPr/>
            </p:nvSpPr>
            <p:spPr bwMode="auto">
              <a:xfrm>
                <a:off x="4985" y="6905"/>
                <a:ext cx="1800" cy="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sz="2000" dirty="0">
                    <a:latin typeface="黑体" panose="02010609060101010101" pitchFamily="49" charset="-122"/>
                    <a:ea typeface="黑体" panose="02010609060101010101" pitchFamily="49" charset="-122"/>
                    <a:cs typeface="Times New Roman" panose="02020603050405020304" pitchFamily="18" charset="0"/>
                  </a:rPr>
                  <a:t>Na</a:t>
                </a:r>
                <a:r>
                  <a:rPr lang="en-US" altLang="zh-CN" sz="2000" baseline="30000" dirty="0">
                    <a:latin typeface="黑体" panose="02010609060101010101" pitchFamily="49" charset="-122"/>
                    <a:ea typeface="黑体" panose="02010609060101010101" pitchFamily="49" charset="-122"/>
                    <a:cs typeface="Times New Roman" panose="02020603050405020304" pitchFamily="18" charset="0"/>
                  </a:rPr>
                  <a:t>+</a:t>
                </a:r>
                <a:r>
                  <a:rPr lang="en-US" altLang="zh-CN" sz="2000" dirty="0">
                    <a:latin typeface="黑体" panose="02010609060101010101" pitchFamily="49" charset="-122"/>
                    <a:ea typeface="黑体" panose="02010609060101010101" pitchFamily="49" charset="-122"/>
                    <a:cs typeface="Times New Roman" panose="02020603050405020304" pitchFamily="18" charset="0"/>
                  </a:rPr>
                  <a:t>   Cl</a:t>
                </a:r>
                <a:r>
                  <a:rPr lang="en-US" altLang="zh-CN" sz="2000" baseline="30000" dirty="0">
                    <a:latin typeface="黑体" panose="02010609060101010101" pitchFamily="49" charset="-122"/>
                    <a:ea typeface="黑体" panose="02010609060101010101" pitchFamily="49" charset="-122"/>
                    <a:cs typeface="Times New Roman" panose="02020603050405020304" pitchFamily="18" charset="0"/>
                  </a:rPr>
                  <a:t>-</a:t>
                </a:r>
              </a:p>
            </p:txBody>
          </p:sp>
        </p:grpSp>
      </p:grpSp>
      <p:grpSp>
        <p:nvGrpSpPr>
          <p:cNvPr id="117" name="Group 103">
            <a:extLst>
              <a:ext uri="{FF2B5EF4-FFF2-40B4-BE49-F238E27FC236}">
                <a16:creationId xmlns:a16="http://schemas.microsoft.com/office/drawing/2014/main" id="{7B397F52-A759-4529-8726-F77B3B8A8B79}"/>
              </a:ext>
            </a:extLst>
          </p:cNvPr>
          <p:cNvGrpSpPr>
            <a:grpSpLocks/>
          </p:cNvGrpSpPr>
          <p:nvPr/>
        </p:nvGrpSpPr>
        <p:grpSpPr bwMode="auto">
          <a:xfrm>
            <a:off x="3179820" y="2755406"/>
            <a:ext cx="4957763" cy="536575"/>
            <a:chOff x="792" y="1248"/>
            <a:chExt cx="3123" cy="338"/>
          </a:xfrm>
        </p:grpSpPr>
        <p:sp>
          <p:nvSpPr>
            <p:cNvPr id="118" name="Text Box 99">
              <a:extLst>
                <a:ext uri="{FF2B5EF4-FFF2-40B4-BE49-F238E27FC236}">
                  <a16:creationId xmlns:a16="http://schemas.microsoft.com/office/drawing/2014/main" id="{3F119EE9-6C0F-44DE-A365-1C05A8AD1686}"/>
                </a:ext>
              </a:extLst>
            </p:cNvPr>
            <p:cNvSpPr txBox="1">
              <a:spLocks noChangeArrowheads="1"/>
            </p:cNvSpPr>
            <p:nvPr/>
          </p:nvSpPr>
          <p:spPr bwMode="auto">
            <a:xfrm>
              <a:off x="792" y="1295"/>
              <a:ext cx="31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Na</a:t>
              </a:r>
            </a:p>
          </p:txBody>
        </p:sp>
        <p:sp>
          <p:nvSpPr>
            <p:cNvPr id="119" name="Text Box 100">
              <a:extLst>
                <a:ext uri="{FF2B5EF4-FFF2-40B4-BE49-F238E27FC236}">
                  <a16:creationId xmlns:a16="http://schemas.microsoft.com/office/drawing/2014/main" id="{3E0234BB-09B3-4AB7-AA60-B18B6CE01043}"/>
                </a:ext>
              </a:extLst>
            </p:cNvPr>
            <p:cNvSpPr txBox="1">
              <a:spLocks noChangeArrowheads="1"/>
            </p:cNvSpPr>
            <p:nvPr/>
          </p:nvSpPr>
          <p:spPr bwMode="auto">
            <a:xfrm>
              <a:off x="3605" y="1248"/>
              <a:ext cx="31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Cl</a:t>
              </a:r>
            </a:p>
          </p:txBody>
        </p:sp>
      </p:grpSp>
      <p:sp>
        <p:nvSpPr>
          <p:cNvPr id="121" name="Text Box 101">
            <a:extLst>
              <a:ext uri="{FF2B5EF4-FFF2-40B4-BE49-F238E27FC236}">
                <a16:creationId xmlns:a16="http://schemas.microsoft.com/office/drawing/2014/main" id="{6BF1BC58-149F-494A-9CD4-E518C7BF5199}"/>
              </a:ext>
            </a:extLst>
          </p:cNvPr>
          <p:cNvSpPr txBox="1">
            <a:spLocks noChangeArrowheads="1"/>
          </p:cNvSpPr>
          <p:nvPr/>
        </p:nvSpPr>
        <p:spPr bwMode="auto">
          <a:xfrm>
            <a:off x="7678764" y="4160643"/>
            <a:ext cx="59503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Cl</a:t>
            </a:r>
            <a:r>
              <a:rPr kumimoji="1" lang="en-US" altLang="zh-CN" sz="2400" baseline="30000" dirty="0">
                <a:latin typeface="黑体" panose="02010609060101010101" pitchFamily="49" charset="-122"/>
                <a:ea typeface="黑体" panose="02010609060101010101" pitchFamily="49" charset="-122"/>
                <a:cs typeface="Times New Roman" panose="02020603050405020304" pitchFamily="18" charset="0"/>
              </a:rPr>
              <a:t>-</a:t>
            </a:r>
            <a:endParaRPr kumimoji="1" lang="en-US" altLang="zh-CN" sz="24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122" name="Text Box 102">
            <a:extLst>
              <a:ext uri="{FF2B5EF4-FFF2-40B4-BE49-F238E27FC236}">
                <a16:creationId xmlns:a16="http://schemas.microsoft.com/office/drawing/2014/main" id="{A53E4814-F5B5-42FE-B582-2CC5EC4F1E9B}"/>
              </a:ext>
            </a:extLst>
          </p:cNvPr>
          <p:cNvSpPr txBox="1">
            <a:spLocks noChangeArrowheads="1"/>
          </p:cNvSpPr>
          <p:nvPr/>
        </p:nvSpPr>
        <p:spPr bwMode="auto">
          <a:xfrm>
            <a:off x="3165501" y="4136830"/>
            <a:ext cx="59503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Na</a:t>
            </a:r>
            <a:r>
              <a:rPr kumimoji="1" lang="en-US" altLang="zh-CN" sz="2400" baseline="30000" dirty="0">
                <a:latin typeface="黑体" panose="02010609060101010101" pitchFamily="49" charset="-122"/>
                <a:ea typeface="黑体" panose="02010609060101010101" pitchFamily="49" charset="-122"/>
                <a:cs typeface="Times New Roman" panose="02020603050405020304" pitchFamily="18" charset="0"/>
              </a:rPr>
              <a:t>+</a:t>
            </a:r>
            <a:endParaRPr kumimoji="1" lang="en-US" altLang="zh-CN" sz="24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123" name="Text Box 236">
            <a:extLst>
              <a:ext uri="{FF2B5EF4-FFF2-40B4-BE49-F238E27FC236}">
                <a16:creationId xmlns:a16="http://schemas.microsoft.com/office/drawing/2014/main" id="{0EF9C4DA-BA71-4D66-B992-5520C524730B}"/>
              </a:ext>
            </a:extLst>
          </p:cNvPr>
          <p:cNvSpPr txBox="1">
            <a:spLocks noChangeArrowheads="1"/>
          </p:cNvSpPr>
          <p:nvPr/>
        </p:nvSpPr>
        <p:spPr bwMode="auto">
          <a:xfrm>
            <a:off x="2497508" y="2275694"/>
            <a:ext cx="754574" cy="2424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kumimoji="1"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   0</a:t>
            </a:r>
            <a:endParaRPr kumimoji="1" lang="zh-CN" altLang="en-US" sz="2400" baseline="30000" dirty="0">
              <a:solidFill>
                <a:srgbClr val="FF0000"/>
              </a:solidFill>
              <a:latin typeface="黑体" panose="02010609060101010101" pitchFamily="49" charset="-122"/>
              <a:ea typeface="黑体" panose="02010609060101010101" pitchFamily="49" charset="-122"/>
              <a:cs typeface="Times New Roman" panose="02020603050405020304" pitchFamily="18" charset="0"/>
            </a:endParaRPr>
          </a:p>
          <a:p>
            <a:pPr eaLnBrk="1" hangingPunct="1">
              <a:lnSpc>
                <a:spcPct val="130000"/>
              </a:lnSpc>
            </a:pPr>
            <a:endParaRPr kumimoji="1"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endParaRPr>
          </a:p>
          <a:p>
            <a:pPr eaLnBrk="1" hangingPunct="1">
              <a:lnSpc>
                <a:spcPct val="130000"/>
              </a:lnSpc>
            </a:pPr>
            <a:endParaRPr kumimoji="1"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endParaRPr>
          </a:p>
          <a:p>
            <a:pPr eaLnBrk="1" hangingPunct="1">
              <a:lnSpc>
                <a:spcPct val="130000"/>
              </a:lnSpc>
            </a:pPr>
            <a:r>
              <a:rPr kumimoji="1"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+1</a:t>
            </a:r>
            <a:endParaRPr kumimoji="1"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127" name="Text Box 240">
            <a:extLst>
              <a:ext uri="{FF2B5EF4-FFF2-40B4-BE49-F238E27FC236}">
                <a16:creationId xmlns:a16="http://schemas.microsoft.com/office/drawing/2014/main" id="{572B8D10-CB95-44FB-A238-DF829CD50206}"/>
              </a:ext>
            </a:extLst>
          </p:cNvPr>
          <p:cNvSpPr txBox="1">
            <a:spLocks noChangeArrowheads="1"/>
          </p:cNvSpPr>
          <p:nvPr/>
        </p:nvSpPr>
        <p:spPr bwMode="auto">
          <a:xfrm>
            <a:off x="1270471" y="5259742"/>
            <a:ext cx="413446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   2Na + Cl</a:t>
            </a:r>
            <a:r>
              <a:rPr kumimoji="1"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a:t>
            </a:r>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     2NaCl   </a:t>
            </a:r>
          </a:p>
        </p:txBody>
      </p:sp>
      <p:sp>
        <p:nvSpPr>
          <p:cNvPr id="128" name="Text Box 17">
            <a:extLst>
              <a:ext uri="{FF2B5EF4-FFF2-40B4-BE49-F238E27FC236}">
                <a16:creationId xmlns:a16="http://schemas.microsoft.com/office/drawing/2014/main" id="{F3B73EAE-81FC-44C1-8419-ECC44A78AC24}"/>
              </a:ext>
            </a:extLst>
          </p:cNvPr>
          <p:cNvSpPr txBox="1">
            <a:spLocks noChangeArrowheads="1"/>
          </p:cNvSpPr>
          <p:nvPr/>
        </p:nvSpPr>
        <p:spPr bwMode="auto">
          <a:xfrm>
            <a:off x="3306669" y="5089368"/>
            <a:ext cx="38985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endParaRPr kumimoji="0" lang="zh-CN" altLang="en-US" sz="1600" b="0" i="0" u="none" strike="noStrike" kern="0" cap="none" spc="0" normalizeH="0" baseline="0" noProof="0" dirty="0">
              <a:ln>
                <a:noFill/>
              </a:ln>
              <a:effectLst/>
              <a:uLnTx/>
              <a:uFillTx/>
              <a:latin typeface="黑体" panose="02010609060101010101" pitchFamily="49" charset="-122"/>
              <a:ea typeface="黑体" panose="02010609060101010101" pitchFamily="49" charset="-122"/>
            </a:endParaRPr>
          </a:p>
        </p:txBody>
      </p:sp>
      <p:sp>
        <p:nvSpPr>
          <p:cNvPr id="11" name="弧形 10">
            <a:extLst>
              <a:ext uri="{FF2B5EF4-FFF2-40B4-BE49-F238E27FC236}">
                <a16:creationId xmlns:a16="http://schemas.microsoft.com/office/drawing/2014/main" id="{1CB2C575-01E4-41FA-A356-E06925578E36}"/>
              </a:ext>
            </a:extLst>
          </p:cNvPr>
          <p:cNvSpPr/>
          <p:nvPr/>
        </p:nvSpPr>
        <p:spPr>
          <a:xfrm>
            <a:off x="3869009" y="2779145"/>
            <a:ext cx="476625" cy="437004"/>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2" name="Text Box 10">
            <a:extLst>
              <a:ext uri="{FF2B5EF4-FFF2-40B4-BE49-F238E27FC236}">
                <a16:creationId xmlns:a16="http://schemas.microsoft.com/office/drawing/2014/main" id="{7B50F179-1B4B-48E6-9C5A-A7947C2B6E72}"/>
              </a:ext>
            </a:extLst>
          </p:cNvPr>
          <p:cNvSpPr txBox="1">
            <a:spLocks noChangeAspect="1" noChangeArrowheads="1"/>
          </p:cNvSpPr>
          <p:nvPr/>
        </p:nvSpPr>
        <p:spPr bwMode="auto">
          <a:xfrm>
            <a:off x="4206524" y="2920601"/>
            <a:ext cx="306077"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2</a:t>
            </a:r>
          </a:p>
        </p:txBody>
      </p:sp>
      <p:sp>
        <p:nvSpPr>
          <p:cNvPr id="13" name="弧形 12">
            <a:extLst>
              <a:ext uri="{FF2B5EF4-FFF2-40B4-BE49-F238E27FC236}">
                <a16:creationId xmlns:a16="http://schemas.microsoft.com/office/drawing/2014/main" id="{1946146E-FBB2-48E9-8206-7A783A7BC70C}"/>
              </a:ext>
            </a:extLst>
          </p:cNvPr>
          <p:cNvSpPr/>
          <p:nvPr/>
        </p:nvSpPr>
        <p:spPr>
          <a:xfrm rot="5400000">
            <a:off x="3884403" y="2997012"/>
            <a:ext cx="476625" cy="437004"/>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4" name="弧形 13">
            <a:extLst>
              <a:ext uri="{FF2B5EF4-FFF2-40B4-BE49-F238E27FC236}">
                <a16:creationId xmlns:a16="http://schemas.microsoft.com/office/drawing/2014/main" id="{34B0348A-D2E2-4FEC-BA7F-8C1ACE0D6AC7}"/>
              </a:ext>
            </a:extLst>
          </p:cNvPr>
          <p:cNvSpPr/>
          <p:nvPr/>
        </p:nvSpPr>
        <p:spPr>
          <a:xfrm>
            <a:off x="4104409" y="2633961"/>
            <a:ext cx="476625" cy="623700"/>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5" name="Text Box 10">
            <a:extLst>
              <a:ext uri="{FF2B5EF4-FFF2-40B4-BE49-F238E27FC236}">
                <a16:creationId xmlns:a16="http://schemas.microsoft.com/office/drawing/2014/main" id="{2C8909CA-5FE1-49D7-8A55-C3599F158155}"/>
              </a:ext>
            </a:extLst>
          </p:cNvPr>
          <p:cNvSpPr txBox="1">
            <a:spLocks noChangeAspect="1" noChangeArrowheads="1"/>
          </p:cNvSpPr>
          <p:nvPr/>
        </p:nvSpPr>
        <p:spPr bwMode="auto">
          <a:xfrm>
            <a:off x="4471257" y="2917350"/>
            <a:ext cx="306077"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8</a:t>
            </a:r>
          </a:p>
        </p:txBody>
      </p:sp>
      <p:sp>
        <p:nvSpPr>
          <p:cNvPr id="24" name="Text Box 10">
            <a:extLst>
              <a:ext uri="{FF2B5EF4-FFF2-40B4-BE49-F238E27FC236}">
                <a16:creationId xmlns:a16="http://schemas.microsoft.com/office/drawing/2014/main" id="{BDEC158A-57E9-45F0-907A-8656C370C9F5}"/>
              </a:ext>
            </a:extLst>
          </p:cNvPr>
          <p:cNvSpPr txBox="1">
            <a:spLocks noChangeAspect="1" noChangeArrowheads="1"/>
          </p:cNvSpPr>
          <p:nvPr/>
        </p:nvSpPr>
        <p:spPr bwMode="auto">
          <a:xfrm>
            <a:off x="4731745" y="2926350"/>
            <a:ext cx="306077"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1</a:t>
            </a:r>
          </a:p>
        </p:txBody>
      </p:sp>
      <p:sp>
        <p:nvSpPr>
          <p:cNvPr id="26" name="弧形 25">
            <a:extLst>
              <a:ext uri="{FF2B5EF4-FFF2-40B4-BE49-F238E27FC236}">
                <a16:creationId xmlns:a16="http://schemas.microsoft.com/office/drawing/2014/main" id="{C7CAB684-0934-4620-8C84-E78D9CED4110}"/>
              </a:ext>
            </a:extLst>
          </p:cNvPr>
          <p:cNvSpPr/>
          <p:nvPr/>
        </p:nvSpPr>
        <p:spPr>
          <a:xfrm rot="5400000">
            <a:off x="4038780" y="3012099"/>
            <a:ext cx="695303" cy="437004"/>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27" name="弧形 26">
            <a:extLst>
              <a:ext uri="{FF2B5EF4-FFF2-40B4-BE49-F238E27FC236}">
                <a16:creationId xmlns:a16="http://schemas.microsoft.com/office/drawing/2014/main" id="{E7F41F65-4D9A-4C45-9963-2781361EF656}"/>
              </a:ext>
            </a:extLst>
          </p:cNvPr>
          <p:cNvSpPr/>
          <p:nvPr/>
        </p:nvSpPr>
        <p:spPr>
          <a:xfrm>
            <a:off x="4367030" y="2490618"/>
            <a:ext cx="476625" cy="798183"/>
          </a:xfrm>
          <a:prstGeom prst="arc">
            <a:avLst>
              <a:gd name="adj1" fmla="val 16312371"/>
              <a:gd name="adj2" fmla="val 12"/>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28" name="弧形 27">
            <a:extLst>
              <a:ext uri="{FF2B5EF4-FFF2-40B4-BE49-F238E27FC236}">
                <a16:creationId xmlns:a16="http://schemas.microsoft.com/office/drawing/2014/main" id="{111043A4-E33B-4B12-A264-54F54BF61602}"/>
              </a:ext>
            </a:extLst>
          </p:cNvPr>
          <p:cNvSpPr/>
          <p:nvPr/>
        </p:nvSpPr>
        <p:spPr>
          <a:xfrm rot="5400000">
            <a:off x="4221360" y="3069690"/>
            <a:ext cx="841089" cy="437004"/>
          </a:xfrm>
          <a:prstGeom prst="arc">
            <a:avLst>
              <a:gd name="adj1" fmla="val 16809428"/>
              <a:gd name="adj2" fmla="val 21376469"/>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30" name="Oval 9">
            <a:extLst>
              <a:ext uri="{FF2B5EF4-FFF2-40B4-BE49-F238E27FC236}">
                <a16:creationId xmlns:a16="http://schemas.microsoft.com/office/drawing/2014/main" id="{952BE657-E1D8-43C7-926F-B51146C36BF4}"/>
              </a:ext>
            </a:extLst>
          </p:cNvPr>
          <p:cNvSpPr>
            <a:spLocks noChangeAspect="1" noChangeArrowheads="1"/>
          </p:cNvSpPr>
          <p:nvPr/>
        </p:nvSpPr>
        <p:spPr bwMode="auto">
          <a:xfrm>
            <a:off x="3779237" y="4173357"/>
            <a:ext cx="464406" cy="437003"/>
          </a:xfrm>
          <a:prstGeom prst="ellipse">
            <a:avLst/>
          </a:prstGeom>
          <a:solidFill>
            <a:srgbClr val="FFFFFF"/>
          </a:solidFill>
          <a:ln w="19050">
            <a:solidFill>
              <a:srgbClr val="000000"/>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latin typeface="黑体" panose="02010609060101010101" pitchFamily="49" charset="-122"/>
              <a:ea typeface="黑体" panose="02010609060101010101" pitchFamily="49" charset="-122"/>
              <a:cs typeface="Times New Roman" panose="02020603050405020304" pitchFamily="18" charset="0"/>
            </a:endParaRPr>
          </a:p>
        </p:txBody>
      </p:sp>
      <p:sp>
        <p:nvSpPr>
          <p:cNvPr id="66" name="Text Box 10">
            <a:extLst>
              <a:ext uri="{FF2B5EF4-FFF2-40B4-BE49-F238E27FC236}">
                <a16:creationId xmlns:a16="http://schemas.microsoft.com/office/drawing/2014/main" id="{38F620F3-CF33-44C8-A1DF-8EE090D5426D}"/>
              </a:ext>
            </a:extLst>
          </p:cNvPr>
          <p:cNvSpPr txBox="1">
            <a:spLocks noChangeAspect="1" noChangeArrowheads="1"/>
          </p:cNvSpPr>
          <p:nvPr/>
        </p:nvSpPr>
        <p:spPr bwMode="auto">
          <a:xfrm>
            <a:off x="3737381" y="4200928"/>
            <a:ext cx="580468"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+11</a:t>
            </a:r>
          </a:p>
        </p:txBody>
      </p:sp>
      <p:sp>
        <p:nvSpPr>
          <p:cNvPr id="68" name="弧形 67">
            <a:extLst>
              <a:ext uri="{FF2B5EF4-FFF2-40B4-BE49-F238E27FC236}">
                <a16:creationId xmlns:a16="http://schemas.microsoft.com/office/drawing/2014/main" id="{EB93FD34-8D85-4F3F-8984-AA122F401CB0}"/>
              </a:ext>
            </a:extLst>
          </p:cNvPr>
          <p:cNvSpPr/>
          <p:nvPr/>
        </p:nvSpPr>
        <p:spPr>
          <a:xfrm>
            <a:off x="3906128" y="4051980"/>
            <a:ext cx="476625" cy="437004"/>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47" name="Text Box 10">
            <a:extLst>
              <a:ext uri="{FF2B5EF4-FFF2-40B4-BE49-F238E27FC236}">
                <a16:creationId xmlns:a16="http://schemas.microsoft.com/office/drawing/2014/main" id="{E01CC0CA-0E3E-48B8-8DE7-D74169538FCE}"/>
              </a:ext>
            </a:extLst>
          </p:cNvPr>
          <p:cNvSpPr txBox="1">
            <a:spLocks noChangeAspect="1" noChangeArrowheads="1"/>
          </p:cNvSpPr>
          <p:nvPr/>
        </p:nvSpPr>
        <p:spPr bwMode="auto">
          <a:xfrm>
            <a:off x="4243643" y="4193436"/>
            <a:ext cx="306077"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2</a:t>
            </a:r>
          </a:p>
        </p:txBody>
      </p:sp>
      <p:sp>
        <p:nvSpPr>
          <p:cNvPr id="149" name="弧形 148">
            <a:extLst>
              <a:ext uri="{FF2B5EF4-FFF2-40B4-BE49-F238E27FC236}">
                <a16:creationId xmlns:a16="http://schemas.microsoft.com/office/drawing/2014/main" id="{3B615DD8-15E4-4C35-8FD1-2B6AD14DEDD8}"/>
              </a:ext>
            </a:extLst>
          </p:cNvPr>
          <p:cNvSpPr/>
          <p:nvPr/>
        </p:nvSpPr>
        <p:spPr>
          <a:xfrm rot="5400000">
            <a:off x="3921522" y="4269847"/>
            <a:ext cx="476625" cy="437004"/>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51" name="弧形 150">
            <a:extLst>
              <a:ext uri="{FF2B5EF4-FFF2-40B4-BE49-F238E27FC236}">
                <a16:creationId xmlns:a16="http://schemas.microsoft.com/office/drawing/2014/main" id="{5E89D6E1-DB1F-40FB-9CB2-3030F597BD00}"/>
              </a:ext>
            </a:extLst>
          </p:cNvPr>
          <p:cNvSpPr/>
          <p:nvPr/>
        </p:nvSpPr>
        <p:spPr>
          <a:xfrm>
            <a:off x="4141528" y="3906796"/>
            <a:ext cx="476625" cy="623700"/>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53" name="Text Box 10">
            <a:extLst>
              <a:ext uri="{FF2B5EF4-FFF2-40B4-BE49-F238E27FC236}">
                <a16:creationId xmlns:a16="http://schemas.microsoft.com/office/drawing/2014/main" id="{1366292D-DC4A-4CB2-BDFF-8C505124024D}"/>
              </a:ext>
            </a:extLst>
          </p:cNvPr>
          <p:cNvSpPr txBox="1">
            <a:spLocks noChangeAspect="1" noChangeArrowheads="1"/>
          </p:cNvSpPr>
          <p:nvPr/>
        </p:nvSpPr>
        <p:spPr bwMode="auto">
          <a:xfrm>
            <a:off x="4508376" y="4190185"/>
            <a:ext cx="306077"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8</a:t>
            </a:r>
          </a:p>
        </p:txBody>
      </p:sp>
      <p:sp>
        <p:nvSpPr>
          <p:cNvPr id="157" name="弧形 156">
            <a:extLst>
              <a:ext uri="{FF2B5EF4-FFF2-40B4-BE49-F238E27FC236}">
                <a16:creationId xmlns:a16="http://schemas.microsoft.com/office/drawing/2014/main" id="{CF326A77-6EE8-429B-A4B2-371CA021CDB9}"/>
              </a:ext>
            </a:extLst>
          </p:cNvPr>
          <p:cNvSpPr/>
          <p:nvPr/>
        </p:nvSpPr>
        <p:spPr>
          <a:xfrm rot="5400000">
            <a:off x="4075899" y="4284934"/>
            <a:ext cx="695303" cy="437004"/>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63" name="Oval 9">
            <a:extLst>
              <a:ext uri="{FF2B5EF4-FFF2-40B4-BE49-F238E27FC236}">
                <a16:creationId xmlns:a16="http://schemas.microsoft.com/office/drawing/2014/main" id="{EA976DE6-20CE-4063-A6D3-E4F6A4174B11}"/>
              </a:ext>
            </a:extLst>
          </p:cNvPr>
          <p:cNvSpPr>
            <a:spLocks noChangeAspect="1" noChangeArrowheads="1"/>
          </p:cNvSpPr>
          <p:nvPr/>
        </p:nvSpPr>
        <p:spPr bwMode="auto">
          <a:xfrm>
            <a:off x="7096722" y="2780335"/>
            <a:ext cx="464406" cy="437003"/>
          </a:xfrm>
          <a:prstGeom prst="ellipse">
            <a:avLst/>
          </a:prstGeom>
          <a:solidFill>
            <a:srgbClr val="FFFFFF"/>
          </a:solidFill>
          <a:ln w="19050">
            <a:solidFill>
              <a:srgbClr val="000000"/>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latin typeface="黑体" panose="02010609060101010101" pitchFamily="49" charset="-122"/>
              <a:ea typeface="黑体" panose="02010609060101010101" pitchFamily="49" charset="-122"/>
              <a:cs typeface="Times New Roman" panose="02020603050405020304" pitchFamily="18" charset="0"/>
            </a:endParaRPr>
          </a:p>
        </p:txBody>
      </p:sp>
      <p:sp>
        <p:nvSpPr>
          <p:cNvPr id="165" name="Text Box 10">
            <a:extLst>
              <a:ext uri="{FF2B5EF4-FFF2-40B4-BE49-F238E27FC236}">
                <a16:creationId xmlns:a16="http://schemas.microsoft.com/office/drawing/2014/main" id="{47321574-6B17-4813-AF88-034661D30972}"/>
              </a:ext>
            </a:extLst>
          </p:cNvPr>
          <p:cNvSpPr txBox="1">
            <a:spLocks noChangeAspect="1" noChangeArrowheads="1"/>
          </p:cNvSpPr>
          <p:nvPr/>
        </p:nvSpPr>
        <p:spPr bwMode="auto">
          <a:xfrm>
            <a:off x="7054866" y="2807906"/>
            <a:ext cx="580468"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+17</a:t>
            </a:r>
          </a:p>
        </p:txBody>
      </p:sp>
      <p:sp>
        <p:nvSpPr>
          <p:cNvPr id="167" name="弧形 166">
            <a:extLst>
              <a:ext uri="{FF2B5EF4-FFF2-40B4-BE49-F238E27FC236}">
                <a16:creationId xmlns:a16="http://schemas.microsoft.com/office/drawing/2014/main" id="{F17EC4E3-1469-471C-A42B-12E1841D3A29}"/>
              </a:ext>
            </a:extLst>
          </p:cNvPr>
          <p:cNvSpPr/>
          <p:nvPr/>
        </p:nvSpPr>
        <p:spPr>
          <a:xfrm rot="10800000">
            <a:off x="6980880" y="2948569"/>
            <a:ext cx="476625" cy="437004"/>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69" name="Text Box 10">
            <a:extLst>
              <a:ext uri="{FF2B5EF4-FFF2-40B4-BE49-F238E27FC236}">
                <a16:creationId xmlns:a16="http://schemas.microsoft.com/office/drawing/2014/main" id="{9DD18B36-460A-4C10-8E83-747691866F83}"/>
              </a:ext>
            </a:extLst>
          </p:cNvPr>
          <p:cNvSpPr txBox="1">
            <a:spLocks noChangeAspect="1" noChangeArrowheads="1"/>
          </p:cNvSpPr>
          <p:nvPr/>
        </p:nvSpPr>
        <p:spPr bwMode="auto">
          <a:xfrm>
            <a:off x="6254655" y="2818379"/>
            <a:ext cx="306077"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7</a:t>
            </a:r>
          </a:p>
        </p:txBody>
      </p:sp>
      <p:sp>
        <p:nvSpPr>
          <p:cNvPr id="171" name="弧形 170">
            <a:extLst>
              <a:ext uri="{FF2B5EF4-FFF2-40B4-BE49-F238E27FC236}">
                <a16:creationId xmlns:a16="http://schemas.microsoft.com/office/drawing/2014/main" id="{5F2CDE84-4B22-46CA-BC51-C978256FF3A0}"/>
              </a:ext>
            </a:extLst>
          </p:cNvPr>
          <p:cNvSpPr/>
          <p:nvPr/>
        </p:nvSpPr>
        <p:spPr>
          <a:xfrm rot="16200000">
            <a:off x="6921286" y="2682019"/>
            <a:ext cx="476625" cy="437004"/>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73" name="弧形 172">
            <a:extLst>
              <a:ext uri="{FF2B5EF4-FFF2-40B4-BE49-F238E27FC236}">
                <a16:creationId xmlns:a16="http://schemas.microsoft.com/office/drawing/2014/main" id="{F6B4A24C-5633-495F-85B3-274B7F06762C}"/>
              </a:ext>
            </a:extLst>
          </p:cNvPr>
          <p:cNvSpPr/>
          <p:nvPr/>
        </p:nvSpPr>
        <p:spPr>
          <a:xfrm rot="10800000">
            <a:off x="6728370" y="2840432"/>
            <a:ext cx="476625" cy="623700"/>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75" name="Text Box 10">
            <a:extLst>
              <a:ext uri="{FF2B5EF4-FFF2-40B4-BE49-F238E27FC236}">
                <a16:creationId xmlns:a16="http://schemas.microsoft.com/office/drawing/2014/main" id="{964E5025-8290-4915-8A9C-7FCC878C21A0}"/>
              </a:ext>
            </a:extLst>
          </p:cNvPr>
          <p:cNvSpPr txBox="1">
            <a:spLocks noChangeAspect="1" noChangeArrowheads="1"/>
          </p:cNvSpPr>
          <p:nvPr/>
        </p:nvSpPr>
        <p:spPr bwMode="auto">
          <a:xfrm>
            <a:off x="6519388" y="2815128"/>
            <a:ext cx="306077"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8</a:t>
            </a:r>
          </a:p>
        </p:txBody>
      </p:sp>
      <p:sp>
        <p:nvSpPr>
          <p:cNvPr id="177" name="Text Box 10">
            <a:extLst>
              <a:ext uri="{FF2B5EF4-FFF2-40B4-BE49-F238E27FC236}">
                <a16:creationId xmlns:a16="http://schemas.microsoft.com/office/drawing/2014/main" id="{D89178B8-8652-4488-877C-98467A4DAAF2}"/>
              </a:ext>
            </a:extLst>
          </p:cNvPr>
          <p:cNvSpPr txBox="1">
            <a:spLocks noChangeAspect="1" noChangeArrowheads="1"/>
          </p:cNvSpPr>
          <p:nvPr/>
        </p:nvSpPr>
        <p:spPr bwMode="auto">
          <a:xfrm>
            <a:off x="6779876" y="2824128"/>
            <a:ext cx="306077"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2</a:t>
            </a:r>
          </a:p>
        </p:txBody>
      </p:sp>
      <p:sp>
        <p:nvSpPr>
          <p:cNvPr id="179" name="弧形 178">
            <a:extLst>
              <a:ext uri="{FF2B5EF4-FFF2-40B4-BE49-F238E27FC236}">
                <a16:creationId xmlns:a16="http://schemas.microsoft.com/office/drawing/2014/main" id="{61D6E030-E35E-42B4-82D7-D49648068B58}"/>
              </a:ext>
            </a:extLst>
          </p:cNvPr>
          <p:cNvSpPr/>
          <p:nvPr/>
        </p:nvSpPr>
        <p:spPr>
          <a:xfrm rot="16200000">
            <a:off x="6535030" y="2678780"/>
            <a:ext cx="695303" cy="437004"/>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81" name="弧形 180">
            <a:extLst>
              <a:ext uri="{FF2B5EF4-FFF2-40B4-BE49-F238E27FC236}">
                <a16:creationId xmlns:a16="http://schemas.microsoft.com/office/drawing/2014/main" id="{6A862F2C-176F-49E5-ADBF-579A79C58E98}"/>
              </a:ext>
            </a:extLst>
          </p:cNvPr>
          <p:cNvSpPr/>
          <p:nvPr/>
        </p:nvSpPr>
        <p:spPr>
          <a:xfrm rot="10800000">
            <a:off x="6424723" y="2753473"/>
            <a:ext cx="476625" cy="798183"/>
          </a:xfrm>
          <a:prstGeom prst="arc">
            <a:avLst>
              <a:gd name="adj1" fmla="val 16312371"/>
              <a:gd name="adj2" fmla="val 12"/>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83" name="弧形 182">
            <a:extLst>
              <a:ext uri="{FF2B5EF4-FFF2-40B4-BE49-F238E27FC236}">
                <a16:creationId xmlns:a16="http://schemas.microsoft.com/office/drawing/2014/main" id="{166EC76C-BBE7-4C75-A346-BD0E1A185386}"/>
              </a:ext>
            </a:extLst>
          </p:cNvPr>
          <p:cNvSpPr/>
          <p:nvPr/>
        </p:nvSpPr>
        <p:spPr>
          <a:xfrm rot="16200000">
            <a:off x="6194835" y="2658957"/>
            <a:ext cx="841089" cy="437004"/>
          </a:xfrm>
          <a:prstGeom prst="arc">
            <a:avLst>
              <a:gd name="adj1" fmla="val 16809428"/>
              <a:gd name="adj2" fmla="val 21376469"/>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85" name="Oval 9">
            <a:extLst>
              <a:ext uri="{FF2B5EF4-FFF2-40B4-BE49-F238E27FC236}">
                <a16:creationId xmlns:a16="http://schemas.microsoft.com/office/drawing/2014/main" id="{F89C6268-A0B8-446E-9047-6B888B3049C2}"/>
              </a:ext>
            </a:extLst>
          </p:cNvPr>
          <p:cNvSpPr>
            <a:spLocks noChangeAspect="1" noChangeArrowheads="1"/>
          </p:cNvSpPr>
          <p:nvPr/>
        </p:nvSpPr>
        <p:spPr bwMode="auto">
          <a:xfrm>
            <a:off x="7130937" y="4198270"/>
            <a:ext cx="464406" cy="437003"/>
          </a:xfrm>
          <a:prstGeom prst="ellipse">
            <a:avLst/>
          </a:prstGeom>
          <a:solidFill>
            <a:srgbClr val="FFFFFF"/>
          </a:solidFill>
          <a:ln w="19050">
            <a:solidFill>
              <a:srgbClr val="000000"/>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latin typeface="黑体" panose="02010609060101010101" pitchFamily="49" charset="-122"/>
              <a:ea typeface="黑体" panose="02010609060101010101" pitchFamily="49" charset="-122"/>
              <a:cs typeface="Times New Roman" panose="02020603050405020304" pitchFamily="18" charset="0"/>
            </a:endParaRPr>
          </a:p>
        </p:txBody>
      </p:sp>
      <p:sp>
        <p:nvSpPr>
          <p:cNvPr id="187" name="Text Box 10">
            <a:extLst>
              <a:ext uri="{FF2B5EF4-FFF2-40B4-BE49-F238E27FC236}">
                <a16:creationId xmlns:a16="http://schemas.microsoft.com/office/drawing/2014/main" id="{E9F555E2-0D84-4E88-9F1E-814C5B74B73F}"/>
              </a:ext>
            </a:extLst>
          </p:cNvPr>
          <p:cNvSpPr txBox="1">
            <a:spLocks noChangeAspect="1" noChangeArrowheads="1"/>
          </p:cNvSpPr>
          <p:nvPr/>
        </p:nvSpPr>
        <p:spPr bwMode="auto">
          <a:xfrm>
            <a:off x="7089081" y="4225841"/>
            <a:ext cx="580468"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+17</a:t>
            </a:r>
          </a:p>
        </p:txBody>
      </p:sp>
      <p:sp>
        <p:nvSpPr>
          <p:cNvPr id="189" name="弧形 188">
            <a:extLst>
              <a:ext uri="{FF2B5EF4-FFF2-40B4-BE49-F238E27FC236}">
                <a16:creationId xmlns:a16="http://schemas.microsoft.com/office/drawing/2014/main" id="{19A8AB5C-3C94-41E9-A83B-4E316CEEAD3A}"/>
              </a:ext>
            </a:extLst>
          </p:cNvPr>
          <p:cNvSpPr/>
          <p:nvPr/>
        </p:nvSpPr>
        <p:spPr>
          <a:xfrm rot="10800000">
            <a:off x="7015095" y="4366504"/>
            <a:ext cx="476625" cy="437004"/>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91" name="Text Box 10">
            <a:extLst>
              <a:ext uri="{FF2B5EF4-FFF2-40B4-BE49-F238E27FC236}">
                <a16:creationId xmlns:a16="http://schemas.microsoft.com/office/drawing/2014/main" id="{EE538FE6-030E-45EC-9EBC-28FBC813BA60}"/>
              </a:ext>
            </a:extLst>
          </p:cNvPr>
          <p:cNvSpPr txBox="1">
            <a:spLocks noChangeAspect="1" noChangeArrowheads="1"/>
          </p:cNvSpPr>
          <p:nvPr/>
        </p:nvSpPr>
        <p:spPr bwMode="auto">
          <a:xfrm>
            <a:off x="6288870" y="4236314"/>
            <a:ext cx="306077"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8</a:t>
            </a:r>
          </a:p>
        </p:txBody>
      </p:sp>
      <p:sp>
        <p:nvSpPr>
          <p:cNvPr id="193" name="弧形 192">
            <a:extLst>
              <a:ext uri="{FF2B5EF4-FFF2-40B4-BE49-F238E27FC236}">
                <a16:creationId xmlns:a16="http://schemas.microsoft.com/office/drawing/2014/main" id="{D5F0EF88-0171-4E5C-B539-E7C187988977}"/>
              </a:ext>
            </a:extLst>
          </p:cNvPr>
          <p:cNvSpPr/>
          <p:nvPr/>
        </p:nvSpPr>
        <p:spPr>
          <a:xfrm rot="16200000">
            <a:off x="6955501" y="4099954"/>
            <a:ext cx="476625" cy="437004"/>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95" name="弧形 194">
            <a:extLst>
              <a:ext uri="{FF2B5EF4-FFF2-40B4-BE49-F238E27FC236}">
                <a16:creationId xmlns:a16="http://schemas.microsoft.com/office/drawing/2014/main" id="{4E4CCB34-1D2B-40E6-A1A3-907075809417}"/>
              </a:ext>
            </a:extLst>
          </p:cNvPr>
          <p:cNvSpPr/>
          <p:nvPr/>
        </p:nvSpPr>
        <p:spPr>
          <a:xfrm rot="10800000">
            <a:off x="6762585" y="4258367"/>
            <a:ext cx="476625" cy="623700"/>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97" name="Text Box 10">
            <a:extLst>
              <a:ext uri="{FF2B5EF4-FFF2-40B4-BE49-F238E27FC236}">
                <a16:creationId xmlns:a16="http://schemas.microsoft.com/office/drawing/2014/main" id="{7E161F79-F286-4069-A17D-DD54816E1376}"/>
              </a:ext>
            </a:extLst>
          </p:cNvPr>
          <p:cNvSpPr txBox="1">
            <a:spLocks noChangeAspect="1" noChangeArrowheads="1"/>
          </p:cNvSpPr>
          <p:nvPr/>
        </p:nvSpPr>
        <p:spPr bwMode="auto">
          <a:xfrm>
            <a:off x="6553603" y="4233063"/>
            <a:ext cx="306077"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8</a:t>
            </a:r>
          </a:p>
        </p:txBody>
      </p:sp>
      <p:sp>
        <p:nvSpPr>
          <p:cNvPr id="199" name="Text Box 10">
            <a:extLst>
              <a:ext uri="{FF2B5EF4-FFF2-40B4-BE49-F238E27FC236}">
                <a16:creationId xmlns:a16="http://schemas.microsoft.com/office/drawing/2014/main" id="{B576679A-82AC-47B6-8C91-14BB83F49C47}"/>
              </a:ext>
            </a:extLst>
          </p:cNvPr>
          <p:cNvSpPr txBox="1">
            <a:spLocks noChangeAspect="1" noChangeArrowheads="1"/>
          </p:cNvSpPr>
          <p:nvPr/>
        </p:nvSpPr>
        <p:spPr bwMode="auto">
          <a:xfrm>
            <a:off x="6814091" y="4242063"/>
            <a:ext cx="306077"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2</a:t>
            </a:r>
          </a:p>
        </p:txBody>
      </p:sp>
      <p:sp>
        <p:nvSpPr>
          <p:cNvPr id="201" name="弧形 200">
            <a:extLst>
              <a:ext uri="{FF2B5EF4-FFF2-40B4-BE49-F238E27FC236}">
                <a16:creationId xmlns:a16="http://schemas.microsoft.com/office/drawing/2014/main" id="{95F2ED56-D767-44AD-A97F-9C1505302FD1}"/>
              </a:ext>
            </a:extLst>
          </p:cNvPr>
          <p:cNvSpPr/>
          <p:nvPr/>
        </p:nvSpPr>
        <p:spPr>
          <a:xfrm rot="16200000">
            <a:off x="6569245" y="4096715"/>
            <a:ext cx="695303" cy="437004"/>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203" name="弧形 202">
            <a:extLst>
              <a:ext uri="{FF2B5EF4-FFF2-40B4-BE49-F238E27FC236}">
                <a16:creationId xmlns:a16="http://schemas.microsoft.com/office/drawing/2014/main" id="{33F5F259-0FCC-4557-BF9A-0ED03C1C554A}"/>
              </a:ext>
            </a:extLst>
          </p:cNvPr>
          <p:cNvSpPr/>
          <p:nvPr/>
        </p:nvSpPr>
        <p:spPr>
          <a:xfrm rot="10800000">
            <a:off x="6458938" y="4171408"/>
            <a:ext cx="476625" cy="798183"/>
          </a:xfrm>
          <a:prstGeom prst="arc">
            <a:avLst>
              <a:gd name="adj1" fmla="val 16312371"/>
              <a:gd name="adj2" fmla="val 12"/>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205" name="弧形 204">
            <a:extLst>
              <a:ext uri="{FF2B5EF4-FFF2-40B4-BE49-F238E27FC236}">
                <a16:creationId xmlns:a16="http://schemas.microsoft.com/office/drawing/2014/main" id="{2301D23E-7C0C-46CC-ACB3-CBB6A1AC7DED}"/>
              </a:ext>
            </a:extLst>
          </p:cNvPr>
          <p:cNvSpPr/>
          <p:nvPr/>
        </p:nvSpPr>
        <p:spPr>
          <a:xfrm rot="16200000">
            <a:off x="6229050" y="4076892"/>
            <a:ext cx="841089" cy="437004"/>
          </a:xfrm>
          <a:prstGeom prst="arc">
            <a:avLst>
              <a:gd name="adj1" fmla="val 16809428"/>
              <a:gd name="adj2" fmla="val 21376469"/>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cxnSp>
        <p:nvCxnSpPr>
          <p:cNvPr id="206" name="直接箭头连接符 205">
            <a:extLst>
              <a:ext uri="{FF2B5EF4-FFF2-40B4-BE49-F238E27FC236}">
                <a16:creationId xmlns:a16="http://schemas.microsoft.com/office/drawing/2014/main" id="{8A9D7581-78E3-4852-942A-EB99D58D566B}"/>
              </a:ext>
            </a:extLst>
          </p:cNvPr>
          <p:cNvCxnSpPr>
            <a:cxnSpLocks/>
          </p:cNvCxnSpPr>
          <p:nvPr/>
        </p:nvCxnSpPr>
        <p:spPr>
          <a:xfrm>
            <a:off x="3435796" y="3353359"/>
            <a:ext cx="0" cy="726784"/>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209" name="Text Box 99">
            <a:extLst>
              <a:ext uri="{FF2B5EF4-FFF2-40B4-BE49-F238E27FC236}">
                <a16:creationId xmlns:a16="http://schemas.microsoft.com/office/drawing/2014/main" id="{12012130-22F8-434A-8AD5-AF52EEF603FD}"/>
              </a:ext>
            </a:extLst>
          </p:cNvPr>
          <p:cNvSpPr txBox="1">
            <a:spLocks noChangeArrowheads="1"/>
          </p:cNvSpPr>
          <p:nvPr/>
        </p:nvSpPr>
        <p:spPr bwMode="auto">
          <a:xfrm>
            <a:off x="3538022" y="3430100"/>
            <a:ext cx="59503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-e</a:t>
            </a:r>
            <a:r>
              <a:rPr kumimoji="1" lang="en-US" altLang="zh-CN" sz="2400" baseline="30000" dirty="0">
                <a:latin typeface="黑体" panose="02010609060101010101" pitchFamily="49" charset="-122"/>
                <a:ea typeface="黑体" panose="02010609060101010101" pitchFamily="49" charset="-122"/>
                <a:cs typeface="Times New Roman" panose="02020603050405020304" pitchFamily="18" charset="0"/>
              </a:rPr>
              <a:t>-</a:t>
            </a:r>
          </a:p>
        </p:txBody>
      </p:sp>
      <p:cxnSp>
        <p:nvCxnSpPr>
          <p:cNvPr id="210" name="直接箭头连接符 209">
            <a:extLst>
              <a:ext uri="{FF2B5EF4-FFF2-40B4-BE49-F238E27FC236}">
                <a16:creationId xmlns:a16="http://schemas.microsoft.com/office/drawing/2014/main" id="{7E164164-4BF7-4E84-B9EC-A5179E89DF5A}"/>
              </a:ext>
            </a:extLst>
          </p:cNvPr>
          <p:cNvCxnSpPr>
            <a:cxnSpLocks/>
          </p:cNvCxnSpPr>
          <p:nvPr/>
        </p:nvCxnSpPr>
        <p:spPr>
          <a:xfrm>
            <a:off x="7891520" y="3288192"/>
            <a:ext cx="0" cy="726784"/>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212" name="Text Box 99">
            <a:extLst>
              <a:ext uri="{FF2B5EF4-FFF2-40B4-BE49-F238E27FC236}">
                <a16:creationId xmlns:a16="http://schemas.microsoft.com/office/drawing/2014/main" id="{D93D6ACB-8BEF-4010-A5B7-16C8EF83BC9D}"/>
              </a:ext>
            </a:extLst>
          </p:cNvPr>
          <p:cNvSpPr txBox="1">
            <a:spLocks noChangeArrowheads="1"/>
          </p:cNvSpPr>
          <p:nvPr/>
        </p:nvSpPr>
        <p:spPr bwMode="auto">
          <a:xfrm>
            <a:off x="7279640" y="3395297"/>
            <a:ext cx="59503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+e</a:t>
            </a:r>
            <a:r>
              <a:rPr kumimoji="1" lang="en-US" altLang="zh-CN" sz="2400" baseline="30000" dirty="0">
                <a:latin typeface="黑体" panose="02010609060101010101" pitchFamily="49" charset="-122"/>
                <a:ea typeface="黑体" panose="02010609060101010101" pitchFamily="49" charset="-122"/>
                <a:cs typeface="Times New Roman" panose="02020603050405020304" pitchFamily="18" charset="0"/>
              </a:rPr>
              <a:t>-</a:t>
            </a:r>
          </a:p>
        </p:txBody>
      </p:sp>
      <p:cxnSp>
        <p:nvCxnSpPr>
          <p:cNvPr id="213" name="直接箭头连接符 212">
            <a:extLst>
              <a:ext uri="{FF2B5EF4-FFF2-40B4-BE49-F238E27FC236}">
                <a16:creationId xmlns:a16="http://schemas.microsoft.com/office/drawing/2014/main" id="{FC6DF2D2-28B2-49F7-B1C8-3D14FB381A81}"/>
              </a:ext>
            </a:extLst>
          </p:cNvPr>
          <p:cNvCxnSpPr/>
          <p:nvPr/>
        </p:nvCxnSpPr>
        <p:spPr>
          <a:xfrm>
            <a:off x="4860407" y="3754759"/>
            <a:ext cx="1707454" cy="0"/>
          </a:xfrm>
          <a:prstGeom prst="straightConnector1">
            <a:avLst/>
          </a:prstGeom>
          <a:ln w="28575">
            <a:prstDash val="dash"/>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215" name="箭头: 右 214">
            <a:extLst>
              <a:ext uri="{FF2B5EF4-FFF2-40B4-BE49-F238E27FC236}">
                <a16:creationId xmlns:a16="http://schemas.microsoft.com/office/drawing/2014/main" id="{2F668281-F450-47BA-9113-C7EF71C3F098}"/>
              </a:ext>
            </a:extLst>
          </p:cNvPr>
          <p:cNvSpPr/>
          <p:nvPr/>
        </p:nvSpPr>
        <p:spPr>
          <a:xfrm rot="5400000">
            <a:off x="2350443" y="3572172"/>
            <a:ext cx="736964" cy="317041"/>
          </a:xfrm>
          <a:prstGeom prst="rightArrow">
            <a:avLst/>
          </a:prstGeom>
          <a:solidFill>
            <a:schemeClr val="accent2"/>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黑体" panose="02010609060101010101" pitchFamily="49" charset="-122"/>
              <a:ea typeface="黑体" panose="02010609060101010101" pitchFamily="49" charset="-122"/>
            </a:endParaRPr>
          </a:p>
        </p:txBody>
      </p:sp>
      <p:sp>
        <p:nvSpPr>
          <p:cNvPr id="217" name="箭头: 右 216">
            <a:extLst>
              <a:ext uri="{FF2B5EF4-FFF2-40B4-BE49-F238E27FC236}">
                <a16:creationId xmlns:a16="http://schemas.microsoft.com/office/drawing/2014/main" id="{78516843-38AD-4865-BCC7-89DBA1A2963A}"/>
              </a:ext>
            </a:extLst>
          </p:cNvPr>
          <p:cNvSpPr/>
          <p:nvPr/>
        </p:nvSpPr>
        <p:spPr>
          <a:xfrm rot="5400000">
            <a:off x="8269246" y="3482764"/>
            <a:ext cx="736964" cy="317041"/>
          </a:xfrm>
          <a:prstGeom prst="rightArrow">
            <a:avLst/>
          </a:prstGeom>
          <a:solidFill>
            <a:schemeClr val="accent2"/>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黑体" panose="02010609060101010101" pitchFamily="49" charset="-122"/>
              <a:ea typeface="黑体" panose="02010609060101010101" pitchFamily="49" charset="-122"/>
            </a:endParaRPr>
          </a:p>
        </p:txBody>
      </p:sp>
      <p:sp>
        <p:nvSpPr>
          <p:cNvPr id="218" name="Text Box 236">
            <a:extLst>
              <a:ext uri="{FF2B5EF4-FFF2-40B4-BE49-F238E27FC236}">
                <a16:creationId xmlns:a16="http://schemas.microsoft.com/office/drawing/2014/main" id="{4033CFA0-11BE-4DDF-9E5C-AEEE62EE4468}"/>
              </a:ext>
            </a:extLst>
          </p:cNvPr>
          <p:cNvSpPr txBox="1">
            <a:spLocks noChangeArrowheads="1"/>
          </p:cNvSpPr>
          <p:nvPr/>
        </p:nvSpPr>
        <p:spPr bwMode="auto">
          <a:xfrm>
            <a:off x="8443876" y="2199071"/>
            <a:ext cx="754574" cy="2424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kumimoji="1"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   0</a:t>
            </a:r>
            <a:endParaRPr kumimoji="1" lang="zh-CN" altLang="en-US" sz="2400" baseline="30000" dirty="0">
              <a:solidFill>
                <a:srgbClr val="FF0000"/>
              </a:solidFill>
              <a:latin typeface="黑体" panose="02010609060101010101" pitchFamily="49" charset="-122"/>
              <a:ea typeface="黑体" panose="02010609060101010101" pitchFamily="49" charset="-122"/>
              <a:cs typeface="Times New Roman" panose="02020603050405020304" pitchFamily="18" charset="0"/>
            </a:endParaRPr>
          </a:p>
          <a:p>
            <a:pPr eaLnBrk="1" hangingPunct="1">
              <a:lnSpc>
                <a:spcPct val="130000"/>
              </a:lnSpc>
            </a:pPr>
            <a:endParaRPr kumimoji="1"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endParaRPr>
          </a:p>
          <a:p>
            <a:pPr eaLnBrk="1" hangingPunct="1">
              <a:lnSpc>
                <a:spcPct val="130000"/>
              </a:lnSpc>
            </a:pPr>
            <a:endParaRPr kumimoji="1"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endParaRPr>
          </a:p>
          <a:p>
            <a:pPr eaLnBrk="1" hangingPunct="1">
              <a:lnSpc>
                <a:spcPct val="130000"/>
              </a:lnSpc>
            </a:pPr>
            <a:r>
              <a:rPr kumimoji="1"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-1</a:t>
            </a:r>
            <a:endParaRPr kumimoji="1"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endParaRPr>
          </a:p>
        </p:txBody>
      </p:sp>
      <p:grpSp>
        <p:nvGrpSpPr>
          <p:cNvPr id="76" name="组合 75">
            <a:extLst>
              <a:ext uri="{FF2B5EF4-FFF2-40B4-BE49-F238E27FC236}">
                <a16:creationId xmlns:a16="http://schemas.microsoft.com/office/drawing/2014/main" id="{4B483559-F5FC-46E7-9CA3-C6048C418099}"/>
              </a:ext>
            </a:extLst>
          </p:cNvPr>
          <p:cNvGrpSpPr/>
          <p:nvPr/>
        </p:nvGrpSpPr>
        <p:grpSpPr>
          <a:xfrm>
            <a:off x="3210000" y="5480016"/>
            <a:ext cx="590400" cy="71438"/>
            <a:chOff x="6137274" y="2281383"/>
            <a:chExt cx="590400" cy="71438"/>
          </a:xfrm>
        </p:grpSpPr>
        <p:cxnSp>
          <p:nvCxnSpPr>
            <p:cNvPr id="77" name="直接连接符 76">
              <a:extLst>
                <a:ext uri="{FF2B5EF4-FFF2-40B4-BE49-F238E27FC236}">
                  <a16:creationId xmlns:a16="http://schemas.microsoft.com/office/drawing/2014/main" id="{4344738C-3F54-47AE-ABAE-ECD6BBBBC6D8}"/>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78" name="直接连接符 77">
              <a:extLst>
                <a:ext uri="{FF2B5EF4-FFF2-40B4-BE49-F238E27FC236}">
                  <a16:creationId xmlns:a16="http://schemas.microsoft.com/office/drawing/2014/main" id="{9A254805-D9BC-4D30-B3B2-8AD77475B5F0}"/>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spTree>
    <p:custDataLst>
      <p:tags r:id="rId1"/>
    </p:custDataLst>
    <p:extLst>
      <p:ext uri="{BB962C8B-B14F-4D97-AF65-F5344CB8AC3E}">
        <p14:creationId xmlns:p14="http://schemas.microsoft.com/office/powerpoint/2010/main" val="3239359711"/>
      </p:ext>
    </p:extLst>
  </p:cSld>
  <p:clrMapOvr>
    <a:masterClrMapping/>
  </p:clrMapOvr>
  <mc:AlternateContent xmlns:mc="http://schemas.openxmlformats.org/markup-compatibility/2006" xmlns:p14="http://schemas.microsoft.com/office/powerpoint/2010/main">
    <mc:Choice Requires="p14">
      <p:transition spd="slow" p14:dur="2000" advTm="67726"/>
    </mc:Choice>
    <mc:Fallback xmlns="">
      <p:transition spd="slow" advTm="6772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1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8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8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9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9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9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9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0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0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0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09"/>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1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23"/>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217"/>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22" grpId="0"/>
      <p:bldP spid="123" grpId="0"/>
      <p:bldP spid="30" grpId="0" animBg="1"/>
      <p:bldP spid="66" grpId="0"/>
      <p:bldP spid="68" grpId="0" animBg="1"/>
      <p:bldP spid="147" grpId="0"/>
      <p:bldP spid="149" grpId="0" animBg="1"/>
      <p:bldP spid="151" grpId="0" animBg="1"/>
      <p:bldP spid="153" grpId="0"/>
      <p:bldP spid="157" grpId="0" animBg="1"/>
      <p:bldP spid="185" grpId="0" animBg="1"/>
      <p:bldP spid="187" grpId="0"/>
      <p:bldP spid="189" grpId="0" animBg="1"/>
      <p:bldP spid="191" grpId="0"/>
      <p:bldP spid="193" grpId="0" animBg="1"/>
      <p:bldP spid="195" grpId="0" animBg="1"/>
      <p:bldP spid="197" grpId="0"/>
      <p:bldP spid="199" grpId="0"/>
      <p:bldP spid="201" grpId="0" animBg="1"/>
      <p:bldP spid="203" grpId="0" animBg="1"/>
      <p:bldP spid="205" grpId="0" animBg="1"/>
      <p:bldP spid="209" grpId="0"/>
      <p:bldP spid="212" grpId="0"/>
      <p:bldP spid="215" grpId="0" animBg="1"/>
      <p:bldP spid="217" grpId="0" animBg="1"/>
      <p:bldP spid="2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095823" y="2315997"/>
            <a:ext cx="5556738" cy="23447"/>
          </a:xfrm>
          <a:prstGeom prst="line">
            <a:avLst/>
          </a:prstGeom>
          <a:ln w="12700">
            <a:solidFill>
              <a:srgbClr val="014E6A"/>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33112"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黑体" panose="02010609060101010101" pitchFamily="49" charset="-122"/>
                <a:ea typeface="黑体" panose="02010609060101010101" pitchFamily="49" charset="-122"/>
              </a:endParaRPr>
            </a:p>
          </p:txBody>
        </p:sp>
        <p:sp>
          <p:nvSpPr>
            <p:cNvPr id="8" name="矩形 7"/>
            <p:cNvSpPr/>
            <p:nvPr/>
          </p:nvSpPr>
          <p:spPr>
            <a:xfrm>
              <a:off x="2321171" y="1735018"/>
              <a:ext cx="246183" cy="246183"/>
            </a:xfrm>
            <a:prstGeom prst="rect">
              <a:avLst/>
            </a:prstGeom>
            <a:solidFill>
              <a:srgbClr val="178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黑体" panose="02010609060101010101" pitchFamily="49" charset="-122"/>
                <a:ea typeface="黑体" panose="02010609060101010101" pitchFamily="49" charset="-122"/>
              </a:endParaRPr>
            </a:p>
          </p:txBody>
        </p:sp>
      </p:grpSp>
      <p:sp>
        <p:nvSpPr>
          <p:cNvPr id="10" name="文本框 9"/>
          <p:cNvSpPr txBox="1"/>
          <p:nvPr/>
        </p:nvSpPr>
        <p:spPr>
          <a:xfrm>
            <a:off x="2978593" y="1664069"/>
            <a:ext cx="5775220"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任务二 认识氧化还原反应的本质</a:t>
            </a:r>
          </a:p>
        </p:txBody>
      </p:sp>
      <p:sp>
        <p:nvSpPr>
          <p:cNvPr id="16" name="文本框 15">
            <a:extLst>
              <a:ext uri="{FF2B5EF4-FFF2-40B4-BE49-F238E27FC236}">
                <a16:creationId xmlns:a16="http://schemas.microsoft.com/office/drawing/2014/main" id="{35A2861A-5E96-4868-A764-26DFF0EB64D4}"/>
              </a:ext>
            </a:extLst>
          </p:cNvPr>
          <p:cNvSpPr txBox="1"/>
          <p:nvPr/>
        </p:nvSpPr>
        <p:spPr>
          <a:xfrm>
            <a:off x="1718777" y="2484251"/>
            <a:ext cx="1163188" cy="461665"/>
          </a:xfrm>
          <a:prstGeom prst="rect">
            <a:avLst/>
          </a:prstGeom>
          <a:noFill/>
        </p:spPr>
        <p:txBody>
          <a:bodyPr wrap="square" rtlCol="0">
            <a:spAutoFit/>
          </a:bodyPr>
          <a:lstStyle/>
          <a:p>
            <a:r>
              <a:rPr lang="zh-CN" altLang="en-US"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小结</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1</a:t>
            </a:r>
            <a:endParaRPr lang="zh-CN" altLang="en-US"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23" name="Oval 9">
            <a:extLst>
              <a:ext uri="{FF2B5EF4-FFF2-40B4-BE49-F238E27FC236}">
                <a16:creationId xmlns:a16="http://schemas.microsoft.com/office/drawing/2014/main" id="{DB1D87A2-F4C5-46A9-847B-A0920DF5F1B8}"/>
              </a:ext>
            </a:extLst>
          </p:cNvPr>
          <p:cNvSpPr>
            <a:spLocks noChangeAspect="1" noChangeArrowheads="1"/>
          </p:cNvSpPr>
          <p:nvPr/>
        </p:nvSpPr>
        <p:spPr bwMode="auto">
          <a:xfrm>
            <a:off x="3742115" y="2900522"/>
            <a:ext cx="464406" cy="437003"/>
          </a:xfrm>
          <a:prstGeom prst="ellipse">
            <a:avLst/>
          </a:prstGeom>
          <a:solidFill>
            <a:srgbClr val="FFFFFF"/>
          </a:solidFill>
          <a:ln w="19050">
            <a:solidFill>
              <a:srgbClr val="000000"/>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latin typeface="黑体" panose="02010609060101010101" pitchFamily="49" charset="-122"/>
              <a:ea typeface="黑体" panose="02010609060101010101" pitchFamily="49" charset="-122"/>
              <a:cs typeface="Times New Roman" panose="02020603050405020304" pitchFamily="18" charset="0"/>
            </a:endParaRPr>
          </a:p>
        </p:txBody>
      </p:sp>
      <p:sp>
        <p:nvSpPr>
          <p:cNvPr id="29" name="Text Box 10">
            <a:extLst>
              <a:ext uri="{FF2B5EF4-FFF2-40B4-BE49-F238E27FC236}">
                <a16:creationId xmlns:a16="http://schemas.microsoft.com/office/drawing/2014/main" id="{C1E2A186-1780-418C-8A91-6D18F62E8710}"/>
              </a:ext>
            </a:extLst>
          </p:cNvPr>
          <p:cNvSpPr txBox="1">
            <a:spLocks noChangeAspect="1" noChangeArrowheads="1"/>
          </p:cNvSpPr>
          <p:nvPr/>
        </p:nvSpPr>
        <p:spPr bwMode="auto">
          <a:xfrm>
            <a:off x="3755105" y="2929615"/>
            <a:ext cx="580468"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+1</a:t>
            </a:r>
          </a:p>
        </p:txBody>
      </p:sp>
      <p:grpSp>
        <p:nvGrpSpPr>
          <p:cNvPr id="117" name="Group 103">
            <a:extLst>
              <a:ext uri="{FF2B5EF4-FFF2-40B4-BE49-F238E27FC236}">
                <a16:creationId xmlns:a16="http://schemas.microsoft.com/office/drawing/2014/main" id="{7B397F52-A759-4529-8726-F77B3B8A8B79}"/>
              </a:ext>
            </a:extLst>
          </p:cNvPr>
          <p:cNvGrpSpPr>
            <a:grpSpLocks/>
          </p:cNvGrpSpPr>
          <p:nvPr/>
        </p:nvGrpSpPr>
        <p:grpSpPr bwMode="auto">
          <a:xfrm>
            <a:off x="3179817" y="2755406"/>
            <a:ext cx="4957763" cy="536575"/>
            <a:chOff x="792" y="1248"/>
            <a:chExt cx="3123" cy="338"/>
          </a:xfrm>
        </p:grpSpPr>
        <p:sp>
          <p:nvSpPr>
            <p:cNvPr id="118" name="Text Box 99">
              <a:extLst>
                <a:ext uri="{FF2B5EF4-FFF2-40B4-BE49-F238E27FC236}">
                  <a16:creationId xmlns:a16="http://schemas.microsoft.com/office/drawing/2014/main" id="{3F119EE9-6C0F-44DE-A365-1C05A8AD1686}"/>
                </a:ext>
              </a:extLst>
            </p:cNvPr>
            <p:cNvSpPr txBox="1">
              <a:spLocks noChangeArrowheads="1"/>
            </p:cNvSpPr>
            <p:nvPr/>
          </p:nvSpPr>
          <p:spPr bwMode="auto">
            <a:xfrm>
              <a:off x="792" y="1295"/>
              <a:ext cx="21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H</a:t>
              </a:r>
            </a:p>
          </p:txBody>
        </p:sp>
        <p:sp>
          <p:nvSpPr>
            <p:cNvPr id="119" name="Text Box 100">
              <a:extLst>
                <a:ext uri="{FF2B5EF4-FFF2-40B4-BE49-F238E27FC236}">
                  <a16:creationId xmlns:a16="http://schemas.microsoft.com/office/drawing/2014/main" id="{3E0234BB-09B3-4AB7-AA60-B18B6CE01043}"/>
                </a:ext>
              </a:extLst>
            </p:cNvPr>
            <p:cNvSpPr txBox="1">
              <a:spLocks noChangeArrowheads="1"/>
            </p:cNvSpPr>
            <p:nvPr/>
          </p:nvSpPr>
          <p:spPr bwMode="auto">
            <a:xfrm>
              <a:off x="3605" y="1248"/>
              <a:ext cx="31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Cl</a:t>
              </a:r>
            </a:p>
          </p:txBody>
        </p:sp>
      </p:grpSp>
      <p:sp>
        <p:nvSpPr>
          <p:cNvPr id="11" name="弧形 10">
            <a:extLst>
              <a:ext uri="{FF2B5EF4-FFF2-40B4-BE49-F238E27FC236}">
                <a16:creationId xmlns:a16="http://schemas.microsoft.com/office/drawing/2014/main" id="{1CB2C575-01E4-41FA-A356-E06925578E36}"/>
              </a:ext>
            </a:extLst>
          </p:cNvPr>
          <p:cNvSpPr/>
          <p:nvPr/>
        </p:nvSpPr>
        <p:spPr>
          <a:xfrm>
            <a:off x="3869006" y="2779145"/>
            <a:ext cx="476625" cy="437004"/>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2" name="Text Box 10">
            <a:extLst>
              <a:ext uri="{FF2B5EF4-FFF2-40B4-BE49-F238E27FC236}">
                <a16:creationId xmlns:a16="http://schemas.microsoft.com/office/drawing/2014/main" id="{7B50F179-1B4B-48E6-9C5A-A7947C2B6E72}"/>
              </a:ext>
            </a:extLst>
          </p:cNvPr>
          <p:cNvSpPr txBox="1">
            <a:spLocks noChangeAspect="1" noChangeArrowheads="1"/>
          </p:cNvSpPr>
          <p:nvPr/>
        </p:nvSpPr>
        <p:spPr bwMode="auto">
          <a:xfrm>
            <a:off x="4206521" y="2920601"/>
            <a:ext cx="306077"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1</a:t>
            </a:r>
          </a:p>
        </p:txBody>
      </p:sp>
      <p:sp>
        <p:nvSpPr>
          <p:cNvPr id="13" name="弧形 12">
            <a:extLst>
              <a:ext uri="{FF2B5EF4-FFF2-40B4-BE49-F238E27FC236}">
                <a16:creationId xmlns:a16="http://schemas.microsoft.com/office/drawing/2014/main" id="{1946146E-FBB2-48E9-8206-7A783A7BC70C}"/>
              </a:ext>
            </a:extLst>
          </p:cNvPr>
          <p:cNvSpPr/>
          <p:nvPr/>
        </p:nvSpPr>
        <p:spPr>
          <a:xfrm rot="5400000">
            <a:off x="3884400" y="2997012"/>
            <a:ext cx="476625" cy="437004"/>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63" name="Oval 9">
            <a:extLst>
              <a:ext uri="{FF2B5EF4-FFF2-40B4-BE49-F238E27FC236}">
                <a16:creationId xmlns:a16="http://schemas.microsoft.com/office/drawing/2014/main" id="{EA976DE6-20CE-4063-A6D3-E4F6A4174B11}"/>
              </a:ext>
            </a:extLst>
          </p:cNvPr>
          <p:cNvSpPr>
            <a:spLocks noChangeAspect="1" noChangeArrowheads="1"/>
          </p:cNvSpPr>
          <p:nvPr/>
        </p:nvSpPr>
        <p:spPr bwMode="auto">
          <a:xfrm>
            <a:off x="7096719" y="2780335"/>
            <a:ext cx="464406" cy="437003"/>
          </a:xfrm>
          <a:prstGeom prst="ellipse">
            <a:avLst/>
          </a:prstGeom>
          <a:solidFill>
            <a:srgbClr val="FFFFFF"/>
          </a:solidFill>
          <a:ln w="19050">
            <a:solidFill>
              <a:srgbClr val="000000"/>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latin typeface="黑体" panose="02010609060101010101" pitchFamily="49" charset="-122"/>
              <a:ea typeface="黑体" panose="02010609060101010101" pitchFamily="49" charset="-122"/>
              <a:cs typeface="Times New Roman" panose="02020603050405020304" pitchFamily="18" charset="0"/>
            </a:endParaRPr>
          </a:p>
        </p:txBody>
      </p:sp>
      <p:sp>
        <p:nvSpPr>
          <p:cNvPr id="165" name="Text Box 10">
            <a:extLst>
              <a:ext uri="{FF2B5EF4-FFF2-40B4-BE49-F238E27FC236}">
                <a16:creationId xmlns:a16="http://schemas.microsoft.com/office/drawing/2014/main" id="{47321574-6B17-4813-AF88-034661D30972}"/>
              </a:ext>
            </a:extLst>
          </p:cNvPr>
          <p:cNvSpPr txBox="1">
            <a:spLocks noChangeAspect="1" noChangeArrowheads="1"/>
          </p:cNvSpPr>
          <p:nvPr/>
        </p:nvSpPr>
        <p:spPr bwMode="auto">
          <a:xfrm>
            <a:off x="7054863" y="2807906"/>
            <a:ext cx="580468"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+17</a:t>
            </a:r>
          </a:p>
        </p:txBody>
      </p:sp>
      <p:sp>
        <p:nvSpPr>
          <p:cNvPr id="167" name="弧形 166">
            <a:extLst>
              <a:ext uri="{FF2B5EF4-FFF2-40B4-BE49-F238E27FC236}">
                <a16:creationId xmlns:a16="http://schemas.microsoft.com/office/drawing/2014/main" id="{F17EC4E3-1469-471C-A42B-12E1841D3A29}"/>
              </a:ext>
            </a:extLst>
          </p:cNvPr>
          <p:cNvSpPr/>
          <p:nvPr/>
        </p:nvSpPr>
        <p:spPr>
          <a:xfrm rot="10800000">
            <a:off x="6980877" y="2948569"/>
            <a:ext cx="476625" cy="437004"/>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69" name="Text Box 10">
            <a:extLst>
              <a:ext uri="{FF2B5EF4-FFF2-40B4-BE49-F238E27FC236}">
                <a16:creationId xmlns:a16="http://schemas.microsoft.com/office/drawing/2014/main" id="{9DD18B36-460A-4C10-8E83-747691866F83}"/>
              </a:ext>
            </a:extLst>
          </p:cNvPr>
          <p:cNvSpPr txBox="1">
            <a:spLocks noChangeAspect="1" noChangeArrowheads="1"/>
          </p:cNvSpPr>
          <p:nvPr/>
        </p:nvSpPr>
        <p:spPr bwMode="auto">
          <a:xfrm>
            <a:off x="6254652" y="2818379"/>
            <a:ext cx="306077"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7</a:t>
            </a:r>
          </a:p>
        </p:txBody>
      </p:sp>
      <p:sp>
        <p:nvSpPr>
          <p:cNvPr id="171" name="弧形 170">
            <a:extLst>
              <a:ext uri="{FF2B5EF4-FFF2-40B4-BE49-F238E27FC236}">
                <a16:creationId xmlns:a16="http://schemas.microsoft.com/office/drawing/2014/main" id="{5F2CDE84-4B22-46CA-BC51-C978256FF3A0}"/>
              </a:ext>
            </a:extLst>
          </p:cNvPr>
          <p:cNvSpPr/>
          <p:nvPr/>
        </p:nvSpPr>
        <p:spPr>
          <a:xfrm rot="16200000">
            <a:off x="6921283" y="2682019"/>
            <a:ext cx="476625" cy="437004"/>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73" name="弧形 172">
            <a:extLst>
              <a:ext uri="{FF2B5EF4-FFF2-40B4-BE49-F238E27FC236}">
                <a16:creationId xmlns:a16="http://schemas.microsoft.com/office/drawing/2014/main" id="{F6B4A24C-5633-495F-85B3-274B7F06762C}"/>
              </a:ext>
            </a:extLst>
          </p:cNvPr>
          <p:cNvSpPr/>
          <p:nvPr/>
        </p:nvSpPr>
        <p:spPr>
          <a:xfrm rot="10800000">
            <a:off x="6728367" y="2840432"/>
            <a:ext cx="476625" cy="623700"/>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75" name="Text Box 10">
            <a:extLst>
              <a:ext uri="{FF2B5EF4-FFF2-40B4-BE49-F238E27FC236}">
                <a16:creationId xmlns:a16="http://schemas.microsoft.com/office/drawing/2014/main" id="{964E5025-8290-4915-8A9C-7FCC878C21A0}"/>
              </a:ext>
            </a:extLst>
          </p:cNvPr>
          <p:cNvSpPr txBox="1">
            <a:spLocks noChangeAspect="1" noChangeArrowheads="1"/>
          </p:cNvSpPr>
          <p:nvPr/>
        </p:nvSpPr>
        <p:spPr bwMode="auto">
          <a:xfrm>
            <a:off x="6519385" y="2815128"/>
            <a:ext cx="306077"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8</a:t>
            </a:r>
          </a:p>
        </p:txBody>
      </p:sp>
      <p:sp>
        <p:nvSpPr>
          <p:cNvPr id="177" name="Text Box 10">
            <a:extLst>
              <a:ext uri="{FF2B5EF4-FFF2-40B4-BE49-F238E27FC236}">
                <a16:creationId xmlns:a16="http://schemas.microsoft.com/office/drawing/2014/main" id="{D89178B8-8652-4488-877C-98467A4DAAF2}"/>
              </a:ext>
            </a:extLst>
          </p:cNvPr>
          <p:cNvSpPr txBox="1">
            <a:spLocks noChangeAspect="1" noChangeArrowheads="1"/>
          </p:cNvSpPr>
          <p:nvPr/>
        </p:nvSpPr>
        <p:spPr bwMode="auto">
          <a:xfrm>
            <a:off x="6779873" y="2824128"/>
            <a:ext cx="306077"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2</a:t>
            </a:r>
          </a:p>
        </p:txBody>
      </p:sp>
      <p:sp>
        <p:nvSpPr>
          <p:cNvPr id="179" name="弧形 178">
            <a:extLst>
              <a:ext uri="{FF2B5EF4-FFF2-40B4-BE49-F238E27FC236}">
                <a16:creationId xmlns:a16="http://schemas.microsoft.com/office/drawing/2014/main" id="{61D6E030-E35E-42B4-82D7-D49648068B58}"/>
              </a:ext>
            </a:extLst>
          </p:cNvPr>
          <p:cNvSpPr/>
          <p:nvPr/>
        </p:nvSpPr>
        <p:spPr>
          <a:xfrm rot="16200000">
            <a:off x="6535027" y="2678780"/>
            <a:ext cx="695303" cy="437004"/>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81" name="弧形 180">
            <a:extLst>
              <a:ext uri="{FF2B5EF4-FFF2-40B4-BE49-F238E27FC236}">
                <a16:creationId xmlns:a16="http://schemas.microsoft.com/office/drawing/2014/main" id="{6A862F2C-176F-49E5-ADBF-579A79C58E98}"/>
              </a:ext>
            </a:extLst>
          </p:cNvPr>
          <p:cNvSpPr/>
          <p:nvPr/>
        </p:nvSpPr>
        <p:spPr>
          <a:xfrm rot="10800000">
            <a:off x="6424720" y="2753473"/>
            <a:ext cx="476625" cy="798183"/>
          </a:xfrm>
          <a:prstGeom prst="arc">
            <a:avLst>
              <a:gd name="adj1" fmla="val 16312371"/>
              <a:gd name="adj2" fmla="val 12"/>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83" name="弧形 182">
            <a:extLst>
              <a:ext uri="{FF2B5EF4-FFF2-40B4-BE49-F238E27FC236}">
                <a16:creationId xmlns:a16="http://schemas.microsoft.com/office/drawing/2014/main" id="{166EC76C-BBE7-4C75-A346-BD0E1A185386}"/>
              </a:ext>
            </a:extLst>
          </p:cNvPr>
          <p:cNvSpPr/>
          <p:nvPr/>
        </p:nvSpPr>
        <p:spPr>
          <a:xfrm rot="16200000">
            <a:off x="6194832" y="2658957"/>
            <a:ext cx="841089" cy="437004"/>
          </a:xfrm>
          <a:prstGeom prst="arc">
            <a:avLst>
              <a:gd name="adj1" fmla="val 16809428"/>
              <a:gd name="adj2" fmla="val 21376469"/>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grpSp>
        <p:nvGrpSpPr>
          <p:cNvPr id="84" name="Group 105">
            <a:extLst>
              <a:ext uri="{FF2B5EF4-FFF2-40B4-BE49-F238E27FC236}">
                <a16:creationId xmlns:a16="http://schemas.microsoft.com/office/drawing/2014/main" id="{5BA05948-78DA-4FA3-BF86-6265BC3B655D}"/>
              </a:ext>
            </a:extLst>
          </p:cNvPr>
          <p:cNvGrpSpPr>
            <a:grpSpLocks/>
          </p:cNvGrpSpPr>
          <p:nvPr/>
        </p:nvGrpSpPr>
        <p:grpSpPr bwMode="auto">
          <a:xfrm>
            <a:off x="8128550" y="3714885"/>
            <a:ext cx="96837" cy="339725"/>
            <a:chOff x="3264" y="3233"/>
            <a:chExt cx="29" cy="113"/>
          </a:xfrm>
        </p:grpSpPr>
        <p:sp>
          <p:nvSpPr>
            <p:cNvPr id="85" name="Oval 90">
              <a:extLst>
                <a:ext uri="{FF2B5EF4-FFF2-40B4-BE49-F238E27FC236}">
                  <a16:creationId xmlns:a16="http://schemas.microsoft.com/office/drawing/2014/main" id="{8675F5D7-18F4-48AB-9C38-98C87E3963B9}"/>
                </a:ext>
              </a:extLst>
            </p:cNvPr>
            <p:cNvSpPr>
              <a:spLocks noChangeAspect="1" noChangeArrowheads="1"/>
            </p:cNvSpPr>
            <p:nvPr/>
          </p:nvSpPr>
          <p:spPr bwMode="auto">
            <a:xfrm>
              <a:off x="3264" y="3313"/>
              <a:ext cx="29" cy="33"/>
            </a:xfrm>
            <a:prstGeom prst="ellipse">
              <a:avLst/>
            </a:prstGeom>
            <a:solidFill>
              <a:schemeClr val="tx1"/>
            </a:solidFill>
            <a:ln w="9525">
              <a:solidFill>
                <a:schemeClr val="tx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solidFill>
                  <a:srgbClr val="002060"/>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86" name="Oval 97">
              <a:extLst>
                <a:ext uri="{FF2B5EF4-FFF2-40B4-BE49-F238E27FC236}">
                  <a16:creationId xmlns:a16="http://schemas.microsoft.com/office/drawing/2014/main" id="{E5671A90-7A72-4F04-8EA9-8BB9E39B647C}"/>
                </a:ext>
              </a:extLst>
            </p:cNvPr>
            <p:cNvSpPr>
              <a:spLocks noChangeAspect="1" noChangeArrowheads="1"/>
            </p:cNvSpPr>
            <p:nvPr/>
          </p:nvSpPr>
          <p:spPr bwMode="auto">
            <a:xfrm>
              <a:off x="3264" y="3233"/>
              <a:ext cx="29" cy="33"/>
            </a:xfrm>
            <a:prstGeom prst="ellipse">
              <a:avLst/>
            </a:prstGeom>
            <a:solidFill>
              <a:srgbClr val="002060"/>
            </a:solidFill>
            <a:ln w="9525">
              <a:solidFill>
                <a:schemeClr val="tx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solidFill>
                  <a:srgbClr val="002060"/>
                </a:solidFill>
                <a:latin typeface="黑体" panose="02010609060101010101" pitchFamily="49" charset="-122"/>
                <a:ea typeface="黑体" panose="02010609060101010101" pitchFamily="49" charset="-122"/>
                <a:cs typeface="Times New Roman" panose="02020603050405020304" pitchFamily="18" charset="0"/>
              </a:endParaRPr>
            </a:p>
          </p:txBody>
        </p:sp>
      </p:grpSp>
      <p:grpSp>
        <p:nvGrpSpPr>
          <p:cNvPr id="87" name="Group 105">
            <a:extLst>
              <a:ext uri="{FF2B5EF4-FFF2-40B4-BE49-F238E27FC236}">
                <a16:creationId xmlns:a16="http://schemas.microsoft.com/office/drawing/2014/main" id="{FB912B49-F8EF-4059-866E-7D2C8AE63651}"/>
              </a:ext>
            </a:extLst>
          </p:cNvPr>
          <p:cNvGrpSpPr>
            <a:grpSpLocks/>
          </p:cNvGrpSpPr>
          <p:nvPr/>
        </p:nvGrpSpPr>
        <p:grpSpPr bwMode="auto">
          <a:xfrm rot="5400000">
            <a:off x="7843098" y="3407958"/>
            <a:ext cx="96837" cy="339725"/>
            <a:chOff x="3264" y="3233"/>
            <a:chExt cx="29" cy="113"/>
          </a:xfrm>
        </p:grpSpPr>
        <p:sp>
          <p:nvSpPr>
            <p:cNvPr id="88" name="Oval 90">
              <a:extLst>
                <a:ext uri="{FF2B5EF4-FFF2-40B4-BE49-F238E27FC236}">
                  <a16:creationId xmlns:a16="http://schemas.microsoft.com/office/drawing/2014/main" id="{4DDA9F51-9684-4060-9EC1-8C3DA2E1928C}"/>
                </a:ext>
              </a:extLst>
            </p:cNvPr>
            <p:cNvSpPr>
              <a:spLocks noChangeAspect="1" noChangeArrowheads="1"/>
            </p:cNvSpPr>
            <p:nvPr/>
          </p:nvSpPr>
          <p:spPr bwMode="auto">
            <a:xfrm>
              <a:off x="3264" y="3313"/>
              <a:ext cx="29" cy="33"/>
            </a:xfrm>
            <a:prstGeom prst="ellipse">
              <a:avLst/>
            </a:prstGeom>
            <a:solidFill>
              <a:schemeClr val="tx1"/>
            </a:solidFill>
            <a:ln w="9525">
              <a:solidFill>
                <a:schemeClr val="tx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solidFill>
                  <a:srgbClr val="002060"/>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89" name="Oval 97">
              <a:extLst>
                <a:ext uri="{FF2B5EF4-FFF2-40B4-BE49-F238E27FC236}">
                  <a16:creationId xmlns:a16="http://schemas.microsoft.com/office/drawing/2014/main" id="{DD6E4911-E560-4098-9183-D0FF507E2F88}"/>
                </a:ext>
              </a:extLst>
            </p:cNvPr>
            <p:cNvSpPr>
              <a:spLocks noChangeAspect="1" noChangeArrowheads="1"/>
            </p:cNvSpPr>
            <p:nvPr/>
          </p:nvSpPr>
          <p:spPr bwMode="auto">
            <a:xfrm>
              <a:off x="3264" y="3233"/>
              <a:ext cx="29" cy="33"/>
            </a:xfrm>
            <a:prstGeom prst="ellipse">
              <a:avLst/>
            </a:prstGeom>
            <a:solidFill>
              <a:srgbClr val="002060"/>
            </a:solidFill>
            <a:ln w="9525">
              <a:solidFill>
                <a:schemeClr val="tx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solidFill>
                  <a:srgbClr val="002060"/>
                </a:solidFill>
                <a:latin typeface="黑体" panose="02010609060101010101" pitchFamily="49" charset="-122"/>
                <a:ea typeface="黑体" panose="02010609060101010101" pitchFamily="49" charset="-122"/>
                <a:cs typeface="Times New Roman" panose="02020603050405020304" pitchFamily="18" charset="0"/>
              </a:endParaRPr>
            </a:p>
          </p:txBody>
        </p:sp>
      </p:grpSp>
      <p:grpSp>
        <p:nvGrpSpPr>
          <p:cNvPr id="90" name="Group 105">
            <a:extLst>
              <a:ext uri="{FF2B5EF4-FFF2-40B4-BE49-F238E27FC236}">
                <a16:creationId xmlns:a16="http://schemas.microsoft.com/office/drawing/2014/main" id="{9D4AF6EE-BC65-438A-B982-1268500A5627}"/>
              </a:ext>
            </a:extLst>
          </p:cNvPr>
          <p:cNvGrpSpPr>
            <a:grpSpLocks/>
          </p:cNvGrpSpPr>
          <p:nvPr/>
        </p:nvGrpSpPr>
        <p:grpSpPr bwMode="auto">
          <a:xfrm rot="5400000">
            <a:off x="7840539" y="4018486"/>
            <a:ext cx="96837" cy="339725"/>
            <a:chOff x="3264" y="3233"/>
            <a:chExt cx="29" cy="113"/>
          </a:xfrm>
        </p:grpSpPr>
        <p:sp>
          <p:nvSpPr>
            <p:cNvPr id="91" name="Oval 90">
              <a:extLst>
                <a:ext uri="{FF2B5EF4-FFF2-40B4-BE49-F238E27FC236}">
                  <a16:creationId xmlns:a16="http://schemas.microsoft.com/office/drawing/2014/main" id="{48F901B5-570F-4CC9-9C88-8961F7A2176F}"/>
                </a:ext>
              </a:extLst>
            </p:cNvPr>
            <p:cNvSpPr>
              <a:spLocks noChangeAspect="1" noChangeArrowheads="1"/>
            </p:cNvSpPr>
            <p:nvPr/>
          </p:nvSpPr>
          <p:spPr bwMode="auto">
            <a:xfrm>
              <a:off x="3264" y="3313"/>
              <a:ext cx="29" cy="33"/>
            </a:xfrm>
            <a:prstGeom prst="ellipse">
              <a:avLst/>
            </a:prstGeom>
            <a:solidFill>
              <a:schemeClr val="tx1"/>
            </a:solidFill>
            <a:ln w="9525">
              <a:solidFill>
                <a:schemeClr val="tx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solidFill>
                  <a:srgbClr val="002060"/>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92" name="Oval 97">
              <a:extLst>
                <a:ext uri="{FF2B5EF4-FFF2-40B4-BE49-F238E27FC236}">
                  <a16:creationId xmlns:a16="http://schemas.microsoft.com/office/drawing/2014/main" id="{FB0C224A-AA79-4A9B-934E-362CFB31FB62}"/>
                </a:ext>
              </a:extLst>
            </p:cNvPr>
            <p:cNvSpPr>
              <a:spLocks noChangeAspect="1" noChangeArrowheads="1"/>
            </p:cNvSpPr>
            <p:nvPr/>
          </p:nvSpPr>
          <p:spPr bwMode="auto">
            <a:xfrm>
              <a:off x="3264" y="3233"/>
              <a:ext cx="29" cy="33"/>
            </a:xfrm>
            <a:prstGeom prst="ellipse">
              <a:avLst/>
            </a:prstGeom>
            <a:solidFill>
              <a:srgbClr val="002060"/>
            </a:solidFill>
            <a:ln w="9525">
              <a:solidFill>
                <a:schemeClr val="tx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solidFill>
                  <a:srgbClr val="002060"/>
                </a:solidFill>
                <a:latin typeface="黑体" panose="02010609060101010101" pitchFamily="49" charset="-122"/>
                <a:ea typeface="黑体" panose="02010609060101010101" pitchFamily="49" charset="-122"/>
                <a:cs typeface="Times New Roman" panose="02020603050405020304" pitchFamily="18" charset="0"/>
              </a:endParaRPr>
            </a:p>
          </p:txBody>
        </p:sp>
      </p:grpSp>
      <p:sp>
        <p:nvSpPr>
          <p:cNvPr id="2" name="Text Box 104">
            <a:extLst>
              <a:ext uri="{FF2B5EF4-FFF2-40B4-BE49-F238E27FC236}">
                <a16:creationId xmlns:a16="http://schemas.microsoft.com/office/drawing/2014/main" id="{EA02B6FC-611E-455B-BB60-74CC983BFDBA}"/>
              </a:ext>
            </a:extLst>
          </p:cNvPr>
          <p:cNvSpPr txBox="1">
            <a:spLocks noChangeArrowheads="1"/>
          </p:cNvSpPr>
          <p:nvPr/>
        </p:nvSpPr>
        <p:spPr bwMode="auto">
          <a:xfrm>
            <a:off x="7564044" y="3626239"/>
            <a:ext cx="6463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 Cl</a:t>
            </a:r>
          </a:p>
        </p:txBody>
      </p:sp>
      <p:sp>
        <p:nvSpPr>
          <p:cNvPr id="3" name="Text Box 104">
            <a:extLst>
              <a:ext uri="{FF2B5EF4-FFF2-40B4-BE49-F238E27FC236}">
                <a16:creationId xmlns:a16="http://schemas.microsoft.com/office/drawing/2014/main" id="{6551D84B-E56D-47D4-B9F0-DFF5FDA3FCE9}"/>
              </a:ext>
            </a:extLst>
          </p:cNvPr>
          <p:cNvSpPr txBox="1">
            <a:spLocks noChangeArrowheads="1"/>
          </p:cNvSpPr>
          <p:nvPr/>
        </p:nvSpPr>
        <p:spPr bwMode="auto">
          <a:xfrm>
            <a:off x="3235070" y="3637510"/>
            <a:ext cx="3385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H</a:t>
            </a:r>
          </a:p>
        </p:txBody>
      </p:sp>
      <p:sp>
        <p:nvSpPr>
          <p:cNvPr id="101" name="Oval 97">
            <a:extLst>
              <a:ext uri="{FF2B5EF4-FFF2-40B4-BE49-F238E27FC236}">
                <a16:creationId xmlns:a16="http://schemas.microsoft.com/office/drawing/2014/main" id="{1673C91F-21F2-4427-B592-27055CE96540}"/>
              </a:ext>
            </a:extLst>
          </p:cNvPr>
          <p:cNvSpPr>
            <a:spLocks noChangeAspect="1" noChangeArrowheads="1"/>
          </p:cNvSpPr>
          <p:nvPr/>
        </p:nvSpPr>
        <p:spPr bwMode="auto">
          <a:xfrm>
            <a:off x="7502873" y="3818351"/>
            <a:ext cx="96837" cy="99212"/>
          </a:xfrm>
          <a:prstGeom prst="ellipse">
            <a:avLst/>
          </a:prstGeom>
          <a:solidFill>
            <a:srgbClr val="FF0000"/>
          </a:solidFill>
          <a:ln w="9525">
            <a:solidFill>
              <a:srgbClr val="FF0000"/>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latin typeface="黑体" panose="02010609060101010101" pitchFamily="49" charset="-122"/>
              <a:ea typeface="黑体" panose="02010609060101010101" pitchFamily="49" charset="-122"/>
              <a:cs typeface="Times New Roman" panose="02020603050405020304" pitchFamily="18" charset="0"/>
            </a:endParaRPr>
          </a:p>
        </p:txBody>
      </p:sp>
      <p:sp>
        <p:nvSpPr>
          <p:cNvPr id="9" name="Oval 97">
            <a:extLst>
              <a:ext uri="{FF2B5EF4-FFF2-40B4-BE49-F238E27FC236}">
                <a16:creationId xmlns:a16="http://schemas.microsoft.com/office/drawing/2014/main" id="{33193769-40C8-477C-BF47-9BE68EC86119}"/>
              </a:ext>
            </a:extLst>
          </p:cNvPr>
          <p:cNvSpPr>
            <a:spLocks noChangeAspect="1" noChangeArrowheads="1"/>
          </p:cNvSpPr>
          <p:nvPr/>
        </p:nvSpPr>
        <p:spPr bwMode="auto">
          <a:xfrm>
            <a:off x="3636914" y="3821717"/>
            <a:ext cx="96837" cy="99212"/>
          </a:xfrm>
          <a:prstGeom prst="ellipse">
            <a:avLst/>
          </a:prstGeom>
          <a:solidFill>
            <a:srgbClr val="FF0000"/>
          </a:solidFill>
          <a:ln w="9525">
            <a:solidFill>
              <a:srgbClr val="FF0000"/>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latin typeface="黑体" panose="02010609060101010101" pitchFamily="49" charset="-122"/>
              <a:ea typeface="黑体" panose="02010609060101010101" pitchFamily="49" charset="-122"/>
              <a:cs typeface="Times New Roman" panose="02020603050405020304" pitchFamily="18" charset="0"/>
            </a:endParaRPr>
          </a:p>
        </p:txBody>
      </p:sp>
      <p:sp>
        <p:nvSpPr>
          <p:cNvPr id="129" name="Text Box 240">
            <a:extLst>
              <a:ext uri="{FF2B5EF4-FFF2-40B4-BE49-F238E27FC236}">
                <a16:creationId xmlns:a16="http://schemas.microsoft.com/office/drawing/2014/main" id="{6D909F97-2B76-4972-ADD9-F8BCC246BF2E}"/>
              </a:ext>
            </a:extLst>
          </p:cNvPr>
          <p:cNvSpPr txBox="1">
            <a:spLocks noChangeArrowheads="1"/>
          </p:cNvSpPr>
          <p:nvPr/>
        </p:nvSpPr>
        <p:spPr bwMode="auto">
          <a:xfrm>
            <a:off x="1292773" y="5232501"/>
            <a:ext cx="372409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   H</a:t>
            </a:r>
            <a:r>
              <a:rPr kumimoji="1"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a:t>
            </a:r>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 + Cl</a:t>
            </a:r>
            <a:r>
              <a:rPr kumimoji="1"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 </a:t>
            </a:r>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     2HCl   </a:t>
            </a:r>
          </a:p>
        </p:txBody>
      </p:sp>
      <p:sp>
        <p:nvSpPr>
          <p:cNvPr id="130" name="Text Box 17">
            <a:extLst>
              <a:ext uri="{FF2B5EF4-FFF2-40B4-BE49-F238E27FC236}">
                <a16:creationId xmlns:a16="http://schemas.microsoft.com/office/drawing/2014/main" id="{C00935D5-3793-4DC4-A106-0C5C2C0F1F41}"/>
              </a:ext>
            </a:extLst>
          </p:cNvPr>
          <p:cNvSpPr txBox="1">
            <a:spLocks noChangeArrowheads="1"/>
          </p:cNvSpPr>
          <p:nvPr/>
        </p:nvSpPr>
        <p:spPr bwMode="auto">
          <a:xfrm>
            <a:off x="3069099" y="5062180"/>
            <a:ext cx="59503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600" dirty="0">
                <a:latin typeface="黑体" panose="02010609060101010101" pitchFamily="49" charset="-122"/>
                <a:ea typeface="黑体" panose="02010609060101010101" pitchFamily="49" charset="-122"/>
                <a:cs typeface="Times New Roman" panose="02020603050405020304" pitchFamily="18" charset="0"/>
              </a:rPr>
              <a:t>点燃</a:t>
            </a:r>
          </a:p>
        </p:txBody>
      </p:sp>
      <p:grpSp>
        <p:nvGrpSpPr>
          <p:cNvPr id="69" name="组合 68">
            <a:extLst>
              <a:ext uri="{FF2B5EF4-FFF2-40B4-BE49-F238E27FC236}">
                <a16:creationId xmlns:a16="http://schemas.microsoft.com/office/drawing/2014/main" id="{06E837BB-4428-4A02-BD65-7E92CB15499C}"/>
              </a:ext>
            </a:extLst>
          </p:cNvPr>
          <p:cNvGrpSpPr/>
          <p:nvPr/>
        </p:nvGrpSpPr>
        <p:grpSpPr>
          <a:xfrm>
            <a:off x="3071417" y="5431180"/>
            <a:ext cx="590400" cy="71438"/>
            <a:chOff x="6137274" y="2281383"/>
            <a:chExt cx="590400" cy="71438"/>
          </a:xfrm>
        </p:grpSpPr>
        <p:cxnSp>
          <p:nvCxnSpPr>
            <p:cNvPr id="70" name="直接连接符 69">
              <a:extLst>
                <a:ext uri="{FF2B5EF4-FFF2-40B4-BE49-F238E27FC236}">
                  <a16:creationId xmlns:a16="http://schemas.microsoft.com/office/drawing/2014/main" id="{E717BF12-FC1A-47B7-BAAC-0394D3E063B2}"/>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71" name="直接连接符 70">
              <a:extLst>
                <a:ext uri="{FF2B5EF4-FFF2-40B4-BE49-F238E27FC236}">
                  <a16:creationId xmlns:a16="http://schemas.microsoft.com/office/drawing/2014/main" id="{9FF392E3-25B2-48A9-A754-FCE60419085D}"/>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spTree>
    <p:custDataLst>
      <p:tags r:id="rId1"/>
    </p:custDataLst>
    <p:extLst>
      <p:ext uri="{BB962C8B-B14F-4D97-AF65-F5344CB8AC3E}">
        <p14:creationId xmlns:p14="http://schemas.microsoft.com/office/powerpoint/2010/main" val="1870138971"/>
      </p:ext>
    </p:extLst>
  </p:cSld>
  <p:clrMapOvr>
    <a:masterClrMapping/>
  </p:clrMapOvr>
  <mc:AlternateContent xmlns:mc="http://schemas.openxmlformats.org/markup-compatibility/2006" xmlns:p14="http://schemas.microsoft.com/office/powerpoint/2010/main">
    <mc:Choice Requires="p14">
      <p:transition spd="slow" p14:dur="2000" advTm="79119"/>
    </mc:Choice>
    <mc:Fallback xmlns="">
      <p:transition spd="slow" advTm="79119"/>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095821" y="2315997"/>
            <a:ext cx="5556738" cy="23447"/>
          </a:xfrm>
          <a:prstGeom prst="line">
            <a:avLst/>
          </a:prstGeom>
          <a:ln w="12700">
            <a:solidFill>
              <a:srgbClr val="014E6A"/>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33110"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黑体" panose="02010609060101010101" pitchFamily="49" charset="-122"/>
                <a:ea typeface="黑体" panose="02010609060101010101" pitchFamily="49" charset="-122"/>
              </a:endParaRPr>
            </a:p>
          </p:txBody>
        </p:sp>
        <p:sp>
          <p:nvSpPr>
            <p:cNvPr id="8" name="矩形 7"/>
            <p:cNvSpPr/>
            <p:nvPr/>
          </p:nvSpPr>
          <p:spPr>
            <a:xfrm>
              <a:off x="2321171" y="1735018"/>
              <a:ext cx="246183" cy="246183"/>
            </a:xfrm>
            <a:prstGeom prst="rect">
              <a:avLst/>
            </a:prstGeom>
            <a:solidFill>
              <a:srgbClr val="178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黑体" panose="02010609060101010101" pitchFamily="49" charset="-122"/>
                <a:ea typeface="黑体" panose="02010609060101010101" pitchFamily="49" charset="-122"/>
              </a:endParaRPr>
            </a:p>
          </p:txBody>
        </p:sp>
      </p:grpSp>
      <p:sp>
        <p:nvSpPr>
          <p:cNvPr id="10" name="文本框 9"/>
          <p:cNvSpPr txBox="1"/>
          <p:nvPr/>
        </p:nvSpPr>
        <p:spPr>
          <a:xfrm>
            <a:off x="2978591" y="1664069"/>
            <a:ext cx="5775220"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任务二 认识氧化还原反应的本质</a:t>
            </a:r>
          </a:p>
        </p:txBody>
      </p:sp>
      <p:sp>
        <p:nvSpPr>
          <p:cNvPr id="16" name="文本框 15">
            <a:extLst>
              <a:ext uri="{FF2B5EF4-FFF2-40B4-BE49-F238E27FC236}">
                <a16:creationId xmlns:a16="http://schemas.microsoft.com/office/drawing/2014/main" id="{35A2861A-5E96-4868-A764-26DFF0EB64D4}"/>
              </a:ext>
            </a:extLst>
          </p:cNvPr>
          <p:cNvSpPr txBox="1"/>
          <p:nvPr/>
        </p:nvSpPr>
        <p:spPr>
          <a:xfrm>
            <a:off x="1718775" y="2484251"/>
            <a:ext cx="1163188" cy="461665"/>
          </a:xfrm>
          <a:prstGeom prst="rect">
            <a:avLst/>
          </a:prstGeom>
          <a:noFill/>
        </p:spPr>
        <p:txBody>
          <a:bodyPr wrap="square" rtlCol="0">
            <a:spAutoFit/>
          </a:bodyPr>
          <a:lstStyle/>
          <a:p>
            <a:r>
              <a:rPr lang="zh-CN" altLang="en-US"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小结</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1</a:t>
            </a:r>
            <a:endParaRPr lang="zh-CN" altLang="en-US"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23" name="Oval 9">
            <a:extLst>
              <a:ext uri="{FF2B5EF4-FFF2-40B4-BE49-F238E27FC236}">
                <a16:creationId xmlns:a16="http://schemas.microsoft.com/office/drawing/2014/main" id="{DB1D87A2-F4C5-46A9-847B-A0920DF5F1B8}"/>
              </a:ext>
            </a:extLst>
          </p:cNvPr>
          <p:cNvSpPr>
            <a:spLocks noChangeAspect="1" noChangeArrowheads="1"/>
          </p:cNvSpPr>
          <p:nvPr/>
        </p:nvSpPr>
        <p:spPr bwMode="auto">
          <a:xfrm>
            <a:off x="3742113" y="2900522"/>
            <a:ext cx="464406" cy="437003"/>
          </a:xfrm>
          <a:prstGeom prst="ellipse">
            <a:avLst/>
          </a:prstGeom>
          <a:solidFill>
            <a:srgbClr val="FFFFFF"/>
          </a:solidFill>
          <a:ln w="19050">
            <a:solidFill>
              <a:srgbClr val="000000"/>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latin typeface="黑体" panose="02010609060101010101" pitchFamily="49" charset="-122"/>
              <a:ea typeface="黑体" panose="02010609060101010101" pitchFamily="49" charset="-122"/>
              <a:cs typeface="Times New Roman" panose="02020603050405020304" pitchFamily="18" charset="0"/>
            </a:endParaRPr>
          </a:p>
        </p:txBody>
      </p:sp>
      <p:sp>
        <p:nvSpPr>
          <p:cNvPr id="29" name="Text Box 10">
            <a:extLst>
              <a:ext uri="{FF2B5EF4-FFF2-40B4-BE49-F238E27FC236}">
                <a16:creationId xmlns:a16="http://schemas.microsoft.com/office/drawing/2014/main" id="{C1E2A186-1780-418C-8A91-6D18F62E8710}"/>
              </a:ext>
            </a:extLst>
          </p:cNvPr>
          <p:cNvSpPr txBox="1">
            <a:spLocks noChangeAspect="1" noChangeArrowheads="1"/>
          </p:cNvSpPr>
          <p:nvPr/>
        </p:nvSpPr>
        <p:spPr bwMode="auto">
          <a:xfrm>
            <a:off x="3755103" y="2929615"/>
            <a:ext cx="580468"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+1</a:t>
            </a:r>
          </a:p>
        </p:txBody>
      </p:sp>
      <p:grpSp>
        <p:nvGrpSpPr>
          <p:cNvPr id="109" name="Group 98">
            <a:extLst>
              <a:ext uri="{FF2B5EF4-FFF2-40B4-BE49-F238E27FC236}">
                <a16:creationId xmlns:a16="http://schemas.microsoft.com/office/drawing/2014/main" id="{700AC682-2565-497A-B99D-952C3225E9A6}"/>
              </a:ext>
            </a:extLst>
          </p:cNvPr>
          <p:cNvGrpSpPr>
            <a:grpSpLocks/>
          </p:cNvGrpSpPr>
          <p:nvPr/>
        </p:nvGrpSpPr>
        <p:grpSpPr bwMode="auto">
          <a:xfrm>
            <a:off x="3840595" y="4009420"/>
            <a:ext cx="3273653" cy="506456"/>
            <a:chOff x="1840" y="3336"/>
            <a:chExt cx="1345" cy="345"/>
          </a:xfrm>
        </p:grpSpPr>
        <p:sp>
          <p:nvSpPr>
            <p:cNvPr id="110" name="Line 86">
              <a:extLst>
                <a:ext uri="{FF2B5EF4-FFF2-40B4-BE49-F238E27FC236}">
                  <a16:creationId xmlns:a16="http://schemas.microsoft.com/office/drawing/2014/main" id="{BAD50922-A370-40F1-9E8E-11C3B9097828}"/>
                </a:ext>
              </a:extLst>
            </p:cNvPr>
            <p:cNvSpPr>
              <a:spLocks noChangeAspect="1" noChangeShapeType="1"/>
            </p:cNvSpPr>
            <p:nvPr/>
          </p:nvSpPr>
          <p:spPr bwMode="auto">
            <a:xfrm>
              <a:off x="1840" y="3336"/>
              <a:ext cx="300" cy="345"/>
            </a:xfrm>
            <a:prstGeom prst="line">
              <a:avLst/>
            </a:prstGeom>
            <a:noFill/>
            <a:ln w="38100">
              <a:solidFill>
                <a:srgbClr val="000000"/>
              </a:solidFill>
              <a:round/>
              <a:headEnd/>
              <a:tailEnd type="triangle" w="lg" len="med"/>
            </a:ln>
            <a:extLst>
              <a:ext uri="{909E8E84-426E-40DD-AFC4-6F175D3DCCD1}">
                <a14:hiddenFill xmlns:a14="http://schemas.microsoft.com/office/drawing/2010/main">
                  <a:noFill/>
                </a14:hiddenFill>
              </a:ext>
            </a:extLst>
          </p:spPr>
          <p:txBody>
            <a:bodyPr/>
            <a:lstStyle/>
            <a:p>
              <a:endParaRPr lang="zh-CN" altLang="en-US">
                <a:latin typeface="黑体" panose="02010609060101010101" pitchFamily="49" charset="-122"/>
                <a:ea typeface="黑体" panose="02010609060101010101" pitchFamily="49" charset="-122"/>
                <a:cs typeface="Times New Roman" panose="02020603050405020304" pitchFamily="18" charset="0"/>
              </a:endParaRPr>
            </a:p>
          </p:txBody>
        </p:sp>
        <p:sp>
          <p:nvSpPr>
            <p:cNvPr id="111" name="Line 87">
              <a:extLst>
                <a:ext uri="{FF2B5EF4-FFF2-40B4-BE49-F238E27FC236}">
                  <a16:creationId xmlns:a16="http://schemas.microsoft.com/office/drawing/2014/main" id="{712F5F1D-751C-48E9-A06A-1C4524ABCBDD}"/>
                </a:ext>
              </a:extLst>
            </p:cNvPr>
            <p:cNvSpPr>
              <a:spLocks noChangeAspect="1" noChangeShapeType="1"/>
            </p:cNvSpPr>
            <p:nvPr/>
          </p:nvSpPr>
          <p:spPr bwMode="auto">
            <a:xfrm rot="5400000">
              <a:off x="2887" y="3375"/>
              <a:ext cx="298" cy="299"/>
            </a:xfrm>
            <a:prstGeom prst="line">
              <a:avLst/>
            </a:prstGeom>
            <a:noFill/>
            <a:ln w="38100">
              <a:solidFill>
                <a:srgbClr val="000000"/>
              </a:solidFill>
              <a:round/>
              <a:headEnd/>
              <a:tailEnd type="triangle" w="lg" len="med"/>
            </a:ln>
            <a:extLst>
              <a:ext uri="{909E8E84-426E-40DD-AFC4-6F175D3DCCD1}">
                <a14:hiddenFill xmlns:a14="http://schemas.microsoft.com/office/drawing/2010/main">
                  <a:noFill/>
                </a14:hiddenFill>
              </a:ext>
            </a:extLst>
          </p:spPr>
          <p:txBody>
            <a:bodyPr/>
            <a:lstStyle/>
            <a:p>
              <a:endParaRPr lang="zh-CN" altLang="en-US">
                <a:latin typeface="黑体" panose="02010609060101010101" pitchFamily="49" charset="-122"/>
                <a:ea typeface="黑体" panose="02010609060101010101" pitchFamily="49" charset="-122"/>
                <a:cs typeface="Times New Roman" panose="02020603050405020304" pitchFamily="18" charset="0"/>
              </a:endParaRPr>
            </a:p>
          </p:txBody>
        </p:sp>
      </p:grpSp>
      <p:grpSp>
        <p:nvGrpSpPr>
          <p:cNvPr id="117" name="Group 103">
            <a:extLst>
              <a:ext uri="{FF2B5EF4-FFF2-40B4-BE49-F238E27FC236}">
                <a16:creationId xmlns:a16="http://schemas.microsoft.com/office/drawing/2014/main" id="{7B397F52-A759-4529-8726-F77B3B8A8B79}"/>
              </a:ext>
            </a:extLst>
          </p:cNvPr>
          <p:cNvGrpSpPr>
            <a:grpSpLocks/>
          </p:cNvGrpSpPr>
          <p:nvPr/>
        </p:nvGrpSpPr>
        <p:grpSpPr bwMode="auto">
          <a:xfrm>
            <a:off x="3179815" y="2755406"/>
            <a:ext cx="4957763" cy="536575"/>
            <a:chOff x="792" y="1248"/>
            <a:chExt cx="3123" cy="338"/>
          </a:xfrm>
        </p:grpSpPr>
        <p:sp>
          <p:nvSpPr>
            <p:cNvPr id="118" name="Text Box 99">
              <a:extLst>
                <a:ext uri="{FF2B5EF4-FFF2-40B4-BE49-F238E27FC236}">
                  <a16:creationId xmlns:a16="http://schemas.microsoft.com/office/drawing/2014/main" id="{3F119EE9-6C0F-44DE-A365-1C05A8AD1686}"/>
                </a:ext>
              </a:extLst>
            </p:cNvPr>
            <p:cNvSpPr txBox="1">
              <a:spLocks noChangeArrowheads="1"/>
            </p:cNvSpPr>
            <p:nvPr/>
          </p:nvSpPr>
          <p:spPr bwMode="auto">
            <a:xfrm>
              <a:off x="792" y="1295"/>
              <a:ext cx="21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H</a:t>
              </a:r>
            </a:p>
          </p:txBody>
        </p:sp>
        <p:sp>
          <p:nvSpPr>
            <p:cNvPr id="119" name="Text Box 100">
              <a:extLst>
                <a:ext uri="{FF2B5EF4-FFF2-40B4-BE49-F238E27FC236}">
                  <a16:creationId xmlns:a16="http://schemas.microsoft.com/office/drawing/2014/main" id="{3E0234BB-09B3-4AB7-AA60-B18B6CE01043}"/>
                </a:ext>
              </a:extLst>
            </p:cNvPr>
            <p:cNvSpPr txBox="1">
              <a:spLocks noChangeArrowheads="1"/>
            </p:cNvSpPr>
            <p:nvPr/>
          </p:nvSpPr>
          <p:spPr bwMode="auto">
            <a:xfrm>
              <a:off x="3605" y="1248"/>
              <a:ext cx="31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Cl</a:t>
              </a:r>
            </a:p>
          </p:txBody>
        </p:sp>
      </p:grpSp>
      <p:sp>
        <p:nvSpPr>
          <p:cNvPr id="123" name="Text Box 236">
            <a:extLst>
              <a:ext uri="{FF2B5EF4-FFF2-40B4-BE49-F238E27FC236}">
                <a16:creationId xmlns:a16="http://schemas.microsoft.com/office/drawing/2014/main" id="{0EF9C4DA-BA71-4D66-B992-5520C524730B}"/>
              </a:ext>
            </a:extLst>
          </p:cNvPr>
          <p:cNvSpPr txBox="1">
            <a:spLocks noChangeArrowheads="1"/>
          </p:cNvSpPr>
          <p:nvPr/>
        </p:nvSpPr>
        <p:spPr bwMode="auto">
          <a:xfrm>
            <a:off x="2561438" y="2291757"/>
            <a:ext cx="754574" cy="2424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kumimoji="1"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   0</a:t>
            </a:r>
            <a:endParaRPr kumimoji="1" lang="zh-CN" altLang="en-US" sz="2400" baseline="30000" dirty="0">
              <a:solidFill>
                <a:srgbClr val="FF0000"/>
              </a:solidFill>
              <a:latin typeface="黑体" panose="02010609060101010101" pitchFamily="49" charset="-122"/>
              <a:ea typeface="黑体" panose="02010609060101010101" pitchFamily="49" charset="-122"/>
              <a:cs typeface="Times New Roman" panose="02020603050405020304" pitchFamily="18" charset="0"/>
            </a:endParaRPr>
          </a:p>
          <a:p>
            <a:pPr eaLnBrk="1" hangingPunct="1">
              <a:lnSpc>
                <a:spcPct val="130000"/>
              </a:lnSpc>
            </a:pPr>
            <a:endParaRPr kumimoji="1"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endParaRPr>
          </a:p>
          <a:p>
            <a:pPr eaLnBrk="1" hangingPunct="1">
              <a:lnSpc>
                <a:spcPct val="130000"/>
              </a:lnSpc>
            </a:pPr>
            <a:endParaRPr kumimoji="1"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endParaRPr>
          </a:p>
          <a:p>
            <a:pPr eaLnBrk="1" hangingPunct="1">
              <a:lnSpc>
                <a:spcPct val="130000"/>
              </a:lnSpc>
            </a:pPr>
            <a:r>
              <a:rPr kumimoji="1"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+1</a:t>
            </a:r>
            <a:endParaRPr kumimoji="1"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11" name="弧形 10">
            <a:extLst>
              <a:ext uri="{FF2B5EF4-FFF2-40B4-BE49-F238E27FC236}">
                <a16:creationId xmlns:a16="http://schemas.microsoft.com/office/drawing/2014/main" id="{1CB2C575-01E4-41FA-A356-E06925578E36}"/>
              </a:ext>
            </a:extLst>
          </p:cNvPr>
          <p:cNvSpPr/>
          <p:nvPr/>
        </p:nvSpPr>
        <p:spPr>
          <a:xfrm>
            <a:off x="3869004" y="2779145"/>
            <a:ext cx="476625" cy="437004"/>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2" name="Text Box 10">
            <a:extLst>
              <a:ext uri="{FF2B5EF4-FFF2-40B4-BE49-F238E27FC236}">
                <a16:creationId xmlns:a16="http://schemas.microsoft.com/office/drawing/2014/main" id="{7B50F179-1B4B-48E6-9C5A-A7947C2B6E72}"/>
              </a:ext>
            </a:extLst>
          </p:cNvPr>
          <p:cNvSpPr txBox="1">
            <a:spLocks noChangeAspect="1" noChangeArrowheads="1"/>
          </p:cNvSpPr>
          <p:nvPr/>
        </p:nvSpPr>
        <p:spPr bwMode="auto">
          <a:xfrm>
            <a:off x="4206519" y="2920601"/>
            <a:ext cx="306077"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1</a:t>
            </a:r>
          </a:p>
        </p:txBody>
      </p:sp>
      <p:sp>
        <p:nvSpPr>
          <p:cNvPr id="13" name="弧形 12">
            <a:extLst>
              <a:ext uri="{FF2B5EF4-FFF2-40B4-BE49-F238E27FC236}">
                <a16:creationId xmlns:a16="http://schemas.microsoft.com/office/drawing/2014/main" id="{1946146E-FBB2-48E9-8206-7A783A7BC70C}"/>
              </a:ext>
            </a:extLst>
          </p:cNvPr>
          <p:cNvSpPr/>
          <p:nvPr/>
        </p:nvSpPr>
        <p:spPr>
          <a:xfrm rot="5400000">
            <a:off x="3884398" y="2997012"/>
            <a:ext cx="476625" cy="437004"/>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63" name="Oval 9">
            <a:extLst>
              <a:ext uri="{FF2B5EF4-FFF2-40B4-BE49-F238E27FC236}">
                <a16:creationId xmlns:a16="http://schemas.microsoft.com/office/drawing/2014/main" id="{EA976DE6-20CE-4063-A6D3-E4F6A4174B11}"/>
              </a:ext>
            </a:extLst>
          </p:cNvPr>
          <p:cNvSpPr>
            <a:spLocks noChangeAspect="1" noChangeArrowheads="1"/>
          </p:cNvSpPr>
          <p:nvPr/>
        </p:nvSpPr>
        <p:spPr bwMode="auto">
          <a:xfrm>
            <a:off x="7096717" y="2780335"/>
            <a:ext cx="464406" cy="437003"/>
          </a:xfrm>
          <a:prstGeom prst="ellipse">
            <a:avLst/>
          </a:prstGeom>
          <a:solidFill>
            <a:srgbClr val="FFFFFF"/>
          </a:solidFill>
          <a:ln w="19050">
            <a:solidFill>
              <a:srgbClr val="000000"/>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latin typeface="黑体" panose="02010609060101010101" pitchFamily="49" charset="-122"/>
              <a:ea typeface="黑体" panose="02010609060101010101" pitchFamily="49" charset="-122"/>
              <a:cs typeface="Times New Roman" panose="02020603050405020304" pitchFamily="18" charset="0"/>
            </a:endParaRPr>
          </a:p>
        </p:txBody>
      </p:sp>
      <p:sp>
        <p:nvSpPr>
          <p:cNvPr id="165" name="Text Box 10">
            <a:extLst>
              <a:ext uri="{FF2B5EF4-FFF2-40B4-BE49-F238E27FC236}">
                <a16:creationId xmlns:a16="http://schemas.microsoft.com/office/drawing/2014/main" id="{47321574-6B17-4813-AF88-034661D30972}"/>
              </a:ext>
            </a:extLst>
          </p:cNvPr>
          <p:cNvSpPr txBox="1">
            <a:spLocks noChangeAspect="1" noChangeArrowheads="1"/>
          </p:cNvSpPr>
          <p:nvPr/>
        </p:nvSpPr>
        <p:spPr bwMode="auto">
          <a:xfrm>
            <a:off x="7054861" y="2807906"/>
            <a:ext cx="580468"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+17</a:t>
            </a:r>
          </a:p>
        </p:txBody>
      </p:sp>
      <p:sp>
        <p:nvSpPr>
          <p:cNvPr id="167" name="弧形 166">
            <a:extLst>
              <a:ext uri="{FF2B5EF4-FFF2-40B4-BE49-F238E27FC236}">
                <a16:creationId xmlns:a16="http://schemas.microsoft.com/office/drawing/2014/main" id="{F17EC4E3-1469-471C-A42B-12E1841D3A29}"/>
              </a:ext>
            </a:extLst>
          </p:cNvPr>
          <p:cNvSpPr/>
          <p:nvPr/>
        </p:nvSpPr>
        <p:spPr>
          <a:xfrm rot="10800000">
            <a:off x="6980875" y="2948569"/>
            <a:ext cx="476625" cy="437004"/>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69" name="Text Box 10">
            <a:extLst>
              <a:ext uri="{FF2B5EF4-FFF2-40B4-BE49-F238E27FC236}">
                <a16:creationId xmlns:a16="http://schemas.microsoft.com/office/drawing/2014/main" id="{9DD18B36-460A-4C10-8E83-747691866F83}"/>
              </a:ext>
            </a:extLst>
          </p:cNvPr>
          <p:cNvSpPr txBox="1">
            <a:spLocks noChangeAspect="1" noChangeArrowheads="1"/>
          </p:cNvSpPr>
          <p:nvPr/>
        </p:nvSpPr>
        <p:spPr bwMode="auto">
          <a:xfrm>
            <a:off x="6254650" y="2818379"/>
            <a:ext cx="306077"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7</a:t>
            </a:r>
          </a:p>
        </p:txBody>
      </p:sp>
      <p:sp>
        <p:nvSpPr>
          <p:cNvPr id="171" name="弧形 170">
            <a:extLst>
              <a:ext uri="{FF2B5EF4-FFF2-40B4-BE49-F238E27FC236}">
                <a16:creationId xmlns:a16="http://schemas.microsoft.com/office/drawing/2014/main" id="{5F2CDE84-4B22-46CA-BC51-C978256FF3A0}"/>
              </a:ext>
            </a:extLst>
          </p:cNvPr>
          <p:cNvSpPr/>
          <p:nvPr/>
        </p:nvSpPr>
        <p:spPr>
          <a:xfrm rot="16200000">
            <a:off x="6921281" y="2682019"/>
            <a:ext cx="476625" cy="437004"/>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73" name="弧形 172">
            <a:extLst>
              <a:ext uri="{FF2B5EF4-FFF2-40B4-BE49-F238E27FC236}">
                <a16:creationId xmlns:a16="http://schemas.microsoft.com/office/drawing/2014/main" id="{F6B4A24C-5633-495F-85B3-274B7F06762C}"/>
              </a:ext>
            </a:extLst>
          </p:cNvPr>
          <p:cNvSpPr/>
          <p:nvPr/>
        </p:nvSpPr>
        <p:spPr>
          <a:xfrm rot="10800000">
            <a:off x="6728365" y="2840432"/>
            <a:ext cx="476625" cy="623700"/>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75" name="Text Box 10">
            <a:extLst>
              <a:ext uri="{FF2B5EF4-FFF2-40B4-BE49-F238E27FC236}">
                <a16:creationId xmlns:a16="http://schemas.microsoft.com/office/drawing/2014/main" id="{964E5025-8290-4915-8A9C-7FCC878C21A0}"/>
              </a:ext>
            </a:extLst>
          </p:cNvPr>
          <p:cNvSpPr txBox="1">
            <a:spLocks noChangeAspect="1" noChangeArrowheads="1"/>
          </p:cNvSpPr>
          <p:nvPr/>
        </p:nvSpPr>
        <p:spPr bwMode="auto">
          <a:xfrm>
            <a:off x="6519383" y="2815128"/>
            <a:ext cx="306077"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8</a:t>
            </a:r>
          </a:p>
        </p:txBody>
      </p:sp>
      <p:sp>
        <p:nvSpPr>
          <p:cNvPr id="177" name="Text Box 10">
            <a:extLst>
              <a:ext uri="{FF2B5EF4-FFF2-40B4-BE49-F238E27FC236}">
                <a16:creationId xmlns:a16="http://schemas.microsoft.com/office/drawing/2014/main" id="{D89178B8-8652-4488-877C-98467A4DAAF2}"/>
              </a:ext>
            </a:extLst>
          </p:cNvPr>
          <p:cNvSpPr txBox="1">
            <a:spLocks noChangeAspect="1" noChangeArrowheads="1"/>
          </p:cNvSpPr>
          <p:nvPr/>
        </p:nvSpPr>
        <p:spPr bwMode="auto">
          <a:xfrm>
            <a:off x="6779871" y="2824128"/>
            <a:ext cx="306077" cy="35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dirty="0">
                <a:latin typeface="黑体" panose="02010609060101010101" pitchFamily="49" charset="-122"/>
                <a:ea typeface="黑体" panose="02010609060101010101" pitchFamily="49" charset="-122"/>
                <a:cs typeface="Times New Roman" panose="02020603050405020304" pitchFamily="18" charset="0"/>
              </a:rPr>
              <a:t>2</a:t>
            </a:r>
          </a:p>
        </p:txBody>
      </p:sp>
      <p:sp>
        <p:nvSpPr>
          <p:cNvPr id="179" name="弧形 178">
            <a:extLst>
              <a:ext uri="{FF2B5EF4-FFF2-40B4-BE49-F238E27FC236}">
                <a16:creationId xmlns:a16="http://schemas.microsoft.com/office/drawing/2014/main" id="{61D6E030-E35E-42B4-82D7-D49648068B58}"/>
              </a:ext>
            </a:extLst>
          </p:cNvPr>
          <p:cNvSpPr/>
          <p:nvPr/>
        </p:nvSpPr>
        <p:spPr>
          <a:xfrm rot="16200000">
            <a:off x="6535025" y="2678780"/>
            <a:ext cx="695303" cy="437004"/>
          </a:xfrm>
          <a:prstGeom prst="arc">
            <a:avLst>
              <a:gd name="adj1" fmla="val 16809428"/>
              <a:gd name="adj2" fmla="val 2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81" name="弧形 180">
            <a:extLst>
              <a:ext uri="{FF2B5EF4-FFF2-40B4-BE49-F238E27FC236}">
                <a16:creationId xmlns:a16="http://schemas.microsoft.com/office/drawing/2014/main" id="{6A862F2C-176F-49E5-ADBF-579A79C58E98}"/>
              </a:ext>
            </a:extLst>
          </p:cNvPr>
          <p:cNvSpPr/>
          <p:nvPr/>
        </p:nvSpPr>
        <p:spPr>
          <a:xfrm rot="10800000">
            <a:off x="6424718" y="2753473"/>
            <a:ext cx="476625" cy="798183"/>
          </a:xfrm>
          <a:prstGeom prst="arc">
            <a:avLst>
              <a:gd name="adj1" fmla="val 16312371"/>
              <a:gd name="adj2" fmla="val 12"/>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83" name="弧形 182">
            <a:extLst>
              <a:ext uri="{FF2B5EF4-FFF2-40B4-BE49-F238E27FC236}">
                <a16:creationId xmlns:a16="http://schemas.microsoft.com/office/drawing/2014/main" id="{166EC76C-BBE7-4C75-A346-BD0E1A185386}"/>
              </a:ext>
            </a:extLst>
          </p:cNvPr>
          <p:cNvSpPr/>
          <p:nvPr/>
        </p:nvSpPr>
        <p:spPr>
          <a:xfrm rot="16200000">
            <a:off x="6194830" y="2658957"/>
            <a:ext cx="841089" cy="437004"/>
          </a:xfrm>
          <a:prstGeom prst="arc">
            <a:avLst>
              <a:gd name="adj1" fmla="val 16809428"/>
              <a:gd name="adj2" fmla="val 21376469"/>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215" name="箭头: 右 214">
            <a:extLst>
              <a:ext uri="{FF2B5EF4-FFF2-40B4-BE49-F238E27FC236}">
                <a16:creationId xmlns:a16="http://schemas.microsoft.com/office/drawing/2014/main" id="{2F668281-F450-47BA-9113-C7EF71C3F098}"/>
              </a:ext>
            </a:extLst>
          </p:cNvPr>
          <p:cNvSpPr/>
          <p:nvPr/>
        </p:nvSpPr>
        <p:spPr>
          <a:xfrm rot="5400000">
            <a:off x="2350438" y="3572172"/>
            <a:ext cx="736964" cy="317041"/>
          </a:xfrm>
          <a:prstGeom prst="rightArrow">
            <a:avLst/>
          </a:prstGeom>
          <a:solidFill>
            <a:schemeClr val="accent2"/>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黑体" panose="02010609060101010101" pitchFamily="49" charset="-122"/>
              <a:ea typeface="黑体" panose="02010609060101010101" pitchFamily="49" charset="-122"/>
            </a:endParaRPr>
          </a:p>
        </p:txBody>
      </p:sp>
      <p:sp>
        <p:nvSpPr>
          <p:cNvPr id="217" name="箭头: 右 216">
            <a:extLst>
              <a:ext uri="{FF2B5EF4-FFF2-40B4-BE49-F238E27FC236}">
                <a16:creationId xmlns:a16="http://schemas.microsoft.com/office/drawing/2014/main" id="{78516843-38AD-4865-BCC7-89DBA1A2963A}"/>
              </a:ext>
            </a:extLst>
          </p:cNvPr>
          <p:cNvSpPr/>
          <p:nvPr/>
        </p:nvSpPr>
        <p:spPr>
          <a:xfrm rot="5400000">
            <a:off x="8269241" y="3482764"/>
            <a:ext cx="736964" cy="317041"/>
          </a:xfrm>
          <a:prstGeom prst="rightArrow">
            <a:avLst/>
          </a:prstGeom>
          <a:solidFill>
            <a:schemeClr val="accent2"/>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黑体" panose="02010609060101010101" pitchFamily="49" charset="-122"/>
              <a:ea typeface="黑体" panose="02010609060101010101" pitchFamily="49" charset="-122"/>
            </a:endParaRPr>
          </a:p>
        </p:txBody>
      </p:sp>
      <p:sp>
        <p:nvSpPr>
          <p:cNvPr id="218" name="Text Box 236">
            <a:extLst>
              <a:ext uri="{FF2B5EF4-FFF2-40B4-BE49-F238E27FC236}">
                <a16:creationId xmlns:a16="http://schemas.microsoft.com/office/drawing/2014/main" id="{4033CFA0-11BE-4DDF-9E5C-AEEE62EE4468}"/>
              </a:ext>
            </a:extLst>
          </p:cNvPr>
          <p:cNvSpPr txBox="1">
            <a:spLocks noChangeArrowheads="1"/>
          </p:cNvSpPr>
          <p:nvPr/>
        </p:nvSpPr>
        <p:spPr bwMode="auto">
          <a:xfrm>
            <a:off x="8469748" y="2239107"/>
            <a:ext cx="754574" cy="2424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kumimoji="1"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   0</a:t>
            </a:r>
            <a:endParaRPr kumimoji="1" lang="zh-CN" altLang="en-US" sz="2400" baseline="30000" dirty="0">
              <a:solidFill>
                <a:srgbClr val="FF0000"/>
              </a:solidFill>
              <a:latin typeface="黑体" panose="02010609060101010101" pitchFamily="49" charset="-122"/>
              <a:ea typeface="黑体" panose="02010609060101010101" pitchFamily="49" charset="-122"/>
              <a:cs typeface="Times New Roman" panose="02020603050405020304" pitchFamily="18" charset="0"/>
            </a:endParaRPr>
          </a:p>
          <a:p>
            <a:pPr eaLnBrk="1" hangingPunct="1">
              <a:lnSpc>
                <a:spcPct val="130000"/>
              </a:lnSpc>
            </a:pPr>
            <a:endParaRPr kumimoji="1"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endParaRPr>
          </a:p>
          <a:p>
            <a:pPr eaLnBrk="1" hangingPunct="1">
              <a:lnSpc>
                <a:spcPct val="130000"/>
              </a:lnSpc>
            </a:pPr>
            <a:endParaRPr kumimoji="1"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endParaRPr>
          </a:p>
          <a:p>
            <a:pPr eaLnBrk="1" hangingPunct="1">
              <a:lnSpc>
                <a:spcPct val="130000"/>
              </a:lnSpc>
            </a:pPr>
            <a:r>
              <a:rPr kumimoji="1" lang="en-US" altLang="zh-CN"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-1</a:t>
            </a:r>
            <a:endParaRPr kumimoji="1"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endParaRPr>
          </a:p>
        </p:txBody>
      </p:sp>
      <p:grpSp>
        <p:nvGrpSpPr>
          <p:cNvPr id="76" name="Group 109">
            <a:extLst>
              <a:ext uri="{FF2B5EF4-FFF2-40B4-BE49-F238E27FC236}">
                <a16:creationId xmlns:a16="http://schemas.microsoft.com/office/drawing/2014/main" id="{EC06407E-D618-4A30-AFE8-54E63B6DD8AD}"/>
              </a:ext>
            </a:extLst>
          </p:cNvPr>
          <p:cNvGrpSpPr>
            <a:grpSpLocks/>
          </p:cNvGrpSpPr>
          <p:nvPr/>
        </p:nvGrpSpPr>
        <p:grpSpPr bwMode="auto">
          <a:xfrm>
            <a:off x="4817133" y="5095110"/>
            <a:ext cx="1674813" cy="925512"/>
            <a:chOff x="1873" y="3396"/>
            <a:chExt cx="1055" cy="583"/>
          </a:xfrm>
        </p:grpSpPr>
        <p:sp>
          <p:nvSpPr>
            <p:cNvPr id="77" name="Oval 3">
              <a:extLst>
                <a:ext uri="{FF2B5EF4-FFF2-40B4-BE49-F238E27FC236}">
                  <a16:creationId xmlns:a16="http://schemas.microsoft.com/office/drawing/2014/main" id="{F22AD138-D387-4E49-847F-8B075521D3EF}"/>
                </a:ext>
              </a:extLst>
            </p:cNvPr>
            <p:cNvSpPr>
              <a:spLocks noChangeAspect="1" noChangeArrowheads="1"/>
            </p:cNvSpPr>
            <p:nvPr/>
          </p:nvSpPr>
          <p:spPr bwMode="auto">
            <a:xfrm>
              <a:off x="1873" y="3598"/>
              <a:ext cx="233" cy="233"/>
            </a:xfrm>
            <a:prstGeom prst="ellipse">
              <a:avLst/>
            </a:prstGeom>
            <a:gradFill rotWithShape="0">
              <a:gsLst>
                <a:gs pos="0">
                  <a:srgbClr val="FFCC99"/>
                </a:gs>
                <a:gs pos="100000">
                  <a:srgbClr val="765E47"/>
                </a:gs>
              </a:gsLst>
              <a:path path="shape">
                <a:fillToRect l="50000" t="50000" r="50000" b="50000"/>
              </a:path>
            </a:gradFill>
            <a:ln w="9525">
              <a:solidFill>
                <a:srgbClr val="000000"/>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latin typeface="黑体" panose="02010609060101010101" pitchFamily="49" charset="-122"/>
                <a:ea typeface="黑体" panose="02010609060101010101" pitchFamily="49" charset="-122"/>
                <a:cs typeface="Times New Roman" panose="02020603050405020304" pitchFamily="18" charset="0"/>
              </a:endParaRPr>
            </a:p>
          </p:txBody>
        </p:sp>
        <p:sp>
          <p:nvSpPr>
            <p:cNvPr id="78" name="Oval 4">
              <a:extLst>
                <a:ext uri="{FF2B5EF4-FFF2-40B4-BE49-F238E27FC236}">
                  <a16:creationId xmlns:a16="http://schemas.microsoft.com/office/drawing/2014/main" id="{BA56608C-D88F-4A92-9DEA-974C89A06D27}"/>
                </a:ext>
              </a:extLst>
            </p:cNvPr>
            <p:cNvSpPr>
              <a:spLocks noChangeAspect="1" noChangeArrowheads="1"/>
            </p:cNvSpPr>
            <p:nvPr/>
          </p:nvSpPr>
          <p:spPr bwMode="auto">
            <a:xfrm>
              <a:off x="2038" y="3396"/>
              <a:ext cx="583" cy="583"/>
            </a:xfrm>
            <a:prstGeom prst="ellipse">
              <a:avLst/>
            </a:prstGeom>
            <a:gradFill rotWithShape="0">
              <a:gsLst>
                <a:gs pos="0">
                  <a:srgbClr val="CCFFCC"/>
                </a:gs>
                <a:gs pos="100000">
                  <a:srgbClr val="5E765E"/>
                </a:gs>
              </a:gsLst>
              <a:path path="shape">
                <a:fillToRect l="50000" t="50000" r="50000" b="50000"/>
              </a:path>
            </a:gradFill>
            <a:ln w="9525">
              <a:solidFill>
                <a:srgbClr val="000000"/>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latin typeface="黑体" panose="02010609060101010101" pitchFamily="49" charset="-122"/>
                <a:ea typeface="黑体" panose="02010609060101010101" pitchFamily="49" charset="-122"/>
                <a:cs typeface="Times New Roman" panose="02020603050405020304" pitchFamily="18" charset="0"/>
              </a:endParaRPr>
            </a:p>
          </p:txBody>
        </p:sp>
        <p:sp>
          <p:nvSpPr>
            <p:cNvPr id="79" name="Text Box 5">
              <a:extLst>
                <a:ext uri="{FF2B5EF4-FFF2-40B4-BE49-F238E27FC236}">
                  <a16:creationId xmlns:a16="http://schemas.microsoft.com/office/drawing/2014/main" id="{70EE5527-2139-420F-A944-34333568BCD6}"/>
                </a:ext>
              </a:extLst>
            </p:cNvPr>
            <p:cNvSpPr txBox="1">
              <a:spLocks noChangeAspect="1" noChangeArrowheads="1"/>
            </p:cNvSpPr>
            <p:nvPr/>
          </p:nvSpPr>
          <p:spPr bwMode="auto">
            <a:xfrm>
              <a:off x="1878" y="3512"/>
              <a:ext cx="1050" cy="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sz="2000" dirty="0">
                  <a:latin typeface="黑体" panose="02010609060101010101" pitchFamily="49" charset="-122"/>
                  <a:ea typeface="黑体" panose="02010609060101010101" pitchFamily="49" charset="-122"/>
                  <a:cs typeface="Times New Roman" panose="02020603050405020304" pitchFamily="18" charset="0"/>
                </a:rPr>
                <a:t>H   </a:t>
              </a:r>
              <a:r>
                <a:rPr lang="en-US" altLang="zh-CN" sz="2800" dirty="0">
                  <a:latin typeface="黑体" panose="02010609060101010101" pitchFamily="49" charset="-122"/>
                  <a:ea typeface="黑体" panose="02010609060101010101" pitchFamily="49" charset="-122"/>
                  <a:cs typeface="Times New Roman" panose="02020603050405020304" pitchFamily="18" charset="0"/>
                </a:rPr>
                <a:t>Cl</a:t>
              </a:r>
            </a:p>
          </p:txBody>
        </p:sp>
      </p:grpSp>
      <p:sp>
        <p:nvSpPr>
          <p:cNvPr id="80" name="Text Box 104">
            <a:extLst>
              <a:ext uri="{FF2B5EF4-FFF2-40B4-BE49-F238E27FC236}">
                <a16:creationId xmlns:a16="http://schemas.microsoft.com/office/drawing/2014/main" id="{ECB4674B-A661-429C-8B16-66D02E5A5758}"/>
              </a:ext>
            </a:extLst>
          </p:cNvPr>
          <p:cNvSpPr txBox="1">
            <a:spLocks noChangeArrowheads="1"/>
          </p:cNvSpPr>
          <p:nvPr/>
        </p:nvSpPr>
        <p:spPr bwMode="auto">
          <a:xfrm>
            <a:off x="4848501" y="4273819"/>
            <a:ext cx="110799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H   Cl</a:t>
            </a:r>
          </a:p>
        </p:txBody>
      </p:sp>
      <p:grpSp>
        <p:nvGrpSpPr>
          <p:cNvPr id="81" name="Group 105">
            <a:extLst>
              <a:ext uri="{FF2B5EF4-FFF2-40B4-BE49-F238E27FC236}">
                <a16:creationId xmlns:a16="http://schemas.microsoft.com/office/drawing/2014/main" id="{8914DF9D-CBB4-4D58-8CEF-06781A7DE200}"/>
              </a:ext>
            </a:extLst>
          </p:cNvPr>
          <p:cNvGrpSpPr>
            <a:grpSpLocks/>
          </p:cNvGrpSpPr>
          <p:nvPr/>
        </p:nvGrpSpPr>
        <p:grpSpPr bwMode="auto">
          <a:xfrm>
            <a:off x="5357481" y="4340104"/>
            <a:ext cx="96837" cy="339725"/>
            <a:chOff x="3264" y="3233"/>
            <a:chExt cx="29" cy="113"/>
          </a:xfrm>
        </p:grpSpPr>
        <p:sp>
          <p:nvSpPr>
            <p:cNvPr id="82" name="Oval 90">
              <a:extLst>
                <a:ext uri="{FF2B5EF4-FFF2-40B4-BE49-F238E27FC236}">
                  <a16:creationId xmlns:a16="http://schemas.microsoft.com/office/drawing/2014/main" id="{FE48F34A-619B-4CDD-B483-51CB35C34BE8}"/>
                </a:ext>
              </a:extLst>
            </p:cNvPr>
            <p:cNvSpPr>
              <a:spLocks noChangeAspect="1" noChangeArrowheads="1"/>
            </p:cNvSpPr>
            <p:nvPr/>
          </p:nvSpPr>
          <p:spPr bwMode="auto">
            <a:xfrm>
              <a:off x="3264" y="3313"/>
              <a:ext cx="29" cy="33"/>
            </a:xfrm>
            <a:prstGeom prst="ellipse">
              <a:avLst/>
            </a:prstGeom>
            <a:solidFill>
              <a:srgbClr val="FF0000"/>
            </a:solidFill>
            <a:ln w="9525">
              <a:solidFill>
                <a:srgbClr val="FF0000"/>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latin typeface="黑体" panose="02010609060101010101" pitchFamily="49" charset="-122"/>
                <a:ea typeface="黑体" panose="02010609060101010101" pitchFamily="49" charset="-122"/>
                <a:cs typeface="Times New Roman" panose="02020603050405020304" pitchFamily="18" charset="0"/>
              </a:endParaRPr>
            </a:p>
          </p:txBody>
        </p:sp>
        <p:sp>
          <p:nvSpPr>
            <p:cNvPr id="83" name="Oval 97">
              <a:extLst>
                <a:ext uri="{FF2B5EF4-FFF2-40B4-BE49-F238E27FC236}">
                  <a16:creationId xmlns:a16="http://schemas.microsoft.com/office/drawing/2014/main" id="{55A75B5D-532F-4BCF-BDB7-EF9854A0A19E}"/>
                </a:ext>
              </a:extLst>
            </p:cNvPr>
            <p:cNvSpPr>
              <a:spLocks noChangeAspect="1" noChangeArrowheads="1"/>
            </p:cNvSpPr>
            <p:nvPr/>
          </p:nvSpPr>
          <p:spPr bwMode="auto">
            <a:xfrm>
              <a:off x="3264" y="3233"/>
              <a:ext cx="29" cy="33"/>
            </a:xfrm>
            <a:prstGeom prst="ellipse">
              <a:avLst/>
            </a:prstGeom>
            <a:solidFill>
              <a:srgbClr val="FF0000"/>
            </a:solidFill>
            <a:ln w="9525">
              <a:solidFill>
                <a:srgbClr val="FF0000"/>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latin typeface="黑体" panose="02010609060101010101" pitchFamily="49" charset="-122"/>
                <a:ea typeface="黑体" panose="02010609060101010101" pitchFamily="49" charset="-122"/>
                <a:cs typeface="Times New Roman" panose="02020603050405020304" pitchFamily="18" charset="0"/>
              </a:endParaRPr>
            </a:p>
          </p:txBody>
        </p:sp>
      </p:grpSp>
      <p:grpSp>
        <p:nvGrpSpPr>
          <p:cNvPr id="84" name="Group 105">
            <a:extLst>
              <a:ext uri="{FF2B5EF4-FFF2-40B4-BE49-F238E27FC236}">
                <a16:creationId xmlns:a16="http://schemas.microsoft.com/office/drawing/2014/main" id="{5BA05948-78DA-4FA3-BF86-6265BC3B655D}"/>
              </a:ext>
            </a:extLst>
          </p:cNvPr>
          <p:cNvGrpSpPr>
            <a:grpSpLocks/>
          </p:cNvGrpSpPr>
          <p:nvPr/>
        </p:nvGrpSpPr>
        <p:grpSpPr bwMode="auto">
          <a:xfrm>
            <a:off x="8128548" y="3714885"/>
            <a:ext cx="96837" cy="339725"/>
            <a:chOff x="3264" y="3233"/>
            <a:chExt cx="29" cy="113"/>
          </a:xfrm>
        </p:grpSpPr>
        <p:sp>
          <p:nvSpPr>
            <p:cNvPr id="85" name="Oval 90">
              <a:extLst>
                <a:ext uri="{FF2B5EF4-FFF2-40B4-BE49-F238E27FC236}">
                  <a16:creationId xmlns:a16="http://schemas.microsoft.com/office/drawing/2014/main" id="{8675F5D7-18F4-48AB-9C38-98C87E3963B9}"/>
                </a:ext>
              </a:extLst>
            </p:cNvPr>
            <p:cNvSpPr>
              <a:spLocks noChangeAspect="1" noChangeArrowheads="1"/>
            </p:cNvSpPr>
            <p:nvPr/>
          </p:nvSpPr>
          <p:spPr bwMode="auto">
            <a:xfrm>
              <a:off x="3264" y="3313"/>
              <a:ext cx="29" cy="33"/>
            </a:xfrm>
            <a:prstGeom prst="ellipse">
              <a:avLst/>
            </a:prstGeom>
            <a:solidFill>
              <a:schemeClr val="tx1"/>
            </a:solidFill>
            <a:ln w="9525">
              <a:solidFill>
                <a:schemeClr val="tx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solidFill>
                  <a:srgbClr val="002060"/>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86" name="Oval 97">
              <a:extLst>
                <a:ext uri="{FF2B5EF4-FFF2-40B4-BE49-F238E27FC236}">
                  <a16:creationId xmlns:a16="http://schemas.microsoft.com/office/drawing/2014/main" id="{E5671A90-7A72-4F04-8EA9-8BB9E39B647C}"/>
                </a:ext>
              </a:extLst>
            </p:cNvPr>
            <p:cNvSpPr>
              <a:spLocks noChangeAspect="1" noChangeArrowheads="1"/>
            </p:cNvSpPr>
            <p:nvPr/>
          </p:nvSpPr>
          <p:spPr bwMode="auto">
            <a:xfrm>
              <a:off x="3264" y="3233"/>
              <a:ext cx="29" cy="33"/>
            </a:xfrm>
            <a:prstGeom prst="ellipse">
              <a:avLst/>
            </a:prstGeom>
            <a:solidFill>
              <a:srgbClr val="002060"/>
            </a:solidFill>
            <a:ln w="9525">
              <a:solidFill>
                <a:schemeClr val="tx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solidFill>
                  <a:srgbClr val="002060"/>
                </a:solidFill>
                <a:latin typeface="黑体" panose="02010609060101010101" pitchFamily="49" charset="-122"/>
                <a:ea typeface="黑体" panose="02010609060101010101" pitchFamily="49" charset="-122"/>
                <a:cs typeface="Times New Roman" panose="02020603050405020304" pitchFamily="18" charset="0"/>
              </a:endParaRPr>
            </a:p>
          </p:txBody>
        </p:sp>
      </p:grpSp>
      <p:grpSp>
        <p:nvGrpSpPr>
          <p:cNvPr id="87" name="Group 105">
            <a:extLst>
              <a:ext uri="{FF2B5EF4-FFF2-40B4-BE49-F238E27FC236}">
                <a16:creationId xmlns:a16="http://schemas.microsoft.com/office/drawing/2014/main" id="{FB912B49-F8EF-4059-866E-7D2C8AE63651}"/>
              </a:ext>
            </a:extLst>
          </p:cNvPr>
          <p:cNvGrpSpPr>
            <a:grpSpLocks/>
          </p:cNvGrpSpPr>
          <p:nvPr/>
        </p:nvGrpSpPr>
        <p:grpSpPr bwMode="auto">
          <a:xfrm rot="5400000">
            <a:off x="7843096" y="3407958"/>
            <a:ext cx="96837" cy="339725"/>
            <a:chOff x="3264" y="3233"/>
            <a:chExt cx="29" cy="113"/>
          </a:xfrm>
        </p:grpSpPr>
        <p:sp>
          <p:nvSpPr>
            <p:cNvPr id="88" name="Oval 90">
              <a:extLst>
                <a:ext uri="{FF2B5EF4-FFF2-40B4-BE49-F238E27FC236}">
                  <a16:creationId xmlns:a16="http://schemas.microsoft.com/office/drawing/2014/main" id="{4DDA9F51-9684-4060-9EC1-8C3DA2E1928C}"/>
                </a:ext>
              </a:extLst>
            </p:cNvPr>
            <p:cNvSpPr>
              <a:spLocks noChangeAspect="1" noChangeArrowheads="1"/>
            </p:cNvSpPr>
            <p:nvPr/>
          </p:nvSpPr>
          <p:spPr bwMode="auto">
            <a:xfrm>
              <a:off x="3264" y="3313"/>
              <a:ext cx="29" cy="33"/>
            </a:xfrm>
            <a:prstGeom prst="ellipse">
              <a:avLst/>
            </a:prstGeom>
            <a:solidFill>
              <a:schemeClr val="tx1"/>
            </a:solidFill>
            <a:ln w="9525">
              <a:solidFill>
                <a:schemeClr val="tx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solidFill>
                  <a:srgbClr val="002060"/>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89" name="Oval 97">
              <a:extLst>
                <a:ext uri="{FF2B5EF4-FFF2-40B4-BE49-F238E27FC236}">
                  <a16:creationId xmlns:a16="http://schemas.microsoft.com/office/drawing/2014/main" id="{DD6E4911-E560-4098-9183-D0FF507E2F88}"/>
                </a:ext>
              </a:extLst>
            </p:cNvPr>
            <p:cNvSpPr>
              <a:spLocks noChangeAspect="1" noChangeArrowheads="1"/>
            </p:cNvSpPr>
            <p:nvPr/>
          </p:nvSpPr>
          <p:spPr bwMode="auto">
            <a:xfrm>
              <a:off x="3264" y="3233"/>
              <a:ext cx="29" cy="33"/>
            </a:xfrm>
            <a:prstGeom prst="ellipse">
              <a:avLst/>
            </a:prstGeom>
            <a:solidFill>
              <a:srgbClr val="002060"/>
            </a:solidFill>
            <a:ln w="9525">
              <a:solidFill>
                <a:schemeClr val="tx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solidFill>
                  <a:srgbClr val="002060"/>
                </a:solidFill>
                <a:latin typeface="黑体" panose="02010609060101010101" pitchFamily="49" charset="-122"/>
                <a:ea typeface="黑体" panose="02010609060101010101" pitchFamily="49" charset="-122"/>
                <a:cs typeface="Times New Roman" panose="02020603050405020304" pitchFamily="18" charset="0"/>
              </a:endParaRPr>
            </a:p>
          </p:txBody>
        </p:sp>
      </p:grpSp>
      <p:grpSp>
        <p:nvGrpSpPr>
          <p:cNvPr id="90" name="Group 105">
            <a:extLst>
              <a:ext uri="{FF2B5EF4-FFF2-40B4-BE49-F238E27FC236}">
                <a16:creationId xmlns:a16="http://schemas.microsoft.com/office/drawing/2014/main" id="{9D4AF6EE-BC65-438A-B982-1268500A5627}"/>
              </a:ext>
            </a:extLst>
          </p:cNvPr>
          <p:cNvGrpSpPr>
            <a:grpSpLocks/>
          </p:cNvGrpSpPr>
          <p:nvPr/>
        </p:nvGrpSpPr>
        <p:grpSpPr bwMode="auto">
          <a:xfrm rot="5400000">
            <a:off x="7840537" y="4018486"/>
            <a:ext cx="96837" cy="339725"/>
            <a:chOff x="3264" y="3233"/>
            <a:chExt cx="29" cy="113"/>
          </a:xfrm>
        </p:grpSpPr>
        <p:sp>
          <p:nvSpPr>
            <p:cNvPr id="91" name="Oval 90">
              <a:extLst>
                <a:ext uri="{FF2B5EF4-FFF2-40B4-BE49-F238E27FC236}">
                  <a16:creationId xmlns:a16="http://schemas.microsoft.com/office/drawing/2014/main" id="{48F901B5-570F-4CC9-9C88-8961F7A2176F}"/>
                </a:ext>
              </a:extLst>
            </p:cNvPr>
            <p:cNvSpPr>
              <a:spLocks noChangeAspect="1" noChangeArrowheads="1"/>
            </p:cNvSpPr>
            <p:nvPr/>
          </p:nvSpPr>
          <p:spPr bwMode="auto">
            <a:xfrm>
              <a:off x="3264" y="3313"/>
              <a:ext cx="29" cy="33"/>
            </a:xfrm>
            <a:prstGeom prst="ellipse">
              <a:avLst/>
            </a:prstGeom>
            <a:solidFill>
              <a:schemeClr val="tx1"/>
            </a:solidFill>
            <a:ln w="9525">
              <a:solidFill>
                <a:schemeClr val="tx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solidFill>
                  <a:srgbClr val="002060"/>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92" name="Oval 97">
              <a:extLst>
                <a:ext uri="{FF2B5EF4-FFF2-40B4-BE49-F238E27FC236}">
                  <a16:creationId xmlns:a16="http://schemas.microsoft.com/office/drawing/2014/main" id="{FB0C224A-AA79-4A9B-934E-362CFB31FB62}"/>
                </a:ext>
              </a:extLst>
            </p:cNvPr>
            <p:cNvSpPr>
              <a:spLocks noChangeAspect="1" noChangeArrowheads="1"/>
            </p:cNvSpPr>
            <p:nvPr/>
          </p:nvSpPr>
          <p:spPr bwMode="auto">
            <a:xfrm>
              <a:off x="3264" y="3233"/>
              <a:ext cx="29" cy="33"/>
            </a:xfrm>
            <a:prstGeom prst="ellipse">
              <a:avLst/>
            </a:prstGeom>
            <a:solidFill>
              <a:srgbClr val="002060"/>
            </a:solidFill>
            <a:ln w="9525">
              <a:solidFill>
                <a:schemeClr val="tx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solidFill>
                  <a:srgbClr val="002060"/>
                </a:solidFill>
                <a:latin typeface="黑体" panose="02010609060101010101" pitchFamily="49" charset="-122"/>
                <a:ea typeface="黑体" panose="02010609060101010101" pitchFamily="49" charset="-122"/>
                <a:cs typeface="Times New Roman" panose="02020603050405020304" pitchFamily="18" charset="0"/>
              </a:endParaRPr>
            </a:p>
          </p:txBody>
        </p:sp>
      </p:grpSp>
      <p:sp>
        <p:nvSpPr>
          <p:cNvPr id="2" name="Text Box 104">
            <a:extLst>
              <a:ext uri="{FF2B5EF4-FFF2-40B4-BE49-F238E27FC236}">
                <a16:creationId xmlns:a16="http://schemas.microsoft.com/office/drawing/2014/main" id="{EA02B6FC-611E-455B-BB60-74CC983BFDBA}"/>
              </a:ext>
            </a:extLst>
          </p:cNvPr>
          <p:cNvSpPr txBox="1">
            <a:spLocks noChangeArrowheads="1"/>
          </p:cNvSpPr>
          <p:nvPr/>
        </p:nvSpPr>
        <p:spPr bwMode="auto">
          <a:xfrm>
            <a:off x="7564042" y="3626239"/>
            <a:ext cx="6463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 Cl</a:t>
            </a:r>
          </a:p>
        </p:txBody>
      </p:sp>
      <p:sp>
        <p:nvSpPr>
          <p:cNvPr id="3" name="Text Box 104">
            <a:extLst>
              <a:ext uri="{FF2B5EF4-FFF2-40B4-BE49-F238E27FC236}">
                <a16:creationId xmlns:a16="http://schemas.microsoft.com/office/drawing/2014/main" id="{6551D84B-E56D-47D4-B9F0-DFF5FDA3FCE9}"/>
              </a:ext>
            </a:extLst>
          </p:cNvPr>
          <p:cNvSpPr txBox="1">
            <a:spLocks noChangeArrowheads="1"/>
          </p:cNvSpPr>
          <p:nvPr/>
        </p:nvSpPr>
        <p:spPr bwMode="auto">
          <a:xfrm>
            <a:off x="3235068" y="3637510"/>
            <a:ext cx="3385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H</a:t>
            </a:r>
          </a:p>
        </p:txBody>
      </p:sp>
      <p:sp>
        <p:nvSpPr>
          <p:cNvPr id="101" name="Oval 97">
            <a:extLst>
              <a:ext uri="{FF2B5EF4-FFF2-40B4-BE49-F238E27FC236}">
                <a16:creationId xmlns:a16="http://schemas.microsoft.com/office/drawing/2014/main" id="{1673C91F-21F2-4427-B592-27055CE96540}"/>
              </a:ext>
            </a:extLst>
          </p:cNvPr>
          <p:cNvSpPr>
            <a:spLocks noChangeAspect="1" noChangeArrowheads="1"/>
          </p:cNvSpPr>
          <p:nvPr/>
        </p:nvSpPr>
        <p:spPr bwMode="auto">
          <a:xfrm>
            <a:off x="7502871" y="3818351"/>
            <a:ext cx="96837" cy="99212"/>
          </a:xfrm>
          <a:prstGeom prst="ellipse">
            <a:avLst/>
          </a:prstGeom>
          <a:solidFill>
            <a:srgbClr val="FF0000"/>
          </a:solidFill>
          <a:ln w="9525">
            <a:solidFill>
              <a:srgbClr val="FF0000"/>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latin typeface="黑体" panose="02010609060101010101" pitchFamily="49" charset="-122"/>
              <a:ea typeface="黑体" panose="02010609060101010101" pitchFamily="49" charset="-122"/>
              <a:cs typeface="Times New Roman" panose="02020603050405020304" pitchFamily="18" charset="0"/>
            </a:endParaRPr>
          </a:p>
        </p:txBody>
      </p:sp>
      <p:sp>
        <p:nvSpPr>
          <p:cNvPr id="9" name="Oval 97">
            <a:extLst>
              <a:ext uri="{FF2B5EF4-FFF2-40B4-BE49-F238E27FC236}">
                <a16:creationId xmlns:a16="http://schemas.microsoft.com/office/drawing/2014/main" id="{33193769-40C8-477C-BF47-9BE68EC86119}"/>
              </a:ext>
            </a:extLst>
          </p:cNvPr>
          <p:cNvSpPr>
            <a:spLocks noChangeAspect="1" noChangeArrowheads="1"/>
          </p:cNvSpPr>
          <p:nvPr/>
        </p:nvSpPr>
        <p:spPr bwMode="auto">
          <a:xfrm>
            <a:off x="3636912" y="3821717"/>
            <a:ext cx="96837" cy="99212"/>
          </a:xfrm>
          <a:prstGeom prst="ellipse">
            <a:avLst/>
          </a:prstGeom>
          <a:solidFill>
            <a:srgbClr val="FF0000"/>
          </a:solidFill>
          <a:ln w="9525">
            <a:solidFill>
              <a:srgbClr val="FF0000"/>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latin typeface="黑体" panose="02010609060101010101" pitchFamily="49" charset="-122"/>
              <a:ea typeface="黑体" panose="02010609060101010101" pitchFamily="49" charset="-122"/>
              <a:cs typeface="Times New Roman" panose="02020603050405020304" pitchFamily="18" charset="0"/>
            </a:endParaRPr>
          </a:p>
        </p:txBody>
      </p:sp>
      <p:grpSp>
        <p:nvGrpSpPr>
          <p:cNvPr id="104" name="Group 105">
            <a:extLst>
              <a:ext uri="{FF2B5EF4-FFF2-40B4-BE49-F238E27FC236}">
                <a16:creationId xmlns:a16="http://schemas.microsoft.com/office/drawing/2014/main" id="{B3664524-D859-41EB-884C-0082650A4510}"/>
              </a:ext>
            </a:extLst>
          </p:cNvPr>
          <p:cNvGrpSpPr>
            <a:grpSpLocks/>
          </p:cNvGrpSpPr>
          <p:nvPr/>
        </p:nvGrpSpPr>
        <p:grpSpPr bwMode="auto">
          <a:xfrm rot="5400000">
            <a:off x="5601050" y="4032650"/>
            <a:ext cx="96837" cy="339725"/>
            <a:chOff x="3264" y="3233"/>
            <a:chExt cx="29" cy="113"/>
          </a:xfrm>
        </p:grpSpPr>
        <p:sp>
          <p:nvSpPr>
            <p:cNvPr id="105" name="Oval 90">
              <a:extLst>
                <a:ext uri="{FF2B5EF4-FFF2-40B4-BE49-F238E27FC236}">
                  <a16:creationId xmlns:a16="http://schemas.microsoft.com/office/drawing/2014/main" id="{0E451E29-077C-46B9-BA34-8723F9FA43EE}"/>
                </a:ext>
              </a:extLst>
            </p:cNvPr>
            <p:cNvSpPr>
              <a:spLocks noChangeAspect="1" noChangeArrowheads="1"/>
            </p:cNvSpPr>
            <p:nvPr/>
          </p:nvSpPr>
          <p:spPr bwMode="auto">
            <a:xfrm>
              <a:off x="3264" y="3313"/>
              <a:ext cx="29" cy="33"/>
            </a:xfrm>
            <a:prstGeom prst="ellipse">
              <a:avLst/>
            </a:prstGeom>
            <a:solidFill>
              <a:schemeClr val="tx1"/>
            </a:solidFill>
            <a:ln w="9525">
              <a:solidFill>
                <a:schemeClr val="tx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solidFill>
                  <a:srgbClr val="002060"/>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106" name="Oval 97">
              <a:extLst>
                <a:ext uri="{FF2B5EF4-FFF2-40B4-BE49-F238E27FC236}">
                  <a16:creationId xmlns:a16="http://schemas.microsoft.com/office/drawing/2014/main" id="{2DA968C0-AB03-4C12-8B24-F4354E027F9E}"/>
                </a:ext>
              </a:extLst>
            </p:cNvPr>
            <p:cNvSpPr>
              <a:spLocks noChangeAspect="1" noChangeArrowheads="1"/>
            </p:cNvSpPr>
            <p:nvPr/>
          </p:nvSpPr>
          <p:spPr bwMode="auto">
            <a:xfrm>
              <a:off x="3264" y="3233"/>
              <a:ext cx="29" cy="33"/>
            </a:xfrm>
            <a:prstGeom prst="ellipse">
              <a:avLst/>
            </a:prstGeom>
            <a:solidFill>
              <a:srgbClr val="002060"/>
            </a:solidFill>
            <a:ln w="9525">
              <a:solidFill>
                <a:schemeClr val="tx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solidFill>
                  <a:srgbClr val="002060"/>
                </a:solidFill>
                <a:latin typeface="黑体" panose="02010609060101010101" pitchFamily="49" charset="-122"/>
                <a:ea typeface="黑体" panose="02010609060101010101" pitchFamily="49" charset="-122"/>
                <a:cs typeface="Times New Roman" panose="02020603050405020304" pitchFamily="18" charset="0"/>
              </a:endParaRPr>
            </a:p>
          </p:txBody>
        </p:sp>
      </p:grpSp>
      <p:grpSp>
        <p:nvGrpSpPr>
          <p:cNvPr id="107" name="Group 105">
            <a:extLst>
              <a:ext uri="{FF2B5EF4-FFF2-40B4-BE49-F238E27FC236}">
                <a16:creationId xmlns:a16="http://schemas.microsoft.com/office/drawing/2014/main" id="{50E2B045-53CC-49C8-BA26-E7E39902D436}"/>
              </a:ext>
            </a:extLst>
          </p:cNvPr>
          <p:cNvGrpSpPr>
            <a:grpSpLocks/>
          </p:cNvGrpSpPr>
          <p:nvPr/>
        </p:nvGrpSpPr>
        <p:grpSpPr bwMode="auto">
          <a:xfrm>
            <a:off x="5872944" y="4345653"/>
            <a:ext cx="96837" cy="339725"/>
            <a:chOff x="3264" y="3233"/>
            <a:chExt cx="29" cy="113"/>
          </a:xfrm>
        </p:grpSpPr>
        <p:sp>
          <p:nvSpPr>
            <p:cNvPr id="108" name="Oval 90">
              <a:extLst>
                <a:ext uri="{FF2B5EF4-FFF2-40B4-BE49-F238E27FC236}">
                  <a16:creationId xmlns:a16="http://schemas.microsoft.com/office/drawing/2014/main" id="{6A14C56B-D145-468B-9486-053675969A54}"/>
                </a:ext>
              </a:extLst>
            </p:cNvPr>
            <p:cNvSpPr>
              <a:spLocks noChangeAspect="1" noChangeArrowheads="1"/>
            </p:cNvSpPr>
            <p:nvPr/>
          </p:nvSpPr>
          <p:spPr bwMode="auto">
            <a:xfrm>
              <a:off x="3264" y="3313"/>
              <a:ext cx="29" cy="33"/>
            </a:xfrm>
            <a:prstGeom prst="ellipse">
              <a:avLst/>
            </a:prstGeom>
            <a:solidFill>
              <a:schemeClr val="tx1"/>
            </a:solidFill>
            <a:ln w="9525">
              <a:solidFill>
                <a:schemeClr val="tx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solidFill>
                  <a:srgbClr val="002060"/>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120" name="Oval 97">
              <a:extLst>
                <a:ext uri="{FF2B5EF4-FFF2-40B4-BE49-F238E27FC236}">
                  <a16:creationId xmlns:a16="http://schemas.microsoft.com/office/drawing/2014/main" id="{3252CA06-CCBE-4FB2-BCDE-28740486C081}"/>
                </a:ext>
              </a:extLst>
            </p:cNvPr>
            <p:cNvSpPr>
              <a:spLocks noChangeAspect="1" noChangeArrowheads="1"/>
            </p:cNvSpPr>
            <p:nvPr/>
          </p:nvSpPr>
          <p:spPr bwMode="auto">
            <a:xfrm>
              <a:off x="3264" y="3233"/>
              <a:ext cx="29" cy="33"/>
            </a:xfrm>
            <a:prstGeom prst="ellipse">
              <a:avLst/>
            </a:prstGeom>
            <a:solidFill>
              <a:srgbClr val="002060"/>
            </a:solidFill>
            <a:ln w="9525">
              <a:solidFill>
                <a:schemeClr val="tx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solidFill>
                  <a:srgbClr val="002060"/>
                </a:solidFill>
                <a:latin typeface="黑体" panose="02010609060101010101" pitchFamily="49" charset="-122"/>
                <a:ea typeface="黑体" panose="02010609060101010101" pitchFamily="49" charset="-122"/>
                <a:cs typeface="Times New Roman" panose="02020603050405020304" pitchFamily="18" charset="0"/>
              </a:endParaRPr>
            </a:p>
          </p:txBody>
        </p:sp>
      </p:grpSp>
      <p:grpSp>
        <p:nvGrpSpPr>
          <p:cNvPr id="124" name="Group 105">
            <a:extLst>
              <a:ext uri="{FF2B5EF4-FFF2-40B4-BE49-F238E27FC236}">
                <a16:creationId xmlns:a16="http://schemas.microsoft.com/office/drawing/2014/main" id="{AEFFFE6B-8414-4707-BF40-93B8ED9B73E0}"/>
              </a:ext>
            </a:extLst>
          </p:cNvPr>
          <p:cNvGrpSpPr>
            <a:grpSpLocks/>
          </p:cNvGrpSpPr>
          <p:nvPr/>
        </p:nvGrpSpPr>
        <p:grpSpPr bwMode="auto">
          <a:xfrm rot="5400000">
            <a:off x="5597078" y="4655380"/>
            <a:ext cx="96837" cy="339725"/>
            <a:chOff x="3264" y="3233"/>
            <a:chExt cx="29" cy="113"/>
          </a:xfrm>
        </p:grpSpPr>
        <p:sp>
          <p:nvSpPr>
            <p:cNvPr id="125" name="Oval 90">
              <a:extLst>
                <a:ext uri="{FF2B5EF4-FFF2-40B4-BE49-F238E27FC236}">
                  <a16:creationId xmlns:a16="http://schemas.microsoft.com/office/drawing/2014/main" id="{6AE5C7AC-A564-44F5-9F0B-B56389314DDB}"/>
                </a:ext>
              </a:extLst>
            </p:cNvPr>
            <p:cNvSpPr>
              <a:spLocks noChangeAspect="1" noChangeArrowheads="1"/>
            </p:cNvSpPr>
            <p:nvPr/>
          </p:nvSpPr>
          <p:spPr bwMode="auto">
            <a:xfrm>
              <a:off x="3264" y="3313"/>
              <a:ext cx="29" cy="33"/>
            </a:xfrm>
            <a:prstGeom prst="ellipse">
              <a:avLst/>
            </a:prstGeom>
            <a:solidFill>
              <a:schemeClr val="tx1"/>
            </a:solidFill>
            <a:ln w="9525">
              <a:solidFill>
                <a:schemeClr val="tx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solidFill>
                  <a:srgbClr val="002060"/>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126" name="Oval 97">
              <a:extLst>
                <a:ext uri="{FF2B5EF4-FFF2-40B4-BE49-F238E27FC236}">
                  <a16:creationId xmlns:a16="http://schemas.microsoft.com/office/drawing/2014/main" id="{ACEA235F-D8A8-4E9E-9B9D-78DB4BFF1A70}"/>
                </a:ext>
              </a:extLst>
            </p:cNvPr>
            <p:cNvSpPr>
              <a:spLocks noChangeAspect="1" noChangeArrowheads="1"/>
            </p:cNvSpPr>
            <p:nvPr/>
          </p:nvSpPr>
          <p:spPr bwMode="auto">
            <a:xfrm>
              <a:off x="3264" y="3233"/>
              <a:ext cx="29" cy="33"/>
            </a:xfrm>
            <a:prstGeom prst="ellipse">
              <a:avLst/>
            </a:prstGeom>
            <a:solidFill>
              <a:srgbClr val="002060"/>
            </a:solidFill>
            <a:ln w="9525">
              <a:solidFill>
                <a:schemeClr val="tx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3200">
                <a:solidFill>
                  <a:srgbClr val="002060"/>
                </a:solidFill>
                <a:latin typeface="黑体" panose="02010609060101010101" pitchFamily="49" charset="-122"/>
                <a:ea typeface="黑体" panose="02010609060101010101" pitchFamily="49" charset="-122"/>
                <a:cs typeface="Times New Roman" panose="02020603050405020304" pitchFamily="18" charset="0"/>
              </a:endParaRPr>
            </a:p>
          </p:txBody>
        </p:sp>
      </p:grpSp>
      <p:sp>
        <p:nvSpPr>
          <p:cNvPr id="129" name="Text Box 240">
            <a:extLst>
              <a:ext uri="{FF2B5EF4-FFF2-40B4-BE49-F238E27FC236}">
                <a16:creationId xmlns:a16="http://schemas.microsoft.com/office/drawing/2014/main" id="{6D909F97-2B76-4972-ADD9-F8BCC246BF2E}"/>
              </a:ext>
            </a:extLst>
          </p:cNvPr>
          <p:cNvSpPr txBox="1">
            <a:spLocks noChangeArrowheads="1"/>
          </p:cNvSpPr>
          <p:nvPr/>
        </p:nvSpPr>
        <p:spPr bwMode="auto">
          <a:xfrm>
            <a:off x="1292771" y="5232501"/>
            <a:ext cx="372409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   H</a:t>
            </a:r>
            <a:r>
              <a:rPr kumimoji="1"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a:t>
            </a:r>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 + Cl</a:t>
            </a:r>
            <a:r>
              <a:rPr kumimoji="1"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 </a:t>
            </a:r>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     2HCl   </a:t>
            </a:r>
          </a:p>
        </p:txBody>
      </p:sp>
      <p:sp>
        <p:nvSpPr>
          <p:cNvPr id="130" name="Text Box 17">
            <a:extLst>
              <a:ext uri="{FF2B5EF4-FFF2-40B4-BE49-F238E27FC236}">
                <a16:creationId xmlns:a16="http://schemas.microsoft.com/office/drawing/2014/main" id="{C00935D5-3793-4DC4-A106-0C5C2C0F1F41}"/>
              </a:ext>
            </a:extLst>
          </p:cNvPr>
          <p:cNvSpPr txBox="1">
            <a:spLocks noChangeArrowheads="1"/>
          </p:cNvSpPr>
          <p:nvPr/>
        </p:nvSpPr>
        <p:spPr bwMode="auto">
          <a:xfrm>
            <a:off x="3069097" y="5062180"/>
            <a:ext cx="59503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600" dirty="0">
                <a:latin typeface="黑体" panose="02010609060101010101" pitchFamily="49" charset="-122"/>
                <a:ea typeface="黑体" panose="02010609060101010101" pitchFamily="49" charset="-122"/>
                <a:cs typeface="Times New Roman" panose="02020603050405020304" pitchFamily="18" charset="0"/>
              </a:rPr>
              <a:t>点燃</a:t>
            </a:r>
          </a:p>
        </p:txBody>
      </p:sp>
      <p:grpSp>
        <p:nvGrpSpPr>
          <p:cNvPr id="69" name="组合 68">
            <a:extLst>
              <a:ext uri="{FF2B5EF4-FFF2-40B4-BE49-F238E27FC236}">
                <a16:creationId xmlns:a16="http://schemas.microsoft.com/office/drawing/2014/main" id="{06E837BB-4428-4A02-BD65-7E92CB15499C}"/>
              </a:ext>
            </a:extLst>
          </p:cNvPr>
          <p:cNvGrpSpPr/>
          <p:nvPr/>
        </p:nvGrpSpPr>
        <p:grpSpPr>
          <a:xfrm>
            <a:off x="3071415" y="5431180"/>
            <a:ext cx="590400" cy="71438"/>
            <a:chOff x="6137274" y="2281383"/>
            <a:chExt cx="590400" cy="71438"/>
          </a:xfrm>
        </p:grpSpPr>
        <p:cxnSp>
          <p:nvCxnSpPr>
            <p:cNvPr id="70" name="直接连接符 69">
              <a:extLst>
                <a:ext uri="{FF2B5EF4-FFF2-40B4-BE49-F238E27FC236}">
                  <a16:creationId xmlns:a16="http://schemas.microsoft.com/office/drawing/2014/main" id="{E717BF12-FC1A-47B7-BAAC-0394D3E063B2}"/>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71" name="直接连接符 70">
              <a:extLst>
                <a:ext uri="{FF2B5EF4-FFF2-40B4-BE49-F238E27FC236}">
                  <a16:creationId xmlns:a16="http://schemas.microsoft.com/office/drawing/2014/main" id="{9FF392E3-25B2-48A9-A754-FCE60419085D}"/>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spTree>
    <p:custDataLst>
      <p:tags r:id="rId1"/>
    </p:custDataLst>
    <p:extLst>
      <p:ext uri="{BB962C8B-B14F-4D97-AF65-F5344CB8AC3E}">
        <p14:creationId xmlns:p14="http://schemas.microsoft.com/office/powerpoint/2010/main" val="3970414413"/>
      </p:ext>
    </p:extLst>
  </p:cSld>
  <p:clrMapOvr>
    <a:masterClrMapping/>
  </p:clrMapOvr>
  <mc:AlternateContent xmlns:mc="http://schemas.openxmlformats.org/markup-compatibility/2006" xmlns:p14="http://schemas.microsoft.com/office/powerpoint/2010/main">
    <mc:Choice Requires="p14">
      <p:transition spd="slow" p14:dur="2000" advTm="79119"/>
    </mc:Choice>
    <mc:Fallback xmlns="">
      <p:transition spd="slow" advTm="7911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215" grpId="0" animBg="1"/>
      <p:bldP spid="217" grpId="0" animBg="1"/>
      <p:bldP spid="218" grpId="0"/>
      <p:bldP spid="8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095829" y="2315997"/>
            <a:ext cx="5556738" cy="23447"/>
          </a:xfrm>
          <a:prstGeom prst="line">
            <a:avLst/>
          </a:prstGeom>
          <a:ln w="12700">
            <a:solidFill>
              <a:srgbClr val="014E6A"/>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33118"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178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2978599" y="1664069"/>
            <a:ext cx="5775220"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任务二 认识氧化还原反应的本质</a:t>
            </a:r>
          </a:p>
        </p:txBody>
      </p:sp>
      <p:sp>
        <p:nvSpPr>
          <p:cNvPr id="17" name="文本框 16">
            <a:extLst>
              <a:ext uri="{FF2B5EF4-FFF2-40B4-BE49-F238E27FC236}">
                <a16:creationId xmlns:a16="http://schemas.microsoft.com/office/drawing/2014/main" id="{E9A7011C-5BAD-4FCE-B1DA-40030715A3A4}"/>
              </a:ext>
            </a:extLst>
          </p:cNvPr>
          <p:cNvSpPr txBox="1"/>
          <p:nvPr/>
        </p:nvSpPr>
        <p:spPr>
          <a:xfrm>
            <a:off x="3095829" y="2442992"/>
            <a:ext cx="6956345" cy="461665"/>
          </a:xfrm>
          <a:prstGeom prst="rect">
            <a:avLst/>
          </a:prstGeom>
          <a:noFill/>
        </p:spPr>
        <p:txBody>
          <a:bodyPr wrap="square" rtlCol="0">
            <a:spAutoFit/>
          </a:bodyPr>
          <a:lstStyle/>
          <a:p>
            <a:r>
              <a:rPr lang="zh-CN" altLang="en-US" sz="2400" dirty="0">
                <a:solidFill>
                  <a:srgbClr val="AE0203"/>
                </a:solidFill>
                <a:latin typeface="黑体" panose="02010609060101010101" pitchFamily="49" charset="-122"/>
                <a:ea typeface="黑体" panose="02010609060101010101" pitchFamily="49" charset="-122"/>
              </a:rPr>
              <a:t>小结</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1</a:t>
            </a:r>
            <a:endParaRPr lang="zh-CN" altLang="en-US"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2" name="文本框 1">
            <a:extLst>
              <a:ext uri="{FF2B5EF4-FFF2-40B4-BE49-F238E27FC236}">
                <a16:creationId xmlns:a16="http://schemas.microsoft.com/office/drawing/2014/main" id="{3916AF4A-C1CF-47CF-B1E1-B1F084228989}"/>
              </a:ext>
            </a:extLst>
          </p:cNvPr>
          <p:cNvSpPr txBox="1"/>
          <p:nvPr/>
        </p:nvSpPr>
        <p:spPr>
          <a:xfrm>
            <a:off x="3184492" y="4101746"/>
            <a:ext cx="6281349" cy="461665"/>
          </a:xfrm>
          <a:prstGeom prst="rect">
            <a:avLst/>
          </a:prstGeom>
          <a:noFill/>
        </p:spPr>
        <p:txBody>
          <a:bodyPr wrap="square" rtlCol="0">
            <a:spAutoFit/>
          </a:bodyPr>
          <a:lstStyle/>
          <a:p>
            <a:r>
              <a:rPr lang="en-US" altLang="zh-CN"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2. </a:t>
            </a:r>
            <a:r>
              <a:rPr lang="zh-CN" altLang="en-US" sz="2400" dirty="0">
                <a:solidFill>
                  <a:prstClr val="black"/>
                </a:solidFill>
                <a:latin typeface="黑体" panose="02010609060101010101" pitchFamily="49" charset="-122"/>
                <a:ea typeface="黑体" panose="02010609060101010101" pitchFamily="49" charset="-122"/>
              </a:rPr>
              <a:t>电子转移包括电子得失和共用电子对偏移。</a:t>
            </a:r>
            <a:endParaRPr lang="en-US" altLang="zh-CN" sz="2400" dirty="0">
              <a:latin typeface="黑体" panose="02010609060101010101" pitchFamily="49" charset="-122"/>
              <a:ea typeface="黑体" panose="02010609060101010101" pitchFamily="49" charset="-122"/>
            </a:endParaRPr>
          </a:p>
        </p:txBody>
      </p:sp>
      <p:sp>
        <p:nvSpPr>
          <p:cNvPr id="9" name="文本框 8">
            <a:extLst>
              <a:ext uri="{FF2B5EF4-FFF2-40B4-BE49-F238E27FC236}">
                <a16:creationId xmlns:a16="http://schemas.microsoft.com/office/drawing/2014/main" id="{D504A4A9-220F-414B-A189-482C3CEB8DCE}"/>
              </a:ext>
            </a:extLst>
          </p:cNvPr>
          <p:cNvSpPr txBox="1"/>
          <p:nvPr/>
        </p:nvSpPr>
        <p:spPr>
          <a:xfrm>
            <a:off x="3184492" y="3087703"/>
            <a:ext cx="5914909" cy="461665"/>
          </a:xfrm>
          <a:prstGeom prst="rect">
            <a:avLst/>
          </a:prstGeom>
          <a:noFill/>
        </p:spPr>
        <p:txBody>
          <a:bodyPr wrap="square" rtlCol="0">
            <a:spAutoFit/>
          </a:bodyPr>
          <a:lstStyle/>
          <a:p>
            <a:r>
              <a:rPr lang="en-US" altLang="zh-CN"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1.</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 </a:t>
            </a:r>
            <a:r>
              <a:rPr lang="zh-CN" altLang="en-US" sz="2400" dirty="0">
                <a:solidFill>
                  <a:prstClr val="black"/>
                </a:solidFill>
                <a:latin typeface="黑体" panose="02010609060101010101" pitchFamily="49" charset="-122"/>
                <a:ea typeface="黑体" panose="02010609060101010101" pitchFamily="49" charset="-122"/>
              </a:rPr>
              <a:t>氧化还原反应是通过电子转移实现的。</a:t>
            </a:r>
            <a:endParaRPr lang="en-US" altLang="zh-CN" sz="2400" dirty="0">
              <a:latin typeface="黑体" panose="02010609060101010101" pitchFamily="49" charset="-122"/>
              <a:ea typeface="黑体" panose="02010609060101010101" pitchFamily="49" charset="-122"/>
            </a:endParaRPr>
          </a:p>
        </p:txBody>
      </p:sp>
    </p:spTree>
    <p:custDataLst>
      <p:tags r:id="rId1"/>
    </p:custDataLst>
    <p:extLst>
      <p:ext uri="{BB962C8B-B14F-4D97-AF65-F5344CB8AC3E}">
        <p14:creationId xmlns:p14="http://schemas.microsoft.com/office/powerpoint/2010/main" val="1198182689"/>
      </p:ext>
    </p:extLst>
  </p:cSld>
  <p:clrMapOvr>
    <a:masterClrMapping/>
  </p:clrMapOvr>
  <mc:AlternateContent xmlns:mc="http://schemas.openxmlformats.org/markup-compatibility/2006" xmlns:p14="http://schemas.microsoft.com/office/powerpoint/2010/main">
    <mc:Choice Requires="p14">
      <p:transition spd="slow" p14:dur="2000" advTm="28799"/>
    </mc:Choice>
    <mc:Fallback xmlns="">
      <p:transition spd="slow" advTm="2879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cxnSpLocks/>
          </p:cNvCxnSpPr>
          <p:nvPr/>
        </p:nvCxnSpPr>
        <p:spPr>
          <a:xfrm flipV="1">
            <a:off x="3095828" y="2315997"/>
            <a:ext cx="5556738" cy="23447"/>
          </a:xfrm>
          <a:prstGeom prst="line">
            <a:avLst/>
          </a:prstGeom>
          <a:ln w="12700">
            <a:solidFill>
              <a:srgbClr val="014E6A"/>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33117"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178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2978598" y="1664069"/>
            <a:ext cx="5775220"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任务二 认识氧化还原反应的本质</a:t>
            </a:r>
          </a:p>
        </p:txBody>
      </p:sp>
      <p:pic>
        <p:nvPicPr>
          <p:cNvPr id="3" name="图片 2">
            <a:extLst>
              <a:ext uri="{FF2B5EF4-FFF2-40B4-BE49-F238E27FC236}">
                <a16:creationId xmlns:a16="http://schemas.microsoft.com/office/drawing/2014/main" id="{E518B243-5DD3-4163-A85D-7B50BFB632E1}"/>
              </a:ext>
            </a:extLst>
          </p:cNvPr>
          <p:cNvPicPr>
            <a:picLocks noChangeAspect="1"/>
          </p:cNvPicPr>
          <p:nvPr/>
        </p:nvPicPr>
        <p:blipFill>
          <a:blip r:embed="rId3"/>
          <a:stretch>
            <a:fillRect/>
          </a:stretch>
        </p:blipFill>
        <p:spPr>
          <a:xfrm>
            <a:off x="5338403" y="2525745"/>
            <a:ext cx="4359587" cy="3487672"/>
          </a:xfrm>
          <a:prstGeom prst="rect">
            <a:avLst/>
          </a:prstGeom>
        </p:spPr>
      </p:pic>
      <p:sp>
        <p:nvSpPr>
          <p:cNvPr id="5" name="文本框 4">
            <a:extLst>
              <a:ext uri="{FF2B5EF4-FFF2-40B4-BE49-F238E27FC236}">
                <a16:creationId xmlns:a16="http://schemas.microsoft.com/office/drawing/2014/main" id="{B1B4A0FF-C6EC-4EDB-8069-682A99C715E2}"/>
              </a:ext>
            </a:extLst>
          </p:cNvPr>
          <p:cNvSpPr txBox="1"/>
          <p:nvPr/>
        </p:nvSpPr>
        <p:spPr>
          <a:xfrm>
            <a:off x="5340558" y="4126644"/>
            <a:ext cx="860894" cy="461665"/>
          </a:xfrm>
          <a:prstGeom prst="rect">
            <a:avLst/>
          </a:prstGeom>
          <a:solidFill>
            <a:schemeClr val="bg1"/>
          </a:solid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rPr>
              <a:t>铁片</a:t>
            </a:r>
          </a:p>
        </p:txBody>
      </p:sp>
      <p:sp>
        <p:nvSpPr>
          <p:cNvPr id="13" name="文本框 12">
            <a:extLst>
              <a:ext uri="{FF2B5EF4-FFF2-40B4-BE49-F238E27FC236}">
                <a16:creationId xmlns:a16="http://schemas.microsoft.com/office/drawing/2014/main" id="{7C392CCC-6038-4E0E-836E-A8811DCBB4FF}"/>
              </a:ext>
            </a:extLst>
          </p:cNvPr>
          <p:cNvSpPr txBox="1"/>
          <p:nvPr/>
        </p:nvSpPr>
        <p:spPr>
          <a:xfrm>
            <a:off x="6479701" y="5523867"/>
            <a:ext cx="1798385" cy="461665"/>
          </a:xfrm>
          <a:prstGeom prst="rect">
            <a:avLst/>
          </a:prstGeom>
          <a:solidFill>
            <a:schemeClr val="bg1"/>
          </a:solid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rPr>
              <a:t>硫酸铜溶液</a:t>
            </a:r>
          </a:p>
        </p:txBody>
      </p:sp>
      <p:sp>
        <p:nvSpPr>
          <p:cNvPr id="15" name="文本框 14">
            <a:extLst>
              <a:ext uri="{FF2B5EF4-FFF2-40B4-BE49-F238E27FC236}">
                <a16:creationId xmlns:a16="http://schemas.microsoft.com/office/drawing/2014/main" id="{FD3B63AB-4D8D-41F5-86DB-D7B51B1C6925}"/>
              </a:ext>
            </a:extLst>
          </p:cNvPr>
          <p:cNvSpPr txBox="1"/>
          <p:nvPr/>
        </p:nvSpPr>
        <p:spPr>
          <a:xfrm>
            <a:off x="8318466" y="2647122"/>
            <a:ext cx="1483159" cy="461665"/>
          </a:xfrm>
          <a:prstGeom prst="rect">
            <a:avLst/>
          </a:prstGeom>
          <a:solidFill>
            <a:schemeClr val="bg1"/>
          </a:solid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rPr>
              <a:t>指针偏转</a:t>
            </a:r>
          </a:p>
        </p:txBody>
      </p:sp>
      <p:sp>
        <p:nvSpPr>
          <p:cNvPr id="17" name="文本框 16">
            <a:extLst>
              <a:ext uri="{FF2B5EF4-FFF2-40B4-BE49-F238E27FC236}">
                <a16:creationId xmlns:a16="http://schemas.microsoft.com/office/drawing/2014/main" id="{E9A7011C-5BAD-4FCE-B1DA-40030715A3A4}"/>
              </a:ext>
            </a:extLst>
          </p:cNvPr>
          <p:cNvSpPr txBox="1"/>
          <p:nvPr/>
        </p:nvSpPr>
        <p:spPr>
          <a:xfrm>
            <a:off x="2368495" y="2602250"/>
            <a:ext cx="2969907" cy="3046988"/>
          </a:xfrm>
          <a:prstGeom prst="rect">
            <a:avLst/>
          </a:prstGeom>
          <a:noFill/>
        </p:spPr>
        <p:txBody>
          <a:bodyPr wrap="square" rtlCol="0">
            <a:spAutoFit/>
          </a:bodyPr>
          <a:lstStyle/>
          <a:p>
            <a:r>
              <a:rPr lang="zh-CN" altLang="en-US" sz="2400" dirty="0">
                <a:solidFill>
                  <a:srgbClr val="AE0203"/>
                </a:solidFill>
                <a:latin typeface="黑体" panose="02010609060101010101" pitchFamily="49" charset="-122"/>
                <a:ea typeface="黑体" panose="02010609060101010101" pitchFamily="49" charset="-122"/>
              </a:rPr>
              <a:t>活动</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2</a:t>
            </a:r>
            <a:r>
              <a:rPr lang="zh-CN" altLang="en-US" sz="2400" dirty="0">
                <a:solidFill>
                  <a:srgbClr val="AE0203"/>
                </a:solidFill>
                <a:latin typeface="黑体" panose="02010609060101010101" pitchFamily="49" charset="-122"/>
                <a:ea typeface="黑体" panose="02010609060101010101" pitchFamily="49" charset="-122"/>
              </a:rPr>
              <a:t> </a:t>
            </a:r>
            <a:r>
              <a:rPr lang="zh-CN" altLang="en-US" sz="2400" dirty="0">
                <a:solidFill>
                  <a:prstClr val="black"/>
                </a:solidFill>
                <a:latin typeface="黑体" panose="02010609060101010101" pitchFamily="49" charset="-122"/>
                <a:ea typeface="黑体" panose="02010609060101010101" pitchFamily="49" charset="-122"/>
              </a:rPr>
              <a:t>利用图中装置进行铁与硫酸铜溶液反应的实验，实验现象之一是电流计的指针发生偏转。请你根据这一实验现象对该反应的原理做进一步思考。</a:t>
            </a:r>
          </a:p>
        </p:txBody>
      </p:sp>
      <p:sp>
        <p:nvSpPr>
          <p:cNvPr id="9" name="椭圆 8">
            <a:extLst>
              <a:ext uri="{FF2B5EF4-FFF2-40B4-BE49-F238E27FC236}">
                <a16:creationId xmlns:a16="http://schemas.microsoft.com/office/drawing/2014/main" id="{3B05D15A-8DA5-44A0-AF58-ED79E04A8AE9}"/>
              </a:ext>
            </a:extLst>
          </p:cNvPr>
          <p:cNvSpPr/>
          <p:nvPr/>
        </p:nvSpPr>
        <p:spPr>
          <a:xfrm rot="3347773">
            <a:off x="8363054" y="3575899"/>
            <a:ext cx="531930" cy="148085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1" name="文本框 10">
            <a:extLst>
              <a:ext uri="{FF2B5EF4-FFF2-40B4-BE49-F238E27FC236}">
                <a16:creationId xmlns:a16="http://schemas.microsoft.com/office/drawing/2014/main" id="{B6322F4F-665E-4A9F-B9E0-6A96B04E7F95}"/>
              </a:ext>
            </a:extLst>
          </p:cNvPr>
          <p:cNvSpPr txBox="1"/>
          <p:nvPr/>
        </p:nvSpPr>
        <p:spPr>
          <a:xfrm>
            <a:off x="6460199" y="4545694"/>
            <a:ext cx="860894" cy="461665"/>
          </a:xfrm>
          <a:prstGeom prst="rect">
            <a:avLst/>
          </a:prstGeom>
          <a:solidFill>
            <a:schemeClr val="bg1"/>
          </a:solid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rPr>
              <a:t>石墨</a:t>
            </a:r>
          </a:p>
        </p:txBody>
      </p:sp>
    </p:spTree>
    <p:extLst>
      <p:ext uri="{BB962C8B-B14F-4D97-AF65-F5344CB8AC3E}">
        <p14:creationId xmlns:p14="http://schemas.microsoft.com/office/powerpoint/2010/main" val="2426703714"/>
      </p:ext>
    </p:extLst>
  </p:cSld>
  <p:clrMapOvr>
    <a:masterClrMapping/>
  </p:clrMapOvr>
  <mc:AlternateContent xmlns:mc="http://schemas.openxmlformats.org/markup-compatibility/2006" xmlns:p14="http://schemas.microsoft.com/office/powerpoint/2010/main">
    <mc:Choice Requires="p14">
      <p:transition spd="slow" p14:dur="2000" advTm="78447"/>
    </mc:Choice>
    <mc:Fallback xmlns="">
      <p:transition spd="slow" advTm="78447"/>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cxnSpLocks/>
          </p:cNvCxnSpPr>
          <p:nvPr/>
        </p:nvCxnSpPr>
        <p:spPr>
          <a:xfrm flipV="1">
            <a:off x="3095824" y="2315997"/>
            <a:ext cx="5556738" cy="23447"/>
          </a:xfrm>
          <a:prstGeom prst="line">
            <a:avLst/>
          </a:prstGeom>
          <a:ln w="12700">
            <a:solidFill>
              <a:srgbClr val="014E6A"/>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33113"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178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2978594" y="1664069"/>
            <a:ext cx="5775220"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任务二 认识氧化还原反应的本质</a:t>
            </a:r>
          </a:p>
        </p:txBody>
      </p:sp>
      <p:pic>
        <p:nvPicPr>
          <p:cNvPr id="3" name="图片 2">
            <a:extLst>
              <a:ext uri="{FF2B5EF4-FFF2-40B4-BE49-F238E27FC236}">
                <a16:creationId xmlns:a16="http://schemas.microsoft.com/office/drawing/2014/main" id="{E518B243-5DD3-4163-A85D-7B50BFB632E1}"/>
              </a:ext>
            </a:extLst>
          </p:cNvPr>
          <p:cNvPicPr>
            <a:picLocks noChangeAspect="1"/>
          </p:cNvPicPr>
          <p:nvPr/>
        </p:nvPicPr>
        <p:blipFill>
          <a:blip r:embed="rId3"/>
          <a:stretch>
            <a:fillRect/>
          </a:stretch>
        </p:blipFill>
        <p:spPr>
          <a:xfrm>
            <a:off x="5338399" y="2525745"/>
            <a:ext cx="4359587" cy="3487672"/>
          </a:xfrm>
          <a:prstGeom prst="rect">
            <a:avLst/>
          </a:prstGeom>
        </p:spPr>
      </p:pic>
      <p:sp>
        <p:nvSpPr>
          <p:cNvPr id="5" name="文本框 4">
            <a:extLst>
              <a:ext uri="{FF2B5EF4-FFF2-40B4-BE49-F238E27FC236}">
                <a16:creationId xmlns:a16="http://schemas.microsoft.com/office/drawing/2014/main" id="{B1B4A0FF-C6EC-4EDB-8069-682A99C715E2}"/>
              </a:ext>
            </a:extLst>
          </p:cNvPr>
          <p:cNvSpPr txBox="1"/>
          <p:nvPr/>
        </p:nvSpPr>
        <p:spPr>
          <a:xfrm>
            <a:off x="5340554" y="4126644"/>
            <a:ext cx="860894" cy="461665"/>
          </a:xfrm>
          <a:prstGeom prst="rect">
            <a:avLst/>
          </a:prstGeom>
          <a:solidFill>
            <a:schemeClr val="bg1"/>
          </a:solid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rPr>
              <a:t>铁片</a:t>
            </a:r>
          </a:p>
        </p:txBody>
      </p:sp>
      <p:sp>
        <p:nvSpPr>
          <p:cNvPr id="13" name="文本框 12">
            <a:extLst>
              <a:ext uri="{FF2B5EF4-FFF2-40B4-BE49-F238E27FC236}">
                <a16:creationId xmlns:a16="http://schemas.microsoft.com/office/drawing/2014/main" id="{7C392CCC-6038-4E0E-836E-A8811DCBB4FF}"/>
              </a:ext>
            </a:extLst>
          </p:cNvPr>
          <p:cNvSpPr txBox="1"/>
          <p:nvPr/>
        </p:nvSpPr>
        <p:spPr>
          <a:xfrm>
            <a:off x="6479697" y="5523867"/>
            <a:ext cx="1798385" cy="461665"/>
          </a:xfrm>
          <a:prstGeom prst="rect">
            <a:avLst/>
          </a:prstGeom>
          <a:solidFill>
            <a:schemeClr val="bg1"/>
          </a:solid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rPr>
              <a:t>硫酸铜溶液</a:t>
            </a:r>
          </a:p>
        </p:txBody>
      </p:sp>
      <p:sp>
        <p:nvSpPr>
          <p:cNvPr id="15" name="文本框 14">
            <a:extLst>
              <a:ext uri="{FF2B5EF4-FFF2-40B4-BE49-F238E27FC236}">
                <a16:creationId xmlns:a16="http://schemas.microsoft.com/office/drawing/2014/main" id="{FD3B63AB-4D8D-41F5-86DB-D7B51B1C6925}"/>
              </a:ext>
            </a:extLst>
          </p:cNvPr>
          <p:cNvSpPr txBox="1"/>
          <p:nvPr/>
        </p:nvSpPr>
        <p:spPr>
          <a:xfrm>
            <a:off x="8318462" y="2647122"/>
            <a:ext cx="1483159" cy="461665"/>
          </a:xfrm>
          <a:prstGeom prst="rect">
            <a:avLst/>
          </a:prstGeom>
          <a:solidFill>
            <a:schemeClr val="bg1"/>
          </a:solid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rPr>
              <a:t>指针偏转</a:t>
            </a:r>
          </a:p>
        </p:txBody>
      </p:sp>
      <p:sp>
        <p:nvSpPr>
          <p:cNvPr id="17" name="文本框 16">
            <a:extLst>
              <a:ext uri="{FF2B5EF4-FFF2-40B4-BE49-F238E27FC236}">
                <a16:creationId xmlns:a16="http://schemas.microsoft.com/office/drawing/2014/main" id="{E9A7011C-5BAD-4FCE-B1DA-40030715A3A4}"/>
              </a:ext>
            </a:extLst>
          </p:cNvPr>
          <p:cNvSpPr txBox="1"/>
          <p:nvPr/>
        </p:nvSpPr>
        <p:spPr>
          <a:xfrm>
            <a:off x="2368491" y="2602250"/>
            <a:ext cx="2969907" cy="3046988"/>
          </a:xfrm>
          <a:prstGeom prst="rect">
            <a:avLst/>
          </a:prstGeom>
          <a:noFill/>
        </p:spPr>
        <p:txBody>
          <a:bodyPr wrap="square" rtlCol="0">
            <a:spAutoFit/>
          </a:bodyPr>
          <a:lstStyle/>
          <a:p>
            <a:r>
              <a:rPr lang="zh-CN" altLang="en-US" sz="2400" dirty="0">
                <a:solidFill>
                  <a:srgbClr val="AE0203"/>
                </a:solidFill>
                <a:latin typeface="黑体" panose="02010609060101010101" pitchFamily="49" charset="-122"/>
                <a:ea typeface="黑体" panose="02010609060101010101" pitchFamily="49" charset="-122"/>
              </a:rPr>
              <a:t>活动</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2</a:t>
            </a:r>
            <a:r>
              <a:rPr lang="zh-CN" altLang="en-US" sz="2400" dirty="0">
                <a:solidFill>
                  <a:srgbClr val="AE0203"/>
                </a:solidFill>
                <a:latin typeface="黑体" panose="02010609060101010101" pitchFamily="49" charset="-122"/>
                <a:ea typeface="黑体" panose="02010609060101010101" pitchFamily="49" charset="-122"/>
              </a:rPr>
              <a:t> </a:t>
            </a:r>
            <a:r>
              <a:rPr lang="zh-CN" altLang="en-US" sz="2400" dirty="0">
                <a:solidFill>
                  <a:prstClr val="black"/>
                </a:solidFill>
                <a:latin typeface="黑体" panose="02010609060101010101" pitchFamily="49" charset="-122"/>
                <a:ea typeface="黑体" panose="02010609060101010101" pitchFamily="49" charset="-122"/>
              </a:rPr>
              <a:t>利用图中装置进行铁与硫酸铜溶液反应的实验，实验现象之一是电流计的指针发生偏转。请你根据这一实验现象对该反应的原理做进一步思考。</a:t>
            </a:r>
          </a:p>
        </p:txBody>
      </p:sp>
      <p:sp>
        <p:nvSpPr>
          <p:cNvPr id="9" name="椭圆 8">
            <a:extLst>
              <a:ext uri="{FF2B5EF4-FFF2-40B4-BE49-F238E27FC236}">
                <a16:creationId xmlns:a16="http://schemas.microsoft.com/office/drawing/2014/main" id="{3B05D15A-8DA5-44A0-AF58-ED79E04A8AE9}"/>
              </a:ext>
            </a:extLst>
          </p:cNvPr>
          <p:cNvSpPr/>
          <p:nvPr/>
        </p:nvSpPr>
        <p:spPr>
          <a:xfrm rot="3347773">
            <a:off x="8363050" y="3575899"/>
            <a:ext cx="531930" cy="148085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11" name="文本框 10">
            <a:extLst>
              <a:ext uri="{FF2B5EF4-FFF2-40B4-BE49-F238E27FC236}">
                <a16:creationId xmlns:a16="http://schemas.microsoft.com/office/drawing/2014/main" id="{B6322F4F-665E-4A9F-B9E0-6A96B04E7F95}"/>
              </a:ext>
            </a:extLst>
          </p:cNvPr>
          <p:cNvSpPr txBox="1"/>
          <p:nvPr/>
        </p:nvSpPr>
        <p:spPr>
          <a:xfrm>
            <a:off x="6460195" y="4545694"/>
            <a:ext cx="860894" cy="461665"/>
          </a:xfrm>
          <a:prstGeom prst="rect">
            <a:avLst/>
          </a:prstGeom>
          <a:solidFill>
            <a:schemeClr val="bg1"/>
          </a:solid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rPr>
              <a:t>石墨</a:t>
            </a:r>
          </a:p>
        </p:txBody>
      </p:sp>
    </p:spTree>
    <p:extLst>
      <p:ext uri="{BB962C8B-B14F-4D97-AF65-F5344CB8AC3E}">
        <p14:creationId xmlns:p14="http://schemas.microsoft.com/office/powerpoint/2010/main" val="540180966"/>
      </p:ext>
    </p:extLst>
  </p:cSld>
  <p:clrMapOvr>
    <a:masterClrMapping/>
  </p:clrMapOvr>
  <mc:AlternateContent xmlns:mc="http://schemas.openxmlformats.org/markup-compatibility/2006" xmlns:p14="http://schemas.microsoft.com/office/powerpoint/2010/main">
    <mc:Choice Requires="p14">
      <p:transition spd="slow" p14:dur="2000" advTm="78447"/>
    </mc:Choice>
    <mc:Fallback xmlns="">
      <p:transition spd="slow" advTm="78447"/>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095830" y="2315997"/>
            <a:ext cx="5556738" cy="23447"/>
          </a:xfrm>
          <a:prstGeom prst="line">
            <a:avLst/>
          </a:prstGeom>
          <a:ln w="12700">
            <a:solidFill>
              <a:srgbClr val="014E6A"/>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33119"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178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2978600" y="1664069"/>
            <a:ext cx="5775220"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任务二 认识氧化还原反应的本质</a:t>
            </a:r>
          </a:p>
        </p:txBody>
      </p:sp>
      <p:sp>
        <p:nvSpPr>
          <p:cNvPr id="17" name="文本框 16">
            <a:extLst>
              <a:ext uri="{FF2B5EF4-FFF2-40B4-BE49-F238E27FC236}">
                <a16:creationId xmlns:a16="http://schemas.microsoft.com/office/drawing/2014/main" id="{E9A7011C-5BAD-4FCE-B1DA-40030715A3A4}"/>
              </a:ext>
            </a:extLst>
          </p:cNvPr>
          <p:cNvSpPr txBox="1"/>
          <p:nvPr/>
        </p:nvSpPr>
        <p:spPr>
          <a:xfrm>
            <a:off x="2978600" y="2444582"/>
            <a:ext cx="986250" cy="461665"/>
          </a:xfrm>
          <a:prstGeom prst="rect">
            <a:avLst/>
          </a:prstGeom>
          <a:noFill/>
        </p:spPr>
        <p:txBody>
          <a:bodyPr wrap="square" rtlCol="0">
            <a:spAutoFit/>
          </a:bodyPr>
          <a:lstStyle/>
          <a:p>
            <a:r>
              <a:rPr lang="zh-CN" altLang="en-US" sz="2400" dirty="0">
                <a:solidFill>
                  <a:srgbClr val="AE0203"/>
                </a:solidFill>
                <a:latin typeface="黑体" panose="02010609060101010101" pitchFamily="49" charset="-122"/>
                <a:ea typeface="黑体" panose="02010609060101010101" pitchFamily="49" charset="-122"/>
              </a:rPr>
              <a:t>小结</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2</a:t>
            </a:r>
            <a:endParaRPr lang="zh-CN" altLang="en-US"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2" name="文本框 1">
            <a:extLst>
              <a:ext uri="{FF2B5EF4-FFF2-40B4-BE49-F238E27FC236}">
                <a16:creationId xmlns:a16="http://schemas.microsoft.com/office/drawing/2014/main" id="{3916AF4A-C1CF-47CF-B1E1-B1F084228989}"/>
              </a:ext>
            </a:extLst>
          </p:cNvPr>
          <p:cNvSpPr txBox="1"/>
          <p:nvPr/>
        </p:nvSpPr>
        <p:spPr>
          <a:xfrm>
            <a:off x="2978600" y="4223494"/>
            <a:ext cx="5775220" cy="1569660"/>
          </a:xfrm>
          <a:prstGeom prst="rect">
            <a:avLst/>
          </a:prstGeom>
          <a:noFill/>
        </p:spPr>
        <p:txBody>
          <a:bodyPr wrap="square" rtlCol="0">
            <a:spAutoFit/>
          </a:bodyPr>
          <a:lstStyle/>
          <a:p>
            <a:r>
              <a:rPr lang="en-US" altLang="zh-CN"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2. </a:t>
            </a:r>
            <a:r>
              <a:rPr lang="zh-CN" altLang="en-US" sz="2400" dirty="0">
                <a:solidFill>
                  <a:prstClr val="black"/>
                </a:solidFill>
                <a:latin typeface="黑体" panose="02010609060101010101" pitchFamily="49" charset="-122"/>
                <a:ea typeface="黑体" panose="02010609060101010101" pitchFamily="49" charset="-122"/>
              </a:rPr>
              <a:t>元素化合价的变化是电子转移的外在表现，可以通过分析反应中是否有元素的化合价发生变化来判断某个反应是否属于氧化还原反应。</a:t>
            </a:r>
            <a:endParaRPr lang="en-US" altLang="zh-CN" sz="2400" dirty="0">
              <a:latin typeface="黑体" panose="02010609060101010101" pitchFamily="49" charset="-122"/>
              <a:ea typeface="黑体" panose="02010609060101010101" pitchFamily="49" charset="-122"/>
            </a:endParaRPr>
          </a:p>
        </p:txBody>
      </p:sp>
      <p:sp>
        <p:nvSpPr>
          <p:cNvPr id="9" name="文本框 8">
            <a:extLst>
              <a:ext uri="{FF2B5EF4-FFF2-40B4-BE49-F238E27FC236}">
                <a16:creationId xmlns:a16="http://schemas.microsoft.com/office/drawing/2014/main" id="{D504A4A9-220F-414B-A189-482C3CEB8DCE}"/>
              </a:ext>
            </a:extLst>
          </p:cNvPr>
          <p:cNvSpPr txBox="1"/>
          <p:nvPr/>
        </p:nvSpPr>
        <p:spPr>
          <a:xfrm>
            <a:off x="3008056" y="3149372"/>
            <a:ext cx="5644512" cy="830997"/>
          </a:xfrm>
          <a:prstGeom prst="rect">
            <a:avLst/>
          </a:prstGeom>
          <a:noFill/>
        </p:spPr>
        <p:txBody>
          <a:bodyPr wrap="square" rtlCol="0">
            <a:spAutoFit/>
          </a:bodyPr>
          <a:lstStyle/>
          <a:p>
            <a:r>
              <a:rPr lang="en-US" altLang="zh-CN"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1.</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 </a:t>
            </a:r>
            <a:r>
              <a:rPr lang="zh-CN" altLang="en-US" sz="2400" dirty="0">
                <a:solidFill>
                  <a:prstClr val="black"/>
                </a:solidFill>
                <a:latin typeface="黑体" panose="02010609060101010101" pitchFamily="49" charset="-122"/>
                <a:ea typeface="黑体" panose="02010609060101010101" pitchFamily="49" charset="-122"/>
              </a:rPr>
              <a:t>所有的氧化还原反应中都存在电子转移，电子转移是氧化还原反应的本质。</a:t>
            </a:r>
            <a:endParaRPr lang="en-US" altLang="zh-CN" sz="2400" dirty="0">
              <a:latin typeface="黑体" panose="02010609060101010101" pitchFamily="49" charset="-122"/>
              <a:ea typeface="黑体" panose="02010609060101010101" pitchFamily="49" charset="-122"/>
            </a:endParaRPr>
          </a:p>
        </p:txBody>
      </p:sp>
    </p:spTree>
    <p:custDataLst>
      <p:tags r:id="rId1"/>
    </p:custDataLst>
    <p:extLst>
      <p:ext uri="{BB962C8B-B14F-4D97-AF65-F5344CB8AC3E}">
        <p14:creationId xmlns:p14="http://schemas.microsoft.com/office/powerpoint/2010/main" val="2234841987"/>
      </p:ext>
    </p:extLst>
  </p:cSld>
  <p:clrMapOvr>
    <a:masterClrMapping/>
  </p:clrMapOvr>
  <mc:AlternateContent xmlns:mc="http://schemas.openxmlformats.org/markup-compatibility/2006" xmlns:p14="http://schemas.microsoft.com/office/powerpoint/2010/main">
    <mc:Choice Requires="p14">
      <p:transition spd="slow" p14:dur="2000" advTm="37888"/>
    </mc:Choice>
    <mc:Fallback xmlns="">
      <p:transition spd="slow" advTm="3788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095821" y="2315997"/>
            <a:ext cx="5556738" cy="23447"/>
          </a:xfrm>
          <a:prstGeom prst="line">
            <a:avLst/>
          </a:prstGeom>
          <a:ln w="12700">
            <a:solidFill>
              <a:srgbClr val="711000"/>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33110"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711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AE0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3095822" y="1671831"/>
            <a:ext cx="5556738"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任务三 巩固提升</a:t>
            </a:r>
          </a:p>
        </p:txBody>
      </p:sp>
      <p:sp>
        <p:nvSpPr>
          <p:cNvPr id="9" name="文本框 8"/>
          <p:cNvSpPr txBox="1"/>
          <p:nvPr/>
        </p:nvSpPr>
        <p:spPr>
          <a:xfrm>
            <a:off x="2368650" y="2403921"/>
            <a:ext cx="7461077" cy="461665"/>
          </a:xfrm>
          <a:prstGeom prst="rect">
            <a:avLst/>
          </a:prstGeom>
          <a:no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rPr>
              <a:t>    </a:t>
            </a:r>
            <a:r>
              <a:rPr lang="zh-CN" altLang="en-US" sz="2400" dirty="0">
                <a:solidFill>
                  <a:srgbClr val="AE0203"/>
                </a:solidFill>
                <a:latin typeface="黑体" panose="02010609060101010101" pitchFamily="49" charset="-122"/>
                <a:ea typeface="黑体" panose="02010609060101010101" pitchFamily="49" charset="-122"/>
              </a:rPr>
              <a:t>活动</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1</a:t>
            </a:r>
            <a:r>
              <a:rPr lang="en-US" altLang="zh-CN" sz="2400" dirty="0">
                <a:solidFill>
                  <a:srgbClr val="AE0203"/>
                </a:solidFill>
                <a:latin typeface="黑体" panose="02010609060101010101" pitchFamily="49" charset="-122"/>
                <a:ea typeface="黑体" panose="02010609060101010101" pitchFamily="49" charset="-122"/>
              </a:rPr>
              <a:t> </a:t>
            </a:r>
            <a:r>
              <a:rPr lang="zh-CN" altLang="en-US" sz="2400" dirty="0">
                <a:solidFill>
                  <a:prstClr val="black"/>
                </a:solidFill>
                <a:latin typeface="黑体" panose="02010609060101010101" pitchFamily="49" charset="-122"/>
                <a:ea typeface="黑体" panose="02010609060101010101" pitchFamily="49" charset="-122"/>
              </a:rPr>
              <a:t>请你为下列反应分类，说明你的分类依据。</a:t>
            </a:r>
          </a:p>
        </p:txBody>
      </p:sp>
      <p:sp>
        <p:nvSpPr>
          <p:cNvPr id="42" name="文本框 41">
            <a:extLst>
              <a:ext uri="{FF2B5EF4-FFF2-40B4-BE49-F238E27FC236}">
                <a16:creationId xmlns:a16="http://schemas.microsoft.com/office/drawing/2014/main" id="{5E43A4AB-9ECD-457B-892C-C7613DCDED7A}"/>
              </a:ext>
            </a:extLst>
          </p:cNvPr>
          <p:cNvSpPr txBox="1"/>
          <p:nvPr/>
        </p:nvSpPr>
        <p:spPr>
          <a:xfrm>
            <a:off x="3577484" y="3463740"/>
            <a:ext cx="3927486"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O + </a:t>
            </a:r>
            <a:r>
              <a:rPr kumimoji="0" lang="en-US" altLang="zh-CN" sz="2400" b="0" i="0" u="none" strike="noStrike" cap="none" normalizeH="0" baseline="0" dirty="0" err="1">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CaO</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Ca(OH)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p>
        </p:txBody>
      </p:sp>
      <p:sp>
        <p:nvSpPr>
          <p:cNvPr id="43" name="文本框 42">
            <a:extLst>
              <a:ext uri="{FF2B5EF4-FFF2-40B4-BE49-F238E27FC236}">
                <a16:creationId xmlns:a16="http://schemas.microsoft.com/office/drawing/2014/main" id="{6177E5EA-41DE-4649-AE3F-155F05572F25}"/>
              </a:ext>
            </a:extLst>
          </p:cNvPr>
          <p:cNvSpPr txBox="1"/>
          <p:nvPr/>
        </p:nvSpPr>
        <p:spPr>
          <a:xfrm>
            <a:off x="3555533" y="3975422"/>
            <a:ext cx="3614960"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CaCO</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3</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a:t>
            </a:r>
            <a:r>
              <a:rPr kumimoji="0" lang="en-US" altLang="zh-CN" sz="2400" b="0" i="0" u="none" strike="noStrike" cap="none" normalizeH="0" baseline="0" dirty="0" err="1">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CaO</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 CO</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lang="zh-CN" altLang="en-US" sz="2400" dirty="0">
                <a:latin typeface="黑体" panose="02010609060101010101" pitchFamily="49" charset="-122"/>
                <a:ea typeface="黑体" panose="02010609060101010101" pitchFamily="49" charset="-122"/>
                <a:cs typeface="Times New Roman" panose="02020603050405020304" pitchFamily="18" charset="0"/>
              </a:rPr>
              <a:t> ↑</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a:t>
            </a:r>
          </a:p>
        </p:txBody>
      </p:sp>
      <p:sp>
        <p:nvSpPr>
          <p:cNvPr id="44" name="文本框 43">
            <a:extLst>
              <a:ext uri="{FF2B5EF4-FFF2-40B4-BE49-F238E27FC236}">
                <a16:creationId xmlns:a16="http://schemas.microsoft.com/office/drawing/2014/main" id="{AA6EEFA9-E76C-43AA-B33E-597AF1D6484B}"/>
              </a:ext>
            </a:extLst>
          </p:cNvPr>
          <p:cNvSpPr txBox="1"/>
          <p:nvPr/>
        </p:nvSpPr>
        <p:spPr>
          <a:xfrm>
            <a:off x="3594532" y="4510507"/>
            <a:ext cx="3495095"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O</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2H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O + O</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lang="zh-CN" altLang="en-US" sz="2400" dirty="0">
                <a:latin typeface="黑体" panose="02010609060101010101" pitchFamily="49" charset="-122"/>
                <a:ea typeface="黑体" panose="02010609060101010101" pitchFamily="49" charset="-122"/>
                <a:cs typeface="Times New Roman" panose="02020603050405020304" pitchFamily="18" charset="0"/>
              </a:rPr>
              <a:t> ↑</a:t>
            </a:r>
            <a:endPar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endParaRPr>
          </a:p>
        </p:txBody>
      </p:sp>
      <p:sp>
        <p:nvSpPr>
          <p:cNvPr id="45" name="文本框 44">
            <a:extLst>
              <a:ext uri="{FF2B5EF4-FFF2-40B4-BE49-F238E27FC236}">
                <a16:creationId xmlns:a16="http://schemas.microsoft.com/office/drawing/2014/main" id="{4580BAC0-AFE6-4DD9-927C-AA0EBC95DE5F}"/>
              </a:ext>
            </a:extLst>
          </p:cNvPr>
          <p:cNvSpPr txBox="1"/>
          <p:nvPr/>
        </p:nvSpPr>
        <p:spPr>
          <a:xfrm>
            <a:off x="3596847" y="5022458"/>
            <a:ext cx="4341071"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Fe + 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SO</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4</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FeSO</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4 </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lang="zh-CN" altLang="en-US" sz="2400" dirty="0">
                <a:latin typeface="黑体" panose="02010609060101010101" pitchFamily="49" charset="-122"/>
                <a:ea typeface="黑体" panose="02010609060101010101" pitchFamily="49" charset="-122"/>
                <a:cs typeface="Times New Roman" panose="02020603050405020304" pitchFamily="18" charset="0"/>
              </a:rPr>
              <a:t> ↑</a:t>
            </a:r>
            <a:endPar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endParaRPr>
          </a:p>
        </p:txBody>
      </p:sp>
      <p:sp>
        <p:nvSpPr>
          <p:cNvPr id="46" name="文本框 45">
            <a:extLst>
              <a:ext uri="{FF2B5EF4-FFF2-40B4-BE49-F238E27FC236}">
                <a16:creationId xmlns:a16="http://schemas.microsoft.com/office/drawing/2014/main" id="{88279EF3-9FF7-4D72-8BEE-52CE6162CD34}"/>
              </a:ext>
            </a:extLst>
          </p:cNvPr>
          <p:cNvSpPr txBox="1"/>
          <p:nvPr/>
        </p:nvSpPr>
        <p:spPr>
          <a:xfrm>
            <a:off x="3594535" y="5496531"/>
            <a:ext cx="4210449"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HCl + NaOH      NaCl + 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O</a:t>
            </a:r>
            <a:endPar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endParaRPr>
          </a:p>
        </p:txBody>
      </p:sp>
      <p:sp>
        <p:nvSpPr>
          <p:cNvPr id="47" name="Text Box 240">
            <a:extLst>
              <a:ext uri="{FF2B5EF4-FFF2-40B4-BE49-F238E27FC236}">
                <a16:creationId xmlns:a16="http://schemas.microsoft.com/office/drawing/2014/main" id="{50D8781B-66B2-4B39-83A6-21270EDF3051}"/>
              </a:ext>
            </a:extLst>
          </p:cNvPr>
          <p:cNvSpPr txBox="1">
            <a:spLocks noChangeArrowheads="1"/>
          </p:cNvSpPr>
          <p:nvPr/>
        </p:nvSpPr>
        <p:spPr bwMode="auto">
          <a:xfrm>
            <a:off x="3110280" y="3009428"/>
            <a:ext cx="418576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   2Na + Cl</a:t>
            </a:r>
            <a:r>
              <a:rPr kumimoji="1"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  </a:t>
            </a:r>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    2NaCl   </a:t>
            </a:r>
          </a:p>
        </p:txBody>
      </p:sp>
      <p:sp>
        <p:nvSpPr>
          <p:cNvPr id="48" name="Text Box 17">
            <a:extLst>
              <a:ext uri="{FF2B5EF4-FFF2-40B4-BE49-F238E27FC236}">
                <a16:creationId xmlns:a16="http://schemas.microsoft.com/office/drawing/2014/main" id="{B61327FB-DADF-453D-95C1-5B5AC9795E66}"/>
              </a:ext>
            </a:extLst>
          </p:cNvPr>
          <p:cNvSpPr txBox="1">
            <a:spLocks noChangeArrowheads="1"/>
          </p:cNvSpPr>
          <p:nvPr/>
        </p:nvSpPr>
        <p:spPr bwMode="auto">
          <a:xfrm>
            <a:off x="5168088" y="2876473"/>
            <a:ext cx="38985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endParaRPr kumimoji="0" lang="zh-CN" altLang="en-US" sz="1600" b="0" i="0" u="none" strike="noStrike" kern="0" cap="none" spc="0" normalizeH="0" baseline="0" noProof="0" dirty="0">
              <a:ln>
                <a:noFill/>
              </a:ln>
              <a:effectLst/>
              <a:uLnTx/>
              <a:uFillTx/>
              <a:latin typeface="黑体" panose="02010609060101010101" pitchFamily="49" charset="-122"/>
              <a:ea typeface="黑体" panose="02010609060101010101" pitchFamily="49" charset="-122"/>
            </a:endParaRPr>
          </a:p>
        </p:txBody>
      </p:sp>
      <p:sp>
        <p:nvSpPr>
          <p:cNvPr id="52" name="Text Box 17">
            <a:extLst>
              <a:ext uri="{FF2B5EF4-FFF2-40B4-BE49-F238E27FC236}">
                <a16:creationId xmlns:a16="http://schemas.microsoft.com/office/drawing/2014/main" id="{F0825B47-E37F-4F8F-843E-3CDF6FC1C35F}"/>
              </a:ext>
            </a:extLst>
          </p:cNvPr>
          <p:cNvSpPr txBox="1">
            <a:spLocks noChangeArrowheads="1"/>
          </p:cNvSpPr>
          <p:nvPr/>
        </p:nvSpPr>
        <p:spPr bwMode="auto">
          <a:xfrm>
            <a:off x="4506203" y="3850553"/>
            <a:ext cx="59503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600" dirty="0">
                <a:latin typeface="黑体" panose="02010609060101010101" pitchFamily="49" charset="-122"/>
                <a:ea typeface="黑体" panose="02010609060101010101" pitchFamily="49" charset="-122"/>
                <a:cs typeface="Times New Roman" panose="02020603050405020304" pitchFamily="18" charset="0"/>
              </a:rPr>
              <a:t>高温</a:t>
            </a:r>
          </a:p>
        </p:txBody>
      </p:sp>
      <p:sp>
        <p:nvSpPr>
          <p:cNvPr id="53" name="Text Box 17">
            <a:extLst>
              <a:ext uri="{FF2B5EF4-FFF2-40B4-BE49-F238E27FC236}">
                <a16:creationId xmlns:a16="http://schemas.microsoft.com/office/drawing/2014/main" id="{EE2DBF4D-A3D1-451B-9714-CF443B30F511}"/>
              </a:ext>
            </a:extLst>
          </p:cNvPr>
          <p:cNvSpPr txBox="1">
            <a:spLocks noChangeArrowheads="1"/>
          </p:cNvSpPr>
          <p:nvPr/>
        </p:nvSpPr>
        <p:spPr bwMode="auto">
          <a:xfrm>
            <a:off x="4539866" y="4363745"/>
            <a:ext cx="56137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600" dirty="0">
                <a:latin typeface="黑体" panose="02010609060101010101" pitchFamily="49" charset="-122"/>
                <a:ea typeface="黑体" panose="02010609060101010101" pitchFamily="49" charset="-122"/>
                <a:cs typeface="Times New Roman" panose="02020603050405020304" pitchFamily="18" charset="0"/>
              </a:rPr>
              <a:t>MnO</a:t>
            </a:r>
            <a:r>
              <a:rPr lang="en-US" altLang="zh-CN" sz="1600" baseline="-25000" dirty="0">
                <a:latin typeface="黑体" panose="02010609060101010101" pitchFamily="49" charset="-122"/>
                <a:ea typeface="黑体" panose="02010609060101010101" pitchFamily="49" charset="-122"/>
                <a:cs typeface="Times New Roman" panose="02020603050405020304" pitchFamily="18" charset="0"/>
              </a:rPr>
              <a:t>2</a:t>
            </a:r>
            <a:endParaRPr lang="zh-CN" altLang="en-US" sz="1600" baseline="-25000" dirty="0">
              <a:latin typeface="黑体" panose="02010609060101010101" pitchFamily="49" charset="-122"/>
              <a:ea typeface="黑体" panose="02010609060101010101" pitchFamily="49" charset="-122"/>
              <a:cs typeface="Times New Roman" panose="02020603050405020304" pitchFamily="18" charset="0"/>
            </a:endParaRPr>
          </a:p>
        </p:txBody>
      </p:sp>
      <p:grpSp>
        <p:nvGrpSpPr>
          <p:cNvPr id="69" name="组合 68">
            <a:extLst>
              <a:ext uri="{FF2B5EF4-FFF2-40B4-BE49-F238E27FC236}">
                <a16:creationId xmlns:a16="http://schemas.microsoft.com/office/drawing/2014/main" id="{43C11117-FFAF-4C14-8ADA-8D1ABF5BDBAC}"/>
              </a:ext>
            </a:extLst>
          </p:cNvPr>
          <p:cNvGrpSpPr/>
          <p:nvPr/>
        </p:nvGrpSpPr>
        <p:grpSpPr>
          <a:xfrm>
            <a:off x="5081702" y="3219997"/>
            <a:ext cx="590400" cy="71438"/>
            <a:chOff x="6137274" y="2281383"/>
            <a:chExt cx="590400" cy="71438"/>
          </a:xfrm>
        </p:grpSpPr>
        <p:cxnSp>
          <p:nvCxnSpPr>
            <p:cNvPr id="77" name="直接连接符 76">
              <a:extLst>
                <a:ext uri="{FF2B5EF4-FFF2-40B4-BE49-F238E27FC236}">
                  <a16:creationId xmlns:a16="http://schemas.microsoft.com/office/drawing/2014/main" id="{E1615B00-7323-4432-B878-20AA55077723}"/>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78" name="直接连接符 77">
              <a:extLst>
                <a:ext uri="{FF2B5EF4-FFF2-40B4-BE49-F238E27FC236}">
                  <a16:creationId xmlns:a16="http://schemas.microsoft.com/office/drawing/2014/main" id="{129EDA3E-595D-4808-B56F-1AE4F50EB9A1}"/>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80" name="组合 79">
            <a:extLst>
              <a:ext uri="{FF2B5EF4-FFF2-40B4-BE49-F238E27FC236}">
                <a16:creationId xmlns:a16="http://schemas.microsoft.com/office/drawing/2014/main" id="{7872BC0E-48E2-4C62-89E6-D1BC1CC91EF3}"/>
              </a:ext>
            </a:extLst>
          </p:cNvPr>
          <p:cNvGrpSpPr/>
          <p:nvPr/>
        </p:nvGrpSpPr>
        <p:grpSpPr>
          <a:xfrm>
            <a:off x="5126969" y="3668537"/>
            <a:ext cx="590400" cy="71438"/>
            <a:chOff x="6137274" y="2281383"/>
            <a:chExt cx="590400" cy="71438"/>
          </a:xfrm>
        </p:grpSpPr>
        <p:cxnSp>
          <p:nvCxnSpPr>
            <p:cNvPr id="81" name="直接连接符 80">
              <a:extLst>
                <a:ext uri="{FF2B5EF4-FFF2-40B4-BE49-F238E27FC236}">
                  <a16:creationId xmlns:a16="http://schemas.microsoft.com/office/drawing/2014/main" id="{406BB69D-63AE-4E88-B3E8-E44283A7346A}"/>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83" name="直接连接符 82">
              <a:extLst>
                <a:ext uri="{FF2B5EF4-FFF2-40B4-BE49-F238E27FC236}">
                  <a16:creationId xmlns:a16="http://schemas.microsoft.com/office/drawing/2014/main" id="{63AAC9B2-6149-4F8B-A8B5-67167F93B6EF}"/>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84" name="组合 83">
            <a:extLst>
              <a:ext uri="{FF2B5EF4-FFF2-40B4-BE49-F238E27FC236}">
                <a16:creationId xmlns:a16="http://schemas.microsoft.com/office/drawing/2014/main" id="{968873B1-E8D5-4ECD-A479-BDD398451066}"/>
              </a:ext>
            </a:extLst>
          </p:cNvPr>
          <p:cNvGrpSpPr/>
          <p:nvPr/>
        </p:nvGrpSpPr>
        <p:grpSpPr>
          <a:xfrm>
            <a:off x="4474901" y="4200218"/>
            <a:ext cx="590400" cy="71438"/>
            <a:chOff x="6137274" y="2281383"/>
            <a:chExt cx="590400" cy="71438"/>
          </a:xfrm>
        </p:grpSpPr>
        <p:cxnSp>
          <p:nvCxnSpPr>
            <p:cNvPr id="85" name="直接连接符 84">
              <a:extLst>
                <a:ext uri="{FF2B5EF4-FFF2-40B4-BE49-F238E27FC236}">
                  <a16:creationId xmlns:a16="http://schemas.microsoft.com/office/drawing/2014/main" id="{2F347CFB-F7E2-4FA3-B4A4-9211BA394FBE}"/>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87" name="直接连接符 86">
              <a:extLst>
                <a:ext uri="{FF2B5EF4-FFF2-40B4-BE49-F238E27FC236}">
                  <a16:creationId xmlns:a16="http://schemas.microsoft.com/office/drawing/2014/main" id="{021DB320-5741-479D-9951-2FDB604F84C6}"/>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90" name="组合 89">
            <a:extLst>
              <a:ext uri="{FF2B5EF4-FFF2-40B4-BE49-F238E27FC236}">
                <a16:creationId xmlns:a16="http://schemas.microsoft.com/office/drawing/2014/main" id="{568538F7-E723-4723-9EA6-C0592DCB0E73}"/>
              </a:ext>
            </a:extLst>
          </p:cNvPr>
          <p:cNvGrpSpPr/>
          <p:nvPr/>
        </p:nvGrpSpPr>
        <p:grpSpPr>
          <a:xfrm>
            <a:off x="4474901" y="4720732"/>
            <a:ext cx="590400" cy="71438"/>
            <a:chOff x="6137274" y="2281383"/>
            <a:chExt cx="590400" cy="71438"/>
          </a:xfrm>
        </p:grpSpPr>
        <p:cxnSp>
          <p:nvCxnSpPr>
            <p:cNvPr id="91" name="直接连接符 90">
              <a:extLst>
                <a:ext uri="{FF2B5EF4-FFF2-40B4-BE49-F238E27FC236}">
                  <a16:creationId xmlns:a16="http://schemas.microsoft.com/office/drawing/2014/main" id="{2D80EC69-005C-4FF9-9FE0-55D382B3E924}"/>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93" name="直接连接符 92">
              <a:extLst>
                <a:ext uri="{FF2B5EF4-FFF2-40B4-BE49-F238E27FC236}">
                  <a16:creationId xmlns:a16="http://schemas.microsoft.com/office/drawing/2014/main" id="{96565CC7-A5A4-4FF7-ACE9-4C1ADCAA20F6}"/>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94" name="组合 93">
            <a:extLst>
              <a:ext uri="{FF2B5EF4-FFF2-40B4-BE49-F238E27FC236}">
                <a16:creationId xmlns:a16="http://schemas.microsoft.com/office/drawing/2014/main" id="{C3898B25-F11F-45ED-8A44-92EB160F3A6F}"/>
              </a:ext>
            </a:extLst>
          </p:cNvPr>
          <p:cNvGrpSpPr/>
          <p:nvPr/>
        </p:nvGrpSpPr>
        <p:grpSpPr>
          <a:xfrm>
            <a:off x="5153218" y="5225569"/>
            <a:ext cx="590400" cy="71438"/>
            <a:chOff x="6137274" y="2281383"/>
            <a:chExt cx="590400" cy="71438"/>
          </a:xfrm>
        </p:grpSpPr>
        <p:cxnSp>
          <p:nvCxnSpPr>
            <p:cNvPr id="96" name="直接连接符 95">
              <a:extLst>
                <a:ext uri="{FF2B5EF4-FFF2-40B4-BE49-F238E27FC236}">
                  <a16:creationId xmlns:a16="http://schemas.microsoft.com/office/drawing/2014/main" id="{0B3B6702-13B0-41D0-AAD3-9FE8E98E8E84}"/>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97" name="直接连接符 96">
              <a:extLst>
                <a:ext uri="{FF2B5EF4-FFF2-40B4-BE49-F238E27FC236}">
                  <a16:creationId xmlns:a16="http://schemas.microsoft.com/office/drawing/2014/main" id="{35C14179-3096-4F7A-83F2-79E9CC0D02B8}"/>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99" name="组合 98">
            <a:extLst>
              <a:ext uri="{FF2B5EF4-FFF2-40B4-BE49-F238E27FC236}">
                <a16:creationId xmlns:a16="http://schemas.microsoft.com/office/drawing/2014/main" id="{4A9A9AA3-F4FA-4B06-A3E6-3BB83DBB5EAC}"/>
              </a:ext>
            </a:extLst>
          </p:cNvPr>
          <p:cNvGrpSpPr/>
          <p:nvPr/>
        </p:nvGrpSpPr>
        <p:grpSpPr>
          <a:xfrm>
            <a:off x="5351712" y="5720197"/>
            <a:ext cx="590400" cy="71438"/>
            <a:chOff x="6137274" y="2281383"/>
            <a:chExt cx="590400" cy="71438"/>
          </a:xfrm>
        </p:grpSpPr>
        <p:cxnSp>
          <p:nvCxnSpPr>
            <p:cNvPr id="100" name="直接连接符 99">
              <a:extLst>
                <a:ext uri="{FF2B5EF4-FFF2-40B4-BE49-F238E27FC236}">
                  <a16:creationId xmlns:a16="http://schemas.microsoft.com/office/drawing/2014/main" id="{1236F45C-4327-4082-BF04-3C50B0F45416}"/>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101" name="直接连接符 100">
              <a:extLst>
                <a:ext uri="{FF2B5EF4-FFF2-40B4-BE49-F238E27FC236}">
                  <a16:creationId xmlns:a16="http://schemas.microsoft.com/office/drawing/2014/main" id="{8990368A-88A0-479C-B29F-70B6D00B848E}"/>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spTree>
    <p:custDataLst>
      <p:tags r:id="rId1"/>
    </p:custDataLst>
    <p:extLst>
      <p:ext uri="{BB962C8B-B14F-4D97-AF65-F5344CB8AC3E}">
        <p14:creationId xmlns:p14="http://schemas.microsoft.com/office/powerpoint/2010/main" val="3667049061"/>
      </p:ext>
    </p:extLst>
  </p:cSld>
  <p:clrMapOvr>
    <a:masterClrMapping/>
  </p:clrMapOvr>
  <mc:AlternateContent xmlns:mc="http://schemas.openxmlformats.org/markup-compatibility/2006" xmlns:p14="http://schemas.microsoft.com/office/powerpoint/2010/main">
    <mc:Choice Requires="p14">
      <p:transition spd="slow" p14:dur="2000" advTm="168431"/>
    </mc:Choice>
    <mc:Fallback xmlns="">
      <p:transition spd="slow" advTm="168431"/>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095828" y="2315997"/>
            <a:ext cx="5556738" cy="23447"/>
          </a:xfrm>
          <a:prstGeom prst="line">
            <a:avLst/>
          </a:prstGeom>
          <a:ln w="12700">
            <a:solidFill>
              <a:srgbClr val="711000"/>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33117"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711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AE0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3095829" y="1671831"/>
            <a:ext cx="5556738"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任务三 巩固提升</a:t>
            </a:r>
          </a:p>
        </p:txBody>
      </p:sp>
      <p:sp>
        <p:nvSpPr>
          <p:cNvPr id="9" name="文本框 8"/>
          <p:cNvSpPr txBox="1"/>
          <p:nvPr/>
        </p:nvSpPr>
        <p:spPr>
          <a:xfrm>
            <a:off x="2368657" y="2403921"/>
            <a:ext cx="7461077" cy="461665"/>
          </a:xfrm>
          <a:prstGeom prst="rect">
            <a:avLst/>
          </a:prstGeom>
          <a:no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rPr>
              <a:t>    </a:t>
            </a:r>
            <a:r>
              <a:rPr lang="zh-CN" altLang="en-US" sz="2400" dirty="0">
                <a:solidFill>
                  <a:srgbClr val="AE0203"/>
                </a:solidFill>
                <a:latin typeface="黑体" panose="02010609060101010101" pitchFamily="49" charset="-122"/>
                <a:ea typeface="黑体" panose="02010609060101010101" pitchFamily="49" charset="-122"/>
              </a:rPr>
              <a:t>活动</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1</a:t>
            </a:r>
            <a:r>
              <a:rPr lang="en-US" altLang="zh-CN" sz="2400" dirty="0">
                <a:solidFill>
                  <a:srgbClr val="AE0203"/>
                </a:solidFill>
                <a:latin typeface="黑体" panose="02010609060101010101" pitchFamily="49" charset="-122"/>
                <a:ea typeface="黑体" panose="02010609060101010101" pitchFamily="49" charset="-122"/>
              </a:rPr>
              <a:t> </a:t>
            </a:r>
            <a:r>
              <a:rPr lang="zh-CN" altLang="en-US" sz="2400" dirty="0">
                <a:solidFill>
                  <a:prstClr val="black"/>
                </a:solidFill>
                <a:latin typeface="黑体" panose="02010609060101010101" pitchFamily="49" charset="-122"/>
                <a:ea typeface="黑体" panose="02010609060101010101" pitchFamily="49" charset="-122"/>
              </a:rPr>
              <a:t>请你为下列反应分类，说明你的分类依据。</a:t>
            </a:r>
          </a:p>
        </p:txBody>
      </p:sp>
      <p:sp>
        <p:nvSpPr>
          <p:cNvPr id="42" name="文本框 41">
            <a:extLst>
              <a:ext uri="{FF2B5EF4-FFF2-40B4-BE49-F238E27FC236}">
                <a16:creationId xmlns:a16="http://schemas.microsoft.com/office/drawing/2014/main" id="{5E43A4AB-9ECD-457B-892C-C7613DCDED7A}"/>
              </a:ext>
            </a:extLst>
          </p:cNvPr>
          <p:cNvSpPr txBox="1"/>
          <p:nvPr/>
        </p:nvSpPr>
        <p:spPr>
          <a:xfrm>
            <a:off x="3577491" y="3463740"/>
            <a:ext cx="3927486"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O + </a:t>
            </a:r>
            <a:r>
              <a:rPr kumimoji="0" lang="en-US" altLang="zh-CN" sz="2400" b="0" i="0" u="none" strike="noStrike" cap="none" normalizeH="0" baseline="0" dirty="0" err="1">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CaO</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Ca(OH)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p>
        </p:txBody>
      </p:sp>
      <p:sp>
        <p:nvSpPr>
          <p:cNvPr id="43" name="文本框 42">
            <a:extLst>
              <a:ext uri="{FF2B5EF4-FFF2-40B4-BE49-F238E27FC236}">
                <a16:creationId xmlns:a16="http://schemas.microsoft.com/office/drawing/2014/main" id="{6177E5EA-41DE-4649-AE3F-155F05572F25}"/>
              </a:ext>
            </a:extLst>
          </p:cNvPr>
          <p:cNvSpPr txBox="1"/>
          <p:nvPr/>
        </p:nvSpPr>
        <p:spPr>
          <a:xfrm>
            <a:off x="3555540" y="3975422"/>
            <a:ext cx="3614960"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CaCO</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3</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a:t>
            </a:r>
            <a:r>
              <a:rPr kumimoji="0" lang="en-US" altLang="zh-CN" sz="2400" b="0" i="0" u="none" strike="noStrike" cap="none" normalizeH="0" baseline="0" dirty="0" err="1">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CaO</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 CO</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lang="zh-CN" altLang="en-US" sz="2400" dirty="0">
                <a:latin typeface="黑体" panose="02010609060101010101" pitchFamily="49" charset="-122"/>
                <a:ea typeface="黑体" panose="02010609060101010101" pitchFamily="49" charset="-122"/>
                <a:cs typeface="Times New Roman" panose="02020603050405020304" pitchFamily="18" charset="0"/>
              </a:rPr>
              <a:t> ↑</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a:t>
            </a:r>
          </a:p>
        </p:txBody>
      </p:sp>
      <p:sp>
        <p:nvSpPr>
          <p:cNvPr id="44" name="文本框 43">
            <a:extLst>
              <a:ext uri="{FF2B5EF4-FFF2-40B4-BE49-F238E27FC236}">
                <a16:creationId xmlns:a16="http://schemas.microsoft.com/office/drawing/2014/main" id="{AA6EEFA9-E76C-43AA-B33E-597AF1D6484B}"/>
              </a:ext>
            </a:extLst>
          </p:cNvPr>
          <p:cNvSpPr txBox="1"/>
          <p:nvPr/>
        </p:nvSpPr>
        <p:spPr>
          <a:xfrm>
            <a:off x="3594539" y="4510507"/>
            <a:ext cx="3495095"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O</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2H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O + O</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lang="zh-CN" altLang="en-US" sz="2400" dirty="0">
                <a:latin typeface="黑体" panose="02010609060101010101" pitchFamily="49" charset="-122"/>
                <a:ea typeface="黑体" panose="02010609060101010101" pitchFamily="49" charset="-122"/>
                <a:cs typeface="Times New Roman" panose="02020603050405020304" pitchFamily="18" charset="0"/>
              </a:rPr>
              <a:t> ↑</a:t>
            </a:r>
            <a:endPar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endParaRPr>
          </a:p>
        </p:txBody>
      </p:sp>
      <p:sp>
        <p:nvSpPr>
          <p:cNvPr id="45" name="文本框 44">
            <a:extLst>
              <a:ext uri="{FF2B5EF4-FFF2-40B4-BE49-F238E27FC236}">
                <a16:creationId xmlns:a16="http://schemas.microsoft.com/office/drawing/2014/main" id="{4580BAC0-AFE6-4DD9-927C-AA0EBC95DE5F}"/>
              </a:ext>
            </a:extLst>
          </p:cNvPr>
          <p:cNvSpPr txBox="1"/>
          <p:nvPr/>
        </p:nvSpPr>
        <p:spPr>
          <a:xfrm>
            <a:off x="3596854" y="5022458"/>
            <a:ext cx="4341071"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Fe + 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SO</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4</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FeSO</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4 </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lang="zh-CN" altLang="en-US" sz="2400" dirty="0">
                <a:latin typeface="黑体" panose="02010609060101010101" pitchFamily="49" charset="-122"/>
                <a:ea typeface="黑体" panose="02010609060101010101" pitchFamily="49" charset="-122"/>
                <a:cs typeface="Times New Roman" panose="02020603050405020304" pitchFamily="18" charset="0"/>
              </a:rPr>
              <a:t> ↑</a:t>
            </a:r>
            <a:endPar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endParaRPr>
          </a:p>
        </p:txBody>
      </p:sp>
      <p:sp>
        <p:nvSpPr>
          <p:cNvPr id="46" name="文本框 45">
            <a:extLst>
              <a:ext uri="{FF2B5EF4-FFF2-40B4-BE49-F238E27FC236}">
                <a16:creationId xmlns:a16="http://schemas.microsoft.com/office/drawing/2014/main" id="{88279EF3-9FF7-4D72-8BEE-52CE6162CD34}"/>
              </a:ext>
            </a:extLst>
          </p:cNvPr>
          <p:cNvSpPr txBox="1"/>
          <p:nvPr/>
        </p:nvSpPr>
        <p:spPr>
          <a:xfrm>
            <a:off x="3594542" y="5496531"/>
            <a:ext cx="4210449"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HCl + NaOH      NaCl + 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O</a:t>
            </a:r>
            <a:endPar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endParaRPr>
          </a:p>
        </p:txBody>
      </p:sp>
      <p:sp>
        <p:nvSpPr>
          <p:cNvPr id="47" name="Text Box 240">
            <a:extLst>
              <a:ext uri="{FF2B5EF4-FFF2-40B4-BE49-F238E27FC236}">
                <a16:creationId xmlns:a16="http://schemas.microsoft.com/office/drawing/2014/main" id="{50D8781B-66B2-4B39-83A6-21270EDF3051}"/>
              </a:ext>
            </a:extLst>
          </p:cNvPr>
          <p:cNvSpPr txBox="1">
            <a:spLocks noChangeArrowheads="1"/>
          </p:cNvSpPr>
          <p:nvPr/>
        </p:nvSpPr>
        <p:spPr bwMode="auto">
          <a:xfrm>
            <a:off x="3110287" y="3009428"/>
            <a:ext cx="418576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   2Na + Cl</a:t>
            </a:r>
            <a:r>
              <a:rPr kumimoji="1"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  </a:t>
            </a:r>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    2NaCl   </a:t>
            </a:r>
          </a:p>
        </p:txBody>
      </p:sp>
      <p:sp>
        <p:nvSpPr>
          <p:cNvPr id="48" name="Text Box 17">
            <a:extLst>
              <a:ext uri="{FF2B5EF4-FFF2-40B4-BE49-F238E27FC236}">
                <a16:creationId xmlns:a16="http://schemas.microsoft.com/office/drawing/2014/main" id="{B61327FB-DADF-453D-95C1-5B5AC9795E66}"/>
              </a:ext>
            </a:extLst>
          </p:cNvPr>
          <p:cNvSpPr txBox="1">
            <a:spLocks noChangeArrowheads="1"/>
          </p:cNvSpPr>
          <p:nvPr/>
        </p:nvSpPr>
        <p:spPr bwMode="auto">
          <a:xfrm>
            <a:off x="5168095" y="2876473"/>
            <a:ext cx="38985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endParaRPr kumimoji="0" lang="zh-CN" altLang="en-US" sz="1600" b="0" i="0" u="none" strike="noStrike" kern="0" cap="none" spc="0" normalizeH="0" baseline="0" noProof="0" dirty="0">
              <a:ln>
                <a:noFill/>
              </a:ln>
              <a:effectLst/>
              <a:uLnTx/>
              <a:uFillTx/>
              <a:latin typeface="黑体" panose="02010609060101010101" pitchFamily="49" charset="-122"/>
              <a:ea typeface="黑体" panose="02010609060101010101" pitchFamily="49" charset="-122"/>
            </a:endParaRPr>
          </a:p>
        </p:txBody>
      </p:sp>
      <p:sp>
        <p:nvSpPr>
          <p:cNvPr id="52" name="Text Box 17">
            <a:extLst>
              <a:ext uri="{FF2B5EF4-FFF2-40B4-BE49-F238E27FC236}">
                <a16:creationId xmlns:a16="http://schemas.microsoft.com/office/drawing/2014/main" id="{F0825B47-E37F-4F8F-843E-3CDF6FC1C35F}"/>
              </a:ext>
            </a:extLst>
          </p:cNvPr>
          <p:cNvSpPr txBox="1">
            <a:spLocks noChangeArrowheads="1"/>
          </p:cNvSpPr>
          <p:nvPr/>
        </p:nvSpPr>
        <p:spPr bwMode="auto">
          <a:xfrm>
            <a:off x="4506210" y="3850553"/>
            <a:ext cx="59503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600" dirty="0">
                <a:latin typeface="黑体" panose="02010609060101010101" pitchFamily="49" charset="-122"/>
                <a:ea typeface="黑体" panose="02010609060101010101" pitchFamily="49" charset="-122"/>
                <a:cs typeface="Times New Roman" panose="02020603050405020304" pitchFamily="18" charset="0"/>
              </a:rPr>
              <a:t>高温</a:t>
            </a:r>
          </a:p>
        </p:txBody>
      </p:sp>
      <p:sp>
        <p:nvSpPr>
          <p:cNvPr id="53" name="Text Box 17">
            <a:extLst>
              <a:ext uri="{FF2B5EF4-FFF2-40B4-BE49-F238E27FC236}">
                <a16:creationId xmlns:a16="http://schemas.microsoft.com/office/drawing/2014/main" id="{EE2DBF4D-A3D1-451B-9714-CF443B30F511}"/>
              </a:ext>
            </a:extLst>
          </p:cNvPr>
          <p:cNvSpPr txBox="1">
            <a:spLocks noChangeArrowheads="1"/>
          </p:cNvSpPr>
          <p:nvPr/>
        </p:nvSpPr>
        <p:spPr bwMode="auto">
          <a:xfrm>
            <a:off x="4539873" y="4363745"/>
            <a:ext cx="56137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600" dirty="0">
                <a:latin typeface="黑体" panose="02010609060101010101" pitchFamily="49" charset="-122"/>
                <a:ea typeface="黑体" panose="02010609060101010101" pitchFamily="49" charset="-122"/>
                <a:cs typeface="Times New Roman" panose="02020603050405020304" pitchFamily="18" charset="0"/>
              </a:rPr>
              <a:t>MnO</a:t>
            </a:r>
            <a:r>
              <a:rPr lang="en-US" altLang="zh-CN" sz="1600" baseline="-25000" dirty="0">
                <a:latin typeface="黑体" panose="02010609060101010101" pitchFamily="49" charset="-122"/>
                <a:ea typeface="黑体" panose="02010609060101010101" pitchFamily="49" charset="-122"/>
                <a:cs typeface="Times New Roman" panose="02020603050405020304" pitchFamily="18" charset="0"/>
              </a:rPr>
              <a:t>2</a:t>
            </a:r>
            <a:endParaRPr lang="zh-CN" altLang="en-US" sz="1600" baseline="-250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70" name="文本框 69">
            <a:extLst>
              <a:ext uri="{FF2B5EF4-FFF2-40B4-BE49-F238E27FC236}">
                <a16:creationId xmlns:a16="http://schemas.microsoft.com/office/drawing/2014/main" id="{5E45BCCD-FFEA-43D6-87A0-0E3722E32394}"/>
              </a:ext>
            </a:extLst>
          </p:cNvPr>
          <p:cNvSpPr txBox="1"/>
          <p:nvPr/>
        </p:nvSpPr>
        <p:spPr>
          <a:xfrm>
            <a:off x="1669247" y="3488973"/>
            <a:ext cx="1470950"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zh-CN" altLang="en-US" sz="2400" b="0" i="0" u="none" strike="noStrike" cap="none" normalizeH="0" baseline="0" dirty="0">
                <a:ln>
                  <a:noFill/>
                </a:ln>
                <a:solidFill>
                  <a:srgbClr val="0066FF"/>
                </a:solidFill>
                <a:effectLst/>
                <a:latin typeface="黑体" panose="02010609060101010101" pitchFamily="49" charset="-122"/>
                <a:ea typeface="黑体" panose="02010609060101010101" pitchFamily="49" charset="-122"/>
                <a:cs typeface="Times New Roman" panose="02020603050405020304" pitchFamily="18" charset="0"/>
              </a:rPr>
              <a:t>化合反应</a:t>
            </a:r>
          </a:p>
        </p:txBody>
      </p:sp>
      <p:sp>
        <p:nvSpPr>
          <p:cNvPr id="71" name="文本框 70">
            <a:extLst>
              <a:ext uri="{FF2B5EF4-FFF2-40B4-BE49-F238E27FC236}">
                <a16:creationId xmlns:a16="http://schemas.microsoft.com/office/drawing/2014/main" id="{5D16B5AC-815E-48BF-AA07-C7E58D94F1C8}"/>
              </a:ext>
            </a:extLst>
          </p:cNvPr>
          <p:cNvSpPr txBox="1"/>
          <p:nvPr/>
        </p:nvSpPr>
        <p:spPr>
          <a:xfrm>
            <a:off x="1676110" y="4035544"/>
            <a:ext cx="1451479"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zh-CN" altLang="en-US" sz="2400" b="0" i="0" u="none" strike="noStrike" cap="none" normalizeH="0" baseline="0" dirty="0">
                <a:ln>
                  <a:noFill/>
                </a:ln>
                <a:solidFill>
                  <a:srgbClr val="0066FF"/>
                </a:solidFill>
                <a:effectLst/>
                <a:latin typeface="黑体" panose="02010609060101010101" pitchFamily="49" charset="-122"/>
                <a:ea typeface="黑体" panose="02010609060101010101" pitchFamily="49" charset="-122"/>
                <a:cs typeface="Times New Roman" panose="02020603050405020304" pitchFamily="18" charset="0"/>
              </a:rPr>
              <a:t>分解反应</a:t>
            </a:r>
          </a:p>
        </p:txBody>
      </p:sp>
      <p:sp>
        <p:nvSpPr>
          <p:cNvPr id="72" name="文本框 71">
            <a:extLst>
              <a:ext uri="{FF2B5EF4-FFF2-40B4-BE49-F238E27FC236}">
                <a16:creationId xmlns:a16="http://schemas.microsoft.com/office/drawing/2014/main" id="{10F499E8-4E28-47E3-897B-4CEC636E3E08}"/>
              </a:ext>
            </a:extLst>
          </p:cNvPr>
          <p:cNvSpPr txBox="1"/>
          <p:nvPr/>
        </p:nvSpPr>
        <p:spPr>
          <a:xfrm>
            <a:off x="1676110" y="4590435"/>
            <a:ext cx="1451478"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zh-CN" altLang="en-US" sz="2400" b="0" i="0" u="none" strike="noStrike" cap="none" normalizeH="0" baseline="0" dirty="0">
                <a:ln>
                  <a:noFill/>
                </a:ln>
                <a:solidFill>
                  <a:srgbClr val="0066FF"/>
                </a:solidFill>
                <a:effectLst/>
                <a:latin typeface="黑体" panose="02010609060101010101" pitchFamily="49" charset="-122"/>
                <a:ea typeface="黑体" panose="02010609060101010101" pitchFamily="49" charset="-122"/>
                <a:cs typeface="Times New Roman" panose="02020603050405020304" pitchFamily="18" charset="0"/>
              </a:rPr>
              <a:t>置换反应</a:t>
            </a:r>
          </a:p>
        </p:txBody>
      </p:sp>
      <p:sp>
        <p:nvSpPr>
          <p:cNvPr id="73" name="文本框 72">
            <a:extLst>
              <a:ext uri="{FF2B5EF4-FFF2-40B4-BE49-F238E27FC236}">
                <a16:creationId xmlns:a16="http://schemas.microsoft.com/office/drawing/2014/main" id="{57FAD511-B232-4EEA-8EC6-1AA951E78297}"/>
              </a:ext>
            </a:extLst>
          </p:cNvPr>
          <p:cNvSpPr txBox="1"/>
          <p:nvPr/>
        </p:nvSpPr>
        <p:spPr>
          <a:xfrm>
            <a:off x="1676110" y="5111348"/>
            <a:ext cx="1740107"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zh-CN" altLang="en-US" sz="2400" b="0" i="0" u="none" strike="noStrike" cap="none" normalizeH="0" baseline="0" dirty="0">
                <a:ln>
                  <a:noFill/>
                </a:ln>
                <a:solidFill>
                  <a:srgbClr val="0066FF"/>
                </a:solidFill>
                <a:effectLst/>
                <a:latin typeface="黑体" panose="02010609060101010101" pitchFamily="49" charset="-122"/>
                <a:ea typeface="黑体" panose="02010609060101010101" pitchFamily="49" charset="-122"/>
                <a:cs typeface="Times New Roman" panose="02020603050405020304" pitchFamily="18" charset="0"/>
              </a:rPr>
              <a:t>复分解反应</a:t>
            </a:r>
          </a:p>
        </p:txBody>
      </p:sp>
      <p:cxnSp>
        <p:nvCxnSpPr>
          <p:cNvPr id="22" name="直接连接符 21">
            <a:extLst>
              <a:ext uri="{FF2B5EF4-FFF2-40B4-BE49-F238E27FC236}">
                <a16:creationId xmlns:a16="http://schemas.microsoft.com/office/drawing/2014/main" id="{0BCE589E-4FB7-4848-B1B5-40D2A27175E0}"/>
              </a:ext>
            </a:extLst>
          </p:cNvPr>
          <p:cNvCxnSpPr>
            <a:stCxn id="70" idx="3"/>
          </p:cNvCxnSpPr>
          <p:nvPr/>
        </p:nvCxnSpPr>
        <p:spPr>
          <a:xfrm flipV="1">
            <a:off x="3140197" y="3297371"/>
            <a:ext cx="476736" cy="42243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4" name="直接连接符 73">
            <a:extLst>
              <a:ext uri="{FF2B5EF4-FFF2-40B4-BE49-F238E27FC236}">
                <a16:creationId xmlns:a16="http://schemas.microsoft.com/office/drawing/2014/main" id="{95EFF7E2-0CEE-4A26-9A13-EDE576F9EC8F}"/>
              </a:ext>
            </a:extLst>
          </p:cNvPr>
          <p:cNvCxnSpPr>
            <a:cxnSpLocks/>
            <a:stCxn id="70" idx="3"/>
            <a:endCxn id="42" idx="1"/>
          </p:cNvCxnSpPr>
          <p:nvPr/>
        </p:nvCxnSpPr>
        <p:spPr>
          <a:xfrm flipV="1">
            <a:off x="3140197" y="3694573"/>
            <a:ext cx="437294" cy="2523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5" name="直接连接符 74">
            <a:extLst>
              <a:ext uri="{FF2B5EF4-FFF2-40B4-BE49-F238E27FC236}">
                <a16:creationId xmlns:a16="http://schemas.microsoft.com/office/drawing/2014/main" id="{E8640E12-C67A-45EE-BB81-77E5423C49FE}"/>
              </a:ext>
            </a:extLst>
          </p:cNvPr>
          <p:cNvCxnSpPr>
            <a:cxnSpLocks/>
            <a:stCxn id="71" idx="3"/>
            <a:endCxn id="43" idx="1"/>
          </p:cNvCxnSpPr>
          <p:nvPr/>
        </p:nvCxnSpPr>
        <p:spPr>
          <a:xfrm flipV="1">
            <a:off x="3127589" y="4206255"/>
            <a:ext cx="427951" cy="6012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6" name="直接连接符 75">
            <a:extLst>
              <a:ext uri="{FF2B5EF4-FFF2-40B4-BE49-F238E27FC236}">
                <a16:creationId xmlns:a16="http://schemas.microsoft.com/office/drawing/2014/main" id="{9D1231C8-FACC-4DDF-8ECA-B91EC731D3C6}"/>
              </a:ext>
            </a:extLst>
          </p:cNvPr>
          <p:cNvCxnSpPr>
            <a:cxnSpLocks/>
            <a:stCxn id="71" idx="3"/>
            <a:endCxn id="44" idx="1"/>
          </p:cNvCxnSpPr>
          <p:nvPr/>
        </p:nvCxnSpPr>
        <p:spPr>
          <a:xfrm>
            <a:off x="3127589" y="4266377"/>
            <a:ext cx="466950" cy="47496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9" name="直接连接符 78">
            <a:extLst>
              <a:ext uri="{FF2B5EF4-FFF2-40B4-BE49-F238E27FC236}">
                <a16:creationId xmlns:a16="http://schemas.microsoft.com/office/drawing/2014/main" id="{B96C35BF-4ED3-4060-87D6-87C0762CF5D3}"/>
              </a:ext>
            </a:extLst>
          </p:cNvPr>
          <p:cNvCxnSpPr>
            <a:cxnSpLocks/>
            <a:stCxn id="72" idx="3"/>
            <a:endCxn id="45" idx="1"/>
          </p:cNvCxnSpPr>
          <p:nvPr/>
        </p:nvCxnSpPr>
        <p:spPr>
          <a:xfrm>
            <a:off x="3127588" y="4821268"/>
            <a:ext cx="469266" cy="43202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2" name="直接连接符 81">
            <a:extLst>
              <a:ext uri="{FF2B5EF4-FFF2-40B4-BE49-F238E27FC236}">
                <a16:creationId xmlns:a16="http://schemas.microsoft.com/office/drawing/2014/main" id="{8C684A96-72DC-4B2F-9F14-4995E334526D}"/>
              </a:ext>
            </a:extLst>
          </p:cNvPr>
          <p:cNvCxnSpPr>
            <a:cxnSpLocks/>
            <a:stCxn id="73" idx="3"/>
            <a:endCxn id="46" idx="1"/>
          </p:cNvCxnSpPr>
          <p:nvPr/>
        </p:nvCxnSpPr>
        <p:spPr>
          <a:xfrm>
            <a:off x="3416217" y="5342181"/>
            <a:ext cx="178325" cy="385183"/>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69" name="组合 68">
            <a:extLst>
              <a:ext uri="{FF2B5EF4-FFF2-40B4-BE49-F238E27FC236}">
                <a16:creationId xmlns:a16="http://schemas.microsoft.com/office/drawing/2014/main" id="{43C11117-FFAF-4C14-8ADA-8D1ABF5BDBAC}"/>
              </a:ext>
            </a:extLst>
          </p:cNvPr>
          <p:cNvGrpSpPr/>
          <p:nvPr/>
        </p:nvGrpSpPr>
        <p:grpSpPr>
          <a:xfrm>
            <a:off x="5081709" y="3219997"/>
            <a:ext cx="590400" cy="71438"/>
            <a:chOff x="6137274" y="2281383"/>
            <a:chExt cx="590400" cy="71438"/>
          </a:xfrm>
        </p:grpSpPr>
        <p:cxnSp>
          <p:nvCxnSpPr>
            <p:cNvPr id="77" name="直接连接符 76">
              <a:extLst>
                <a:ext uri="{FF2B5EF4-FFF2-40B4-BE49-F238E27FC236}">
                  <a16:creationId xmlns:a16="http://schemas.microsoft.com/office/drawing/2014/main" id="{E1615B00-7323-4432-B878-20AA55077723}"/>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78" name="直接连接符 77">
              <a:extLst>
                <a:ext uri="{FF2B5EF4-FFF2-40B4-BE49-F238E27FC236}">
                  <a16:creationId xmlns:a16="http://schemas.microsoft.com/office/drawing/2014/main" id="{129EDA3E-595D-4808-B56F-1AE4F50EB9A1}"/>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80" name="组合 79">
            <a:extLst>
              <a:ext uri="{FF2B5EF4-FFF2-40B4-BE49-F238E27FC236}">
                <a16:creationId xmlns:a16="http://schemas.microsoft.com/office/drawing/2014/main" id="{7872BC0E-48E2-4C62-89E6-D1BC1CC91EF3}"/>
              </a:ext>
            </a:extLst>
          </p:cNvPr>
          <p:cNvGrpSpPr/>
          <p:nvPr/>
        </p:nvGrpSpPr>
        <p:grpSpPr>
          <a:xfrm>
            <a:off x="5126976" y="3668537"/>
            <a:ext cx="590400" cy="71438"/>
            <a:chOff x="6137274" y="2281383"/>
            <a:chExt cx="590400" cy="71438"/>
          </a:xfrm>
        </p:grpSpPr>
        <p:cxnSp>
          <p:nvCxnSpPr>
            <p:cNvPr id="81" name="直接连接符 80">
              <a:extLst>
                <a:ext uri="{FF2B5EF4-FFF2-40B4-BE49-F238E27FC236}">
                  <a16:creationId xmlns:a16="http://schemas.microsoft.com/office/drawing/2014/main" id="{406BB69D-63AE-4E88-B3E8-E44283A7346A}"/>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83" name="直接连接符 82">
              <a:extLst>
                <a:ext uri="{FF2B5EF4-FFF2-40B4-BE49-F238E27FC236}">
                  <a16:creationId xmlns:a16="http://schemas.microsoft.com/office/drawing/2014/main" id="{63AAC9B2-6149-4F8B-A8B5-67167F93B6EF}"/>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84" name="组合 83">
            <a:extLst>
              <a:ext uri="{FF2B5EF4-FFF2-40B4-BE49-F238E27FC236}">
                <a16:creationId xmlns:a16="http://schemas.microsoft.com/office/drawing/2014/main" id="{968873B1-E8D5-4ECD-A479-BDD398451066}"/>
              </a:ext>
            </a:extLst>
          </p:cNvPr>
          <p:cNvGrpSpPr/>
          <p:nvPr/>
        </p:nvGrpSpPr>
        <p:grpSpPr>
          <a:xfrm>
            <a:off x="4474908" y="4200218"/>
            <a:ext cx="590400" cy="71438"/>
            <a:chOff x="6137274" y="2281383"/>
            <a:chExt cx="590400" cy="71438"/>
          </a:xfrm>
        </p:grpSpPr>
        <p:cxnSp>
          <p:nvCxnSpPr>
            <p:cNvPr id="85" name="直接连接符 84">
              <a:extLst>
                <a:ext uri="{FF2B5EF4-FFF2-40B4-BE49-F238E27FC236}">
                  <a16:creationId xmlns:a16="http://schemas.microsoft.com/office/drawing/2014/main" id="{2F347CFB-F7E2-4FA3-B4A4-9211BA394FBE}"/>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87" name="直接连接符 86">
              <a:extLst>
                <a:ext uri="{FF2B5EF4-FFF2-40B4-BE49-F238E27FC236}">
                  <a16:creationId xmlns:a16="http://schemas.microsoft.com/office/drawing/2014/main" id="{021DB320-5741-479D-9951-2FDB604F84C6}"/>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90" name="组合 89">
            <a:extLst>
              <a:ext uri="{FF2B5EF4-FFF2-40B4-BE49-F238E27FC236}">
                <a16:creationId xmlns:a16="http://schemas.microsoft.com/office/drawing/2014/main" id="{568538F7-E723-4723-9EA6-C0592DCB0E73}"/>
              </a:ext>
            </a:extLst>
          </p:cNvPr>
          <p:cNvGrpSpPr/>
          <p:nvPr/>
        </p:nvGrpSpPr>
        <p:grpSpPr>
          <a:xfrm>
            <a:off x="4474908" y="4720732"/>
            <a:ext cx="590400" cy="71438"/>
            <a:chOff x="6137274" y="2281383"/>
            <a:chExt cx="590400" cy="71438"/>
          </a:xfrm>
        </p:grpSpPr>
        <p:cxnSp>
          <p:nvCxnSpPr>
            <p:cNvPr id="91" name="直接连接符 90">
              <a:extLst>
                <a:ext uri="{FF2B5EF4-FFF2-40B4-BE49-F238E27FC236}">
                  <a16:creationId xmlns:a16="http://schemas.microsoft.com/office/drawing/2014/main" id="{2D80EC69-005C-4FF9-9FE0-55D382B3E924}"/>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93" name="直接连接符 92">
              <a:extLst>
                <a:ext uri="{FF2B5EF4-FFF2-40B4-BE49-F238E27FC236}">
                  <a16:creationId xmlns:a16="http://schemas.microsoft.com/office/drawing/2014/main" id="{96565CC7-A5A4-4FF7-ACE9-4C1ADCAA20F6}"/>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94" name="组合 93">
            <a:extLst>
              <a:ext uri="{FF2B5EF4-FFF2-40B4-BE49-F238E27FC236}">
                <a16:creationId xmlns:a16="http://schemas.microsoft.com/office/drawing/2014/main" id="{C3898B25-F11F-45ED-8A44-92EB160F3A6F}"/>
              </a:ext>
            </a:extLst>
          </p:cNvPr>
          <p:cNvGrpSpPr/>
          <p:nvPr/>
        </p:nvGrpSpPr>
        <p:grpSpPr>
          <a:xfrm>
            <a:off x="5153225" y="5225569"/>
            <a:ext cx="590400" cy="71438"/>
            <a:chOff x="6137274" y="2281383"/>
            <a:chExt cx="590400" cy="71438"/>
          </a:xfrm>
        </p:grpSpPr>
        <p:cxnSp>
          <p:nvCxnSpPr>
            <p:cNvPr id="96" name="直接连接符 95">
              <a:extLst>
                <a:ext uri="{FF2B5EF4-FFF2-40B4-BE49-F238E27FC236}">
                  <a16:creationId xmlns:a16="http://schemas.microsoft.com/office/drawing/2014/main" id="{0B3B6702-13B0-41D0-AAD3-9FE8E98E8E84}"/>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97" name="直接连接符 96">
              <a:extLst>
                <a:ext uri="{FF2B5EF4-FFF2-40B4-BE49-F238E27FC236}">
                  <a16:creationId xmlns:a16="http://schemas.microsoft.com/office/drawing/2014/main" id="{35C14179-3096-4F7A-83F2-79E9CC0D02B8}"/>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99" name="组合 98">
            <a:extLst>
              <a:ext uri="{FF2B5EF4-FFF2-40B4-BE49-F238E27FC236}">
                <a16:creationId xmlns:a16="http://schemas.microsoft.com/office/drawing/2014/main" id="{4A9A9AA3-F4FA-4B06-A3E6-3BB83DBB5EAC}"/>
              </a:ext>
            </a:extLst>
          </p:cNvPr>
          <p:cNvGrpSpPr/>
          <p:nvPr/>
        </p:nvGrpSpPr>
        <p:grpSpPr>
          <a:xfrm>
            <a:off x="5351719" y="5720197"/>
            <a:ext cx="590400" cy="71438"/>
            <a:chOff x="6137274" y="2281383"/>
            <a:chExt cx="590400" cy="71438"/>
          </a:xfrm>
        </p:grpSpPr>
        <p:cxnSp>
          <p:nvCxnSpPr>
            <p:cNvPr id="100" name="直接连接符 99">
              <a:extLst>
                <a:ext uri="{FF2B5EF4-FFF2-40B4-BE49-F238E27FC236}">
                  <a16:creationId xmlns:a16="http://schemas.microsoft.com/office/drawing/2014/main" id="{1236F45C-4327-4082-BF04-3C50B0F45416}"/>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101" name="直接连接符 100">
              <a:extLst>
                <a:ext uri="{FF2B5EF4-FFF2-40B4-BE49-F238E27FC236}">
                  <a16:creationId xmlns:a16="http://schemas.microsoft.com/office/drawing/2014/main" id="{8990368A-88A0-479C-B29F-70B6D00B848E}"/>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spTree>
    <p:custDataLst>
      <p:tags r:id="rId1"/>
    </p:custDataLst>
    <p:extLst>
      <p:ext uri="{BB962C8B-B14F-4D97-AF65-F5344CB8AC3E}">
        <p14:creationId xmlns:p14="http://schemas.microsoft.com/office/powerpoint/2010/main" val="3779319862"/>
      </p:ext>
    </p:extLst>
  </p:cSld>
  <p:clrMapOvr>
    <a:masterClrMapping/>
  </p:clrMapOvr>
  <mc:AlternateContent xmlns:mc="http://schemas.openxmlformats.org/markup-compatibility/2006" xmlns:p14="http://schemas.microsoft.com/office/powerpoint/2010/main">
    <mc:Choice Requires="p14">
      <p:transition spd="slow" p14:dur="2000" advTm="168431"/>
    </mc:Choice>
    <mc:Fallback xmlns="">
      <p:transition spd="slow" advTm="16843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2" grpId="0"/>
      <p:bldP spid="7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095825" y="2315997"/>
            <a:ext cx="5556738" cy="23447"/>
          </a:xfrm>
          <a:prstGeom prst="line">
            <a:avLst/>
          </a:prstGeom>
          <a:ln w="12700">
            <a:solidFill>
              <a:srgbClr val="711000"/>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33114"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711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AE0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3095826" y="1671831"/>
            <a:ext cx="5556738"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任务三 巩固提升</a:t>
            </a:r>
          </a:p>
        </p:txBody>
      </p:sp>
      <p:sp>
        <p:nvSpPr>
          <p:cNvPr id="9" name="文本框 8"/>
          <p:cNvSpPr txBox="1"/>
          <p:nvPr/>
        </p:nvSpPr>
        <p:spPr>
          <a:xfrm>
            <a:off x="2368654" y="2403921"/>
            <a:ext cx="7461077" cy="461665"/>
          </a:xfrm>
          <a:prstGeom prst="rect">
            <a:avLst/>
          </a:prstGeom>
          <a:no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rPr>
              <a:t>    </a:t>
            </a:r>
            <a:r>
              <a:rPr lang="zh-CN" altLang="en-US" sz="2400" dirty="0">
                <a:solidFill>
                  <a:srgbClr val="AE0203"/>
                </a:solidFill>
                <a:latin typeface="黑体" panose="02010609060101010101" pitchFamily="49" charset="-122"/>
                <a:ea typeface="黑体" panose="02010609060101010101" pitchFamily="49" charset="-122"/>
              </a:rPr>
              <a:t>活动</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1</a:t>
            </a:r>
            <a:r>
              <a:rPr lang="en-US" altLang="zh-CN" sz="2400" dirty="0">
                <a:solidFill>
                  <a:srgbClr val="AE0203"/>
                </a:solidFill>
                <a:latin typeface="黑体" panose="02010609060101010101" pitchFamily="49" charset="-122"/>
                <a:ea typeface="黑体" panose="02010609060101010101" pitchFamily="49" charset="-122"/>
              </a:rPr>
              <a:t> </a:t>
            </a:r>
            <a:r>
              <a:rPr lang="zh-CN" altLang="en-US" sz="2400" dirty="0">
                <a:solidFill>
                  <a:prstClr val="black"/>
                </a:solidFill>
                <a:latin typeface="黑体" panose="02010609060101010101" pitchFamily="49" charset="-122"/>
                <a:ea typeface="黑体" panose="02010609060101010101" pitchFamily="49" charset="-122"/>
              </a:rPr>
              <a:t>请你为下列反应分类，说明你的分类依据。</a:t>
            </a:r>
          </a:p>
        </p:txBody>
      </p:sp>
      <p:sp>
        <p:nvSpPr>
          <p:cNvPr id="42" name="文本框 41">
            <a:extLst>
              <a:ext uri="{FF2B5EF4-FFF2-40B4-BE49-F238E27FC236}">
                <a16:creationId xmlns:a16="http://schemas.microsoft.com/office/drawing/2014/main" id="{5E43A4AB-9ECD-457B-892C-C7613DCDED7A}"/>
              </a:ext>
            </a:extLst>
          </p:cNvPr>
          <p:cNvSpPr txBox="1"/>
          <p:nvPr/>
        </p:nvSpPr>
        <p:spPr>
          <a:xfrm>
            <a:off x="3577488" y="3463740"/>
            <a:ext cx="3927486"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O + </a:t>
            </a:r>
            <a:r>
              <a:rPr kumimoji="0" lang="en-US" altLang="zh-CN" sz="2400" b="0" i="0" u="none" strike="noStrike" cap="none" normalizeH="0" baseline="0" dirty="0" err="1">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CaO</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Ca(OH)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p>
        </p:txBody>
      </p:sp>
      <p:sp>
        <p:nvSpPr>
          <p:cNvPr id="43" name="文本框 42">
            <a:extLst>
              <a:ext uri="{FF2B5EF4-FFF2-40B4-BE49-F238E27FC236}">
                <a16:creationId xmlns:a16="http://schemas.microsoft.com/office/drawing/2014/main" id="{6177E5EA-41DE-4649-AE3F-155F05572F25}"/>
              </a:ext>
            </a:extLst>
          </p:cNvPr>
          <p:cNvSpPr txBox="1"/>
          <p:nvPr/>
        </p:nvSpPr>
        <p:spPr>
          <a:xfrm>
            <a:off x="3555537" y="3975422"/>
            <a:ext cx="3614960"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CaCO</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3</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a:t>
            </a:r>
            <a:r>
              <a:rPr kumimoji="0" lang="en-US" altLang="zh-CN" sz="2400" b="0" i="0" u="none" strike="noStrike" cap="none" normalizeH="0" baseline="0" dirty="0" err="1">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CaO</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 CO</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lang="zh-CN" altLang="en-US" sz="2400" dirty="0">
                <a:latin typeface="黑体" panose="02010609060101010101" pitchFamily="49" charset="-122"/>
                <a:ea typeface="黑体" panose="02010609060101010101" pitchFamily="49" charset="-122"/>
                <a:cs typeface="Times New Roman" panose="02020603050405020304" pitchFamily="18" charset="0"/>
              </a:rPr>
              <a:t> ↑</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a:t>
            </a:r>
          </a:p>
        </p:txBody>
      </p:sp>
      <p:sp>
        <p:nvSpPr>
          <p:cNvPr id="44" name="文本框 43">
            <a:extLst>
              <a:ext uri="{FF2B5EF4-FFF2-40B4-BE49-F238E27FC236}">
                <a16:creationId xmlns:a16="http://schemas.microsoft.com/office/drawing/2014/main" id="{AA6EEFA9-E76C-43AA-B33E-597AF1D6484B}"/>
              </a:ext>
            </a:extLst>
          </p:cNvPr>
          <p:cNvSpPr txBox="1"/>
          <p:nvPr/>
        </p:nvSpPr>
        <p:spPr>
          <a:xfrm>
            <a:off x="3594536" y="4510507"/>
            <a:ext cx="3495095"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O</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2H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O + O</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lang="zh-CN" altLang="en-US" sz="2400" dirty="0">
                <a:latin typeface="黑体" panose="02010609060101010101" pitchFamily="49" charset="-122"/>
                <a:ea typeface="黑体" panose="02010609060101010101" pitchFamily="49" charset="-122"/>
                <a:cs typeface="Times New Roman" panose="02020603050405020304" pitchFamily="18" charset="0"/>
              </a:rPr>
              <a:t> ↑</a:t>
            </a:r>
            <a:endPar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endParaRPr>
          </a:p>
        </p:txBody>
      </p:sp>
      <p:sp>
        <p:nvSpPr>
          <p:cNvPr id="45" name="文本框 44">
            <a:extLst>
              <a:ext uri="{FF2B5EF4-FFF2-40B4-BE49-F238E27FC236}">
                <a16:creationId xmlns:a16="http://schemas.microsoft.com/office/drawing/2014/main" id="{4580BAC0-AFE6-4DD9-927C-AA0EBC95DE5F}"/>
              </a:ext>
            </a:extLst>
          </p:cNvPr>
          <p:cNvSpPr txBox="1"/>
          <p:nvPr/>
        </p:nvSpPr>
        <p:spPr>
          <a:xfrm>
            <a:off x="3596851" y="5022458"/>
            <a:ext cx="4341071"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Fe + 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SO</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4</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FeSO</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4 </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lang="zh-CN" altLang="en-US" sz="2400" dirty="0">
                <a:latin typeface="黑体" panose="02010609060101010101" pitchFamily="49" charset="-122"/>
                <a:ea typeface="黑体" panose="02010609060101010101" pitchFamily="49" charset="-122"/>
                <a:cs typeface="Times New Roman" panose="02020603050405020304" pitchFamily="18" charset="0"/>
              </a:rPr>
              <a:t> ↑</a:t>
            </a:r>
            <a:endPar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endParaRPr>
          </a:p>
        </p:txBody>
      </p:sp>
      <p:sp>
        <p:nvSpPr>
          <p:cNvPr id="46" name="文本框 45">
            <a:extLst>
              <a:ext uri="{FF2B5EF4-FFF2-40B4-BE49-F238E27FC236}">
                <a16:creationId xmlns:a16="http://schemas.microsoft.com/office/drawing/2014/main" id="{88279EF3-9FF7-4D72-8BEE-52CE6162CD34}"/>
              </a:ext>
            </a:extLst>
          </p:cNvPr>
          <p:cNvSpPr txBox="1"/>
          <p:nvPr/>
        </p:nvSpPr>
        <p:spPr>
          <a:xfrm>
            <a:off x="3594539" y="5496531"/>
            <a:ext cx="4210449"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HCl + NaOH      NaCl + 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O</a:t>
            </a:r>
            <a:endPar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endParaRPr>
          </a:p>
        </p:txBody>
      </p:sp>
      <p:sp>
        <p:nvSpPr>
          <p:cNvPr id="47" name="Text Box 240">
            <a:extLst>
              <a:ext uri="{FF2B5EF4-FFF2-40B4-BE49-F238E27FC236}">
                <a16:creationId xmlns:a16="http://schemas.microsoft.com/office/drawing/2014/main" id="{50D8781B-66B2-4B39-83A6-21270EDF3051}"/>
              </a:ext>
            </a:extLst>
          </p:cNvPr>
          <p:cNvSpPr txBox="1">
            <a:spLocks noChangeArrowheads="1"/>
          </p:cNvSpPr>
          <p:nvPr/>
        </p:nvSpPr>
        <p:spPr bwMode="auto">
          <a:xfrm>
            <a:off x="3110284" y="3009428"/>
            <a:ext cx="418576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   2Na + Cl</a:t>
            </a:r>
            <a:r>
              <a:rPr kumimoji="1"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  </a:t>
            </a:r>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    2NaCl   </a:t>
            </a:r>
          </a:p>
        </p:txBody>
      </p:sp>
      <p:sp>
        <p:nvSpPr>
          <p:cNvPr id="48" name="Text Box 17">
            <a:extLst>
              <a:ext uri="{FF2B5EF4-FFF2-40B4-BE49-F238E27FC236}">
                <a16:creationId xmlns:a16="http://schemas.microsoft.com/office/drawing/2014/main" id="{B61327FB-DADF-453D-95C1-5B5AC9795E66}"/>
              </a:ext>
            </a:extLst>
          </p:cNvPr>
          <p:cNvSpPr txBox="1">
            <a:spLocks noChangeArrowheads="1"/>
          </p:cNvSpPr>
          <p:nvPr/>
        </p:nvSpPr>
        <p:spPr bwMode="auto">
          <a:xfrm>
            <a:off x="5168092" y="2876473"/>
            <a:ext cx="38985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endParaRPr kumimoji="0" lang="zh-CN" altLang="en-US" sz="1600" b="0" i="0" u="none" strike="noStrike" kern="0" cap="none" spc="0" normalizeH="0" baseline="0" noProof="0" dirty="0">
              <a:ln>
                <a:noFill/>
              </a:ln>
              <a:effectLst/>
              <a:uLnTx/>
              <a:uFillTx/>
              <a:latin typeface="黑体" panose="02010609060101010101" pitchFamily="49" charset="-122"/>
              <a:ea typeface="黑体" panose="02010609060101010101" pitchFamily="49" charset="-122"/>
            </a:endParaRPr>
          </a:p>
        </p:txBody>
      </p:sp>
      <p:sp>
        <p:nvSpPr>
          <p:cNvPr id="52" name="Text Box 17">
            <a:extLst>
              <a:ext uri="{FF2B5EF4-FFF2-40B4-BE49-F238E27FC236}">
                <a16:creationId xmlns:a16="http://schemas.microsoft.com/office/drawing/2014/main" id="{F0825B47-E37F-4F8F-843E-3CDF6FC1C35F}"/>
              </a:ext>
            </a:extLst>
          </p:cNvPr>
          <p:cNvSpPr txBox="1">
            <a:spLocks noChangeArrowheads="1"/>
          </p:cNvSpPr>
          <p:nvPr/>
        </p:nvSpPr>
        <p:spPr bwMode="auto">
          <a:xfrm>
            <a:off x="4506207" y="3850553"/>
            <a:ext cx="59503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600" dirty="0">
                <a:latin typeface="黑体" panose="02010609060101010101" pitchFamily="49" charset="-122"/>
                <a:ea typeface="黑体" panose="02010609060101010101" pitchFamily="49" charset="-122"/>
                <a:cs typeface="Times New Roman" panose="02020603050405020304" pitchFamily="18" charset="0"/>
              </a:rPr>
              <a:t>高温</a:t>
            </a:r>
          </a:p>
        </p:txBody>
      </p:sp>
      <p:sp>
        <p:nvSpPr>
          <p:cNvPr id="53" name="Text Box 17">
            <a:extLst>
              <a:ext uri="{FF2B5EF4-FFF2-40B4-BE49-F238E27FC236}">
                <a16:creationId xmlns:a16="http://schemas.microsoft.com/office/drawing/2014/main" id="{EE2DBF4D-A3D1-451B-9714-CF443B30F511}"/>
              </a:ext>
            </a:extLst>
          </p:cNvPr>
          <p:cNvSpPr txBox="1">
            <a:spLocks noChangeArrowheads="1"/>
          </p:cNvSpPr>
          <p:nvPr/>
        </p:nvSpPr>
        <p:spPr bwMode="auto">
          <a:xfrm>
            <a:off x="4539870" y="4363745"/>
            <a:ext cx="56137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600" dirty="0">
                <a:latin typeface="黑体" panose="02010609060101010101" pitchFamily="49" charset="-122"/>
                <a:ea typeface="黑体" panose="02010609060101010101" pitchFamily="49" charset="-122"/>
                <a:cs typeface="Times New Roman" panose="02020603050405020304" pitchFamily="18" charset="0"/>
              </a:rPr>
              <a:t>MnO</a:t>
            </a:r>
            <a:r>
              <a:rPr lang="en-US" altLang="zh-CN" sz="1600" baseline="-25000" dirty="0">
                <a:latin typeface="黑体" panose="02010609060101010101" pitchFamily="49" charset="-122"/>
                <a:ea typeface="黑体" panose="02010609060101010101" pitchFamily="49" charset="-122"/>
                <a:cs typeface="Times New Roman" panose="02020603050405020304" pitchFamily="18" charset="0"/>
              </a:rPr>
              <a:t>2</a:t>
            </a:r>
            <a:endParaRPr lang="zh-CN" altLang="en-US" sz="1600" baseline="-250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70" name="文本框 69">
            <a:extLst>
              <a:ext uri="{FF2B5EF4-FFF2-40B4-BE49-F238E27FC236}">
                <a16:creationId xmlns:a16="http://schemas.microsoft.com/office/drawing/2014/main" id="{5E45BCCD-FFEA-43D6-87A0-0E3722E32394}"/>
              </a:ext>
            </a:extLst>
          </p:cNvPr>
          <p:cNvSpPr txBox="1"/>
          <p:nvPr/>
        </p:nvSpPr>
        <p:spPr>
          <a:xfrm>
            <a:off x="1669244" y="3488973"/>
            <a:ext cx="1470950"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zh-CN" altLang="en-US" sz="2400" b="0" i="0" u="none" strike="noStrike" cap="none" normalizeH="0" baseline="0" dirty="0">
                <a:ln>
                  <a:noFill/>
                </a:ln>
                <a:solidFill>
                  <a:srgbClr val="0066FF"/>
                </a:solidFill>
                <a:effectLst/>
                <a:latin typeface="黑体" panose="02010609060101010101" pitchFamily="49" charset="-122"/>
                <a:ea typeface="黑体" panose="02010609060101010101" pitchFamily="49" charset="-122"/>
                <a:cs typeface="Times New Roman" panose="02020603050405020304" pitchFamily="18" charset="0"/>
              </a:rPr>
              <a:t>化合反应</a:t>
            </a:r>
          </a:p>
        </p:txBody>
      </p:sp>
      <p:sp>
        <p:nvSpPr>
          <p:cNvPr id="71" name="文本框 70">
            <a:extLst>
              <a:ext uri="{FF2B5EF4-FFF2-40B4-BE49-F238E27FC236}">
                <a16:creationId xmlns:a16="http://schemas.microsoft.com/office/drawing/2014/main" id="{5D16B5AC-815E-48BF-AA07-C7E58D94F1C8}"/>
              </a:ext>
            </a:extLst>
          </p:cNvPr>
          <p:cNvSpPr txBox="1"/>
          <p:nvPr/>
        </p:nvSpPr>
        <p:spPr>
          <a:xfrm>
            <a:off x="1676107" y="4035544"/>
            <a:ext cx="1451479"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zh-CN" altLang="en-US" sz="2400" b="0" i="0" u="none" strike="noStrike" cap="none" normalizeH="0" baseline="0" dirty="0">
                <a:ln>
                  <a:noFill/>
                </a:ln>
                <a:solidFill>
                  <a:srgbClr val="0066FF"/>
                </a:solidFill>
                <a:effectLst/>
                <a:latin typeface="黑体" panose="02010609060101010101" pitchFamily="49" charset="-122"/>
                <a:ea typeface="黑体" panose="02010609060101010101" pitchFamily="49" charset="-122"/>
                <a:cs typeface="Times New Roman" panose="02020603050405020304" pitchFamily="18" charset="0"/>
              </a:rPr>
              <a:t>分解反应</a:t>
            </a:r>
          </a:p>
        </p:txBody>
      </p:sp>
      <p:sp>
        <p:nvSpPr>
          <p:cNvPr id="72" name="文本框 71">
            <a:extLst>
              <a:ext uri="{FF2B5EF4-FFF2-40B4-BE49-F238E27FC236}">
                <a16:creationId xmlns:a16="http://schemas.microsoft.com/office/drawing/2014/main" id="{10F499E8-4E28-47E3-897B-4CEC636E3E08}"/>
              </a:ext>
            </a:extLst>
          </p:cNvPr>
          <p:cNvSpPr txBox="1"/>
          <p:nvPr/>
        </p:nvSpPr>
        <p:spPr>
          <a:xfrm>
            <a:off x="1676107" y="4590435"/>
            <a:ext cx="1451478"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zh-CN" altLang="en-US" sz="2400" b="0" i="0" u="none" strike="noStrike" cap="none" normalizeH="0" baseline="0" dirty="0">
                <a:ln>
                  <a:noFill/>
                </a:ln>
                <a:solidFill>
                  <a:srgbClr val="0066FF"/>
                </a:solidFill>
                <a:effectLst/>
                <a:latin typeface="黑体" panose="02010609060101010101" pitchFamily="49" charset="-122"/>
                <a:ea typeface="黑体" panose="02010609060101010101" pitchFamily="49" charset="-122"/>
                <a:cs typeface="Times New Roman" panose="02020603050405020304" pitchFamily="18" charset="0"/>
              </a:rPr>
              <a:t>置换反应</a:t>
            </a:r>
          </a:p>
        </p:txBody>
      </p:sp>
      <p:sp>
        <p:nvSpPr>
          <p:cNvPr id="73" name="文本框 72">
            <a:extLst>
              <a:ext uri="{FF2B5EF4-FFF2-40B4-BE49-F238E27FC236}">
                <a16:creationId xmlns:a16="http://schemas.microsoft.com/office/drawing/2014/main" id="{57FAD511-B232-4EEA-8EC6-1AA951E78297}"/>
              </a:ext>
            </a:extLst>
          </p:cNvPr>
          <p:cNvSpPr txBox="1"/>
          <p:nvPr/>
        </p:nvSpPr>
        <p:spPr>
          <a:xfrm>
            <a:off x="1676107" y="5111348"/>
            <a:ext cx="1740107"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zh-CN" altLang="en-US" sz="2400" b="0" i="0" u="none" strike="noStrike" cap="none" normalizeH="0" baseline="0" dirty="0">
                <a:ln>
                  <a:noFill/>
                </a:ln>
                <a:solidFill>
                  <a:srgbClr val="0066FF"/>
                </a:solidFill>
                <a:effectLst/>
                <a:latin typeface="黑体" panose="02010609060101010101" pitchFamily="49" charset="-122"/>
                <a:ea typeface="黑体" panose="02010609060101010101" pitchFamily="49" charset="-122"/>
                <a:cs typeface="Times New Roman" panose="02020603050405020304" pitchFamily="18" charset="0"/>
              </a:rPr>
              <a:t>复分解反应</a:t>
            </a:r>
          </a:p>
        </p:txBody>
      </p:sp>
      <p:cxnSp>
        <p:nvCxnSpPr>
          <p:cNvPr id="22" name="直接连接符 21">
            <a:extLst>
              <a:ext uri="{FF2B5EF4-FFF2-40B4-BE49-F238E27FC236}">
                <a16:creationId xmlns:a16="http://schemas.microsoft.com/office/drawing/2014/main" id="{0BCE589E-4FB7-4848-B1B5-40D2A27175E0}"/>
              </a:ext>
            </a:extLst>
          </p:cNvPr>
          <p:cNvCxnSpPr>
            <a:stCxn id="70" idx="3"/>
          </p:cNvCxnSpPr>
          <p:nvPr/>
        </p:nvCxnSpPr>
        <p:spPr>
          <a:xfrm flipV="1">
            <a:off x="3140194" y="3297371"/>
            <a:ext cx="476736" cy="42243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4" name="直接连接符 73">
            <a:extLst>
              <a:ext uri="{FF2B5EF4-FFF2-40B4-BE49-F238E27FC236}">
                <a16:creationId xmlns:a16="http://schemas.microsoft.com/office/drawing/2014/main" id="{95EFF7E2-0CEE-4A26-9A13-EDE576F9EC8F}"/>
              </a:ext>
            </a:extLst>
          </p:cNvPr>
          <p:cNvCxnSpPr>
            <a:cxnSpLocks/>
            <a:stCxn id="70" idx="3"/>
            <a:endCxn id="42" idx="1"/>
          </p:cNvCxnSpPr>
          <p:nvPr/>
        </p:nvCxnSpPr>
        <p:spPr>
          <a:xfrm flipV="1">
            <a:off x="3140194" y="3694573"/>
            <a:ext cx="437294" cy="2523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5" name="直接连接符 74">
            <a:extLst>
              <a:ext uri="{FF2B5EF4-FFF2-40B4-BE49-F238E27FC236}">
                <a16:creationId xmlns:a16="http://schemas.microsoft.com/office/drawing/2014/main" id="{E8640E12-C67A-45EE-BB81-77E5423C49FE}"/>
              </a:ext>
            </a:extLst>
          </p:cNvPr>
          <p:cNvCxnSpPr>
            <a:cxnSpLocks/>
            <a:stCxn id="71" idx="3"/>
            <a:endCxn id="43" idx="1"/>
          </p:cNvCxnSpPr>
          <p:nvPr/>
        </p:nvCxnSpPr>
        <p:spPr>
          <a:xfrm flipV="1">
            <a:off x="3127586" y="4206255"/>
            <a:ext cx="427951" cy="6012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6" name="直接连接符 75">
            <a:extLst>
              <a:ext uri="{FF2B5EF4-FFF2-40B4-BE49-F238E27FC236}">
                <a16:creationId xmlns:a16="http://schemas.microsoft.com/office/drawing/2014/main" id="{9D1231C8-FACC-4DDF-8ECA-B91EC731D3C6}"/>
              </a:ext>
            </a:extLst>
          </p:cNvPr>
          <p:cNvCxnSpPr>
            <a:cxnSpLocks/>
            <a:stCxn id="71" idx="3"/>
            <a:endCxn id="44" idx="1"/>
          </p:cNvCxnSpPr>
          <p:nvPr/>
        </p:nvCxnSpPr>
        <p:spPr>
          <a:xfrm>
            <a:off x="3127586" y="4266377"/>
            <a:ext cx="466950" cy="47496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9" name="直接连接符 78">
            <a:extLst>
              <a:ext uri="{FF2B5EF4-FFF2-40B4-BE49-F238E27FC236}">
                <a16:creationId xmlns:a16="http://schemas.microsoft.com/office/drawing/2014/main" id="{B96C35BF-4ED3-4060-87D6-87C0762CF5D3}"/>
              </a:ext>
            </a:extLst>
          </p:cNvPr>
          <p:cNvCxnSpPr>
            <a:cxnSpLocks/>
            <a:stCxn id="72" idx="3"/>
            <a:endCxn id="45" idx="1"/>
          </p:cNvCxnSpPr>
          <p:nvPr/>
        </p:nvCxnSpPr>
        <p:spPr>
          <a:xfrm>
            <a:off x="3127585" y="4821268"/>
            <a:ext cx="469266" cy="43202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2" name="直接连接符 81">
            <a:extLst>
              <a:ext uri="{FF2B5EF4-FFF2-40B4-BE49-F238E27FC236}">
                <a16:creationId xmlns:a16="http://schemas.microsoft.com/office/drawing/2014/main" id="{8C684A96-72DC-4B2F-9F14-4995E334526D}"/>
              </a:ext>
            </a:extLst>
          </p:cNvPr>
          <p:cNvCxnSpPr>
            <a:cxnSpLocks/>
            <a:stCxn id="73" idx="3"/>
            <a:endCxn id="46" idx="1"/>
          </p:cNvCxnSpPr>
          <p:nvPr/>
        </p:nvCxnSpPr>
        <p:spPr>
          <a:xfrm>
            <a:off x="3416214" y="5342181"/>
            <a:ext cx="178325" cy="38518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6" name="文本框 85">
            <a:extLst>
              <a:ext uri="{FF2B5EF4-FFF2-40B4-BE49-F238E27FC236}">
                <a16:creationId xmlns:a16="http://schemas.microsoft.com/office/drawing/2014/main" id="{9A4010A8-08F9-42E4-9790-3A76937701A4}"/>
              </a:ext>
            </a:extLst>
          </p:cNvPr>
          <p:cNvSpPr txBox="1"/>
          <p:nvPr/>
        </p:nvSpPr>
        <p:spPr>
          <a:xfrm>
            <a:off x="8048590" y="3253039"/>
            <a:ext cx="1578672" cy="830997"/>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zh-CN" altLang="en-US" sz="2400" b="0" i="0" u="none" strike="noStrike" cap="none" normalizeH="0" baseline="0" dirty="0">
                <a:ln>
                  <a:noFill/>
                </a:ln>
                <a:solidFill>
                  <a:srgbClr val="0066FF"/>
                </a:solidFill>
                <a:effectLst/>
                <a:latin typeface="黑体" panose="02010609060101010101" pitchFamily="49" charset="-122"/>
                <a:ea typeface="黑体" panose="02010609060101010101" pitchFamily="49" charset="-122"/>
                <a:cs typeface="Times New Roman" panose="02020603050405020304" pitchFamily="18" charset="0"/>
              </a:rPr>
              <a:t>氧化还原反应</a:t>
            </a:r>
          </a:p>
        </p:txBody>
      </p:sp>
      <p:sp>
        <p:nvSpPr>
          <p:cNvPr id="88" name="文本框 87">
            <a:extLst>
              <a:ext uri="{FF2B5EF4-FFF2-40B4-BE49-F238E27FC236}">
                <a16:creationId xmlns:a16="http://schemas.microsoft.com/office/drawing/2014/main" id="{A2AAAA82-17C9-4C10-950B-2A6374C806A9}"/>
              </a:ext>
            </a:extLst>
          </p:cNvPr>
          <p:cNvSpPr txBox="1"/>
          <p:nvPr/>
        </p:nvSpPr>
        <p:spPr>
          <a:xfrm>
            <a:off x="8047819" y="4679540"/>
            <a:ext cx="1862872" cy="830997"/>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zh-CN" altLang="en-US" sz="2400" b="0" i="0" u="none" strike="noStrike" cap="none" normalizeH="0" baseline="0" dirty="0">
                <a:ln>
                  <a:noFill/>
                </a:ln>
                <a:solidFill>
                  <a:srgbClr val="0066FF"/>
                </a:solidFill>
                <a:effectLst/>
                <a:latin typeface="黑体" panose="02010609060101010101" pitchFamily="49" charset="-122"/>
                <a:ea typeface="黑体" panose="02010609060101010101" pitchFamily="49" charset="-122"/>
                <a:cs typeface="Times New Roman" panose="02020603050405020304" pitchFamily="18" charset="0"/>
              </a:rPr>
              <a:t>非氧化还原反应</a:t>
            </a:r>
          </a:p>
        </p:txBody>
      </p:sp>
      <p:cxnSp>
        <p:nvCxnSpPr>
          <p:cNvPr id="89" name="直接连接符 88">
            <a:extLst>
              <a:ext uri="{FF2B5EF4-FFF2-40B4-BE49-F238E27FC236}">
                <a16:creationId xmlns:a16="http://schemas.microsoft.com/office/drawing/2014/main" id="{1ACA8180-5B04-4C10-918D-96ECB0190020}"/>
              </a:ext>
            </a:extLst>
          </p:cNvPr>
          <p:cNvCxnSpPr>
            <a:cxnSpLocks/>
            <a:stCxn id="47" idx="3"/>
            <a:endCxn id="86" idx="1"/>
          </p:cNvCxnSpPr>
          <p:nvPr/>
        </p:nvCxnSpPr>
        <p:spPr>
          <a:xfrm>
            <a:off x="7296045" y="3240261"/>
            <a:ext cx="752545" cy="42827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2" name="直接连接符 91">
            <a:extLst>
              <a:ext uri="{FF2B5EF4-FFF2-40B4-BE49-F238E27FC236}">
                <a16:creationId xmlns:a16="http://schemas.microsoft.com/office/drawing/2014/main" id="{37FF0AE6-D9CA-45C1-8EAF-D5934DE39EBC}"/>
              </a:ext>
            </a:extLst>
          </p:cNvPr>
          <p:cNvCxnSpPr>
            <a:cxnSpLocks/>
            <a:stCxn id="44" idx="3"/>
            <a:endCxn id="86" idx="1"/>
          </p:cNvCxnSpPr>
          <p:nvPr/>
        </p:nvCxnSpPr>
        <p:spPr>
          <a:xfrm flipV="1">
            <a:off x="7089631" y="3668538"/>
            <a:ext cx="958959" cy="107280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5" name="直接连接符 94">
            <a:extLst>
              <a:ext uri="{FF2B5EF4-FFF2-40B4-BE49-F238E27FC236}">
                <a16:creationId xmlns:a16="http://schemas.microsoft.com/office/drawing/2014/main" id="{45B95F91-6CB4-43F3-9A9A-CD391FB2B809}"/>
              </a:ext>
            </a:extLst>
          </p:cNvPr>
          <p:cNvCxnSpPr>
            <a:cxnSpLocks/>
            <a:endCxn id="86" idx="1"/>
          </p:cNvCxnSpPr>
          <p:nvPr/>
        </p:nvCxnSpPr>
        <p:spPr>
          <a:xfrm flipV="1">
            <a:off x="7656583" y="3668538"/>
            <a:ext cx="392007" cy="162079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8" name="直接连接符 97">
            <a:extLst>
              <a:ext uri="{FF2B5EF4-FFF2-40B4-BE49-F238E27FC236}">
                <a16:creationId xmlns:a16="http://schemas.microsoft.com/office/drawing/2014/main" id="{DCAE88E2-0C16-4087-B86A-9D802BB00AF2}"/>
              </a:ext>
            </a:extLst>
          </p:cNvPr>
          <p:cNvCxnSpPr>
            <a:cxnSpLocks/>
            <a:stCxn id="42" idx="3"/>
            <a:endCxn id="88" idx="1"/>
          </p:cNvCxnSpPr>
          <p:nvPr/>
        </p:nvCxnSpPr>
        <p:spPr>
          <a:xfrm>
            <a:off x="7504974" y="3694573"/>
            <a:ext cx="542845" cy="140046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9" name="直接连接符 108">
            <a:extLst>
              <a:ext uri="{FF2B5EF4-FFF2-40B4-BE49-F238E27FC236}">
                <a16:creationId xmlns:a16="http://schemas.microsoft.com/office/drawing/2014/main" id="{7A3322D2-E0DF-4288-8A89-E4ECB3B35257}"/>
              </a:ext>
            </a:extLst>
          </p:cNvPr>
          <p:cNvCxnSpPr>
            <a:cxnSpLocks/>
            <a:stCxn id="43" idx="3"/>
            <a:endCxn id="88" idx="1"/>
          </p:cNvCxnSpPr>
          <p:nvPr/>
        </p:nvCxnSpPr>
        <p:spPr>
          <a:xfrm>
            <a:off x="7170497" y="4206255"/>
            <a:ext cx="877322" cy="88878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2" name="直接连接符 111">
            <a:extLst>
              <a:ext uri="{FF2B5EF4-FFF2-40B4-BE49-F238E27FC236}">
                <a16:creationId xmlns:a16="http://schemas.microsoft.com/office/drawing/2014/main" id="{28D620F7-A39A-4860-BC37-E788B0A78C91}"/>
              </a:ext>
            </a:extLst>
          </p:cNvPr>
          <p:cNvCxnSpPr>
            <a:cxnSpLocks/>
            <a:stCxn id="46" idx="3"/>
            <a:endCxn id="88" idx="1"/>
          </p:cNvCxnSpPr>
          <p:nvPr/>
        </p:nvCxnSpPr>
        <p:spPr>
          <a:xfrm flipV="1">
            <a:off x="7804988" y="5095039"/>
            <a:ext cx="242831" cy="632325"/>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69" name="组合 68">
            <a:extLst>
              <a:ext uri="{FF2B5EF4-FFF2-40B4-BE49-F238E27FC236}">
                <a16:creationId xmlns:a16="http://schemas.microsoft.com/office/drawing/2014/main" id="{43C11117-FFAF-4C14-8ADA-8D1ABF5BDBAC}"/>
              </a:ext>
            </a:extLst>
          </p:cNvPr>
          <p:cNvGrpSpPr/>
          <p:nvPr/>
        </p:nvGrpSpPr>
        <p:grpSpPr>
          <a:xfrm>
            <a:off x="5081706" y="3219997"/>
            <a:ext cx="590400" cy="71438"/>
            <a:chOff x="6137274" y="2281383"/>
            <a:chExt cx="590400" cy="71438"/>
          </a:xfrm>
        </p:grpSpPr>
        <p:cxnSp>
          <p:nvCxnSpPr>
            <p:cNvPr id="77" name="直接连接符 76">
              <a:extLst>
                <a:ext uri="{FF2B5EF4-FFF2-40B4-BE49-F238E27FC236}">
                  <a16:creationId xmlns:a16="http://schemas.microsoft.com/office/drawing/2014/main" id="{E1615B00-7323-4432-B878-20AA55077723}"/>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78" name="直接连接符 77">
              <a:extLst>
                <a:ext uri="{FF2B5EF4-FFF2-40B4-BE49-F238E27FC236}">
                  <a16:creationId xmlns:a16="http://schemas.microsoft.com/office/drawing/2014/main" id="{129EDA3E-595D-4808-B56F-1AE4F50EB9A1}"/>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80" name="组合 79">
            <a:extLst>
              <a:ext uri="{FF2B5EF4-FFF2-40B4-BE49-F238E27FC236}">
                <a16:creationId xmlns:a16="http://schemas.microsoft.com/office/drawing/2014/main" id="{7872BC0E-48E2-4C62-89E6-D1BC1CC91EF3}"/>
              </a:ext>
            </a:extLst>
          </p:cNvPr>
          <p:cNvGrpSpPr/>
          <p:nvPr/>
        </p:nvGrpSpPr>
        <p:grpSpPr>
          <a:xfrm>
            <a:off x="5126973" y="3668537"/>
            <a:ext cx="590400" cy="71438"/>
            <a:chOff x="6137274" y="2281383"/>
            <a:chExt cx="590400" cy="71438"/>
          </a:xfrm>
        </p:grpSpPr>
        <p:cxnSp>
          <p:nvCxnSpPr>
            <p:cNvPr id="81" name="直接连接符 80">
              <a:extLst>
                <a:ext uri="{FF2B5EF4-FFF2-40B4-BE49-F238E27FC236}">
                  <a16:creationId xmlns:a16="http://schemas.microsoft.com/office/drawing/2014/main" id="{406BB69D-63AE-4E88-B3E8-E44283A7346A}"/>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83" name="直接连接符 82">
              <a:extLst>
                <a:ext uri="{FF2B5EF4-FFF2-40B4-BE49-F238E27FC236}">
                  <a16:creationId xmlns:a16="http://schemas.microsoft.com/office/drawing/2014/main" id="{63AAC9B2-6149-4F8B-A8B5-67167F93B6EF}"/>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84" name="组合 83">
            <a:extLst>
              <a:ext uri="{FF2B5EF4-FFF2-40B4-BE49-F238E27FC236}">
                <a16:creationId xmlns:a16="http://schemas.microsoft.com/office/drawing/2014/main" id="{968873B1-E8D5-4ECD-A479-BDD398451066}"/>
              </a:ext>
            </a:extLst>
          </p:cNvPr>
          <p:cNvGrpSpPr/>
          <p:nvPr/>
        </p:nvGrpSpPr>
        <p:grpSpPr>
          <a:xfrm>
            <a:off x="4474905" y="4200218"/>
            <a:ext cx="590400" cy="71438"/>
            <a:chOff x="6137274" y="2281383"/>
            <a:chExt cx="590400" cy="71438"/>
          </a:xfrm>
        </p:grpSpPr>
        <p:cxnSp>
          <p:nvCxnSpPr>
            <p:cNvPr id="85" name="直接连接符 84">
              <a:extLst>
                <a:ext uri="{FF2B5EF4-FFF2-40B4-BE49-F238E27FC236}">
                  <a16:creationId xmlns:a16="http://schemas.microsoft.com/office/drawing/2014/main" id="{2F347CFB-F7E2-4FA3-B4A4-9211BA394FBE}"/>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87" name="直接连接符 86">
              <a:extLst>
                <a:ext uri="{FF2B5EF4-FFF2-40B4-BE49-F238E27FC236}">
                  <a16:creationId xmlns:a16="http://schemas.microsoft.com/office/drawing/2014/main" id="{021DB320-5741-479D-9951-2FDB604F84C6}"/>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90" name="组合 89">
            <a:extLst>
              <a:ext uri="{FF2B5EF4-FFF2-40B4-BE49-F238E27FC236}">
                <a16:creationId xmlns:a16="http://schemas.microsoft.com/office/drawing/2014/main" id="{568538F7-E723-4723-9EA6-C0592DCB0E73}"/>
              </a:ext>
            </a:extLst>
          </p:cNvPr>
          <p:cNvGrpSpPr/>
          <p:nvPr/>
        </p:nvGrpSpPr>
        <p:grpSpPr>
          <a:xfrm>
            <a:off x="4474905" y="4720732"/>
            <a:ext cx="590400" cy="71438"/>
            <a:chOff x="6137274" y="2281383"/>
            <a:chExt cx="590400" cy="71438"/>
          </a:xfrm>
        </p:grpSpPr>
        <p:cxnSp>
          <p:nvCxnSpPr>
            <p:cNvPr id="91" name="直接连接符 90">
              <a:extLst>
                <a:ext uri="{FF2B5EF4-FFF2-40B4-BE49-F238E27FC236}">
                  <a16:creationId xmlns:a16="http://schemas.microsoft.com/office/drawing/2014/main" id="{2D80EC69-005C-4FF9-9FE0-55D382B3E924}"/>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93" name="直接连接符 92">
              <a:extLst>
                <a:ext uri="{FF2B5EF4-FFF2-40B4-BE49-F238E27FC236}">
                  <a16:creationId xmlns:a16="http://schemas.microsoft.com/office/drawing/2014/main" id="{96565CC7-A5A4-4FF7-ACE9-4C1ADCAA20F6}"/>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94" name="组合 93">
            <a:extLst>
              <a:ext uri="{FF2B5EF4-FFF2-40B4-BE49-F238E27FC236}">
                <a16:creationId xmlns:a16="http://schemas.microsoft.com/office/drawing/2014/main" id="{C3898B25-F11F-45ED-8A44-92EB160F3A6F}"/>
              </a:ext>
            </a:extLst>
          </p:cNvPr>
          <p:cNvGrpSpPr/>
          <p:nvPr/>
        </p:nvGrpSpPr>
        <p:grpSpPr>
          <a:xfrm>
            <a:off x="5153222" y="5225569"/>
            <a:ext cx="590400" cy="71438"/>
            <a:chOff x="6137274" y="2281383"/>
            <a:chExt cx="590400" cy="71438"/>
          </a:xfrm>
        </p:grpSpPr>
        <p:cxnSp>
          <p:nvCxnSpPr>
            <p:cNvPr id="96" name="直接连接符 95">
              <a:extLst>
                <a:ext uri="{FF2B5EF4-FFF2-40B4-BE49-F238E27FC236}">
                  <a16:creationId xmlns:a16="http://schemas.microsoft.com/office/drawing/2014/main" id="{0B3B6702-13B0-41D0-AAD3-9FE8E98E8E84}"/>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97" name="直接连接符 96">
              <a:extLst>
                <a:ext uri="{FF2B5EF4-FFF2-40B4-BE49-F238E27FC236}">
                  <a16:creationId xmlns:a16="http://schemas.microsoft.com/office/drawing/2014/main" id="{35C14179-3096-4F7A-83F2-79E9CC0D02B8}"/>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99" name="组合 98">
            <a:extLst>
              <a:ext uri="{FF2B5EF4-FFF2-40B4-BE49-F238E27FC236}">
                <a16:creationId xmlns:a16="http://schemas.microsoft.com/office/drawing/2014/main" id="{4A9A9AA3-F4FA-4B06-A3E6-3BB83DBB5EAC}"/>
              </a:ext>
            </a:extLst>
          </p:cNvPr>
          <p:cNvGrpSpPr/>
          <p:nvPr/>
        </p:nvGrpSpPr>
        <p:grpSpPr>
          <a:xfrm>
            <a:off x="5351716" y="5720197"/>
            <a:ext cx="590400" cy="71438"/>
            <a:chOff x="6137274" y="2281383"/>
            <a:chExt cx="590400" cy="71438"/>
          </a:xfrm>
        </p:grpSpPr>
        <p:cxnSp>
          <p:nvCxnSpPr>
            <p:cNvPr id="100" name="直接连接符 99">
              <a:extLst>
                <a:ext uri="{FF2B5EF4-FFF2-40B4-BE49-F238E27FC236}">
                  <a16:creationId xmlns:a16="http://schemas.microsoft.com/office/drawing/2014/main" id="{1236F45C-4327-4082-BF04-3C50B0F45416}"/>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101" name="直接连接符 100">
              <a:extLst>
                <a:ext uri="{FF2B5EF4-FFF2-40B4-BE49-F238E27FC236}">
                  <a16:creationId xmlns:a16="http://schemas.microsoft.com/office/drawing/2014/main" id="{8990368A-88A0-479C-B29F-70B6D00B848E}"/>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spTree>
    <p:custDataLst>
      <p:tags r:id="rId1"/>
    </p:custDataLst>
    <p:extLst>
      <p:ext uri="{BB962C8B-B14F-4D97-AF65-F5344CB8AC3E}">
        <p14:creationId xmlns:p14="http://schemas.microsoft.com/office/powerpoint/2010/main" val="1152979968"/>
      </p:ext>
    </p:extLst>
  </p:cSld>
  <p:clrMapOvr>
    <a:masterClrMapping/>
  </p:clrMapOvr>
  <mc:AlternateContent xmlns:mc="http://schemas.openxmlformats.org/markup-compatibility/2006" xmlns:p14="http://schemas.microsoft.com/office/powerpoint/2010/main">
    <mc:Choice Requires="p14">
      <p:transition spd="slow" p14:dur="2000" advTm="168431"/>
    </mc:Choice>
    <mc:Fallback xmlns="">
      <p:transition spd="slow" advTm="16843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095828" y="2315997"/>
            <a:ext cx="5556738" cy="23447"/>
          </a:xfrm>
          <a:prstGeom prst="line">
            <a:avLst/>
          </a:prstGeom>
          <a:ln w="12700">
            <a:solidFill>
              <a:srgbClr val="711000"/>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33117"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711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AE0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3095829" y="1671831"/>
            <a:ext cx="5556738"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任务三 巩固提升</a:t>
            </a:r>
          </a:p>
        </p:txBody>
      </p:sp>
      <p:sp>
        <p:nvSpPr>
          <p:cNvPr id="9" name="文本框 8"/>
          <p:cNvSpPr txBox="1"/>
          <p:nvPr/>
        </p:nvSpPr>
        <p:spPr>
          <a:xfrm>
            <a:off x="2368657" y="2403921"/>
            <a:ext cx="7461077" cy="461665"/>
          </a:xfrm>
          <a:prstGeom prst="rect">
            <a:avLst/>
          </a:prstGeom>
          <a:no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rPr>
              <a:t>    </a:t>
            </a:r>
            <a:r>
              <a:rPr lang="zh-CN" altLang="en-US" sz="2400" dirty="0">
                <a:solidFill>
                  <a:srgbClr val="AE0203"/>
                </a:solidFill>
                <a:latin typeface="黑体" panose="02010609060101010101" pitchFamily="49" charset="-122"/>
                <a:ea typeface="黑体" panose="02010609060101010101" pitchFamily="49" charset="-122"/>
              </a:rPr>
              <a:t>活动</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1</a:t>
            </a:r>
            <a:r>
              <a:rPr lang="en-US" altLang="zh-CN" sz="2400" dirty="0">
                <a:solidFill>
                  <a:srgbClr val="AE0203"/>
                </a:solidFill>
                <a:latin typeface="黑体" panose="02010609060101010101" pitchFamily="49" charset="-122"/>
                <a:ea typeface="黑体" panose="02010609060101010101" pitchFamily="49" charset="-122"/>
              </a:rPr>
              <a:t> </a:t>
            </a:r>
            <a:r>
              <a:rPr lang="zh-CN" altLang="en-US" sz="2400" dirty="0">
                <a:solidFill>
                  <a:prstClr val="black"/>
                </a:solidFill>
                <a:latin typeface="黑体" panose="02010609060101010101" pitchFamily="49" charset="-122"/>
                <a:ea typeface="黑体" panose="02010609060101010101" pitchFamily="49" charset="-122"/>
              </a:rPr>
              <a:t>请你为下列反应分类，说明你的分类依据。</a:t>
            </a:r>
          </a:p>
        </p:txBody>
      </p:sp>
      <p:sp>
        <p:nvSpPr>
          <p:cNvPr id="42" name="文本框 41">
            <a:extLst>
              <a:ext uri="{FF2B5EF4-FFF2-40B4-BE49-F238E27FC236}">
                <a16:creationId xmlns:a16="http://schemas.microsoft.com/office/drawing/2014/main" id="{5E43A4AB-9ECD-457B-892C-C7613DCDED7A}"/>
              </a:ext>
            </a:extLst>
          </p:cNvPr>
          <p:cNvSpPr txBox="1"/>
          <p:nvPr/>
        </p:nvSpPr>
        <p:spPr>
          <a:xfrm>
            <a:off x="3577491" y="3463740"/>
            <a:ext cx="3927486"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O + </a:t>
            </a:r>
            <a:r>
              <a:rPr kumimoji="0" lang="en-US" altLang="zh-CN" sz="2400" b="0" i="0" u="none" strike="noStrike" cap="none" normalizeH="0" baseline="0" dirty="0" err="1">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CaO</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Ca(OH)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p>
        </p:txBody>
      </p:sp>
      <p:sp>
        <p:nvSpPr>
          <p:cNvPr id="43" name="文本框 42">
            <a:extLst>
              <a:ext uri="{FF2B5EF4-FFF2-40B4-BE49-F238E27FC236}">
                <a16:creationId xmlns:a16="http://schemas.microsoft.com/office/drawing/2014/main" id="{6177E5EA-41DE-4649-AE3F-155F05572F25}"/>
              </a:ext>
            </a:extLst>
          </p:cNvPr>
          <p:cNvSpPr txBox="1"/>
          <p:nvPr/>
        </p:nvSpPr>
        <p:spPr>
          <a:xfrm>
            <a:off x="3555540" y="3975422"/>
            <a:ext cx="3614960"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CaCO</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3</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a:t>
            </a:r>
            <a:r>
              <a:rPr kumimoji="0" lang="en-US" altLang="zh-CN" sz="2400" b="0" i="0" u="none" strike="noStrike" cap="none" normalizeH="0" baseline="0" dirty="0" err="1">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CaO</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 CO</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lang="zh-CN" altLang="en-US" sz="2400" dirty="0">
                <a:latin typeface="黑体" panose="02010609060101010101" pitchFamily="49" charset="-122"/>
                <a:ea typeface="黑体" panose="02010609060101010101" pitchFamily="49" charset="-122"/>
                <a:cs typeface="Times New Roman" panose="02020603050405020304" pitchFamily="18" charset="0"/>
              </a:rPr>
              <a:t> ↑</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a:t>
            </a:r>
          </a:p>
        </p:txBody>
      </p:sp>
      <p:sp>
        <p:nvSpPr>
          <p:cNvPr id="44" name="文本框 43">
            <a:extLst>
              <a:ext uri="{FF2B5EF4-FFF2-40B4-BE49-F238E27FC236}">
                <a16:creationId xmlns:a16="http://schemas.microsoft.com/office/drawing/2014/main" id="{AA6EEFA9-E76C-43AA-B33E-597AF1D6484B}"/>
              </a:ext>
            </a:extLst>
          </p:cNvPr>
          <p:cNvSpPr txBox="1"/>
          <p:nvPr/>
        </p:nvSpPr>
        <p:spPr>
          <a:xfrm>
            <a:off x="3594539" y="4510507"/>
            <a:ext cx="3495095"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O</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2H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O + O</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lang="zh-CN" altLang="en-US" sz="2400" dirty="0">
                <a:latin typeface="黑体" panose="02010609060101010101" pitchFamily="49" charset="-122"/>
                <a:ea typeface="黑体" panose="02010609060101010101" pitchFamily="49" charset="-122"/>
                <a:cs typeface="Times New Roman" panose="02020603050405020304" pitchFamily="18" charset="0"/>
              </a:rPr>
              <a:t> ↑</a:t>
            </a:r>
            <a:endPar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endParaRPr>
          </a:p>
        </p:txBody>
      </p:sp>
      <p:sp>
        <p:nvSpPr>
          <p:cNvPr id="45" name="文本框 44">
            <a:extLst>
              <a:ext uri="{FF2B5EF4-FFF2-40B4-BE49-F238E27FC236}">
                <a16:creationId xmlns:a16="http://schemas.microsoft.com/office/drawing/2014/main" id="{4580BAC0-AFE6-4DD9-927C-AA0EBC95DE5F}"/>
              </a:ext>
            </a:extLst>
          </p:cNvPr>
          <p:cNvSpPr txBox="1"/>
          <p:nvPr/>
        </p:nvSpPr>
        <p:spPr>
          <a:xfrm>
            <a:off x="3596854" y="5022458"/>
            <a:ext cx="4341071"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Fe + 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SO</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4</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FeSO</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4 </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lang="zh-CN" altLang="en-US" sz="2400" dirty="0">
                <a:latin typeface="黑体" panose="02010609060101010101" pitchFamily="49" charset="-122"/>
                <a:ea typeface="黑体" panose="02010609060101010101" pitchFamily="49" charset="-122"/>
                <a:cs typeface="Times New Roman" panose="02020603050405020304" pitchFamily="18" charset="0"/>
              </a:rPr>
              <a:t> ↑</a:t>
            </a:r>
            <a:endPar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endParaRPr>
          </a:p>
        </p:txBody>
      </p:sp>
      <p:sp>
        <p:nvSpPr>
          <p:cNvPr id="46" name="文本框 45">
            <a:extLst>
              <a:ext uri="{FF2B5EF4-FFF2-40B4-BE49-F238E27FC236}">
                <a16:creationId xmlns:a16="http://schemas.microsoft.com/office/drawing/2014/main" id="{88279EF3-9FF7-4D72-8BEE-52CE6162CD34}"/>
              </a:ext>
            </a:extLst>
          </p:cNvPr>
          <p:cNvSpPr txBox="1"/>
          <p:nvPr/>
        </p:nvSpPr>
        <p:spPr>
          <a:xfrm>
            <a:off x="3594542" y="5496531"/>
            <a:ext cx="4210449"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HCl + NaOH      NaCl + H</a:t>
            </a:r>
            <a:r>
              <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2</a:t>
            </a:r>
            <a:r>
              <a:rPr kumimoji="0" lang="en-US" altLang="zh-CN" sz="2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O</a:t>
            </a:r>
            <a:endParaRPr kumimoji="0" lang="en-US" altLang="zh-CN" sz="2400" b="0" i="0" u="none" strike="noStrike" cap="none" normalizeH="0" baseline="-25000" dirty="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endParaRPr>
          </a:p>
        </p:txBody>
      </p:sp>
      <p:sp>
        <p:nvSpPr>
          <p:cNvPr id="47" name="Text Box 240">
            <a:extLst>
              <a:ext uri="{FF2B5EF4-FFF2-40B4-BE49-F238E27FC236}">
                <a16:creationId xmlns:a16="http://schemas.microsoft.com/office/drawing/2014/main" id="{50D8781B-66B2-4B39-83A6-21270EDF3051}"/>
              </a:ext>
            </a:extLst>
          </p:cNvPr>
          <p:cNvSpPr txBox="1">
            <a:spLocks noChangeArrowheads="1"/>
          </p:cNvSpPr>
          <p:nvPr/>
        </p:nvSpPr>
        <p:spPr bwMode="auto">
          <a:xfrm>
            <a:off x="3110287" y="3009428"/>
            <a:ext cx="418576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   2Na + Cl</a:t>
            </a:r>
            <a:r>
              <a:rPr kumimoji="1"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  </a:t>
            </a:r>
            <a:r>
              <a:rPr kumimoji="1" lang="en-US" altLang="zh-CN" sz="2400" dirty="0">
                <a:latin typeface="黑体" panose="02010609060101010101" pitchFamily="49" charset="-122"/>
                <a:ea typeface="黑体" panose="02010609060101010101" pitchFamily="49" charset="-122"/>
                <a:cs typeface="Times New Roman" panose="02020603050405020304" pitchFamily="18" charset="0"/>
              </a:rPr>
              <a:t>    2NaCl   </a:t>
            </a:r>
          </a:p>
        </p:txBody>
      </p:sp>
      <p:sp>
        <p:nvSpPr>
          <p:cNvPr id="48" name="Text Box 17">
            <a:extLst>
              <a:ext uri="{FF2B5EF4-FFF2-40B4-BE49-F238E27FC236}">
                <a16:creationId xmlns:a16="http://schemas.microsoft.com/office/drawing/2014/main" id="{B61327FB-DADF-453D-95C1-5B5AC9795E66}"/>
              </a:ext>
            </a:extLst>
          </p:cNvPr>
          <p:cNvSpPr txBox="1">
            <a:spLocks noChangeArrowheads="1"/>
          </p:cNvSpPr>
          <p:nvPr/>
        </p:nvSpPr>
        <p:spPr bwMode="auto">
          <a:xfrm>
            <a:off x="5168095" y="2876473"/>
            <a:ext cx="38985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endParaRPr kumimoji="0" lang="zh-CN" altLang="en-US" sz="1600" b="0" i="0" u="none" strike="noStrike" kern="0" cap="none" spc="0" normalizeH="0" baseline="0" noProof="0" dirty="0">
              <a:ln>
                <a:noFill/>
              </a:ln>
              <a:effectLst/>
              <a:uLnTx/>
              <a:uFillTx/>
              <a:latin typeface="黑体" panose="02010609060101010101" pitchFamily="49" charset="-122"/>
              <a:ea typeface="黑体" panose="02010609060101010101" pitchFamily="49" charset="-122"/>
            </a:endParaRPr>
          </a:p>
        </p:txBody>
      </p:sp>
      <p:sp>
        <p:nvSpPr>
          <p:cNvPr id="52" name="Text Box 17">
            <a:extLst>
              <a:ext uri="{FF2B5EF4-FFF2-40B4-BE49-F238E27FC236}">
                <a16:creationId xmlns:a16="http://schemas.microsoft.com/office/drawing/2014/main" id="{F0825B47-E37F-4F8F-843E-3CDF6FC1C35F}"/>
              </a:ext>
            </a:extLst>
          </p:cNvPr>
          <p:cNvSpPr txBox="1">
            <a:spLocks noChangeArrowheads="1"/>
          </p:cNvSpPr>
          <p:nvPr/>
        </p:nvSpPr>
        <p:spPr bwMode="auto">
          <a:xfrm>
            <a:off x="4506210" y="3850553"/>
            <a:ext cx="59503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600" dirty="0">
                <a:latin typeface="黑体" panose="02010609060101010101" pitchFamily="49" charset="-122"/>
                <a:ea typeface="黑体" panose="02010609060101010101" pitchFamily="49" charset="-122"/>
                <a:cs typeface="Times New Roman" panose="02020603050405020304" pitchFamily="18" charset="0"/>
              </a:rPr>
              <a:t>高温</a:t>
            </a:r>
          </a:p>
        </p:txBody>
      </p:sp>
      <p:sp>
        <p:nvSpPr>
          <p:cNvPr id="53" name="Text Box 17">
            <a:extLst>
              <a:ext uri="{FF2B5EF4-FFF2-40B4-BE49-F238E27FC236}">
                <a16:creationId xmlns:a16="http://schemas.microsoft.com/office/drawing/2014/main" id="{EE2DBF4D-A3D1-451B-9714-CF443B30F511}"/>
              </a:ext>
            </a:extLst>
          </p:cNvPr>
          <p:cNvSpPr txBox="1">
            <a:spLocks noChangeArrowheads="1"/>
          </p:cNvSpPr>
          <p:nvPr/>
        </p:nvSpPr>
        <p:spPr bwMode="auto">
          <a:xfrm>
            <a:off x="4539873" y="4363745"/>
            <a:ext cx="56137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600" dirty="0">
                <a:latin typeface="黑体" panose="02010609060101010101" pitchFamily="49" charset="-122"/>
                <a:ea typeface="黑体" panose="02010609060101010101" pitchFamily="49" charset="-122"/>
                <a:cs typeface="Times New Roman" panose="02020603050405020304" pitchFamily="18" charset="0"/>
              </a:rPr>
              <a:t>MnO</a:t>
            </a:r>
            <a:r>
              <a:rPr lang="en-US" altLang="zh-CN" sz="1600" baseline="-25000" dirty="0">
                <a:latin typeface="黑体" panose="02010609060101010101" pitchFamily="49" charset="-122"/>
                <a:ea typeface="黑体" panose="02010609060101010101" pitchFamily="49" charset="-122"/>
                <a:cs typeface="Times New Roman" panose="02020603050405020304" pitchFamily="18" charset="0"/>
              </a:rPr>
              <a:t>2</a:t>
            </a:r>
            <a:endParaRPr lang="zh-CN" altLang="en-US" sz="1600" baseline="-250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70" name="文本框 69">
            <a:extLst>
              <a:ext uri="{FF2B5EF4-FFF2-40B4-BE49-F238E27FC236}">
                <a16:creationId xmlns:a16="http://schemas.microsoft.com/office/drawing/2014/main" id="{5E45BCCD-FFEA-43D6-87A0-0E3722E32394}"/>
              </a:ext>
            </a:extLst>
          </p:cNvPr>
          <p:cNvSpPr txBox="1"/>
          <p:nvPr/>
        </p:nvSpPr>
        <p:spPr>
          <a:xfrm>
            <a:off x="1669247" y="3488973"/>
            <a:ext cx="1470950"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zh-CN" altLang="en-US" sz="2400" b="0" i="0" u="none" strike="noStrike" cap="none" normalizeH="0" baseline="0" dirty="0">
                <a:ln>
                  <a:noFill/>
                </a:ln>
                <a:solidFill>
                  <a:srgbClr val="0066FF"/>
                </a:solidFill>
                <a:effectLst/>
                <a:latin typeface="黑体" panose="02010609060101010101" pitchFamily="49" charset="-122"/>
                <a:ea typeface="黑体" panose="02010609060101010101" pitchFamily="49" charset="-122"/>
                <a:cs typeface="Times New Roman" panose="02020603050405020304" pitchFamily="18" charset="0"/>
              </a:rPr>
              <a:t>化合反应</a:t>
            </a:r>
          </a:p>
        </p:txBody>
      </p:sp>
      <p:sp>
        <p:nvSpPr>
          <p:cNvPr id="71" name="文本框 70">
            <a:extLst>
              <a:ext uri="{FF2B5EF4-FFF2-40B4-BE49-F238E27FC236}">
                <a16:creationId xmlns:a16="http://schemas.microsoft.com/office/drawing/2014/main" id="{5D16B5AC-815E-48BF-AA07-C7E58D94F1C8}"/>
              </a:ext>
            </a:extLst>
          </p:cNvPr>
          <p:cNvSpPr txBox="1"/>
          <p:nvPr/>
        </p:nvSpPr>
        <p:spPr>
          <a:xfrm>
            <a:off x="1676110" y="4035544"/>
            <a:ext cx="1451479"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zh-CN" altLang="en-US" sz="2400" b="0" i="0" u="none" strike="noStrike" cap="none" normalizeH="0" baseline="0" dirty="0">
                <a:ln>
                  <a:noFill/>
                </a:ln>
                <a:solidFill>
                  <a:srgbClr val="0066FF"/>
                </a:solidFill>
                <a:effectLst/>
                <a:latin typeface="黑体" panose="02010609060101010101" pitchFamily="49" charset="-122"/>
                <a:ea typeface="黑体" panose="02010609060101010101" pitchFamily="49" charset="-122"/>
                <a:cs typeface="Times New Roman" panose="02020603050405020304" pitchFamily="18" charset="0"/>
              </a:rPr>
              <a:t>分解反应</a:t>
            </a:r>
          </a:p>
        </p:txBody>
      </p:sp>
      <p:sp>
        <p:nvSpPr>
          <p:cNvPr id="72" name="文本框 71">
            <a:extLst>
              <a:ext uri="{FF2B5EF4-FFF2-40B4-BE49-F238E27FC236}">
                <a16:creationId xmlns:a16="http://schemas.microsoft.com/office/drawing/2014/main" id="{10F499E8-4E28-47E3-897B-4CEC636E3E08}"/>
              </a:ext>
            </a:extLst>
          </p:cNvPr>
          <p:cNvSpPr txBox="1"/>
          <p:nvPr/>
        </p:nvSpPr>
        <p:spPr>
          <a:xfrm>
            <a:off x="1676110" y="4590435"/>
            <a:ext cx="1451478"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zh-CN" altLang="en-US" sz="2400" b="0" i="0" u="none" strike="noStrike" cap="none" normalizeH="0" baseline="0" dirty="0">
                <a:ln>
                  <a:noFill/>
                </a:ln>
                <a:solidFill>
                  <a:srgbClr val="0066FF"/>
                </a:solidFill>
                <a:effectLst/>
                <a:latin typeface="黑体" panose="02010609060101010101" pitchFamily="49" charset="-122"/>
                <a:ea typeface="黑体" panose="02010609060101010101" pitchFamily="49" charset="-122"/>
                <a:cs typeface="Times New Roman" panose="02020603050405020304" pitchFamily="18" charset="0"/>
              </a:rPr>
              <a:t>置换反应</a:t>
            </a:r>
          </a:p>
        </p:txBody>
      </p:sp>
      <p:sp>
        <p:nvSpPr>
          <p:cNvPr id="73" name="文本框 72">
            <a:extLst>
              <a:ext uri="{FF2B5EF4-FFF2-40B4-BE49-F238E27FC236}">
                <a16:creationId xmlns:a16="http://schemas.microsoft.com/office/drawing/2014/main" id="{57FAD511-B232-4EEA-8EC6-1AA951E78297}"/>
              </a:ext>
            </a:extLst>
          </p:cNvPr>
          <p:cNvSpPr txBox="1"/>
          <p:nvPr/>
        </p:nvSpPr>
        <p:spPr>
          <a:xfrm>
            <a:off x="1676110" y="5111348"/>
            <a:ext cx="1740107"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zh-CN" altLang="en-US" sz="2400" b="0" i="0" u="none" strike="noStrike" cap="none" normalizeH="0" baseline="0" dirty="0">
                <a:ln>
                  <a:noFill/>
                </a:ln>
                <a:solidFill>
                  <a:srgbClr val="0066FF"/>
                </a:solidFill>
                <a:effectLst/>
                <a:latin typeface="黑体" panose="02010609060101010101" pitchFamily="49" charset="-122"/>
                <a:ea typeface="黑体" panose="02010609060101010101" pitchFamily="49" charset="-122"/>
                <a:cs typeface="Times New Roman" panose="02020603050405020304" pitchFamily="18" charset="0"/>
              </a:rPr>
              <a:t>复分解反应</a:t>
            </a:r>
          </a:p>
        </p:txBody>
      </p:sp>
      <p:cxnSp>
        <p:nvCxnSpPr>
          <p:cNvPr id="22" name="直接连接符 21">
            <a:extLst>
              <a:ext uri="{FF2B5EF4-FFF2-40B4-BE49-F238E27FC236}">
                <a16:creationId xmlns:a16="http://schemas.microsoft.com/office/drawing/2014/main" id="{0BCE589E-4FB7-4848-B1B5-40D2A27175E0}"/>
              </a:ext>
            </a:extLst>
          </p:cNvPr>
          <p:cNvCxnSpPr>
            <a:stCxn id="70" idx="3"/>
          </p:cNvCxnSpPr>
          <p:nvPr/>
        </p:nvCxnSpPr>
        <p:spPr>
          <a:xfrm flipV="1">
            <a:off x="3140197" y="3297371"/>
            <a:ext cx="476736" cy="42243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4" name="直接连接符 73">
            <a:extLst>
              <a:ext uri="{FF2B5EF4-FFF2-40B4-BE49-F238E27FC236}">
                <a16:creationId xmlns:a16="http://schemas.microsoft.com/office/drawing/2014/main" id="{95EFF7E2-0CEE-4A26-9A13-EDE576F9EC8F}"/>
              </a:ext>
            </a:extLst>
          </p:cNvPr>
          <p:cNvCxnSpPr>
            <a:cxnSpLocks/>
            <a:stCxn id="70" idx="3"/>
            <a:endCxn id="42" idx="1"/>
          </p:cNvCxnSpPr>
          <p:nvPr/>
        </p:nvCxnSpPr>
        <p:spPr>
          <a:xfrm flipV="1">
            <a:off x="3140197" y="3694573"/>
            <a:ext cx="437294" cy="2523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5" name="直接连接符 74">
            <a:extLst>
              <a:ext uri="{FF2B5EF4-FFF2-40B4-BE49-F238E27FC236}">
                <a16:creationId xmlns:a16="http://schemas.microsoft.com/office/drawing/2014/main" id="{E8640E12-C67A-45EE-BB81-77E5423C49FE}"/>
              </a:ext>
            </a:extLst>
          </p:cNvPr>
          <p:cNvCxnSpPr>
            <a:cxnSpLocks/>
            <a:stCxn id="71" idx="3"/>
            <a:endCxn id="43" idx="1"/>
          </p:cNvCxnSpPr>
          <p:nvPr/>
        </p:nvCxnSpPr>
        <p:spPr>
          <a:xfrm flipV="1">
            <a:off x="3127589" y="4206255"/>
            <a:ext cx="427951" cy="6012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6" name="直接连接符 75">
            <a:extLst>
              <a:ext uri="{FF2B5EF4-FFF2-40B4-BE49-F238E27FC236}">
                <a16:creationId xmlns:a16="http://schemas.microsoft.com/office/drawing/2014/main" id="{9D1231C8-FACC-4DDF-8ECA-B91EC731D3C6}"/>
              </a:ext>
            </a:extLst>
          </p:cNvPr>
          <p:cNvCxnSpPr>
            <a:cxnSpLocks/>
            <a:stCxn id="71" idx="3"/>
            <a:endCxn id="44" idx="1"/>
          </p:cNvCxnSpPr>
          <p:nvPr/>
        </p:nvCxnSpPr>
        <p:spPr>
          <a:xfrm>
            <a:off x="3127589" y="4266377"/>
            <a:ext cx="466950" cy="47496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9" name="直接连接符 78">
            <a:extLst>
              <a:ext uri="{FF2B5EF4-FFF2-40B4-BE49-F238E27FC236}">
                <a16:creationId xmlns:a16="http://schemas.microsoft.com/office/drawing/2014/main" id="{B96C35BF-4ED3-4060-87D6-87C0762CF5D3}"/>
              </a:ext>
            </a:extLst>
          </p:cNvPr>
          <p:cNvCxnSpPr>
            <a:cxnSpLocks/>
            <a:stCxn id="72" idx="3"/>
            <a:endCxn id="45" idx="1"/>
          </p:cNvCxnSpPr>
          <p:nvPr/>
        </p:nvCxnSpPr>
        <p:spPr>
          <a:xfrm>
            <a:off x="3127588" y="4821268"/>
            <a:ext cx="469266" cy="43202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2" name="直接连接符 81">
            <a:extLst>
              <a:ext uri="{FF2B5EF4-FFF2-40B4-BE49-F238E27FC236}">
                <a16:creationId xmlns:a16="http://schemas.microsoft.com/office/drawing/2014/main" id="{8C684A96-72DC-4B2F-9F14-4995E334526D}"/>
              </a:ext>
            </a:extLst>
          </p:cNvPr>
          <p:cNvCxnSpPr>
            <a:cxnSpLocks/>
            <a:stCxn id="73" idx="3"/>
            <a:endCxn id="46" idx="1"/>
          </p:cNvCxnSpPr>
          <p:nvPr/>
        </p:nvCxnSpPr>
        <p:spPr>
          <a:xfrm>
            <a:off x="3416217" y="5342181"/>
            <a:ext cx="178325" cy="38518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6" name="文本框 85">
            <a:extLst>
              <a:ext uri="{FF2B5EF4-FFF2-40B4-BE49-F238E27FC236}">
                <a16:creationId xmlns:a16="http://schemas.microsoft.com/office/drawing/2014/main" id="{9A4010A8-08F9-42E4-9790-3A76937701A4}"/>
              </a:ext>
            </a:extLst>
          </p:cNvPr>
          <p:cNvSpPr txBox="1"/>
          <p:nvPr/>
        </p:nvSpPr>
        <p:spPr>
          <a:xfrm>
            <a:off x="8048593" y="3253039"/>
            <a:ext cx="1578672" cy="830997"/>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zh-CN" altLang="en-US" sz="2400" b="0" i="0" u="none" strike="noStrike" cap="none" normalizeH="0" baseline="0" dirty="0">
                <a:ln>
                  <a:noFill/>
                </a:ln>
                <a:solidFill>
                  <a:srgbClr val="0066FF"/>
                </a:solidFill>
                <a:effectLst/>
                <a:latin typeface="黑体" panose="02010609060101010101" pitchFamily="49" charset="-122"/>
                <a:ea typeface="黑体" panose="02010609060101010101" pitchFamily="49" charset="-122"/>
                <a:cs typeface="Times New Roman" panose="02020603050405020304" pitchFamily="18" charset="0"/>
              </a:rPr>
              <a:t>氧化还原反应</a:t>
            </a:r>
          </a:p>
        </p:txBody>
      </p:sp>
      <p:sp>
        <p:nvSpPr>
          <p:cNvPr id="88" name="文本框 87">
            <a:extLst>
              <a:ext uri="{FF2B5EF4-FFF2-40B4-BE49-F238E27FC236}">
                <a16:creationId xmlns:a16="http://schemas.microsoft.com/office/drawing/2014/main" id="{A2AAAA82-17C9-4C10-950B-2A6374C806A9}"/>
              </a:ext>
            </a:extLst>
          </p:cNvPr>
          <p:cNvSpPr txBox="1"/>
          <p:nvPr/>
        </p:nvSpPr>
        <p:spPr>
          <a:xfrm>
            <a:off x="8047822" y="4679540"/>
            <a:ext cx="1862872" cy="830997"/>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0" lang="zh-CN" altLang="en-US" sz="2400" b="0" i="0" u="none" strike="noStrike" cap="none" normalizeH="0" baseline="0" dirty="0">
                <a:ln>
                  <a:noFill/>
                </a:ln>
                <a:solidFill>
                  <a:srgbClr val="0066FF"/>
                </a:solidFill>
                <a:effectLst/>
                <a:latin typeface="黑体" panose="02010609060101010101" pitchFamily="49" charset="-122"/>
                <a:ea typeface="黑体" panose="02010609060101010101" pitchFamily="49" charset="-122"/>
                <a:cs typeface="Times New Roman" panose="02020603050405020304" pitchFamily="18" charset="0"/>
              </a:rPr>
              <a:t>非氧化还原反应</a:t>
            </a:r>
          </a:p>
        </p:txBody>
      </p:sp>
      <p:cxnSp>
        <p:nvCxnSpPr>
          <p:cNvPr id="89" name="直接连接符 88">
            <a:extLst>
              <a:ext uri="{FF2B5EF4-FFF2-40B4-BE49-F238E27FC236}">
                <a16:creationId xmlns:a16="http://schemas.microsoft.com/office/drawing/2014/main" id="{1ACA8180-5B04-4C10-918D-96ECB0190020}"/>
              </a:ext>
            </a:extLst>
          </p:cNvPr>
          <p:cNvCxnSpPr>
            <a:cxnSpLocks/>
            <a:stCxn id="47" idx="3"/>
            <a:endCxn id="86" idx="1"/>
          </p:cNvCxnSpPr>
          <p:nvPr/>
        </p:nvCxnSpPr>
        <p:spPr>
          <a:xfrm>
            <a:off x="7296048" y="3240261"/>
            <a:ext cx="752545" cy="42827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2" name="直接连接符 91">
            <a:extLst>
              <a:ext uri="{FF2B5EF4-FFF2-40B4-BE49-F238E27FC236}">
                <a16:creationId xmlns:a16="http://schemas.microsoft.com/office/drawing/2014/main" id="{37FF0AE6-D9CA-45C1-8EAF-D5934DE39EBC}"/>
              </a:ext>
            </a:extLst>
          </p:cNvPr>
          <p:cNvCxnSpPr>
            <a:cxnSpLocks/>
            <a:stCxn id="44" idx="3"/>
            <a:endCxn id="86" idx="1"/>
          </p:cNvCxnSpPr>
          <p:nvPr/>
        </p:nvCxnSpPr>
        <p:spPr>
          <a:xfrm flipV="1">
            <a:off x="7089634" y="3668538"/>
            <a:ext cx="958959" cy="107280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5" name="直接连接符 94">
            <a:extLst>
              <a:ext uri="{FF2B5EF4-FFF2-40B4-BE49-F238E27FC236}">
                <a16:creationId xmlns:a16="http://schemas.microsoft.com/office/drawing/2014/main" id="{45B95F91-6CB4-43F3-9A9A-CD391FB2B809}"/>
              </a:ext>
            </a:extLst>
          </p:cNvPr>
          <p:cNvCxnSpPr>
            <a:cxnSpLocks/>
            <a:endCxn id="86" idx="1"/>
          </p:cNvCxnSpPr>
          <p:nvPr/>
        </p:nvCxnSpPr>
        <p:spPr>
          <a:xfrm flipV="1">
            <a:off x="7656586" y="3668538"/>
            <a:ext cx="392007" cy="162079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8" name="直接连接符 97">
            <a:extLst>
              <a:ext uri="{FF2B5EF4-FFF2-40B4-BE49-F238E27FC236}">
                <a16:creationId xmlns:a16="http://schemas.microsoft.com/office/drawing/2014/main" id="{DCAE88E2-0C16-4087-B86A-9D802BB00AF2}"/>
              </a:ext>
            </a:extLst>
          </p:cNvPr>
          <p:cNvCxnSpPr>
            <a:cxnSpLocks/>
            <a:stCxn id="42" idx="3"/>
            <a:endCxn id="88" idx="1"/>
          </p:cNvCxnSpPr>
          <p:nvPr/>
        </p:nvCxnSpPr>
        <p:spPr>
          <a:xfrm>
            <a:off x="7504977" y="3694573"/>
            <a:ext cx="542845" cy="140046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9" name="直接连接符 108">
            <a:extLst>
              <a:ext uri="{FF2B5EF4-FFF2-40B4-BE49-F238E27FC236}">
                <a16:creationId xmlns:a16="http://schemas.microsoft.com/office/drawing/2014/main" id="{7A3322D2-E0DF-4288-8A89-E4ECB3B35257}"/>
              </a:ext>
            </a:extLst>
          </p:cNvPr>
          <p:cNvCxnSpPr>
            <a:cxnSpLocks/>
            <a:stCxn id="43" idx="3"/>
            <a:endCxn id="88" idx="1"/>
          </p:cNvCxnSpPr>
          <p:nvPr/>
        </p:nvCxnSpPr>
        <p:spPr>
          <a:xfrm>
            <a:off x="7170500" y="4206255"/>
            <a:ext cx="877322" cy="88878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2" name="直接连接符 111">
            <a:extLst>
              <a:ext uri="{FF2B5EF4-FFF2-40B4-BE49-F238E27FC236}">
                <a16:creationId xmlns:a16="http://schemas.microsoft.com/office/drawing/2014/main" id="{28D620F7-A39A-4860-BC37-E788B0A78C91}"/>
              </a:ext>
            </a:extLst>
          </p:cNvPr>
          <p:cNvCxnSpPr>
            <a:cxnSpLocks/>
            <a:stCxn id="46" idx="3"/>
            <a:endCxn id="88" idx="1"/>
          </p:cNvCxnSpPr>
          <p:nvPr/>
        </p:nvCxnSpPr>
        <p:spPr>
          <a:xfrm flipV="1">
            <a:off x="7804991" y="5095039"/>
            <a:ext cx="242831" cy="632325"/>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69" name="组合 68">
            <a:extLst>
              <a:ext uri="{FF2B5EF4-FFF2-40B4-BE49-F238E27FC236}">
                <a16:creationId xmlns:a16="http://schemas.microsoft.com/office/drawing/2014/main" id="{43C11117-FFAF-4C14-8ADA-8D1ABF5BDBAC}"/>
              </a:ext>
            </a:extLst>
          </p:cNvPr>
          <p:cNvGrpSpPr/>
          <p:nvPr/>
        </p:nvGrpSpPr>
        <p:grpSpPr>
          <a:xfrm>
            <a:off x="5081709" y="3219997"/>
            <a:ext cx="590400" cy="71438"/>
            <a:chOff x="6137274" y="2281383"/>
            <a:chExt cx="590400" cy="71438"/>
          </a:xfrm>
        </p:grpSpPr>
        <p:cxnSp>
          <p:nvCxnSpPr>
            <p:cNvPr id="77" name="直接连接符 76">
              <a:extLst>
                <a:ext uri="{FF2B5EF4-FFF2-40B4-BE49-F238E27FC236}">
                  <a16:creationId xmlns:a16="http://schemas.microsoft.com/office/drawing/2014/main" id="{E1615B00-7323-4432-B878-20AA55077723}"/>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78" name="直接连接符 77">
              <a:extLst>
                <a:ext uri="{FF2B5EF4-FFF2-40B4-BE49-F238E27FC236}">
                  <a16:creationId xmlns:a16="http://schemas.microsoft.com/office/drawing/2014/main" id="{129EDA3E-595D-4808-B56F-1AE4F50EB9A1}"/>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80" name="组合 79">
            <a:extLst>
              <a:ext uri="{FF2B5EF4-FFF2-40B4-BE49-F238E27FC236}">
                <a16:creationId xmlns:a16="http://schemas.microsoft.com/office/drawing/2014/main" id="{7872BC0E-48E2-4C62-89E6-D1BC1CC91EF3}"/>
              </a:ext>
            </a:extLst>
          </p:cNvPr>
          <p:cNvGrpSpPr/>
          <p:nvPr/>
        </p:nvGrpSpPr>
        <p:grpSpPr>
          <a:xfrm>
            <a:off x="5126976" y="3668537"/>
            <a:ext cx="590400" cy="71438"/>
            <a:chOff x="6137274" y="2281383"/>
            <a:chExt cx="590400" cy="71438"/>
          </a:xfrm>
        </p:grpSpPr>
        <p:cxnSp>
          <p:nvCxnSpPr>
            <p:cNvPr id="81" name="直接连接符 80">
              <a:extLst>
                <a:ext uri="{FF2B5EF4-FFF2-40B4-BE49-F238E27FC236}">
                  <a16:creationId xmlns:a16="http://schemas.microsoft.com/office/drawing/2014/main" id="{406BB69D-63AE-4E88-B3E8-E44283A7346A}"/>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83" name="直接连接符 82">
              <a:extLst>
                <a:ext uri="{FF2B5EF4-FFF2-40B4-BE49-F238E27FC236}">
                  <a16:creationId xmlns:a16="http://schemas.microsoft.com/office/drawing/2014/main" id="{63AAC9B2-6149-4F8B-A8B5-67167F93B6EF}"/>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84" name="组合 83">
            <a:extLst>
              <a:ext uri="{FF2B5EF4-FFF2-40B4-BE49-F238E27FC236}">
                <a16:creationId xmlns:a16="http://schemas.microsoft.com/office/drawing/2014/main" id="{968873B1-E8D5-4ECD-A479-BDD398451066}"/>
              </a:ext>
            </a:extLst>
          </p:cNvPr>
          <p:cNvGrpSpPr/>
          <p:nvPr/>
        </p:nvGrpSpPr>
        <p:grpSpPr>
          <a:xfrm>
            <a:off x="4474908" y="4200218"/>
            <a:ext cx="590400" cy="71438"/>
            <a:chOff x="6137274" y="2281383"/>
            <a:chExt cx="590400" cy="71438"/>
          </a:xfrm>
        </p:grpSpPr>
        <p:cxnSp>
          <p:nvCxnSpPr>
            <p:cNvPr id="85" name="直接连接符 84">
              <a:extLst>
                <a:ext uri="{FF2B5EF4-FFF2-40B4-BE49-F238E27FC236}">
                  <a16:creationId xmlns:a16="http://schemas.microsoft.com/office/drawing/2014/main" id="{2F347CFB-F7E2-4FA3-B4A4-9211BA394FBE}"/>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87" name="直接连接符 86">
              <a:extLst>
                <a:ext uri="{FF2B5EF4-FFF2-40B4-BE49-F238E27FC236}">
                  <a16:creationId xmlns:a16="http://schemas.microsoft.com/office/drawing/2014/main" id="{021DB320-5741-479D-9951-2FDB604F84C6}"/>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90" name="组合 89">
            <a:extLst>
              <a:ext uri="{FF2B5EF4-FFF2-40B4-BE49-F238E27FC236}">
                <a16:creationId xmlns:a16="http://schemas.microsoft.com/office/drawing/2014/main" id="{568538F7-E723-4723-9EA6-C0592DCB0E73}"/>
              </a:ext>
            </a:extLst>
          </p:cNvPr>
          <p:cNvGrpSpPr/>
          <p:nvPr/>
        </p:nvGrpSpPr>
        <p:grpSpPr>
          <a:xfrm>
            <a:off x="4474908" y="4720732"/>
            <a:ext cx="590400" cy="71438"/>
            <a:chOff x="6137274" y="2281383"/>
            <a:chExt cx="590400" cy="71438"/>
          </a:xfrm>
        </p:grpSpPr>
        <p:cxnSp>
          <p:nvCxnSpPr>
            <p:cNvPr id="91" name="直接连接符 90">
              <a:extLst>
                <a:ext uri="{FF2B5EF4-FFF2-40B4-BE49-F238E27FC236}">
                  <a16:creationId xmlns:a16="http://schemas.microsoft.com/office/drawing/2014/main" id="{2D80EC69-005C-4FF9-9FE0-55D382B3E924}"/>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93" name="直接连接符 92">
              <a:extLst>
                <a:ext uri="{FF2B5EF4-FFF2-40B4-BE49-F238E27FC236}">
                  <a16:creationId xmlns:a16="http://schemas.microsoft.com/office/drawing/2014/main" id="{96565CC7-A5A4-4FF7-ACE9-4C1ADCAA20F6}"/>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94" name="组合 93">
            <a:extLst>
              <a:ext uri="{FF2B5EF4-FFF2-40B4-BE49-F238E27FC236}">
                <a16:creationId xmlns:a16="http://schemas.microsoft.com/office/drawing/2014/main" id="{C3898B25-F11F-45ED-8A44-92EB160F3A6F}"/>
              </a:ext>
            </a:extLst>
          </p:cNvPr>
          <p:cNvGrpSpPr/>
          <p:nvPr/>
        </p:nvGrpSpPr>
        <p:grpSpPr>
          <a:xfrm>
            <a:off x="5153225" y="5225569"/>
            <a:ext cx="590400" cy="71438"/>
            <a:chOff x="6137274" y="2281383"/>
            <a:chExt cx="590400" cy="71438"/>
          </a:xfrm>
        </p:grpSpPr>
        <p:cxnSp>
          <p:nvCxnSpPr>
            <p:cNvPr id="96" name="直接连接符 95">
              <a:extLst>
                <a:ext uri="{FF2B5EF4-FFF2-40B4-BE49-F238E27FC236}">
                  <a16:creationId xmlns:a16="http://schemas.microsoft.com/office/drawing/2014/main" id="{0B3B6702-13B0-41D0-AAD3-9FE8E98E8E84}"/>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97" name="直接连接符 96">
              <a:extLst>
                <a:ext uri="{FF2B5EF4-FFF2-40B4-BE49-F238E27FC236}">
                  <a16:creationId xmlns:a16="http://schemas.microsoft.com/office/drawing/2014/main" id="{35C14179-3096-4F7A-83F2-79E9CC0D02B8}"/>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grpSp>
        <p:nvGrpSpPr>
          <p:cNvPr id="99" name="组合 98">
            <a:extLst>
              <a:ext uri="{FF2B5EF4-FFF2-40B4-BE49-F238E27FC236}">
                <a16:creationId xmlns:a16="http://schemas.microsoft.com/office/drawing/2014/main" id="{4A9A9AA3-F4FA-4B06-A3E6-3BB83DBB5EAC}"/>
              </a:ext>
            </a:extLst>
          </p:cNvPr>
          <p:cNvGrpSpPr/>
          <p:nvPr/>
        </p:nvGrpSpPr>
        <p:grpSpPr>
          <a:xfrm>
            <a:off x="5351719" y="5720197"/>
            <a:ext cx="590400" cy="71438"/>
            <a:chOff x="6137274" y="2281383"/>
            <a:chExt cx="590400" cy="71438"/>
          </a:xfrm>
        </p:grpSpPr>
        <p:cxnSp>
          <p:nvCxnSpPr>
            <p:cNvPr id="100" name="直接连接符 99">
              <a:extLst>
                <a:ext uri="{FF2B5EF4-FFF2-40B4-BE49-F238E27FC236}">
                  <a16:creationId xmlns:a16="http://schemas.microsoft.com/office/drawing/2014/main" id="{1236F45C-4327-4082-BF04-3C50B0F45416}"/>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101" name="直接连接符 100">
              <a:extLst>
                <a:ext uri="{FF2B5EF4-FFF2-40B4-BE49-F238E27FC236}">
                  <a16:creationId xmlns:a16="http://schemas.microsoft.com/office/drawing/2014/main" id="{8990368A-88A0-479C-B29F-70B6D00B848E}"/>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spTree>
    <p:custDataLst>
      <p:tags r:id="rId1"/>
    </p:custDataLst>
    <p:extLst>
      <p:ext uri="{BB962C8B-B14F-4D97-AF65-F5344CB8AC3E}">
        <p14:creationId xmlns:p14="http://schemas.microsoft.com/office/powerpoint/2010/main" val="26147319"/>
      </p:ext>
    </p:extLst>
  </p:cSld>
  <p:clrMapOvr>
    <a:masterClrMapping/>
  </p:clrMapOvr>
  <mc:AlternateContent xmlns:mc="http://schemas.openxmlformats.org/markup-compatibility/2006" xmlns:p14="http://schemas.microsoft.com/office/powerpoint/2010/main">
    <mc:Choice Requires="p14">
      <p:transition spd="slow" p14:dur="2000" advTm="168431"/>
    </mc:Choice>
    <mc:Fallback xmlns="">
      <p:transition spd="slow" advTm="168431"/>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095824" y="2315997"/>
            <a:ext cx="5556738" cy="23447"/>
          </a:xfrm>
          <a:prstGeom prst="line">
            <a:avLst/>
          </a:prstGeom>
          <a:ln w="12700">
            <a:solidFill>
              <a:srgbClr val="711000"/>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33113"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711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AE0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3095825" y="1671831"/>
            <a:ext cx="5556738"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任务三 巩固提升</a:t>
            </a:r>
          </a:p>
        </p:txBody>
      </p:sp>
      <p:sp>
        <p:nvSpPr>
          <p:cNvPr id="9" name="文本框 8"/>
          <p:cNvSpPr txBox="1"/>
          <p:nvPr/>
        </p:nvSpPr>
        <p:spPr>
          <a:xfrm>
            <a:off x="2368653" y="2403921"/>
            <a:ext cx="7377101" cy="461665"/>
          </a:xfrm>
          <a:prstGeom prst="rect">
            <a:avLst/>
          </a:prstGeom>
          <a:no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rPr>
              <a:t>    </a:t>
            </a:r>
            <a:r>
              <a:rPr lang="zh-CN" altLang="en-US" sz="2400" dirty="0">
                <a:solidFill>
                  <a:srgbClr val="AE0203"/>
                </a:solidFill>
                <a:latin typeface="黑体" panose="02010609060101010101" pitchFamily="49" charset="-122"/>
                <a:ea typeface="黑体" panose="02010609060101010101" pitchFamily="49" charset="-122"/>
              </a:rPr>
              <a:t>小结</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1</a:t>
            </a:r>
            <a:r>
              <a:rPr lang="en-US" altLang="zh-CN" sz="2400" dirty="0">
                <a:solidFill>
                  <a:srgbClr val="AE0203"/>
                </a:solidFill>
                <a:latin typeface="黑体" panose="02010609060101010101" pitchFamily="49" charset="-122"/>
                <a:ea typeface="黑体" panose="02010609060101010101" pitchFamily="49" charset="-122"/>
              </a:rPr>
              <a:t> </a:t>
            </a:r>
            <a:r>
              <a:rPr lang="en-US" altLang="zh-CN" sz="2400" dirty="0">
                <a:solidFill>
                  <a:prstClr val="black"/>
                </a:solidFill>
                <a:latin typeface="黑体" panose="02010609060101010101" pitchFamily="49" charset="-122"/>
                <a:ea typeface="黑体" panose="02010609060101010101" pitchFamily="49" charset="-122"/>
              </a:rPr>
              <a:t>4</a:t>
            </a:r>
            <a:r>
              <a:rPr lang="zh-CN" altLang="en-US" sz="2400" dirty="0">
                <a:solidFill>
                  <a:prstClr val="black"/>
                </a:solidFill>
                <a:latin typeface="黑体" panose="02010609060101010101" pitchFamily="49" charset="-122"/>
                <a:ea typeface="黑体" panose="02010609060101010101" pitchFamily="49" charset="-122"/>
              </a:rPr>
              <a:t>种基本类型的反应与氧化还原反应的关系。</a:t>
            </a:r>
          </a:p>
        </p:txBody>
      </p:sp>
      <p:sp>
        <p:nvSpPr>
          <p:cNvPr id="27" name="Oval 5">
            <a:extLst>
              <a:ext uri="{FF2B5EF4-FFF2-40B4-BE49-F238E27FC236}">
                <a16:creationId xmlns:a16="http://schemas.microsoft.com/office/drawing/2014/main" id="{5C583652-BC85-43FD-A5BA-3F59F1D00EF5}"/>
              </a:ext>
            </a:extLst>
          </p:cNvPr>
          <p:cNvSpPr>
            <a:spLocks noChangeArrowheads="1"/>
          </p:cNvSpPr>
          <p:nvPr/>
        </p:nvSpPr>
        <p:spPr bwMode="auto">
          <a:xfrm>
            <a:off x="3231762" y="2942082"/>
            <a:ext cx="3518867" cy="3248636"/>
          </a:xfrm>
          <a:prstGeom prst="ellipse">
            <a:avLst/>
          </a:prstGeom>
          <a:noFill/>
          <a:ln w="2857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latin typeface="黑体" panose="02010609060101010101" pitchFamily="49" charset="-122"/>
              <a:ea typeface="黑体" panose="02010609060101010101" pitchFamily="49" charset="-122"/>
            </a:endParaRPr>
          </a:p>
        </p:txBody>
      </p:sp>
      <p:sp>
        <p:nvSpPr>
          <p:cNvPr id="29" name="Text Box 7">
            <a:extLst>
              <a:ext uri="{FF2B5EF4-FFF2-40B4-BE49-F238E27FC236}">
                <a16:creationId xmlns:a16="http://schemas.microsoft.com/office/drawing/2014/main" id="{115E45E4-EA4B-4D8E-B0CF-22C4E31B9468}"/>
              </a:ext>
            </a:extLst>
          </p:cNvPr>
          <p:cNvSpPr txBox="1">
            <a:spLocks noChangeArrowheads="1"/>
          </p:cNvSpPr>
          <p:nvPr/>
        </p:nvSpPr>
        <p:spPr bwMode="auto">
          <a:xfrm>
            <a:off x="4016190" y="4000354"/>
            <a:ext cx="210498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400" dirty="0">
                <a:solidFill>
                  <a:srgbClr val="0066FF"/>
                </a:solidFill>
                <a:latin typeface="黑体" panose="02010609060101010101" pitchFamily="49" charset="-122"/>
                <a:ea typeface="黑体" panose="02010609060101010101" pitchFamily="49" charset="-122"/>
              </a:rPr>
              <a:t>氧化还原反应</a:t>
            </a:r>
          </a:p>
        </p:txBody>
      </p:sp>
      <p:sp>
        <p:nvSpPr>
          <p:cNvPr id="30" name="Text Box 8">
            <a:extLst>
              <a:ext uri="{FF2B5EF4-FFF2-40B4-BE49-F238E27FC236}">
                <a16:creationId xmlns:a16="http://schemas.microsoft.com/office/drawing/2014/main" id="{7193B728-0D11-42AC-8BC5-60E04C9A455C}"/>
              </a:ext>
            </a:extLst>
          </p:cNvPr>
          <p:cNvSpPr txBox="1">
            <a:spLocks noChangeArrowheads="1"/>
          </p:cNvSpPr>
          <p:nvPr/>
        </p:nvSpPr>
        <p:spPr bwMode="auto">
          <a:xfrm>
            <a:off x="7384773" y="3978589"/>
            <a:ext cx="247573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400" dirty="0">
                <a:solidFill>
                  <a:srgbClr val="0066FF"/>
                </a:solidFill>
                <a:latin typeface="黑体" panose="02010609060101010101" pitchFamily="49" charset="-122"/>
                <a:ea typeface="黑体" panose="02010609060101010101" pitchFamily="49" charset="-122"/>
              </a:rPr>
              <a:t>非氧化还原反应</a:t>
            </a:r>
          </a:p>
        </p:txBody>
      </p:sp>
      <p:sp>
        <p:nvSpPr>
          <p:cNvPr id="31" name="Oval 9">
            <a:extLst>
              <a:ext uri="{FF2B5EF4-FFF2-40B4-BE49-F238E27FC236}">
                <a16:creationId xmlns:a16="http://schemas.microsoft.com/office/drawing/2014/main" id="{CBEA0C3E-EB01-49DA-91E4-35EFFA4B90F6}"/>
              </a:ext>
            </a:extLst>
          </p:cNvPr>
          <p:cNvSpPr>
            <a:spLocks noChangeArrowheads="1"/>
          </p:cNvSpPr>
          <p:nvPr/>
        </p:nvSpPr>
        <p:spPr bwMode="auto">
          <a:xfrm>
            <a:off x="4100149" y="4800109"/>
            <a:ext cx="1857361" cy="690539"/>
          </a:xfrm>
          <a:prstGeom prst="ellipse">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latin typeface="黑体" panose="02010609060101010101" pitchFamily="49" charset="-122"/>
              <a:ea typeface="黑体" panose="02010609060101010101" pitchFamily="49" charset="-122"/>
            </a:endParaRPr>
          </a:p>
        </p:txBody>
      </p:sp>
      <p:sp>
        <p:nvSpPr>
          <p:cNvPr id="32" name="Text Box 10">
            <a:extLst>
              <a:ext uri="{FF2B5EF4-FFF2-40B4-BE49-F238E27FC236}">
                <a16:creationId xmlns:a16="http://schemas.microsoft.com/office/drawing/2014/main" id="{CED0A69B-9176-4B44-82F1-F20DCDA0A0B4}"/>
              </a:ext>
            </a:extLst>
          </p:cNvPr>
          <p:cNvSpPr txBox="1">
            <a:spLocks noChangeArrowheads="1"/>
          </p:cNvSpPr>
          <p:nvPr/>
        </p:nvSpPr>
        <p:spPr bwMode="auto">
          <a:xfrm>
            <a:off x="4318220" y="4914545"/>
            <a:ext cx="151612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400" dirty="0">
                <a:latin typeface="黑体" panose="02010609060101010101" pitchFamily="49" charset="-122"/>
                <a:ea typeface="黑体" panose="02010609060101010101" pitchFamily="49" charset="-122"/>
              </a:rPr>
              <a:t>置换反应</a:t>
            </a:r>
          </a:p>
        </p:txBody>
      </p:sp>
      <p:sp>
        <p:nvSpPr>
          <p:cNvPr id="33" name="Oval 11">
            <a:extLst>
              <a:ext uri="{FF2B5EF4-FFF2-40B4-BE49-F238E27FC236}">
                <a16:creationId xmlns:a16="http://schemas.microsoft.com/office/drawing/2014/main" id="{7E215827-2AC2-414B-A281-AB8133A0E730}"/>
              </a:ext>
            </a:extLst>
          </p:cNvPr>
          <p:cNvSpPr>
            <a:spLocks noChangeArrowheads="1"/>
          </p:cNvSpPr>
          <p:nvPr/>
        </p:nvSpPr>
        <p:spPr bwMode="auto">
          <a:xfrm>
            <a:off x="7541203" y="4800109"/>
            <a:ext cx="1967839" cy="690539"/>
          </a:xfrm>
          <a:prstGeom prst="ellipse">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latin typeface="黑体" panose="02010609060101010101" pitchFamily="49" charset="-122"/>
              <a:ea typeface="黑体" panose="02010609060101010101" pitchFamily="49" charset="-122"/>
            </a:endParaRPr>
          </a:p>
        </p:txBody>
      </p:sp>
      <p:sp>
        <p:nvSpPr>
          <p:cNvPr id="34" name="Text Box 12">
            <a:extLst>
              <a:ext uri="{FF2B5EF4-FFF2-40B4-BE49-F238E27FC236}">
                <a16:creationId xmlns:a16="http://schemas.microsoft.com/office/drawing/2014/main" id="{D7DB1911-CA2E-4FA4-8339-513EE7BEE694}"/>
              </a:ext>
            </a:extLst>
          </p:cNvPr>
          <p:cNvSpPr txBox="1">
            <a:spLocks noChangeArrowheads="1"/>
          </p:cNvSpPr>
          <p:nvPr/>
        </p:nvSpPr>
        <p:spPr bwMode="auto">
          <a:xfrm>
            <a:off x="7743139" y="4914545"/>
            <a:ext cx="175900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400" dirty="0">
                <a:latin typeface="黑体" panose="02010609060101010101" pitchFamily="49" charset="-122"/>
                <a:ea typeface="黑体" panose="02010609060101010101" pitchFamily="49" charset="-122"/>
              </a:rPr>
              <a:t>复分解反应</a:t>
            </a:r>
          </a:p>
        </p:txBody>
      </p:sp>
      <p:sp>
        <p:nvSpPr>
          <p:cNvPr id="20" name="Oval 9">
            <a:extLst>
              <a:ext uri="{FF2B5EF4-FFF2-40B4-BE49-F238E27FC236}">
                <a16:creationId xmlns:a16="http://schemas.microsoft.com/office/drawing/2014/main" id="{557397E2-431F-4E66-8156-40220A3C5EE5}"/>
              </a:ext>
            </a:extLst>
          </p:cNvPr>
          <p:cNvSpPr>
            <a:spLocks noChangeArrowheads="1"/>
          </p:cNvSpPr>
          <p:nvPr/>
        </p:nvSpPr>
        <p:spPr bwMode="auto">
          <a:xfrm>
            <a:off x="2460859" y="3233716"/>
            <a:ext cx="1857361" cy="690539"/>
          </a:xfrm>
          <a:prstGeom prst="ellipse">
            <a:avLst/>
          </a:prstGeom>
          <a:solidFill>
            <a:schemeClr val="bg1"/>
          </a:solidFill>
          <a:ln w="28575">
            <a:solidFill>
              <a:schemeClr val="tx1"/>
            </a:solidFill>
            <a:miter lim="800000"/>
            <a:headEnd/>
            <a:tailEnd/>
          </a:ln>
          <a:effectLst/>
        </p:spPr>
        <p:txBody>
          <a:bodyPr wrap="none" anchor="ctr"/>
          <a:lstStyle/>
          <a:p>
            <a:endParaRPr lang="zh-CN" altLang="en-US" sz="2400">
              <a:latin typeface="黑体" panose="02010609060101010101" pitchFamily="49" charset="-122"/>
              <a:ea typeface="黑体" panose="02010609060101010101" pitchFamily="49" charset="-122"/>
            </a:endParaRPr>
          </a:p>
        </p:txBody>
      </p:sp>
      <p:sp>
        <p:nvSpPr>
          <p:cNvPr id="21" name="Oval 9">
            <a:extLst>
              <a:ext uri="{FF2B5EF4-FFF2-40B4-BE49-F238E27FC236}">
                <a16:creationId xmlns:a16="http://schemas.microsoft.com/office/drawing/2014/main" id="{21DD5247-EF70-484A-874B-D49BFDEF6803}"/>
              </a:ext>
            </a:extLst>
          </p:cNvPr>
          <p:cNvSpPr>
            <a:spLocks noChangeArrowheads="1"/>
          </p:cNvSpPr>
          <p:nvPr/>
        </p:nvSpPr>
        <p:spPr bwMode="auto">
          <a:xfrm>
            <a:off x="5683842" y="3253503"/>
            <a:ext cx="1857361" cy="690539"/>
          </a:xfrm>
          <a:prstGeom prst="ellipse">
            <a:avLst/>
          </a:prstGeom>
          <a:solidFill>
            <a:schemeClr val="bg1"/>
          </a:solidFill>
          <a:ln w="28575">
            <a:solidFill>
              <a:schemeClr val="tx1"/>
            </a:solidFill>
            <a:miter lim="800000"/>
            <a:headEnd/>
            <a:tailEnd/>
          </a:ln>
          <a:effectLst/>
        </p:spPr>
        <p:txBody>
          <a:bodyPr wrap="none" anchor="ctr"/>
          <a:lstStyle/>
          <a:p>
            <a:endParaRPr lang="zh-CN" altLang="en-US" sz="2400">
              <a:latin typeface="黑体" panose="02010609060101010101" pitchFamily="49" charset="-122"/>
              <a:ea typeface="黑体" panose="02010609060101010101" pitchFamily="49" charset="-122"/>
            </a:endParaRPr>
          </a:p>
        </p:txBody>
      </p:sp>
      <p:sp>
        <p:nvSpPr>
          <p:cNvPr id="36" name="Text Box 14">
            <a:extLst>
              <a:ext uri="{FF2B5EF4-FFF2-40B4-BE49-F238E27FC236}">
                <a16:creationId xmlns:a16="http://schemas.microsoft.com/office/drawing/2014/main" id="{20F6374F-9511-4394-B994-41343F0F017A}"/>
              </a:ext>
            </a:extLst>
          </p:cNvPr>
          <p:cNvSpPr txBox="1">
            <a:spLocks noChangeArrowheads="1"/>
          </p:cNvSpPr>
          <p:nvPr/>
        </p:nvSpPr>
        <p:spPr bwMode="auto">
          <a:xfrm>
            <a:off x="2675714" y="3348152"/>
            <a:ext cx="14276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400" dirty="0">
                <a:latin typeface="黑体" panose="02010609060101010101" pitchFamily="49" charset="-122"/>
                <a:ea typeface="黑体" panose="02010609060101010101" pitchFamily="49" charset="-122"/>
              </a:rPr>
              <a:t>化合反应</a:t>
            </a:r>
          </a:p>
        </p:txBody>
      </p:sp>
      <p:sp>
        <p:nvSpPr>
          <p:cNvPr id="38" name="Text Box 16">
            <a:extLst>
              <a:ext uri="{FF2B5EF4-FFF2-40B4-BE49-F238E27FC236}">
                <a16:creationId xmlns:a16="http://schemas.microsoft.com/office/drawing/2014/main" id="{8036C01A-3E59-48A4-B730-DB203F86504F}"/>
              </a:ext>
            </a:extLst>
          </p:cNvPr>
          <p:cNvSpPr txBox="1">
            <a:spLocks noChangeArrowheads="1"/>
          </p:cNvSpPr>
          <p:nvPr/>
        </p:nvSpPr>
        <p:spPr bwMode="auto">
          <a:xfrm>
            <a:off x="5957510" y="3350062"/>
            <a:ext cx="181119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400" dirty="0">
                <a:latin typeface="黑体" panose="02010609060101010101" pitchFamily="49" charset="-122"/>
                <a:ea typeface="黑体" panose="02010609060101010101" pitchFamily="49" charset="-122"/>
              </a:rPr>
              <a:t>分解反应</a:t>
            </a:r>
          </a:p>
        </p:txBody>
      </p:sp>
    </p:spTree>
    <p:custDataLst>
      <p:tags r:id="rId1"/>
    </p:custDataLst>
    <p:extLst>
      <p:ext uri="{BB962C8B-B14F-4D97-AF65-F5344CB8AC3E}">
        <p14:creationId xmlns:p14="http://schemas.microsoft.com/office/powerpoint/2010/main" val="3587600743"/>
      </p:ext>
    </p:extLst>
  </p:cSld>
  <p:clrMapOvr>
    <a:masterClrMapping/>
  </p:clrMapOvr>
  <mc:AlternateContent xmlns:mc="http://schemas.openxmlformats.org/markup-compatibility/2006" xmlns:p14="http://schemas.microsoft.com/office/powerpoint/2010/main">
    <mc:Choice Requires="p14">
      <p:transition spd="slow" p14:dur="2000" advTm="50622"/>
    </mc:Choice>
    <mc:Fallback xmlns="">
      <p:transition spd="slow" advTm="5062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2" grpId="0"/>
      <p:bldP spid="34" grpId="0"/>
      <p:bldP spid="36" grpId="0"/>
      <p:bldP spid="3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095820" y="2315997"/>
            <a:ext cx="5556738" cy="23447"/>
          </a:xfrm>
          <a:prstGeom prst="line">
            <a:avLst/>
          </a:prstGeom>
          <a:ln w="12700">
            <a:solidFill>
              <a:srgbClr val="711000"/>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33109"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711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AE0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3095821" y="1671831"/>
            <a:ext cx="5556738"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任务三 巩固提升</a:t>
            </a:r>
          </a:p>
        </p:txBody>
      </p:sp>
      <p:sp>
        <p:nvSpPr>
          <p:cNvPr id="9" name="文本框 8"/>
          <p:cNvSpPr txBox="1"/>
          <p:nvPr/>
        </p:nvSpPr>
        <p:spPr>
          <a:xfrm>
            <a:off x="2368650" y="2403921"/>
            <a:ext cx="7140388" cy="1200329"/>
          </a:xfrm>
          <a:prstGeom prst="rect">
            <a:avLst/>
          </a:prstGeom>
          <a:no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rPr>
              <a:t>    </a:t>
            </a:r>
            <a:r>
              <a:rPr lang="zh-CN" altLang="en-US" sz="2400" dirty="0">
                <a:solidFill>
                  <a:srgbClr val="AE0203"/>
                </a:solidFill>
                <a:latin typeface="黑体" panose="02010609060101010101" pitchFamily="49" charset="-122"/>
                <a:ea typeface="黑体" panose="02010609060101010101" pitchFamily="49" charset="-122"/>
              </a:rPr>
              <a:t>活动</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2</a:t>
            </a:r>
            <a:r>
              <a:rPr lang="en-US" altLang="zh-CN" sz="2400" dirty="0">
                <a:solidFill>
                  <a:srgbClr val="AE0203"/>
                </a:solidFill>
                <a:latin typeface="黑体" panose="02010609060101010101" pitchFamily="49" charset="-122"/>
                <a:ea typeface="黑体" panose="02010609060101010101" pitchFamily="49" charset="-122"/>
              </a:rPr>
              <a:t> </a:t>
            </a:r>
            <a:r>
              <a:rPr lang="zh-CN" altLang="en-US" sz="2400" dirty="0">
                <a:solidFill>
                  <a:prstClr val="black"/>
                </a:solidFill>
                <a:latin typeface="黑体" panose="02010609060101010101" pitchFamily="49" charset="-122"/>
                <a:ea typeface="黑体" panose="02010609060101010101" pitchFamily="49" charset="-122"/>
              </a:rPr>
              <a:t>请你对银</a:t>
            </a:r>
            <a:r>
              <a:rPr lang="en-US" altLang="zh-CN" sz="2400" dirty="0">
                <a:solidFill>
                  <a:prstClr val="black"/>
                </a:solidFill>
                <a:latin typeface="黑体" panose="02010609060101010101" pitchFamily="49" charset="-122"/>
                <a:ea typeface="黑体" panose="02010609060101010101" pitchFamily="49" charset="-122"/>
              </a:rPr>
              <a:t>-</a:t>
            </a:r>
            <a:r>
              <a:rPr lang="zh-CN" altLang="en-US" sz="2400" dirty="0">
                <a:solidFill>
                  <a:prstClr val="black"/>
                </a:solidFill>
                <a:latin typeface="黑体" panose="02010609060101010101" pitchFamily="49" charset="-122"/>
                <a:ea typeface="黑体" panose="02010609060101010101" pitchFamily="49" charset="-122"/>
              </a:rPr>
              <a:t>锌纽扣电池中涉及的反应从元素化合价的变化、电子转移、物质发生的反应等角度进行分析。</a:t>
            </a:r>
          </a:p>
        </p:txBody>
      </p:sp>
      <p:sp>
        <p:nvSpPr>
          <p:cNvPr id="27" name="Text Box 20">
            <a:extLst>
              <a:ext uri="{FF2B5EF4-FFF2-40B4-BE49-F238E27FC236}">
                <a16:creationId xmlns:a16="http://schemas.microsoft.com/office/drawing/2014/main" id="{8D548973-E56E-49BA-97E1-BA2A8F73EE5E}"/>
              </a:ext>
            </a:extLst>
          </p:cNvPr>
          <p:cNvSpPr txBox="1">
            <a:spLocks noChangeArrowheads="1"/>
          </p:cNvSpPr>
          <p:nvPr/>
        </p:nvSpPr>
        <p:spPr bwMode="auto">
          <a:xfrm>
            <a:off x="4425275" y="4784274"/>
            <a:ext cx="382668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400" dirty="0">
                <a:latin typeface="黑体" panose="02010609060101010101" pitchFamily="49" charset="-122"/>
                <a:ea typeface="黑体" panose="02010609060101010101" pitchFamily="49" charset="-122"/>
                <a:cs typeface="Times New Roman" panose="02020603050405020304" pitchFamily="18" charset="0"/>
              </a:rPr>
              <a:t>Ag</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a:t>
            </a:r>
            <a:r>
              <a:rPr lang="en-US" altLang="zh-CN" sz="2400" dirty="0">
                <a:latin typeface="黑体" panose="02010609060101010101" pitchFamily="49" charset="-122"/>
                <a:ea typeface="黑体" panose="02010609060101010101" pitchFamily="49" charset="-122"/>
                <a:cs typeface="Times New Roman" panose="02020603050405020304" pitchFamily="18" charset="0"/>
              </a:rPr>
              <a:t>O + Zn      2Ag + </a:t>
            </a:r>
            <a:r>
              <a:rPr lang="en-US" altLang="zh-CN" sz="2400" dirty="0" err="1">
                <a:latin typeface="黑体" panose="02010609060101010101" pitchFamily="49" charset="-122"/>
                <a:ea typeface="黑体" panose="02010609060101010101" pitchFamily="49" charset="-122"/>
                <a:cs typeface="Times New Roman" panose="02020603050405020304" pitchFamily="18" charset="0"/>
              </a:rPr>
              <a:t>ZnO</a:t>
            </a:r>
            <a:endParaRPr lang="en-US" altLang="zh-CN" sz="2400" dirty="0">
              <a:latin typeface="黑体" panose="02010609060101010101" pitchFamily="49" charset="-122"/>
              <a:ea typeface="黑体" panose="02010609060101010101" pitchFamily="49" charset="-122"/>
              <a:cs typeface="Times New Roman" panose="02020603050405020304" pitchFamily="18" charset="0"/>
            </a:endParaRPr>
          </a:p>
        </p:txBody>
      </p:sp>
      <p:pic>
        <p:nvPicPr>
          <p:cNvPr id="44" name="Picture 7" descr="5-1032301-1202245">
            <a:extLst>
              <a:ext uri="{FF2B5EF4-FFF2-40B4-BE49-F238E27FC236}">
                <a16:creationId xmlns:a16="http://schemas.microsoft.com/office/drawing/2014/main" id="{3F10F06A-A122-4D05-8503-E65853610F6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82846" y="4296162"/>
            <a:ext cx="159958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 name="组合 27">
            <a:extLst>
              <a:ext uri="{FF2B5EF4-FFF2-40B4-BE49-F238E27FC236}">
                <a16:creationId xmlns:a16="http://schemas.microsoft.com/office/drawing/2014/main" id="{65A91FC6-19D6-4F46-89A2-00697137C5D9}"/>
              </a:ext>
            </a:extLst>
          </p:cNvPr>
          <p:cNvGrpSpPr/>
          <p:nvPr/>
        </p:nvGrpSpPr>
        <p:grpSpPr>
          <a:xfrm>
            <a:off x="5938844" y="4998970"/>
            <a:ext cx="590400" cy="71438"/>
            <a:chOff x="6137274" y="2281383"/>
            <a:chExt cx="590400" cy="71438"/>
          </a:xfrm>
        </p:grpSpPr>
        <p:cxnSp>
          <p:nvCxnSpPr>
            <p:cNvPr id="29" name="直接连接符 28">
              <a:extLst>
                <a:ext uri="{FF2B5EF4-FFF2-40B4-BE49-F238E27FC236}">
                  <a16:creationId xmlns:a16="http://schemas.microsoft.com/office/drawing/2014/main" id="{1FCAA617-F4A3-401A-970E-ECCA517ED70B}"/>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30" name="直接连接符 29">
              <a:extLst>
                <a:ext uri="{FF2B5EF4-FFF2-40B4-BE49-F238E27FC236}">
                  <a16:creationId xmlns:a16="http://schemas.microsoft.com/office/drawing/2014/main" id="{E1008FE5-1127-43B9-8719-E9C1E453F02F}"/>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spTree>
    <p:custDataLst>
      <p:tags r:id="rId1"/>
    </p:custDataLst>
    <p:extLst>
      <p:ext uri="{BB962C8B-B14F-4D97-AF65-F5344CB8AC3E}">
        <p14:creationId xmlns:p14="http://schemas.microsoft.com/office/powerpoint/2010/main" val="4078886470"/>
      </p:ext>
    </p:extLst>
  </p:cSld>
  <p:clrMapOvr>
    <a:masterClrMapping/>
  </p:clrMapOvr>
  <mc:AlternateContent xmlns:mc="http://schemas.openxmlformats.org/markup-compatibility/2006" xmlns:p14="http://schemas.microsoft.com/office/powerpoint/2010/main">
    <mc:Choice Requires="p14">
      <p:transition spd="slow" p14:dur="2000" advTm="80238"/>
    </mc:Choice>
    <mc:Fallback xmlns="">
      <p:transition spd="slow" advTm="80238"/>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095828" y="2315997"/>
            <a:ext cx="5556738" cy="23447"/>
          </a:xfrm>
          <a:prstGeom prst="line">
            <a:avLst/>
          </a:prstGeom>
          <a:ln w="12700">
            <a:solidFill>
              <a:srgbClr val="711000"/>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33117"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711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AE0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3095829" y="1671831"/>
            <a:ext cx="5556738"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任务三 巩固提升</a:t>
            </a:r>
          </a:p>
        </p:txBody>
      </p:sp>
      <p:sp>
        <p:nvSpPr>
          <p:cNvPr id="9" name="文本框 8"/>
          <p:cNvSpPr txBox="1"/>
          <p:nvPr/>
        </p:nvSpPr>
        <p:spPr>
          <a:xfrm>
            <a:off x="2368658" y="2403921"/>
            <a:ext cx="7140388" cy="1200329"/>
          </a:xfrm>
          <a:prstGeom prst="rect">
            <a:avLst/>
          </a:prstGeom>
          <a:no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rPr>
              <a:t>    </a:t>
            </a:r>
            <a:r>
              <a:rPr lang="zh-CN" altLang="en-US" sz="2400" dirty="0">
                <a:solidFill>
                  <a:srgbClr val="AE0203"/>
                </a:solidFill>
                <a:latin typeface="黑体" panose="02010609060101010101" pitchFamily="49" charset="-122"/>
                <a:ea typeface="黑体" panose="02010609060101010101" pitchFamily="49" charset="-122"/>
              </a:rPr>
              <a:t>活动</a:t>
            </a:r>
            <a:r>
              <a:rPr lang="en-US" altLang="zh-CN" sz="2400" dirty="0">
                <a:solidFill>
                  <a:srgbClr val="AE0203"/>
                </a:solidFill>
                <a:latin typeface="黑体" panose="02010609060101010101" pitchFamily="49" charset="-122"/>
                <a:ea typeface="黑体" panose="02010609060101010101" pitchFamily="49" charset="-122"/>
                <a:cs typeface="Times New Roman" panose="02020603050405020304" pitchFamily="18" charset="0"/>
              </a:rPr>
              <a:t>2</a:t>
            </a:r>
            <a:r>
              <a:rPr lang="en-US" altLang="zh-CN" sz="2400" dirty="0">
                <a:solidFill>
                  <a:srgbClr val="AE0203"/>
                </a:solidFill>
                <a:latin typeface="黑体" panose="02010609060101010101" pitchFamily="49" charset="-122"/>
                <a:ea typeface="黑体" panose="02010609060101010101" pitchFamily="49" charset="-122"/>
              </a:rPr>
              <a:t> </a:t>
            </a:r>
            <a:r>
              <a:rPr lang="zh-CN" altLang="en-US" sz="2400" dirty="0">
                <a:solidFill>
                  <a:prstClr val="black"/>
                </a:solidFill>
                <a:latin typeface="黑体" panose="02010609060101010101" pitchFamily="49" charset="-122"/>
                <a:ea typeface="黑体" panose="02010609060101010101" pitchFamily="49" charset="-122"/>
              </a:rPr>
              <a:t>请你对银</a:t>
            </a:r>
            <a:r>
              <a:rPr lang="en-US" altLang="zh-CN" sz="2400" dirty="0">
                <a:solidFill>
                  <a:prstClr val="black"/>
                </a:solidFill>
                <a:latin typeface="黑体" panose="02010609060101010101" pitchFamily="49" charset="-122"/>
                <a:ea typeface="黑体" panose="02010609060101010101" pitchFamily="49" charset="-122"/>
              </a:rPr>
              <a:t>-</a:t>
            </a:r>
            <a:r>
              <a:rPr lang="zh-CN" altLang="en-US" sz="2400" dirty="0">
                <a:solidFill>
                  <a:prstClr val="black"/>
                </a:solidFill>
                <a:latin typeface="黑体" panose="02010609060101010101" pitchFamily="49" charset="-122"/>
                <a:ea typeface="黑体" panose="02010609060101010101" pitchFamily="49" charset="-122"/>
              </a:rPr>
              <a:t>锌纽扣电池中涉及的反应从元素化合价的变化、电子转移、物质发生的反应等角度进行分析。</a:t>
            </a:r>
          </a:p>
        </p:txBody>
      </p:sp>
      <p:sp>
        <p:nvSpPr>
          <p:cNvPr id="27" name="Text Box 20">
            <a:extLst>
              <a:ext uri="{FF2B5EF4-FFF2-40B4-BE49-F238E27FC236}">
                <a16:creationId xmlns:a16="http://schemas.microsoft.com/office/drawing/2014/main" id="{8D548973-E56E-49BA-97E1-BA2A8F73EE5E}"/>
              </a:ext>
            </a:extLst>
          </p:cNvPr>
          <p:cNvSpPr txBox="1">
            <a:spLocks noChangeArrowheads="1"/>
          </p:cNvSpPr>
          <p:nvPr/>
        </p:nvSpPr>
        <p:spPr bwMode="auto">
          <a:xfrm>
            <a:off x="4425283" y="4784274"/>
            <a:ext cx="382668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400" dirty="0">
                <a:latin typeface="黑体" panose="02010609060101010101" pitchFamily="49" charset="-122"/>
                <a:ea typeface="黑体" panose="02010609060101010101" pitchFamily="49" charset="-122"/>
                <a:cs typeface="Times New Roman" panose="02020603050405020304" pitchFamily="18" charset="0"/>
              </a:rPr>
              <a:t>Ag</a:t>
            </a:r>
            <a:r>
              <a:rPr lang="en-US" altLang="zh-CN" sz="2400" baseline="-25000" dirty="0">
                <a:latin typeface="黑体" panose="02010609060101010101" pitchFamily="49" charset="-122"/>
                <a:ea typeface="黑体" panose="02010609060101010101" pitchFamily="49" charset="-122"/>
                <a:cs typeface="Times New Roman" panose="02020603050405020304" pitchFamily="18" charset="0"/>
              </a:rPr>
              <a:t>2</a:t>
            </a:r>
            <a:r>
              <a:rPr lang="en-US" altLang="zh-CN" sz="2400" dirty="0">
                <a:latin typeface="黑体" panose="02010609060101010101" pitchFamily="49" charset="-122"/>
                <a:ea typeface="黑体" panose="02010609060101010101" pitchFamily="49" charset="-122"/>
                <a:cs typeface="Times New Roman" panose="02020603050405020304" pitchFamily="18" charset="0"/>
              </a:rPr>
              <a:t>O + Zn      2Ag + </a:t>
            </a:r>
            <a:r>
              <a:rPr lang="en-US" altLang="zh-CN" sz="2400" dirty="0" err="1">
                <a:latin typeface="黑体" panose="02010609060101010101" pitchFamily="49" charset="-122"/>
                <a:ea typeface="黑体" panose="02010609060101010101" pitchFamily="49" charset="-122"/>
                <a:cs typeface="Times New Roman" panose="02020603050405020304" pitchFamily="18" charset="0"/>
              </a:rPr>
              <a:t>ZnO</a:t>
            </a:r>
            <a:endParaRPr lang="en-US" altLang="zh-CN" sz="2400" dirty="0">
              <a:latin typeface="黑体" panose="02010609060101010101" pitchFamily="49" charset="-122"/>
              <a:ea typeface="黑体" panose="02010609060101010101" pitchFamily="49" charset="-122"/>
              <a:cs typeface="Times New Roman" panose="02020603050405020304" pitchFamily="18" charset="0"/>
            </a:endParaRPr>
          </a:p>
        </p:txBody>
      </p:sp>
      <p:grpSp>
        <p:nvGrpSpPr>
          <p:cNvPr id="31" name="Group 3">
            <a:extLst>
              <a:ext uri="{FF2B5EF4-FFF2-40B4-BE49-F238E27FC236}">
                <a16:creationId xmlns:a16="http://schemas.microsoft.com/office/drawing/2014/main" id="{D561BFC1-5965-4717-A519-261AB1642167}"/>
              </a:ext>
            </a:extLst>
          </p:cNvPr>
          <p:cNvGrpSpPr>
            <a:grpSpLocks/>
          </p:cNvGrpSpPr>
          <p:nvPr/>
        </p:nvGrpSpPr>
        <p:grpSpPr bwMode="auto">
          <a:xfrm>
            <a:off x="5621630" y="4211732"/>
            <a:ext cx="2211354" cy="404304"/>
            <a:chOff x="884" y="981"/>
            <a:chExt cx="2767" cy="408"/>
          </a:xfrm>
        </p:grpSpPr>
        <p:sp>
          <p:nvSpPr>
            <p:cNvPr id="32" name="Line 4">
              <a:extLst>
                <a:ext uri="{FF2B5EF4-FFF2-40B4-BE49-F238E27FC236}">
                  <a16:creationId xmlns:a16="http://schemas.microsoft.com/office/drawing/2014/main" id="{D553B4FF-9388-4484-9E28-996752068D51}"/>
                </a:ext>
              </a:extLst>
            </p:cNvPr>
            <p:cNvSpPr>
              <a:spLocks noChangeShapeType="1"/>
            </p:cNvSpPr>
            <p:nvPr/>
          </p:nvSpPr>
          <p:spPr bwMode="auto">
            <a:xfrm>
              <a:off x="884" y="981"/>
              <a:ext cx="0" cy="408"/>
            </a:xfrm>
            <a:prstGeom prst="line">
              <a:avLst/>
            </a:prstGeom>
            <a:noFill/>
            <a:ln w="2857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sz="2400">
                <a:latin typeface="黑体" panose="02010609060101010101" pitchFamily="49" charset="-122"/>
                <a:ea typeface="黑体" panose="02010609060101010101" pitchFamily="49" charset="-122"/>
                <a:cs typeface="Times New Roman" panose="02020603050405020304" pitchFamily="18" charset="0"/>
              </a:endParaRPr>
            </a:p>
          </p:txBody>
        </p:sp>
        <p:sp>
          <p:nvSpPr>
            <p:cNvPr id="33" name="Line 5">
              <a:extLst>
                <a:ext uri="{FF2B5EF4-FFF2-40B4-BE49-F238E27FC236}">
                  <a16:creationId xmlns:a16="http://schemas.microsoft.com/office/drawing/2014/main" id="{54A4467D-8129-4291-92DE-D9660CB9D908}"/>
                </a:ext>
              </a:extLst>
            </p:cNvPr>
            <p:cNvSpPr>
              <a:spLocks noChangeShapeType="1"/>
            </p:cNvSpPr>
            <p:nvPr/>
          </p:nvSpPr>
          <p:spPr bwMode="auto">
            <a:xfrm>
              <a:off x="884" y="981"/>
              <a:ext cx="2767" cy="0"/>
            </a:xfrm>
            <a:prstGeom prst="line">
              <a:avLst/>
            </a:prstGeom>
            <a:noFill/>
            <a:ln w="2857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sz="2400">
                <a:latin typeface="黑体" panose="02010609060101010101" pitchFamily="49" charset="-122"/>
                <a:ea typeface="黑体" panose="02010609060101010101" pitchFamily="49" charset="-122"/>
                <a:cs typeface="Times New Roman" panose="02020603050405020304" pitchFamily="18" charset="0"/>
              </a:endParaRPr>
            </a:p>
          </p:txBody>
        </p:sp>
        <p:sp>
          <p:nvSpPr>
            <p:cNvPr id="34" name="Line 6">
              <a:extLst>
                <a:ext uri="{FF2B5EF4-FFF2-40B4-BE49-F238E27FC236}">
                  <a16:creationId xmlns:a16="http://schemas.microsoft.com/office/drawing/2014/main" id="{F2829BEA-ECEE-4E47-B234-956DDD9436E0}"/>
                </a:ext>
              </a:extLst>
            </p:cNvPr>
            <p:cNvSpPr>
              <a:spLocks noChangeShapeType="1"/>
            </p:cNvSpPr>
            <p:nvPr/>
          </p:nvSpPr>
          <p:spPr bwMode="auto">
            <a:xfrm>
              <a:off x="3651" y="981"/>
              <a:ext cx="0" cy="408"/>
            </a:xfrm>
            <a:prstGeom prst="line">
              <a:avLst/>
            </a:prstGeom>
            <a:noFill/>
            <a:ln w="28575">
              <a:solidFill>
                <a:schemeClr val="tx1"/>
              </a:solidFill>
              <a:miter lim="800000"/>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sz="2400">
                <a:latin typeface="黑体" panose="02010609060101010101" pitchFamily="49" charset="-122"/>
                <a:ea typeface="黑体" panose="02010609060101010101" pitchFamily="49" charset="-122"/>
                <a:cs typeface="Times New Roman" panose="02020603050405020304" pitchFamily="18" charset="0"/>
              </a:endParaRPr>
            </a:p>
          </p:txBody>
        </p:sp>
      </p:grpSp>
      <p:grpSp>
        <p:nvGrpSpPr>
          <p:cNvPr id="35" name="Group 7">
            <a:extLst>
              <a:ext uri="{FF2B5EF4-FFF2-40B4-BE49-F238E27FC236}">
                <a16:creationId xmlns:a16="http://schemas.microsoft.com/office/drawing/2014/main" id="{98D3A41D-0D12-446E-B09D-54431985C873}"/>
              </a:ext>
            </a:extLst>
          </p:cNvPr>
          <p:cNvGrpSpPr>
            <a:grpSpLocks/>
          </p:cNvGrpSpPr>
          <p:nvPr/>
        </p:nvGrpSpPr>
        <p:grpSpPr bwMode="auto">
          <a:xfrm>
            <a:off x="4719466" y="5183605"/>
            <a:ext cx="2273763" cy="424798"/>
            <a:chOff x="2109" y="754"/>
            <a:chExt cx="1406" cy="227"/>
          </a:xfrm>
        </p:grpSpPr>
        <p:sp>
          <p:nvSpPr>
            <p:cNvPr id="36" name="Line 8">
              <a:extLst>
                <a:ext uri="{FF2B5EF4-FFF2-40B4-BE49-F238E27FC236}">
                  <a16:creationId xmlns:a16="http://schemas.microsoft.com/office/drawing/2014/main" id="{A101CCAD-F865-45BE-8C70-C2008F8F0B62}"/>
                </a:ext>
              </a:extLst>
            </p:cNvPr>
            <p:cNvSpPr>
              <a:spLocks noChangeShapeType="1"/>
            </p:cNvSpPr>
            <p:nvPr/>
          </p:nvSpPr>
          <p:spPr bwMode="auto">
            <a:xfrm>
              <a:off x="2109" y="799"/>
              <a:ext cx="0" cy="182"/>
            </a:xfrm>
            <a:prstGeom prst="line">
              <a:avLst/>
            </a:prstGeom>
            <a:noFill/>
            <a:ln w="2857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sz="2400">
                <a:latin typeface="黑体" panose="02010609060101010101" pitchFamily="49" charset="-122"/>
                <a:ea typeface="黑体" panose="02010609060101010101" pitchFamily="49" charset="-122"/>
                <a:cs typeface="Times New Roman" panose="02020603050405020304" pitchFamily="18" charset="0"/>
              </a:endParaRPr>
            </a:p>
          </p:txBody>
        </p:sp>
        <p:sp>
          <p:nvSpPr>
            <p:cNvPr id="37" name="Line 9">
              <a:extLst>
                <a:ext uri="{FF2B5EF4-FFF2-40B4-BE49-F238E27FC236}">
                  <a16:creationId xmlns:a16="http://schemas.microsoft.com/office/drawing/2014/main" id="{E3384FB0-8545-4AB4-9403-2D19695F148F}"/>
                </a:ext>
              </a:extLst>
            </p:cNvPr>
            <p:cNvSpPr>
              <a:spLocks noChangeShapeType="1"/>
            </p:cNvSpPr>
            <p:nvPr/>
          </p:nvSpPr>
          <p:spPr bwMode="auto">
            <a:xfrm>
              <a:off x="2109" y="981"/>
              <a:ext cx="1406" cy="0"/>
            </a:xfrm>
            <a:prstGeom prst="line">
              <a:avLst/>
            </a:prstGeom>
            <a:noFill/>
            <a:ln w="2857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sz="2400">
                <a:latin typeface="黑体" panose="02010609060101010101" pitchFamily="49" charset="-122"/>
                <a:ea typeface="黑体" panose="02010609060101010101" pitchFamily="49" charset="-122"/>
                <a:cs typeface="Times New Roman" panose="02020603050405020304" pitchFamily="18" charset="0"/>
              </a:endParaRPr>
            </a:p>
          </p:txBody>
        </p:sp>
        <p:sp>
          <p:nvSpPr>
            <p:cNvPr id="38" name="Line 10">
              <a:extLst>
                <a:ext uri="{FF2B5EF4-FFF2-40B4-BE49-F238E27FC236}">
                  <a16:creationId xmlns:a16="http://schemas.microsoft.com/office/drawing/2014/main" id="{7268180D-3185-4B1D-A850-CBE717F3991F}"/>
                </a:ext>
              </a:extLst>
            </p:cNvPr>
            <p:cNvSpPr>
              <a:spLocks noChangeShapeType="1"/>
            </p:cNvSpPr>
            <p:nvPr/>
          </p:nvSpPr>
          <p:spPr bwMode="auto">
            <a:xfrm flipV="1">
              <a:off x="3515" y="754"/>
              <a:ext cx="0" cy="227"/>
            </a:xfrm>
            <a:prstGeom prst="line">
              <a:avLst/>
            </a:prstGeom>
            <a:noFill/>
            <a:ln w="28575">
              <a:solidFill>
                <a:schemeClr val="tx1"/>
              </a:solidFill>
              <a:miter lim="800000"/>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sz="2400">
                <a:latin typeface="黑体" panose="02010609060101010101" pitchFamily="49" charset="-122"/>
                <a:ea typeface="黑体" panose="02010609060101010101" pitchFamily="49" charset="-122"/>
                <a:cs typeface="Times New Roman" panose="02020603050405020304" pitchFamily="18" charset="0"/>
              </a:endParaRPr>
            </a:p>
          </p:txBody>
        </p:sp>
      </p:grpSp>
      <p:sp>
        <p:nvSpPr>
          <p:cNvPr id="39" name="Text Box 8">
            <a:extLst>
              <a:ext uri="{FF2B5EF4-FFF2-40B4-BE49-F238E27FC236}">
                <a16:creationId xmlns:a16="http://schemas.microsoft.com/office/drawing/2014/main" id="{E89EF8FC-A2D6-4779-A20C-7197837E989B}"/>
              </a:ext>
            </a:extLst>
          </p:cNvPr>
          <p:cNvSpPr txBox="1">
            <a:spLocks noChangeArrowheads="1"/>
          </p:cNvSpPr>
          <p:nvPr/>
        </p:nvSpPr>
        <p:spPr bwMode="auto">
          <a:xfrm>
            <a:off x="4540147" y="4504650"/>
            <a:ext cx="357020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dirty="0">
                <a:solidFill>
                  <a:srgbClr val="0066FF"/>
                </a:solidFill>
                <a:latin typeface="黑体" panose="02010609060101010101" pitchFamily="49" charset="-122"/>
                <a:ea typeface="黑体" panose="02010609060101010101" pitchFamily="49" charset="-122"/>
                <a:cs typeface="Times New Roman" panose="02020603050405020304" pitchFamily="18" charset="0"/>
              </a:rPr>
              <a:t>+1    0        0    +2</a:t>
            </a:r>
          </a:p>
        </p:txBody>
      </p:sp>
      <p:sp>
        <p:nvSpPr>
          <p:cNvPr id="40" name="文本框 39">
            <a:extLst>
              <a:ext uri="{FF2B5EF4-FFF2-40B4-BE49-F238E27FC236}">
                <a16:creationId xmlns:a16="http://schemas.microsoft.com/office/drawing/2014/main" id="{52718D9D-0369-4824-B61F-6003097759F1}"/>
              </a:ext>
            </a:extLst>
          </p:cNvPr>
          <p:cNvSpPr txBox="1"/>
          <p:nvPr/>
        </p:nvSpPr>
        <p:spPr>
          <a:xfrm>
            <a:off x="3095828" y="5677295"/>
            <a:ext cx="6632296" cy="461665"/>
          </a:xfrm>
          <a:prstGeom prst="rect">
            <a:avLst/>
          </a:prstGeom>
          <a:no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化合价降低，得电子，被还原，发生还原反应</a:t>
            </a:r>
            <a:endParaRPr lang="en-US" altLang="zh-CN" sz="24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41" name="文本框 40">
            <a:extLst>
              <a:ext uri="{FF2B5EF4-FFF2-40B4-BE49-F238E27FC236}">
                <a16:creationId xmlns:a16="http://schemas.microsoft.com/office/drawing/2014/main" id="{49C8F98D-8176-4A33-84CB-C183290A31E6}"/>
              </a:ext>
            </a:extLst>
          </p:cNvPr>
          <p:cNvSpPr txBox="1"/>
          <p:nvPr/>
        </p:nvSpPr>
        <p:spPr>
          <a:xfrm>
            <a:off x="3038718" y="3680521"/>
            <a:ext cx="6380706" cy="461665"/>
          </a:xfrm>
          <a:prstGeom prst="rect">
            <a:avLst/>
          </a:prstGeom>
          <a:noFill/>
        </p:spPr>
        <p:txBody>
          <a:bodyPr wrap="square" rtlCol="0">
            <a:spAutoFit/>
          </a:bodyPr>
          <a:lstStyle/>
          <a:p>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化合价升高，失电子，被氧化，发生氧化反应</a:t>
            </a:r>
            <a:endParaRPr lang="en-US" altLang="zh-CN" sz="2400" dirty="0">
              <a:latin typeface="黑体" panose="02010609060101010101" pitchFamily="49" charset="-122"/>
              <a:ea typeface="黑体" panose="02010609060101010101" pitchFamily="49" charset="-122"/>
              <a:cs typeface="Times New Roman" panose="02020603050405020304" pitchFamily="18" charset="0"/>
            </a:endParaRPr>
          </a:p>
        </p:txBody>
      </p:sp>
      <p:pic>
        <p:nvPicPr>
          <p:cNvPr id="44" name="Picture 7" descr="5-1032301-1202245">
            <a:extLst>
              <a:ext uri="{FF2B5EF4-FFF2-40B4-BE49-F238E27FC236}">
                <a16:creationId xmlns:a16="http://schemas.microsoft.com/office/drawing/2014/main" id="{3F10F06A-A122-4D05-8503-E65853610F6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82854" y="4296162"/>
            <a:ext cx="159958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 name="组合 27">
            <a:extLst>
              <a:ext uri="{FF2B5EF4-FFF2-40B4-BE49-F238E27FC236}">
                <a16:creationId xmlns:a16="http://schemas.microsoft.com/office/drawing/2014/main" id="{65A91FC6-19D6-4F46-89A2-00697137C5D9}"/>
              </a:ext>
            </a:extLst>
          </p:cNvPr>
          <p:cNvGrpSpPr/>
          <p:nvPr/>
        </p:nvGrpSpPr>
        <p:grpSpPr>
          <a:xfrm>
            <a:off x="5938852" y="4998970"/>
            <a:ext cx="590400" cy="71438"/>
            <a:chOff x="6137274" y="2281383"/>
            <a:chExt cx="590400" cy="71438"/>
          </a:xfrm>
        </p:grpSpPr>
        <p:cxnSp>
          <p:nvCxnSpPr>
            <p:cNvPr id="29" name="直接连接符 28">
              <a:extLst>
                <a:ext uri="{FF2B5EF4-FFF2-40B4-BE49-F238E27FC236}">
                  <a16:creationId xmlns:a16="http://schemas.microsoft.com/office/drawing/2014/main" id="{1FCAA617-F4A3-401A-970E-ECCA517ED70B}"/>
                </a:ext>
              </a:extLst>
            </p:cNvPr>
            <p:cNvCxnSpPr/>
            <p:nvPr/>
          </p:nvCxnSpPr>
          <p:spPr>
            <a:xfrm>
              <a:off x="6137274" y="2281383"/>
              <a:ext cx="590400" cy="0"/>
            </a:xfrm>
            <a:prstGeom prst="line">
              <a:avLst/>
            </a:prstGeom>
            <a:noFill/>
            <a:ln w="21590" cap="flat" cmpd="sng" algn="ctr">
              <a:solidFill>
                <a:schemeClr val="tx1"/>
              </a:solidFill>
              <a:prstDash val="solid"/>
            </a:ln>
            <a:effectLst/>
          </p:spPr>
        </p:cxnSp>
        <p:cxnSp>
          <p:nvCxnSpPr>
            <p:cNvPr id="30" name="直接连接符 29">
              <a:extLst>
                <a:ext uri="{FF2B5EF4-FFF2-40B4-BE49-F238E27FC236}">
                  <a16:creationId xmlns:a16="http://schemas.microsoft.com/office/drawing/2014/main" id="{E1008FE5-1127-43B9-8719-E9C1E453F02F}"/>
                </a:ext>
              </a:extLst>
            </p:cNvPr>
            <p:cNvCxnSpPr/>
            <p:nvPr/>
          </p:nvCxnSpPr>
          <p:spPr>
            <a:xfrm>
              <a:off x="6137274" y="2352821"/>
              <a:ext cx="590400" cy="0"/>
            </a:xfrm>
            <a:prstGeom prst="line">
              <a:avLst/>
            </a:prstGeom>
            <a:noFill/>
            <a:ln w="21590" cap="flat" cmpd="sng" algn="ctr">
              <a:solidFill>
                <a:schemeClr val="tx1"/>
              </a:solidFill>
              <a:prstDash val="solid"/>
            </a:ln>
            <a:effectLst/>
          </p:spPr>
        </p:cxnSp>
      </p:grpSp>
    </p:spTree>
    <p:custDataLst>
      <p:tags r:id="rId1"/>
    </p:custDataLst>
    <p:extLst>
      <p:ext uri="{BB962C8B-B14F-4D97-AF65-F5344CB8AC3E}">
        <p14:creationId xmlns:p14="http://schemas.microsoft.com/office/powerpoint/2010/main" val="410394706"/>
      </p:ext>
    </p:extLst>
  </p:cSld>
  <p:clrMapOvr>
    <a:masterClrMapping/>
  </p:clrMapOvr>
  <mc:AlternateContent xmlns:mc="http://schemas.openxmlformats.org/markup-compatibility/2006" xmlns:p14="http://schemas.microsoft.com/office/powerpoint/2010/main">
    <mc:Choice Requires="p14">
      <p:transition spd="slow" p14:dur="2000" advTm="80238"/>
    </mc:Choice>
    <mc:Fallback xmlns="">
      <p:transition spd="slow" advTm="8023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095828" y="2315997"/>
            <a:ext cx="5556738" cy="23447"/>
          </a:xfrm>
          <a:prstGeom prst="line">
            <a:avLst/>
          </a:prstGeom>
          <a:ln w="12700">
            <a:solidFill>
              <a:srgbClr val="711000"/>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33117"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711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AE0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3095829" y="1671831"/>
            <a:ext cx="5556738"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任务三 巩固提升</a:t>
            </a:r>
          </a:p>
        </p:txBody>
      </p:sp>
      <p:sp>
        <p:nvSpPr>
          <p:cNvPr id="2" name="文本框 1">
            <a:extLst>
              <a:ext uri="{FF2B5EF4-FFF2-40B4-BE49-F238E27FC236}">
                <a16:creationId xmlns:a16="http://schemas.microsoft.com/office/drawing/2014/main" id="{713178FC-C4B1-4EBC-B44D-7516018D175C}"/>
              </a:ext>
            </a:extLst>
          </p:cNvPr>
          <p:cNvSpPr txBox="1"/>
          <p:nvPr/>
        </p:nvSpPr>
        <p:spPr>
          <a:xfrm>
            <a:off x="2304344" y="2510983"/>
            <a:ext cx="6348222" cy="461665"/>
          </a:xfrm>
          <a:prstGeom prst="rect">
            <a:avLst/>
          </a:prstGeom>
          <a:noFill/>
        </p:spPr>
        <p:txBody>
          <a:bodyPr wrap="square" rtlCol="0">
            <a:spAutoFit/>
          </a:bodyPr>
          <a:lstStyle/>
          <a:p>
            <a:r>
              <a:rPr lang="zh-CN" altLang="en-US" sz="2400" dirty="0">
                <a:solidFill>
                  <a:srgbClr val="AE0203"/>
                </a:solidFill>
                <a:latin typeface="黑体" panose="02010609060101010101" pitchFamily="49" charset="-122"/>
                <a:ea typeface="黑体" panose="02010609060101010101" pitchFamily="49" charset="-122"/>
              </a:rPr>
              <a:t>总结</a:t>
            </a:r>
            <a:endParaRPr lang="en-US" altLang="zh-CN" sz="2400" dirty="0">
              <a:latin typeface="黑体" panose="02010609060101010101" pitchFamily="49" charset="-122"/>
              <a:ea typeface="黑体" panose="02010609060101010101" pitchFamily="49" charset="-122"/>
            </a:endParaRPr>
          </a:p>
        </p:txBody>
      </p:sp>
      <p:sp>
        <p:nvSpPr>
          <p:cNvPr id="13" name="文本框 12">
            <a:extLst>
              <a:ext uri="{FF2B5EF4-FFF2-40B4-BE49-F238E27FC236}">
                <a16:creationId xmlns:a16="http://schemas.microsoft.com/office/drawing/2014/main" id="{94AF2F00-95A6-4AB8-B4DF-1FB3C4026454}"/>
              </a:ext>
            </a:extLst>
          </p:cNvPr>
          <p:cNvSpPr txBox="1"/>
          <p:nvPr/>
        </p:nvSpPr>
        <p:spPr>
          <a:xfrm>
            <a:off x="5656763" y="3081422"/>
            <a:ext cx="3550537" cy="461665"/>
          </a:xfrm>
          <a:prstGeom prst="rect">
            <a:avLst/>
          </a:prstGeom>
          <a:noFill/>
        </p:spPr>
        <p:txBody>
          <a:bodyPr wrap="square" rtlCol="0">
            <a:spAutoFit/>
          </a:bodyPr>
          <a:lstStyle/>
          <a:p>
            <a:r>
              <a:rPr lang="zh-CN" altLang="en-US" sz="2400" dirty="0">
                <a:solidFill>
                  <a:srgbClr val="FF0000"/>
                </a:solidFill>
                <a:latin typeface="黑体" panose="02010609060101010101" pitchFamily="49" charset="-122"/>
                <a:ea typeface="黑体" panose="02010609060101010101" pitchFamily="49" charset="-122"/>
              </a:rPr>
              <a:t>特征：有元素化合价升降</a:t>
            </a:r>
            <a:endParaRPr lang="en-US" altLang="zh-CN" sz="2400" dirty="0">
              <a:solidFill>
                <a:srgbClr val="FF0000"/>
              </a:solidFill>
              <a:latin typeface="黑体" panose="02010609060101010101" pitchFamily="49" charset="-122"/>
              <a:ea typeface="黑体" panose="02010609060101010101" pitchFamily="49" charset="-122"/>
            </a:endParaRPr>
          </a:p>
        </p:txBody>
      </p:sp>
      <p:sp>
        <p:nvSpPr>
          <p:cNvPr id="14" name="文本框 13">
            <a:extLst>
              <a:ext uri="{FF2B5EF4-FFF2-40B4-BE49-F238E27FC236}">
                <a16:creationId xmlns:a16="http://schemas.microsoft.com/office/drawing/2014/main" id="{E1402690-F110-4EBC-9002-3B74212F0205}"/>
              </a:ext>
            </a:extLst>
          </p:cNvPr>
          <p:cNvSpPr txBox="1"/>
          <p:nvPr/>
        </p:nvSpPr>
        <p:spPr>
          <a:xfrm>
            <a:off x="4404096" y="2528876"/>
            <a:ext cx="1945902" cy="461665"/>
          </a:xfrm>
          <a:prstGeom prst="rect">
            <a:avLst/>
          </a:prstGeom>
          <a:noFill/>
        </p:spPr>
        <p:txBody>
          <a:bodyPr wrap="square" rtlCol="0">
            <a:spAutoFit/>
          </a:bodyPr>
          <a:lstStyle/>
          <a:p>
            <a:r>
              <a:rPr lang="zh-CN" altLang="en-US" sz="2400" dirty="0">
                <a:latin typeface="黑体" panose="02010609060101010101" pitchFamily="49" charset="-122"/>
                <a:ea typeface="黑体" panose="02010609060101010101" pitchFamily="49" charset="-122"/>
              </a:rPr>
              <a:t>化学反应</a:t>
            </a:r>
            <a:endParaRPr lang="en-US" altLang="zh-CN" sz="2400" dirty="0">
              <a:latin typeface="黑体" panose="02010609060101010101" pitchFamily="49" charset="-122"/>
              <a:ea typeface="黑体" panose="02010609060101010101" pitchFamily="49" charset="-122"/>
            </a:endParaRPr>
          </a:p>
        </p:txBody>
      </p:sp>
      <p:cxnSp>
        <p:nvCxnSpPr>
          <p:cNvPr id="18" name="直接箭头连接符 17">
            <a:extLst>
              <a:ext uri="{FF2B5EF4-FFF2-40B4-BE49-F238E27FC236}">
                <a16:creationId xmlns:a16="http://schemas.microsoft.com/office/drawing/2014/main" id="{3BFCF835-A3C8-4ABA-ABAB-DBD871AC763D}"/>
              </a:ext>
            </a:extLst>
          </p:cNvPr>
          <p:cNvCxnSpPr>
            <a:cxnSpLocks/>
          </p:cNvCxnSpPr>
          <p:nvPr/>
        </p:nvCxnSpPr>
        <p:spPr>
          <a:xfrm>
            <a:off x="5039920" y="2990797"/>
            <a:ext cx="0" cy="64386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文本框 19">
            <a:extLst>
              <a:ext uri="{FF2B5EF4-FFF2-40B4-BE49-F238E27FC236}">
                <a16:creationId xmlns:a16="http://schemas.microsoft.com/office/drawing/2014/main" id="{91142B1F-35F7-4761-B82A-3F75661EE4AB}"/>
              </a:ext>
            </a:extLst>
          </p:cNvPr>
          <p:cNvSpPr txBox="1"/>
          <p:nvPr/>
        </p:nvSpPr>
        <p:spPr>
          <a:xfrm>
            <a:off x="4030797" y="3634659"/>
            <a:ext cx="2702369" cy="461665"/>
          </a:xfrm>
          <a:prstGeom prst="rect">
            <a:avLst/>
          </a:prstGeom>
          <a:noFill/>
        </p:spPr>
        <p:txBody>
          <a:bodyPr wrap="square" rtlCol="0">
            <a:spAutoFit/>
          </a:bodyPr>
          <a:lstStyle/>
          <a:p>
            <a:r>
              <a:rPr lang="zh-CN" altLang="en-US" sz="2400" dirty="0">
                <a:latin typeface="黑体" panose="02010609060101010101" pitchFamily="49" charset="-122"/>
                <a:ea typeface="黑体" panose="02010609060101010101" pitchFamily="49" charset="-122"/>
              </a:rPr>
              <a:t>氧化还原反应</a:t>
            </a:r>
            <a:endParaRPr lang="en-US" altLang="zh-CN" sz="2400" dirty="0">
              <a:latin typeface="黑体" panose="02010609060101010101" pitchFamily="49" charset="-122"/>
              <a:ea typeface="黑体" panose="02010609060101010101" pitchFamily="49" charset="-122"/>
            </a:endParaRPr>
          </a:p>
        </p:txBody>
      </p:sp>
      <p:sp>
        <p:nvSpPr>
          <p:cNvPr id="24" name="文本框 23">
            <a:extLst>
              <a:ext uri="{FF2B5EF4-FFF2-40B4-BE49-F238E27FC236}">
                <a16:creationId xmlns:a16="http://schemas.microsoft.com/office/drawing/2014/main" id="{A7459744-009B-4A43-9DAC-C0261D69B171}"/>
              </a:ext>
            </a:extLst>
          </p:cNvPr>
          <p:cNvSpPr txBox="1"/>
          <p:nvPr/>
        </p:nvSpPr>
        <p:spPr>
          <a:xfrm>
            <a:off x="1971061" y="3081423"/>
            <a:ext cx="2702359" cy="461665"/>
          </a:xfrm>
          <a:prstGeom prst="rect">
            <a:avLst/>
          </a:prstGeom>
          <a:noFill/>
        </p:spPr>
        <p:txBody>
          <a:bodyPr wrap="square" rtlCol="0">
            <a:spAutoFit/>
          </a:bodyPr>
          <a:lstStyle/>
          <a:p>
            <a:r>
              <a:rPr lang="zh-CN" altLang="en-US" sz="2400" dirty="0">
                <a:latin typeface="黑体" panose="02010609060101010101" pitchFamily="49" charset="-122"/>
                <a:ea typeface="黑体" panose="02010609060101010101" pitchFamily="49" charset="-122"/>
              </a:rPr>
              <a:t>本质：有电子转移</a:t>
            </a:r>
            <a:endParaRPr lang="en-US" altLang="zh-CN" sz="2400" dirty="0">
              <a:latin typeface="黑体" panose="02010609060101010101" pitchFamily="49" charset="-122"/>
              <a:ea typeface="黑体" panose="02010609060101010101" pitchFamily="49" charset="-122"/>
            </a:endParaRPr>
          </a:p>
        </p:txBody>
      </p:sp>
    </p:spTree>
    <p:custDataLst>
      <p:tags r:id="rId1"/>
    </p:custDataLst>
    <p:extLst>
      <p:ext uri="{BB962C8B-B14F-4D97-AF65-F5344CB8AC3E}">
        <p14:creationId xmlns:p14="http://schemas.microsoft.com/office/powerpoint/2010/main" val="3078653685"/>
      </p:ext>
    </p:extLst>
  </p:cSld>
  <p:clrMapOvr>
    <a:masterClrMapping/>
  </p:clrMapOvr>
  <mc:AlternateContent xmlns:mc="http://schemas.openxmlformats.org/markup-compatibility/2006" xmlns:p14="http://schemas.microsoft.com/office/powerpoint/2010/main">
    <mc:Choice Requires="p14">
      <p:transition spd="slow" p14:dur="2000" advTm="82143"/>
    </mc:Choice>
    <mc:Fallback xmlns="">
      <p:transition spd="slow" advTm="8214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20" grpId="0"/>
      <p:bldP spid="2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095828" y="2315997"/>
            <a:ext cx="5556738" cy="23447"/>
          </a:xfrm>
          <a:prstGeom prst="line">
            <a:avLst/>
          </a:prstGeom>
          <a:ln w="12700">
            <a:solidFill>
              <a:srgbClr val="711000"/>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33117"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711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AE0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3095829" y="1671831"/>
            <a:ext cx="5556738"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任务三 巩固提升</a:t>
            </a:r>
          </a:p>
        </p:txBody>
      </p:sp>
      <p:sp>
        <p:nvSpPr>
          <p:cNvPr id="2" name="文本框 1">
            <a:extLst>
              <a:ext uri="{FF2B5EF4-FFF2-40B4-BE49-F238E27FC236}">
                <a16:creationId xmlns:a16="http://schemas.microsoft.com/office/drawing/2014/main" id="{713178FC-C4B1-4EBC-B44D-7516018D175C}"/>
              </a:ext>
            </a:extLst>
          </p:cNvPr>
          <p:cNvSpPr txBox="1"/>
          <p:nvPr/>
        </p:nvSpPr>
        <p:spPr>
          <a:xfrm>
            <a:off x="2304344" y="2510983"/>
            <a:ext cx="6348222" cy="461665"/>
          </a:xfrm>
          <a:prstGeom prst="rect">
            <a:avLst/>
          </a:prstGeom>
          <a:noFill/>
        </p:spPr>
        <p:txBody>
          <a:bodyPr wrap="square" rtlCol="0">
            <a:spAutoFit/>
          </a:bodyPr>
          <a:lstStyle/>
          <a:p>
            <a:r>
              <a:rPr lang="zh-CN" altLang="en-US" sz="2400" dirty="0">
                <a:solidFill>
                  <a:srgbClr val="AE0203"/>
                </a:solidFill>
                <a:latin typeface="黑体" panose="02010609060101010101" pitchFamily="49" charset="-122"/>
                <a:ea typeface="黑体" panose="02010609060101010101" pitchFamily="49" charset="-122"/>
              </a:rPr>
              <a:t>总结</a:t>
            </a:r>
            <a:endParaRPr lang="en-US" altLang="zh-CN" sz="2400" dirty="0">
              <a:latin typeface="黑体" panose="02010609060101010101" pitchFamily="49" charset="-122"/>
              <a:ea typeface="黑体" panose="02010609060101010101" pitchFamily="49" charset="-122"/>
            </a:endParaRPr>
          </a:p>
        </p:txBody>
      </p:sp>
      <p:sp>
        <p:nvSpPr>
          <p:cNvPr id="13" name="文本框 12">
            <a:extLst>
              <a:ext uri="{FF2B5EF4-FFF2-40B4-BE49-F238E27FC236}">
                <a16:creationId xmlns:a16="http://schemas.microsoft.com/office/drawing/2014/main" id="{94AF2F00-95A6-4AB8-B4DF-1FB3C4026454}"/>
              </a:ext>
            </a:extLst>
          </p:cNvPr>
          <p:cNvSpPr txBox="1"/>
          <p:nvPr/>
        </p:nvSpPr>
        <p:spPr>
          <a:xfrm>
            <a:off x="5656763" y="3081422"/>
            <a:ext cx="3550537" cy="461665"/>
          </a:xfrm>
          <a:prstGeom prst="rect">
            <a:avLst/>
          </a:prstGeom>
          <a:noFill/>
        </p:spPr>
        <p:txBody>
          <a:bodyPr wrap="square" rtlCol="0">
            <a:spAutoFit/>
          </a:bodyPr>
          <a:lstStyle/>
          <a:p>
            <a:r>
              <a:rPr lang="zh-CN" altLang="en-US" sz="2400" dirty="0">
                <a:solidFill>
                  <a:srgbClr val="FF0000"/>
                </a:solidFill>
                <a:latin typeface="黑体" panose="02010609060101010101" pitchFamily="49" charset="-122"/>
                <a:ea typeface="黑体" panose="02010609060101010101" pitchFamily="49" charset="-122"/>
              </a:rPr>
              <a:t>特征：有元素化合价升降</a:t>
            </a:r>
            <a:endParaRPr lang="en-US" altLang="zh-CN" sz="2400" dirty="0">
              <a:solidFill>
                <a:srgbClr val="FF0000"/>
              </a:solidFill>
              <a:latin typeface="黑体" panose="02010609060101010101" pitchFamily="49" charset="-122"/>
              <a:ea typeface="黑体" panose="02010609060101010101" pitchFamily="49" charset="-122"/>
            </a:endParaRPr>
          </a:p>
        </p:txBody>
      </p:sp>
      <p:sp>
        <p:nvSpPr>
          <p:cNvPr id="14" name="文本框 13">
            <a:extLst>
              <a:ext uri="{FF2B5EF4-FFF2-40B4-BE49-F238E27FC236}">
                <a16:creationId xmlns:a16="http://schemas.microsoft.com/office/drawing/2014/main" id="{E1402690-F110-4EBC-9002-3B74212F0205}"/>
              </a:ext>
            </a:extLst>
          </p:cNvPr>
          <p:cNvSpPr txBox="1"/>
          <p:nvPr/>
        </p:nvSpPr>
        <p:spPr>
          <a:xfrm>
            <a:off x="4404096" y="2528876"/>
            <a:ext cx="1945902" cy="461665"/>
          </a:xfrm>
          <a:prstGeom prst="rect">
            <a:avLst/>
          </a:prstGeom>
          <a:noFill/>
        </p:spPr>
        <p:txBody>
          <a:bodyPr wrap="square" rtlCol="0">
            <a:spAutoFit/>
          </a:bodyPr>
          <a:lstStyle/>
          <a:p>
            <a:r>
              <a:rPr lang="zh-CN" altLang="en-US" sz="2400" dirty="0">
                <a:latin typeface="黑体" panose="02010609060101010101" pitchFamily="49" charset="-122"/>
                <a:ea typeface="黑体" panose="02010609060101010101" pitchFamily="49" charset="-122"/>
              </a:rPr>
              <a:t>化学反应</a:t>
            </a:r>
            <a:endParaRPr lang="en-US" altLang="zh-CN" sz="2400" dirty="0">
              <a:latin typeface="黑体" panose="02010609060101010101" pitchFamily="49" charset="-122"/>
              <a:ea typeface="黑体" panose="02010609060101010101" pitchFamily="49" charset="-122"/>
            </a:endParaRPr>
          </a:p>
        </p:txBody>
      </p:sp>
      <p:cxnSp>
        <p:nvCxnSpPr>
          <p:cNvPr id="18" name="直接箭头连接符 17">
            <a:extLst>
              <a:ext uri="{FF2B5EF4-FFF2-40B4-BE49-F238E27FC236}">
                <a16:creationId xmlns:a16="http://schemas.microsoft.com/office/drawing/2014/main" id="{3BFCF835-A3C8-4ABA-ABAB-DBD871AC763D}"/>
              </a:ext>
            </a:extLst>
          </p:cNvPr>
          <p:cNvCxnSpPr>
            <a:cxnSpLocks/>
          </p:cNvCxnSpPr>
          <p:nvPr/>
        </p:nvCxnSpPr>
        <p:spPr>
          <a:xfrm>
            <a:off x="5039920" y="2990797"/>
            <a:ext cx="0" cy="64386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文本框 19">
            <a:extLst>
              <a:ext uri="{FF2B5EF4-FFF2-40B4-BE49-F238E27FC236}">
                <a16:creationId xmlns:a16="http://schemas.microsoft.com/office/drawing/2014/main" id="{91142B1F-35F7-4761-B82A-3F75661EE4AB}"/>
              </a:ext>
            </a:extLst>
          </p:cNvPr>
          <p:cNvSpPr txBox="1"/>
          <p:nvPr/>
        </p:nvSpPr>
        <p:spPr>
          <a:xfrm>
            <a:off x="4030797" y="3634659"/>
            <a:ext cx="2702369" cy="461665"/>
          </a:xfrm>
          <a:prstGeom prst="rect">
            <a:avLst/>
          </a:prstGeom>
          <a:noFill/>
        </p:spPr>
        <p:txBody>
          <a:bodyPr wrap="square" rtlCol="0">
            <a:spAutoFit/>
          </a:bodyPr>
          <a:lstStyle/>
          <a:p>
            <a:r>
              <a:rPr lang="zh-CN" altLang="en-US" sz="2400" dirty="0">
                <a:latin typeface="黑体" panose="02010609060101010101" pitchFamily="49" charset="-122"/>
                <a:ea typeface="黑体" panose="02010609060101010101" pitchFamily="49" charset="-122"/>
              </a:rPr>
              <a:t>氧化还原反应</a:t>
            </a:r>
            <a:endParaRPr lang="en-US" altLang="zh-CN" sz="2400" dirty="0">
              <a:latin typeface="黑体" panose="02010609060101010101" pitchFamily="49" charset="-122"/>
              <a:ea typeface="黑体" panose="02010609060101010101" pitchFamily="49" charset="-122"/>
            </a:endParaRPr>
          </a:p>
        </p:txBody>
      </p:sp>
      <p:sp>
        <p:nvSpPr>
          <p:cNvPr id="24" name="文本框 23">
            <a:extLst>
              <a:ext uri="{FF2B5EF4-FFF2-40B4-BE49-F238E27FC236}">
                <a16:creationId xmlns:a16="http://schemas.microsoft.com/office/drawing/2014/main" id="{A7459744-009B-4A43-9DAC-C0261D69B171}"/>
              </a:ext>
            </a:extLst>
          </p:cNvPr>
          <p:cNvSpPr txBox="1"/>
          <p:nvPr/>
        </p:nvSpPr>
        <p:spPr>
          <a:xfrm>
            <a:off x="1971061" y="3081423"/>
            <a:ext cx="2702359" cy="461665"/>
          </a:xfrm>
          <a:prstGeom prst="rect">
            <a:avLst/>
          </a:prstGeom>
          <a:noFill/>
        </p:spPr>
        <p:txBody>
          <a:bodyPr wrap="square" rtlCol="0">
            <a:spAutoFit/>
          </a:bodyPr>
          <a:lstStyle/>
          <a:p>
            <a:r>
              <a:rPr lang="zh-CN" altLang="en-US" sz="2400" dirty="0">
                <a:latin typeface="黑体" panose="02010609060101010101" pitchFamily="49" charset="-122"/>
                <a:ea typeface="黑体" panose="02010609060101010101" pitchFamily="49" charset="-122"/>
              </a:rPr>
              <a:t>本质：有电子转移</a:t>
            </a:r>
            <a:endParaRPr lang="en-US" altLang="zh-CN" sz="2400" dirty="0">
              <a:latin typeface="黑体" panose="02010609060101010101" pitchFamily="49" charset="-122"/>
              <a:ea typeface="黑体" panose="02010609060101010101" pitchFamily="49" charset="-122"/>
            </a:endParaRPr>
          </a:p>
        </p:txBody>
      </p:sp>
      <p:cxnSp>
        <p:nvCxnSpPr>
          <p:cNvPr id="25" name="直接箭头连接符 24">
            <a:extLst>
              <a:ext uri="{FF2B5EF4-FFF2-40B4-BE49-F238E27FC236}">
                <a16:creationId xmlns:a16="http://schemas.microsoft.com/office/drawing/2014/main" id="{4CE7220D-C04D-43DF-A531-7A36A662938C}"/>
              </a:ext>
            </a:extLst>
          </p:cNvPr>
          <p:cNvCxnSpPr>
            <a:cxnSpLocks/>
          </p:cNvCxnSpPr>
          <p:nvPr/>
        </p:nvCxnSpPr>
        <p:spPr>
          <a:xfrm flipH="1">
            <a:off x="3830155" y="4096324"/>
            <a:ext cx="1209765" cy="41968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接箭头连接符 26">
            <a:extLst>
              <a:ext uri="{FF2B5EF4-FFF2-40B4-BE49-F238E27FC236}">
                <a16:creationId xmlns:a16="http://schemas.microsoft.com/office/drawing/2014/main" id="{9A158644-8349-48DD-919F-D7430BE734BD}"/>
              </a:ext>
            </a:extLst>
          </p:cNvPr>
          <p:cNvCxnSpPr>
            <a:cxnSpLocks/>
          </p:cNvCxnSpPr>
          <p:nvPr/>
        </p:nvCxnSpPr>
        <p:spPr>
          <a:xfrm>
            <a:off x="5039920" y="4109012"/>
            <a:ext cx="1212902" cy="40699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文本框 28">
            <a:extLst>
              <a:ext uri="{FF2B5EF4-FFF2-40B4-BE49-F238E27FC236}">
                <a16:creationId xmlns:a16="http://schemas.microsoft.com/office/drawing/2014/main" id="{182A0F3A-A6B2-4B7A-B61D-08AF8C62766C}"/>
              </a:ext>
            </a:extLst>
          </p:cNvPr>
          <p:cNvSpPr txBox="1"/>
          <p:nvPr/>
        </p:nvSpPr>
        <p:spPr>
          <a:xfrm>
            <a:off x="1995717" y="4489569"/>
            <a:ext cx="2422260" cy="461665"/>
          </a:xfrm>
          <a:prstGeom prst="rect">
            <a:avLst/>
          </a:prstGeom>
          <a:noFill/>
        </p:spPr>
        <p:txBody>
          <a:bodyPr wrap="square" rtlCol="0">
            <a:spAutoFit/>
          </a:bodyPr>
          <a:lstStyle/>
          <a:p>
            <a:r>
              <a:rPr lang="zh-CN" altLang="en-US" sz="2400" dirty="0">
                <a:latin typeface="黑体" panose="02010609060101010101" pitchFamily="49" charset="-122"/>
                <a:ea typeface="黑体" panose="02010609060101010101" pitchFamily="49" charset="-122"/>
              </a:rPr>
              <a:t>元素化合价升高</a:t>
            </a:r>
            <a:endParaRPr lang="en-US" altLang="zh-CN" sz="2400" dirty="0">
              <a:latin typeface="黑体" panose="02010609060101010101" pitchFamily="49" charset="-122"/>
              <a:ea typeface="黑体" panose="02010609060101010101" pitchFamily="49" charset="-122"/>
            </a:endParaRPr>
          </a:p>
        </p:txBody>
      </p:sp>
      <p:sp>
        <p:nvSpPr>
          <p:cNvPr id="19" name="文本框 18">
            <a:extLst>
              <a:ext uri="{FF2B5EF4-FFF2-40B4-BE49-F238E27FC236}">
                <a16:creationId xmlns:a16="http://schemas.microsoft.com/office/drawing/2014/main" id="{5A64FF3A-B5DB-4E67-9FA0-3835D0F5AC04}"/>
              </a:ext>
            </a:extLst>
          </p:cNvPr>
          <p:cNvSpPr txBox="1"/>
          <p:nvPr/>
        </p:nvSpPr>
        <p:spPr>
          <a:xfrm>
            <a:off x="2013474" y="4951234"/>
            <a:ext cx="3867218" cy="461665"/>
          </a:xfrm>
          <a:prstGeom prst="rect">
            <a:avLst/>
          </a:prstGeom>
          <a:noFill/>
        </p:spPr>
        <p:txBody>
          <a:bodyPr wrap="square" rtlCol="0">
            <a:spAutoFit/>
          </a:bodyPr>
          <a:lstStyle/>
          <a:p>
            <a:r>
              <a:rPr lang="zh-CN" altLang="en-US" sz="2400" dirty="0">
                <a:latin typeface="黑体" panose="02010609060101010101" pitchFamily="49" charset="-122"/>
                <a:ea typeface="黑体" panose="02010609060101010101" pitchFamily="49" charset="-122"/>
              </a:rPr>
              <a:t>失电子（或共用电子对偏离）</a:t>
            </a:r>
            <a:endParaRPr lang="en-US" altLang="zh-CN" sz="2400" dirty="0">
              <a:latin typeface="黑体" panose="02010609060101010101" pitchFamily="49" charset="-122"/>
              <a:ea typeface="黑体" panose="02010609060101010101" pitchFamily="49" charset="-122"/>
            </a:endParaRPr>
          </a:p>
        </p:txBody>
      </p:sp>
      <p:sp>
        <p:nvSpPr>
          <p:cNvPr id="21" name="文本框 20">
            <a:extLst>
              <a:ext uri="{FF2B5EF4-FFF2-40B4-BE49-F238E27FC236}">
                <a16:creationId xmlns:a16="http://schemas.microsoft.com/office/drawing/2014/main" id="{9E228411-5E32-4FC0-9F3E-F1894E72890F}"/>
              </a:ext>
            </a:extLst>
          </p:cNvPr>
          <p:cNvSpPr txBox="1"/>
          <p:nvPr/>
        </p:nvSpPr>
        <p:spPr>
          <a:xfrm>
            <a:off x="1995716" y="5412899"/>
            <a:ext cx="2422261" cy="461665"/>
          </a:xfrm>
          <a:prstGeom prst="rect">
            <a:avLst/>
          </a:prstGeom>
          <a:noFill/>
        </p:spPr>
        <p:txBody>
          <a:bodyPr wrap="square" rtlCol="0">
            <a:spAutoFit/>
          </a:bodyPr>
          <a:lstStyle/>
          <a:p>
            <a:r>
              <a:rPr lang="zh-CN" altLang="en-US" sz="2400" dirty="0">
                <a:latin typeface="黑体" panose="02010609060101010101" pitchFamily="49" charset="-122"/>
                <a:ea typeface="黑体" panose="02010609060101010101" pitchFamily="49" charset="-122"/>
              </a:rPr>
              <a:t>发生氧化反应</a:t>
            </a:r>
            <a:endParaRPr lang="en-US" altLang="zh-CN" sz="2400" dirty="0">
              <a:latin typeface="黑体" panose="02010609060101010101" pitchFamily="49" charset="-122"/>
              <a:ea typeface="黑体" panose="02010609060101010101" pitchFamily="49" charset="-122"/>
            </a:endParaRPr>
          </a:p>
        </p:txBody>
      </p:sp>
      <p:sp>
        <p:nvSpPr>
          <p:cNvPr id="22" name="文本框 21">
            <a:extLst>
              <a:ext uri="{FF2B5EF4-FFF2-40B4-BE49-F238E27FC236}">
                <a16:creationId xmlns:a16="http://schemas.microsoft.com/office/drawing/2014/main" id="{62DDA762-44D1-44B9-9C71-DF1D38BDB094}"/>
              </a:ext>
            </a:extLst>
          </p:cNvPr>
          <p:cNvSpPr txBox="1"/>
          <p:nvPr/>
        </p:nvSpPr>
        <p:spPr>
          <a:xfrm>
            <a:off x="5862020" y="4489569"/>
            <a:ext cx="2422259" cy="461665"/>
          </a:xfrm>
          <a:prstGeom prst="rect">
            <a:avLst/>
          </a:prstGeom>
          <a:noFill/>
        </p:spPr>
        <p:txBody>
          <a:bodyPr wrap="square" rtlCol="0">
            <a:spAutoFit/>
          </a:bodyPr>
          <a:lstStyle/>
          <a:p>
            <a:r>
              <a:rPr lang="zh-CN" altLang="en-US" sz="2400" dirty="0">
                <a:latin typeface="黑体" panose="02010609060101010101" pitchFamily="49" charset="-122"/>
                <a:ea typeface="黑体" panose="02010609060101010101" pitchFamily="49" charset="-122"/>
              </a:rPr>
              <a:t>元素化合价降低</a:t>
            </a:r>
            <a:endParaRPr lang="en-US" altLang="zh-CN" sz="2400" dirty="0">
              <a:latin typeface="黑体" panose="02010609060101010101" pitchFamily="49" charset="-122"/>
              <a:ea typeface="黑体" panose="02010609060101010101" pitchFamily="49" charset="-122"/>
            </a:endParaRPr>
          </a:p>
        </p:txBody>
      </p:sp>
      <p:sp>
        <p:nvSpPr>
          <p:cNvPr id="23" name="文本框 22">
            <a:extLst>
              <a:ext uri="{FF2B5EF4-FFF2-40B4-BE49-F238E27FC236}">
                <a16:creationId xmlns:a16="http://schemas.microsoft.com/office/drawing/2014/main" id="{35CF7856-6D39-41D9-BB59-E5ABE0C15836}"/>
              </a:ext>
            </a:extLst>
          </p:cNvPr>
          <p:cNvSpPr txBox="1"/>
          <p:nvPr/>
        </p:nvSpPr>
        <p:spPr>
          <a:xfrm>
            <a:off x="5879777" y="4951234"/>
            <a:ext cx="3867218" cy="461665"/>
          </a:xfrm>
          <a:prstGeom prst="rect">
            <a:avLst/>
          </a:prstGeom>
          <a:noFill/>
        </p:spPr>
        <p:txBody>
          <a:bodyPr wrap="square" rtlCol="0">
            <a:spAutoFit/>
          </a:bodyPr>
          <a:lstStyle/>
          <a:p>
            <a:r>
              <a:rPr lang="zh-CN" altLang="en-US" sz="2400" dirty="0">
                <a:latin typeface="黑体" panose="02010609060101010101" pitchFamily="49" charset="-122"/>
                <a:ea typeface="黑体" panose="02010609060101010101" pitchFamily="49" charset="-122"/>
              </a:rPr>
              <a:t>得电子（或共用电子对偏向）</a:t>
            </a:r>
            <a:endParaRPr lang="en-US" altLang="zh-CN" sz="2400" dirty="0">
              <a:latin typeface="黑体" panose="02010609060101010101" pitchFamily="49" charset="-122"/>
              <a:ea typeface="黑体" panose="02010609060101010101" pitchFamily="49" charset="-122"/>
            </a:endParaRPr>
          </a:p>
        </p:txBody>
      </p:sp>
      <p:sp>
        <p:nvSpPr>
          <p:cNvPr id="26" name="文本框 25">
            <a:extLst>
              <a:ext uri="{FF2B5EF4-FFF2-40B4-BE49-F238E27FC236}">
                <a16:creationId xmlns:a16="http://schemas.microsoft.com/office/drawing/2014/main" id="{2ACEF6DD-71D0-4497-958B-65CB0D59AE08}"/>
              </a:ext>
            </a:extLst>
          </p:cNvPr>
          <p:cNvSpPr txBox="1"/>
          <p:nvPr/>
        </p:nvSpPr>
        <p:spPr>
          <a:xfrm>
            <a:off x="5862020" y="5412899"/>
            <a:ext cx="2105019" cy="461665"/>
          </a:xfrm>
          <a:prstGeom prst="rect">
            <a:avLst/>
          </a:prstGeom>
          <a:noFill/>
        </p:spPr>
        <p:txBody>
          <a:bodyPr wrap="square" rtlCol="0">
            <a:spAutoFit/>
          </a:bodyPr>
          <a:lstStyle/>
          <a:p>
            <a:r>
              <a:rPr lang="zh-CN" altLang="en-US" sz="2400" dirty="0">
                <a:latin typeface="黑体" panose="02010609060101010101" pitchFamily="49" charset="-122"/>
                <a:ea typeface="黑体" panose="02010609060101010101" pitchFamily="49" charset="-122"/>
              </a:rPr>
              <a:t>发生还原反应</a:t>
            </a:r>
            <a:endParaRPr lang="en-US" altLang="zh-CN" sz="2400" dirty="0">
              <a:latin typeface="黑体" panose="02010609060101010101" pitchFamily="49" charset="-122"/>
              <a:ea typeface="黑体" panose="02010609060101010101" pitchFamily="49" charset="-122"/>
            </a:endParaRPr>
          </a:p>
        </p:txBody>
      </p:sp>
    </p:spTree>
    <p:custDataLst>
      <p:tags r:id="rId1"/>
    </p:custDataLst>
    <p:extLst>
      <p:ext uri="{BB962C8B-B14F-4D97-AF65-F5344CB8AC3E}">
        <p14:creationId xmlns:p14="http://schemas.microsoft.com/office/powerpoint/2010/main" val="3511856844"/>
      </p:ext>
    </p:extLst>
  </p:cSld>
  <p:clrMapOvr>
    <a:masterClrMapping/>
  </p:clrMapOvr>
  <mc:AlternateContent xmlns:mc="http://schemas.openxmlformats.org/markup-compatibility/2006" xmlns:p14="http://schemas.microsoft.com/office/powerpoint/2010/main">
    <mc:Choice Requires="p14">
      <p:transition spd="slow" p14:dur="2000" advTm="82143"/>
    </mc:Choice>
    <mc:Fallback xmlns="">
      <p:transition spd="slow" advTm="8214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19" grpId="0"/>
      <p:bldP spid="21" grpId="0"/>
      <p:bldP spid="22" grpId="0"/>
      <p:bldP spid="23" grpId="0"/>
      <p:bldP spid="2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095826" y="2315997"/>
            <a:ext cx="5556738" cy="23447"/>
          </a:xfrm>
          <a:prstGeom prst="line">
            <a:avLst/>
          </a:prstGeom>
          <a:ln w="12700">
            <a:solidFill>
              <a:srgbClr val="711000"/>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33115"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711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AE0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3095827" y="1671831"/>
            <a:ext cx="5556738"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任务三 巩固提升</a:t>
            </a:r>
          </a:p>
        </p:txBody>
      </p:sp>
      <p:sp>
        <p:nvSpPr>
          <p:cNvPr id="3" name="文本框 2">
            <a:extLst>
              <a:ext uri="{FF2B5EF4-FFF2-40B4-BE49-F238E27FC236}">
                <a16:creationId xmlns:a16="http://schemas.microsoft.com/office/drawing/2014/main" id="{BE336CDA-D600-463E-9C3B-CBEFBAE20D24}"/>
              </a:ext>
            </a:extLst>
          </p:cNvPr>
          <p:cNvSpPr txBox="1"/>
          <p:nvPr/>
        </p:nvSpPr>
        <p:spPr>
          <a:xfrm>
            <a:off x="2533116" y="2937515"/>
            <a:ext cx="6596821" cy="1938992"/>
          </a:xfrm>
          <a:prstGeom prst="rect">
            <a:avLst/>
          </a:prstGeom>
          <a:noFill/>
        </p:spPr>
        <p:txBody>
          <a:bodyPr wrap="square" rtlCol="0">
            <a:spAutoFit/>
          </a:bodyPr>
          <a:lstStyle/>
          <a:p>
            <a:r>
              <a:rPr lang="en-US" altLang="zh-CN"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    1897</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年，英国物理学家汤姆孙发现了电子，在此基础上，人们把化合价的升降与原子最外层电子的得失或共用联系起来，将原子</a:t>
            </a:r>
            <a:r>
              <a:rPr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失去电子</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（或电子对偏离）的过程叫做</a:t>
            </a:r>
            <a:r>
              <a:rPr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氧化反应</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，把原子</a:t>
            </a:r>
            <a:r>
              <a:rPr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得到电子</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（或电子对偏向）的过程叫做</a:t>
            </a:r>
            <a:r>
              <a:rPr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还原反应</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a:t>
            </a:r>
          </a:p>
        </p:txBody>
      </p:sp>
    </p:spTree>
    <p:extLst>
      <p:ext uri="{BB962C8B-B14F-4D97-AF65-F5344CB8AC3E}">
        <p14:creationId xmlns:p14="http://schemas.microsoft.com/office/powerpoint/2010/main" val="2256156653"/>
      </p:ext>
    </p:extLst>
  </p:cSld>
  <p:clrMapOvr>
    <a:masterClrMapping/>
  </p:clrMapOvr>
  <mc:AlternateContent xmlns:mc="http://schemas.openxmlformats.org/markup-compatibility/2006" xmlns:p14="http://schemas.microsoft.com/office/powerpoint/2010/main">
    <mc:Choice Requires="p14">
      <p:transition spd="slow" p14:dur="2000" advTm="98804"/>
    </mc:Choice>
    <mc:Fallback xmlns="">
      <p:transition spd="slow" advTm="98804"/>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095826" y="2315997"/>
            <a:ext cx="5556738" cy="23447"/>
          </a:xfrm>
          <a:prstGeom prst="line">
            <a:avLst/>
          </a:prstGeom>
          <a:ln w="12700">
            <a:solidFill>
              <a:srgbClr val="711000"/>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33115"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711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AE0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3095827" y="1671831"/>
            <a:ext cx="5556738"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任务三 巩固提升</a:t>
            </a:r>
          </a:p>
        </p:txBody>
      </p:sp>
      <p:sp>
        <p:nvSpPr>
          <p:cNvPr id="3" name="文本框 2">
            <a:extLst>
              <a:ext uri="{FF2B5EF4-FFF2-40B4-BE49-F238E27FC236}">
                <a16:creationId xmlns:a16="http://schemas.microsoft.com/office/drawing/2014/main" id="{BE336CDA-D600-463E-9C3B-CBEFBAE20D24}"/>
              </a:ext>
            </a:extLst>
          </p:cNvPr>
          <p:cNvSpPr txBox="1"/>
          <p:nvPr/>
        </p:nvSpPr>
        <p:spPr>
          <a:xfrm>
            <a:off x="2533116" y="2937515"/>
            <a:ext cx="6596821" cy="1938992"/>
          </a:xfrm>
          <a:prstGeom prst="rect">
            <a:avLst/>
          </a:prstGeom>
          <a:noFill/>
        </p:spPr>
        <p:txBody>
          <a:bodyPr wrap="square" rtlCol="0">
            <a:spAutoFit/>
          </a:bodyPr>
          <a:lstStyle/>
          <a:p>
            <a:r>
              <a:rPr lang="en-US" altLang="zh-CN"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    1897</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年，英国物理学家汤姆孙发现了电子，在此基础上，人们把化合价的升降与原子最外层电子的得失或共用联系起来，将原子</a:t>
            </a:r>
            <a:r>
              <a:rPr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失去电子</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（或电子对偏离）的过程叫做</a:t>
            </a:r>
            <a:r>
              <a:rPr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氧化反应</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，把原子</a:t>
            </a:r>
            <a:r>
              <a:rPr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得到电子</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（或电子对偏向）的过程叫做</a:t>
            </a:r>
            <a:r>
              <a:rPr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还原反应</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a:t>
            </a:r>
          </a:p>
        </p:txBody>
      </p:sp>
    </p:spTree>
    <p:extLst>
      <p:ext uri="{BB962C8B-B14F-4D97-AF65-F5344CB8AC3E}">
        <p14:creationId xmlns:p14="http://schemas.microsoft.com/office/powerpoint/2010/main" val="3561076791"/>
      </p:ext>
    </p:extLst>
  </p:cSld>
  <p:clrMapOvr>
    <a:masterClrMapping/>
  </p:clrMapOvr>
  <mc:AlternateContent xmlns:mc="http://schemas.openxmlformats.org/markup-compatibility/2006" xmlns:p14="http://schemas.microsoft.com/office/powerpoint/2010/main">
    <mc:Choice Requires="p14">
      <p:transition spd="slow" p14:dur="2000" advTm="98804"/>
    </mc:Choice>
    <mc:Fallback xmlns="">
      <p:transition spd="slow" advTm="98804"/>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3095822" y="2315997"/>
            <a:ext cx="5556738" cy="23447"/>
          </a:xfrm>
          <a:prstGeom prst="line">
            <a:avLst/>
          </a:prstGeom>
          <a:ln w="12700">
            <a:solidFill>
              <a:srgbClr val="711000"/>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33111" y="2057400"/>
            <a:ext cx="445481" cy="469613"/>
            <a:chOff x="2121873" y="1511588"/>
            <a:chExt cx="445481" cy="469613"/>
          </a:xfrm>
        </p:grpSpPr>
        <p:sp>
          <p:nvSpPr>
            <p:cNvPr id="7" name="矩形 6"/>
            <p:cNvSpPr/>
            <p:nvPr/>
          </p:nvSpPr>
          <p:spPr>
            <a:xfrm>
              <a:off x="2121873" y="1511588"/>
              <a:ext cx="363415" cy="363415"/>
            </a:xfrm>
            <a:prstGeom prst="rect">
              <a:avLst/>
            </a:prstGeom>
            <a:solidFill>
              <a:srgbClr val="711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2321171" y="1735018"/>
              <a:ext cx="246183" cy="246183"/>
            </a:xfrm>
            <a:prstGeom prst="rect">
              <a:avLst/>
            </a:prstGeom>
            <a:solidFill>
              <a:srgbClr val="AE0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3095823" y="1671831"/>
            <a:ext cx="5556738"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任务三 巩固提升</a:t>
            </a:r>
          </a:p>
        </p:txBody>
      </p:sp>
      <p:sp>
        <p:nvSpPr>
          <p:cNvPr id="3" name="文本框 2">
            <a:extLst>
              <a:ext uri="{FF2B5EF4-FFF2-40B4-BE49-F238E27FC236}">
                <a16:creationId xmlns:a16="http://schemas.microsoft.com/office/drawing/2014/main" id="{BE336CDA-D600-463E-9C3B-CBEFBAE20D24}"/>
              </a:ext>
            </a:extLst>
          </p:cNvPr>
          <p:cNvSpPr txBox="1"/>
          <p:nvPr/>
        </p:nvSpPr>
        <p:spPr>
          <a:xfrm>
            <a:off x="2533112" y="2937515"/>
            <a:ext cx="6596821" cy="1938992"/>
          </a:xfrm>
          <a:prstGeom prst="rect">
            <a:avLst/>
          </a:prstGeom>
          <a:noFill/>
        </p:spPr>
        <p:txBody>
          <a:bodyPr wrap="square" rtlCol="0">
            <a:spAutoFit/>
          </a:bodyPr>
          <a:lstStyle/>
          <a:p>
            <a:r>
              <a:rPr lang="en-US" altLang="zh-CN"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    1897</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年，英国物理学家汤姆孙发现了电子，在此基础上，人们把化合价的升降与原子最外层电子的得失或共用联系起来，将原子</a:t>
            </a:r>
            <a:r>
              <a:rPr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失去电子</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（或电子对偏离）的过程叫做</a:t>
            </a:r>
            <a:r>
              <a:rPr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氧化反应</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，把原子</a:t>
            </a:r>
            <a:r>
              <a:rPr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得到电子</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（或电子对偏向）的过程叫做</a:t>
            </a:r>
            <a:r>
              <a:rPr lang="zh-CN" altLang="en-US" sz="24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还原反应</a:t>
            </a:r>
            <a:r>
              <a:rPr lang="zh-CN" altLang="en-US" sz="2400" dirty="0">
                <a:solidFill>
                  <a:prstClr val="black"/>
                </a:solidFill>
                <a:latin typeface="黑体" panose="02010609060101010101" pitchFamily="49" charset="-122"/>
                <a:ea typeface="黑体" panose="02010609060101010101" pitchFamily="49" charset="-122"/>
                <a:cs typeface="Times New Roman" panose="02020603050405020304" pitchFamily="18" charset="0"/>
              </a:rPr>
              <a:t>。</a:t>
            </a:r>
          </a:p>
        </p:txBody>
      </p:sp>
    </p:spTree>
    <p:extLst>
      <p:ext uri="{BB962C8B-B14F-4D97-AF65-F5344CB8AC3E}">
        <p14:creationId xmlns:p14="http://schemas.microsoft.com/office/powerpoint/2010/main" val="1118125316"/>
      </p:ext>
    </p:extLst>
  </p:cSld>
  <p:clrMapOvr>
    <a:masterClrMapping/>
  </p:clrMapOvr>
  <mc:AlternateContent xmlns:mc="http://schemas.openxmlformats.org/markup-compatibility/2006" xmlns:p14="http://schemas.microsoft.com/office/powerpoint/2010/main">
    <mc:Choice Requires="p14">
      <p:transition spd="slow" p14:dur="2000" advTm="98804"/>
    </mc:Choice>
    <mc:Fallback xmlns="">
      <p:transition spd="slow" advTm="98804"/>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24.7"/>
</p:tagLst>
</file>

<file path=ppt/tags/tag2.xml><?xml version="1.0" encoding="utf-8"?>
<p:tagLst xmlns:a="http://schemas.openxmlformats.org/drawingml/2006/main" xmlns:r="http://schemas.openxmlformats.org/officeDocument/2006/relationships" xmlns:p="http://schemas.openxmlformats.org/presentationml/2006/main">
  <p:tag name="TIMING" val="|28.3|11.7"/>
</p:tagLst>
</file>

<file path=ppt/tags/tag3.xml><?xml version="1.0" encoding="utf-8"?>
<p:tagLst xmlns:a="http://schemas.openxmlformats.org/drawingml/2006/main" xmlns:r="http://schemas.openxmlformats.org/officeDocument/2006/relationships" xmlns:p="http://schemas.openxmlformats.org/presentationml/2006/main">
  <p:tag name="TIMING" val="|28.3|11.7"/>
</p:tagLst>
</file>

<file path=ppt/tags/tag4.xml><?xml version="1.0" encoding="utf-8"?>
<p:tagLst xmlns:a="http://schemas.openxmlformats.org/drawingml/2006/main" xmlns:r="http://schemas.openxmlformats.org/officeDocument/2006/relationships" xmlns:p="http://schemas.openxmlformats.org/presentationml/2006/main">
  <p:tag name="TIMING" val="|14|5.1|9.9|6.9|16"/>
</p:tagLst>
</file>

<file path=ppt/tags/tag5.xml><?xml version="1.0" encoding="utf-8"?>
<p:tagLst xmlns:a="http://schemas.openxmlformats.org/drawingml/2006/main" xmlns:r="http://schemas.openxmlformats.org/officeDocument/2006/relationships" xmlns:p="http://schemas.openxmlformats.org/presentationml/2006/main">
  <p:tag name="TIMING" val="|14|5.1|9.9|6.9|16"/>
</p:tagLst>
</file>

<file path=ppt/tags/tag6.xml><?xml version="1.0" encoding="utf-8"?>
<p:tagLst xmlns:a="http://schemas.openxmlformats.org/drawingml/2006/main" xmlns:r="http://schemas.openxmlformats.org/officeDocument/2006/relationships" xmlns:p="http://schemas.openxmlformats.org/presentationml/2006/main">
  <p:tag name="TIMING" val="|81.5|14.1|3.1|8.3"/>
</p:tagLst>
</file>

<file path=ppt/tags/tag7.xml><?xml version="1.0" encoding="utf-8"?>
<p:tagLst xmlns:a="http://schemas.openxmlformats.org/drawingml/2006/main" xmlns:r="http://schemas.openxmlformats.org/officeDocument/2006/relationships" xmlns:p="http://schemas.openxmlformats.org/presentationml/2006/main">
  <p:tag name="TIMING" val="|81.5|14.1|3.1|8.3"/>
</p:tagLst>
</file>

<file path=ppt/tags/tag8.xml><?xml version="1.0" encoding="utf-8"?>
<p:tagLst xmlns:a="http://schemas.openxmlformats.org/drawingml/2006/main" xmlns:r="http://schemas.openxmlformats.org/officeDocument/2006/relationships" xmlns:p="http://schemas.openxmlformats.org/presentationml/2006/main">
  <p:tag name="TIMING" val="|20.8|3.1|1.5|12.3|11"/>
</p:tagLst>
</file>

<file path=ppt/tags/tag9.xml><?xml version="1.0" encoding="utf-8"?>
<p:tagLst xmlns:a="http://schemas.openxmlformats.org/drawingml/2006/main" xmlns:r="http://schemas.openxmlformats.org/officeDocument/2006/relationships" xmlns:p="http://schemas.openxmlformats.org/presentationml/2006/main">
  <p:tag name="TIMING" val="|40|5.8|12.8"/>
</p:tagLst>
</file>

<file path=ppt/tags/tag10.xml><?xml version="1.0" encoding="utf-8"?>
<p:tagLst xmlns:a="http://schemas.openxmlformats.org/drawingml/2006/main" xmlns:r="http://schemas.openxmlformats.org/officeDocument/2006/relationships" xmlns:p="http://schemas.openxmlformats.org/presentationml/2006/main">
  <p:tag name="TIMING" val="|40|5.8|12.8"/>
</p:tagLst>
</file>

<file path=ppt/tags/tag11.xml><?xml version="1.0" encoding="utf-8"?>
<p:tagLst xmlns:a="http://schemas.openxmlformats.org/drawingml/2006/main" xmlns:r="http://schemas.openxmlformats.org/officeDocument/2006/relationships" xmlns:p="http://schemas.openxmlformats.org/presentationml/2006/main">
  <p:tag name="TIMING" val="|40|5.8|12.8"/>
</p:tagLst>
</file>

<file path=ppt/tags/tag12.xml><?xml version="1.0" encoding="utf-8"?>
<p:tagLst xmlns:a="http://schemas.openxmlformats.org/drawingml/2006/main" xmlns:r="http://schemas.openxmlformats.org/officeDocument/2006/relationships" xmlns:p="http://schemas.openxmlformats.org/presentationml/2006/main">
  <p:tag name="TIMING" val="|7.4|8|7"/>
</p:tagLst>
</file>

<file path=ppt/tags/tag13.xml><?xml version="1.0" encoding="utf-8"?>
<p:tagLst xmlns:a="http://schemas.openxmlformats.org/drawingml/2006/main" xmlns:r="http://schemas.openxmlformats.org/officeDocument/2006/relationships" xmlns:p="http://schemas.openxmlformats.org/presentationml/2006/main">
  <p:tag name="TIMING" val="|14.8|42.4"/>
</p:tagLst>
</file>

<file path=ppt/tags/tag14.xml><?xml version="1.0" encoding="utf-8"?>
<p:tagLst xmlns:a="http://schemas.openxmlformats.org/drawingml/2006/main" xmlns:r="http://schemas.openxmlformats.org/officeDocument/2006/relationships" xmlns:p="http://schemas.openxmlformats.org/presentationml/2006/main">
  <p:tag name="TIMING" val="|14.8|42.4"/>
</p:tagLst>
</file>

<file path=ppt/tags/tag15.xml><?xml version="1.0" encoding="utf-8"?>
<p:tagLst xmlns:a="http://schemas.openxmlformats.org/drawingml/2006/main" xmlns:r="http://schemas.openxmlformats.org/officeDocument/2006/relationships" xmlns:p="http://schemas.openxmlformats.org/presentationml/2006/main">
  <p:tag name="TIMING" val="|20.8|1.8|7.7|1.4|20.8|0.5|6"/>
</p:tagLst>
</file>

<file path=ppt/tags/tag16.xml><?xml version="1.0" encoding="utf-8"?>
<p:tagLst xmlns:a="http://schemas.openxmlformats.org/drawingml/2006/main" xmlns:r="http://schemas.openxmlformats.org/officeDocument/2006/relationships" xmlns:p="http://schemas.openxmlformats.org/presentationml/2006/main">
  <p:tag name="TIMING" val="|52.6|15.1|4.6"/>
</p:tagLst>
</file>

<file path=ppt/tags/tag17.xml><?xml version="1.0" encoding="utf-8"?>
<p:tagLst xmlns:a="http://schemas.openxmlformats.org/drawingml/2006/main" xmlns:r="http://schemas.openxmlformats.org/officeDocument/2006/relationships" xmlns:p="http://schemas.openxmlformats.org/presentationml/2006/main">
  <p:tag name="TIMING" val="|52.6|15.1|4.6"/>
</p:tagLst>
</file>

<file path=ppt/tags/tag18.xml><?xml version="1.0" encoding="utf-8"?>
<p:tagLst xmlns:a="http://schemas.openxmlformats.org/drawingml/2006/main" xmlns:r="http://schemas.openxmlformats.org/officeDocument/2006/relationships" xmlns:p="http://schemas.openxmlformats.org/presentationml/2006/main">
  <p:tag name="TIMING" val="|10.1|4.4"/>
</p:tagLst>
</file>

<file path=ppt/tags/tag19.xml><?xml version="1.0" encoding="utf-8"?>
<p:tagLst xmlns:a="http://schemas.openxmlformats.org/drawingml/2006/main" xmlns:r="http://schemas.openxmlformats.org/officeDocument/2006/relationships" xmlns:p="http://schemas.openxmlformats.org/presentationml/2006/main">
  <p:tag name="TIMING" val="|9|9.9"/>
</p:tagLst>
</file>

<file path=ppt/tags/tag20.xml><?xml version="1.0" encoding="utf-8"?>
<p:tagLst xmlns:a="http://schemas.openxmlformats.org/drawingml/2006/main" xmlns:r="http://schemas.openxmlformats.org/officeDocument/2006/relationships" xmlns:p="http://schemas.openxmlformats.org/presentationml/2006/main">
  <p:tag name="TIMING" val="|79.7|0.9|1|0.9|33.9|25.1"/>
</p:tagLst>
</file>

<file path=ppt/tags/tag21.xml><?xml version="1.0" encoding="utf-8"?>
<p:tagLst xmlns:a="http://schemas.openxmlformats.org/drawingml/2006/main" xmlns:r="http://schemas.openxmlformats.org/officeDocument/2006/relationships" xmlns:p="http://schemas.openxmlformats.org/presentationml/2006/main">
  <p:tag name="TIMING" val="|79.7|0.9|1|0.9|33.9|25.1"/>
</p:tagLst>
</file>

<file path=ppt/tags/tag22.xml><?xml version="1.0" encoding="utf-8"?>
<p:tagLst xmlns:a="http://schemas.openxmlformats.org/drawingml/2006/main" xmlns:r="http://schemas.openxmlformats.org/officeDocument/2006/relationships" xmlns:p="http://schemas.openxmlformats.org/presentationml/2006/main">
  <p:tag name="TIMING" val="|79.7|0.9|1|0.9|33.9|25.1"/>
</p:tagLst>
</file>

<file path=ppt/tags/tag23.xml><?xml version="1.0" encoding="utf-8"?>
<p:tagLst xmlns:a="http://schemas.openxmlformats.org/drawingml/2006/main" xmlns:r="http://schemas.openxmlformats.org/officeDocument/2006/relationships" xmlns:p="http://schemas.openxmlformats.org/presentationml/2006/main">
  <p:tag name="TIMING" val="|79.7|0.9|1|0.9|33.9|25.1"/>
</p:tagLst>
</file>

<file path=ppt/tags/tag24.xml><?xml version="1.0" encoding="utf-8"?>
<p:tagLst xmlns:a="http://schemas.openxmlformats.org/drawingml/2006/main" xmlns:r="http://schemas.openxmlformats.org/officeDocument/2006/relationships" xmlns:p="http://schemas.openxmlformats.org/presentationml/2006/main">
  <p:tag name="TIMING" val="|16.6|12.3|7.7|7.9|1.3"/>
</p:tagLst>
</file>

<file path=ppt/tags/tag25.xml><?xml version="1.0" encoding="utf-8"?>
<p:tagLst xmlns:a="http://schemas.openxmlformats.org/drawingml/2006/main" xmlns:r="http://schemas.openxmlformats.org/officeDocument/2006/relationships" xmlns:p="http://schemas.openxmlformats.org/presentationml/2006/main">
  <p:tag name="TIMING" val="|34.8|27|0.7|6.5|5.5"/>
</p:tagLst>
</file>

<file path=ppt/tags/tag26.xml><?xml version="1.0" encoding="utf-8"?>
<p:tagLst xmlns:a="http://schemas.openxmlformats.org/drawingml/2006/main" xmlns:r="http://schemas.openxmlformats.org/officeDocument/2006/relationships" xmlns:p="http://schemas.openxmlformats.org/presentationml/2006/main">
  <p:tag name="TIMING" val="|34.8|27|0.7|6.5|5.5"/>
</p:tagLst>
</file>

<file path=ppt/tags/tag27.xml><?xml version="1.0" encoding="utf-8"?>
<p:tagLst xmlns:a="http://schemas.openxmlformats.org/drawingml/2006/main" xmlns:r="http://schemas.openxmlformats.org/officeDocument/2006/relationships" xmlns:p="http://schemas.openxmlformats.org/presentationml/2006/main">
  <p:tag name="TIMING" val="|7.3|7.8|5.9|8.8|9.2|4.9|9.8|7.8|10.2|4.1"/>
</p:tagLst>
</file>

<file path=ppt/tags/tag28.xml><?xml version="1.0" encoding="utf-8"?>
<p:tagLst xmlns:a="http://schemas.openxmlformats.org/drawingml/2006/main" xmlns:r="http://schemas.openxmlformats.org/officeDocument/2006/relationships" xmlns:p="http://schemas.openxmlformats.org/presentationml/2006/main">
  <p:tag name="TIMING" val="|7.3|7.8|5.9|8.8|9.2|4.9|9.8|7.8|10.2|4.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549</TotalTime>
  <Words>1901</Words>
  <Application>Microsoft Office PowerPoint</Application>
  <PresentationFormat>宽屏</PresentationFormat>
  <Paragraphs>366</Paragraphs>
  <Slides>36</Slides>
  <Notes>36</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36</vt:i4>
      </vt:variant>
    </vt:vector>
  </HeadingPairs>
  <TitlesOfParts>
    <vt:vector size="44" baseType="lpstr">
      <vt:lpstr>黑体</vt:lpstr>
      <vt:lpstr>华文楷体</vt:lpstr>
      <vt:lpstr>微软雅黑</vt:lpstr>
      <vt:lpstr>Arial</vt:lpstr>
      <vt:lpstr>Calibri</vt:lpstr>
      <vt:lpstr>Times New Roman</vt:lpstr>
      <vt:lpstr>Wingdings</vt:lpstr>
      <vt:lpstr>Office 主题</vt:lpstr>
      <vt:lpstr>氧化还原反应（第一课时）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陈伟玲</dc:creator>
  <cp:lastModifiedBy>岳 庞</cp:lastModifiedBy>
  <cp:revision>107</cp:revision>
  <dcterms:created xsi:type="dcterms:W3CDTF">2020-02-05T11:17:56Z</dcterms:created>
  <dcterms:modified xsi:type="dcterms:W3CDTF">2020-08-17T17:13:22Z</dcterms:modified>
</cp:coreProperties>
</file>