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doc" ContentType="application/msword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3" r:id="rId2"/>
    <p:sldMasterId id="2147483674" r:id="rId3"/>
  </p:sldMasterIdLst>
  <p:notesMasterIdLst>
    <p:notesMasterId r:id="rId40"/>
  </p:notesMasterIdLst>
  <p:handoutMasterIdLst>
    <p:handoutMasterId r:id="rId41"/>
  </p:handoutMasterIdLst>
  <p:sldIdLst>
    <p:sldId id="417" r:id="rId4"/>
    <p:sldId id="282" r:id="rId5"/>
    <p:sldId id="382" r:id="rId6"/>
    <p:sldId id="383" r:id="rId7"/>
    <p:sldId id="384" r:id="rId8"/>
    <p:sldId id="385" r:id="rId9"/>
    <p:sldId id="386" r:id="rId10"/>
    <p:sldId id="414" r:id="rId11"/>
    <p:sldId id="387" r:id="rId12"/>
    <p:sldId id="388" r:id="rId13"/>
    <p:sldId id="389" r:id="rId14"/>
    <p:sldId id="390" r:id="rId15"/>
    <p:sldId id="391" r:id="rId16"/>
    <p:sldId id="392" r:id="rId17"/>
    <p:sldId id="393" r:id="rId18"/>
    <p:sldId id="394" r:id="rId19"/>
    <p:sldId id="415" r:id="rId20"/>
    <p:sldId id="396" r:id="rId21"/>
    <p:sldId id="397" r:id="rId22"/>
    <p:sldId id="398" r:id="rId23"/>
    <p:sldId id="399" r:id="rId24"/>
    <p:sldId id="400" r:id="rId25"/>
    <p:sldId id="401" r:id="rId26"/>
    <p:sldId id="402" r:id="rId27"/>
    <p:sldId id="403" r:id="rId28"/>
    <p:sldId id="404" r:id="rId29"/>
    <p:sldId id="405" r:id="rId30"/>
    <p:sldId id="406" r:id="rId31"/>
    <p:sldId id="407" r:id="rId32"/>
    <p:sldId id="416" r:id="rId33"/>
    <p:sldId id="408" r:id="rId34"/>
    <p:sldId id="409" r:id="rId35"/>
    <p:sldId id="410" r:id="rId36"/>
    <p:sldId id="411" r:id="rId37"/>
    <p:sldId id="412" r:id="rId38"/>
    <p:sldId id="418" r:id="rId39"/>
  </p:sldIdLst>
  <p:sldSz cx="12192000" cy="6858000"/>
  <p:notesSz cx="6858000" cy="9144000"/>
  <p:custDataLst>
    <p:tags r:id="rId42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tone" initials="s" lastIdx="0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  <p:ext uri="{1BD7E111-0CB8-44D6-8891-C1BB2F81B7CC}">
      <p1710:readonlyRecommended xmlns:p1710="http://schemas.microsoft.com/office/powerpoint/2017/10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89796" autoAdjust="0"/>
  </p:normalViewPr>
  <p:slideViewPr>
    <p:cSldViewPr snapToGrid="0">
      <p:cViewPr varScale="1">
        <p:scale>
          <a:sx n="98" d="100"/>
          <a:sy n="98" d="100"/>
        </p:scale>
        <p:origin x="-462" y="-108"/>
      </p:cViewPr>
      <p:guideLst>
        <p:guide orient="horz" pos="3748"/>
        <p:guide orient="horz" pos="550"/>
        <p:guide pos="688"/>
        <p:guide pos="7015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75" d="100"/>
        <a:sy n="75" d="100"/>
      </p:scale>
      <p:origin x="0" y="3108"/>
    </p:cViewPr>
  </p:sorterViewPr>
  <p:notesViewPr>
    <p:cSldViewPr snapToGrid="0">
      <p:cViewPr varScale="1">
        <p:scale>
          <a:sx n="57" d="100"/>
          <a:sy n="57" d="100"/>
        </p:scale>
        <p:origin x="2832" y="6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slide" Target="slides/slide36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tags" Target="tags/tag1.xml"/><Relationship Id="rId47" Type="http://schemas.openxmlformats.org/officeDocument/2006/relationships/tableStyles" Target="tableStyle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41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notesMaster" Target="notesMasters/notesMaster1.xml"/><Relationship Id="rId45" Type="http://schemas.openxmlformats.org/officeDocument/2006/relationships/viewProps" Target="view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4" Type="http://schemas.openxmlformats.org/officeDocument/2006/relationships/presProps" Target="pres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commentAuthors" Target="commentAuthors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image" Target="../media/image13.e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image" Target="../media/image17.emf"/><Relationship Id="rId1" Type="http://schemas.openxmlformats.org/officeDocument/2006/relationships/image" Target="../media/image16.emf"/><Relationship Id="rId5" Type="http://schemas.openxmlformats.org/officeDocument/2006/relationships/image" Target="../media/image20.emf"/><Relationship Id="rId4" Type="http://schemas.openxmlformats.org/officeDocument/2006/relationships/image" Target="../media/image19.emf"/></Relationships>
</file>

<file path=ppt/drawings/_rels/vmlDrawing3.vml.rels><?xml version="1.0" encoding="UTF-8" standalone="yes"?>
<Relationships xmlns="http://schemas.openxmlformats.org/package/2006/relationships"><Relationship Id="rId8" Type="http://schemas.openxmlformats.org/officeDocument/2006/relationships/image" Target="../media/image28.emf"/><Relationship Id="rId3" Type="http://schemas.openxmlformats.org/officeDocument/2006/relationships/image" Target="../media/image23.emf"/><Relationship Id="rId7" Type="http://schemas.openxmlformats.org/officeDocument/2006/relationships/image" Target="../media/image27.emf"/><Relationship Id="rId2" Type="http://schemas.openxmlformats.org/officeDocument/2006/relationships/image" Target="../media/image22.emf"/><Relationship Id="rId1" Type="http://schemas.openxmlformats.org/officeDocument/2006/relationships/image" Target="../media/image21.emf"/><Relationship Id="rId6" Type="http://schemas.openxmlformats.org/officeDocument/2006/relationships/image" Target="../media/image26.emf"/><Relationship Id="rId5" Type="http://schemas.openxmlformats.org/officeDocument/2006/relationships/image" Target="../media/image25.emf"/><Relationship Id="rId4" Type="http://schemas.openxmlformats.org/officeDocument/2006/relationships/image" Target="../media/image24.emf"/><Relationship Id="rId9" Type="http://schemas.openxmlformats.org/officeDocument/2006/relationships/image" Target="../media/image29.emf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31.emf"/><Relationship Id="rId1" Type="http://schemas.openxmlformats.org/officeDocument/2006/relationships/image" Target="../media/image30.emf"/></Relationships>
</file>

<file path=ppt/drawings/_rels/vmlDrawing5.vml.rels><?xml version="1.0" encoding="UTF-8" standalone="yes"?>
<Relationships xmlns="http://schemas.openxmlformats.org/package/2006/relationships"><Relationship Id="rId2" Type="http://schemas.openxmlformats.org/officeDocument/2006/relationships/image" Target="../media/image33.emf"/><Relationship Id="rId1" Type="http://schemas.openxmlformats.org/officeDocument/2006/relationships/image" Target="../media/image32.emf"/></Relationships>
</file>

<file path=ppt/drawings/_rels/vmlDrawing6.vml.rels><?xml version="1.0" encoding="UTF-8" standalone="yes"?>
<Relationships xmlns="http://schemas.openxmlformats.org/package/2006/relationships"><Relationship Id="rId3" Type="http://schemas.openxmlformats.org/officeDocument/2006/relationships/image" Target="../media/image36.emf"/><Relationship Id="rId2" Type="http://schemas.openxmlformats.org/officeDocument/2006/relationships/image" Target="../media/image35.emf"/><Relationship Id="rId1" Type="http://schemas.openxmlformats.org/officeDocument/2006/relationships/image" Target="../media/image34.emf"/></Relationships>
</file>

<file path=ppt/drawings/_rels/vmlDrawing7.vml.rels><?xml version="1.0" encoding="UTF-8" standalone="yes"?>
<Relationships xmlns="http://schemas.openxmlformats.org/package/2006/relationships"><Relationship Id="rId3" Type="http://schemas.openxmlformats.org/officeDocument/2006/relationships/image" Target="../media/image39.emf"/><Relationship Id="rId2" Type="http://schemas.openxmlformats.org/officeDocument/2006/relationships/image" Target="../media/image38.emf"/><Relationship Id="rId1" Type="http://schemas.openxmlformats.org/officeDocument/2006/relationships/image" Target="../media/image37.emf"/></Relationships>
</file>

<file path=ppt/drawings/_rels/vmlDrawing8.vml.rels><?xml version="1.0" encoding="UTF-8" standalone="yes"?>
<Relationships xmlns="http://schemas.openxmlformats.org/package/2006/relationships"><Relationship Id="rId3" Type="http://schemas.openxmlformats.org/officeDocument/2006/relationships/image" Target="../media/image42.emf"/><Relationship Id="rId2" Type="http://schemas.openxmlformats.org/officeDocument/2006/relationships/image" Target="../media/image41.emf"/><Relationship Id="rId1" Type="http://schemas.openxmlformats.org/officeDocument/2006/relationships/image" Target="../media/image40.e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43.emf"/></Relationships>
</file>

<file path=ppt/drawings/_rels/vmlDrawing10.vml.rels><?xml version="1.0" encoding="UTF-8" standalone="yes"?>
<Relationships xmlns="http://schemas.openxmlformats.org/package/2006/relationships"><Relationship Id="rId3" Type="http://schemas.openxmlformats.org/officeDocument/2006/relationships/image" Target="../media/image47.emf"/><Relationship Id="rId2" Type="http://schemas.openxmlformats.org/officeDocument/2006/relationships/image" Target="../media/image46.emf"/><Relationship Id="rId1" Type="http://schemas.openxmlformats.org/officeDocument/2006/relationships/image" Target="../media/image45.emf"/><Relationship Id="rId4" Type="http://schemas.openxmlformats.org/officeDocument/2006/relationships/image" Target="../media/image48.e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9.emf"/></Relationships>
</file>

<file path=ppt/drawings/_rels/vmlDrawing12.vml.rels><?xml version="1.0" encoding="UTF-8" standalone="yes"?>
<Relationships xmlns="http://schemas.openxmlformats.org/package/2006/relationships"><Relationship Id="rId2" Type="http://schemas.openxmlformats.org/officeDocument/2006/relationships/image" Target="../media/image52.emf"/><Relationship Id="rId1" Type="http://schemas.openxmlformats.org/officeDocument/2006/relationships/image" Target="../media/image51.emf"/></Relationships>
</file>

<file path=ppt/drawings/_rels/vmlDrawing13.vml.rels><?xml version="1.0" encoding="UTF-8" standalone="yes"?>
<Relationships xmlns="http://schemas.openxmlformats.org/package/2006/relationships"><Relationship Id="rId2" Type="http://schemas.openxmlformats.org/officeDocument/2006/relationships/image" Target="../media/image54.emf"/><Relationship Id="rId1" Type="http://schemas.openxmlformats.org/officeDocument/2006/relationships/image" Target="../media/image53.emf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55.emf"/></Relationships>
</file>

<file path=ppt/drawings/_rels/vmlDrawing15.vml.rels><?xml version="1.0" encoding="UTF-8" standalone="yes"?>
<Relationships xmlns="http://schemas.openxmlformats.org/package/2006/relationships"><Relationship Id="rId2" Type="http://schemas.openxmlformats.org/officeDocument/2006/relationships/image" Target="../media/image57.emf"/><Relationship Id="rId1" Type="http://schemas.openxmlformats.org/officeDocument/2006/relationships/image" Target="../media/image56.emf"/></Relationships>
</file>

<file path=ppt/drawings/_rels/vmlDrawing16.vml.rels><?xml version="1.0" encoding="UTF-8" standalone="yes"?>
<Relationships xmlns="http://schemas.openxmlformats.org/package/2006/relationships"><Relationship Id="rId2" Type="http://schemas.openxmlformats.org/officeDocument/2006/relationships/image" Target="../media/image59.emf"/><Relationship Id="rId1" Type="http://schemas.openxmlformats.org/officeDocument/2006/relationships/image" Target="../media/image58.emf"/></Relationships>
</file>

<file path=ppt/drawings/_rels/vmlDrawing17.vml.rels><?xml version="1.0" encoding="UTF-8" standalone="yes"?>
<Relationships xmlns="http://schemas.openxmlformats.org/package/2006/relationships"><Relationship Id="rId3" Type="http://schemas.openxmlformats.org/officeDocument/2006/relationships/image" Target="../media/image63.emf"/><Relationship Id="rId2" Type="http://schemas.openxmlformats.org/officeDocument/2006/relationships/image" Target="../media/image62.emf"/><Relationship Id="rId1" Type="http://schemas.openxmlformats.org/officeDocument/2006/relationships/image" Target="../media/image61.emf"/><Relationship Id="rId4" Type="http://schemas.openxmlformats.org/officeDocument/2006/relationships/image" Target="../media/image64.emf"/></Relationships>
</file>

<file path=ppt/drawings/_rels/vmlDrawing18.vml.rels><?xml version="1.0" encoding="UTF-8" standalone="yes"?>
<Relationships xmlns="http://schemas.openxmlformats.org/package/2006/relationships"><Relationship Id="rId1" Type="http://schemas.openxmlformats.org/officeDocument/2006/relationships/image" Target="../media/image65.emf"/></Relationships>
</file>

<file path=ppt/drawings/_rels/vmlDrawing19.vml.rels><?xml version="1.0" encoding="UTF-8" standalone="yes"?>
<Relationships xmlns="http://schemas.openxmlformats.org/package/2006/relationships"><Relationship Id="rId2" Type="http://schemas.openxmlformats.org/officeDocument/2006/relationships/image" Target="../media/image67.emf"/><Relationship Id="rId1" Type="http://schemas.openxmlformats.org/officeDocument/2006/relationships/image" Target="../media/image66.emf"/></Relationships>
</file>

<file path=ppt/drawings/_rels/vmlDrawing20.vml.rels><?xml version="1.0" encoding="UTF-8" standalone="yes"?>
<Relationships xmlns="http://schemas.openxmlformats.org/package/2006/relationships"><Relationship Id="rId2" Type="http://schemas.openxmlformats.org/officeDocument/2006/relationships/image" Target="../media/image69.emf"/><Relationship Id="rId1" Type="http://schemas.openxmlformats.org/officeDocument/2006/relationships/image" Target="../media/image68.emf"/></Relationships>
</file>

<file path=ppt/drawings/_rels/vmlDrawing21.vml.rels><?xml version="1.0" encoding="UTF-8" standalone="yes"?>
<Relationships xmlns="http://schemas.openxmlformats.org/package/2006/relationships"><Relationship Id="rId2" Type="http://schemas.openxmlformats.org/officeDocument/2006/relationships/image" Target="../media/image71.emf"/><Relationship Id="rId1" Type="http://schemas.openxmlformats.org/officeDocument/2006/relationships/image" Target="../media/image70.emf"/></Relationships>
</file>

<file path=ppt/drawings/_rels/vmlDrawing22.vml.rels><?xml version="1.0" encoding="UTF-8" standalone="yes"?>
<Relationships xmlns="http://schemas.openxmlformats.org/package/2006/relationships"><Relationship Id="rId1" Type="http://schemas.openxmlformats.org/officeDocument/2006/relationships/image" Target="../media/image72.emf"/></Relationships>
</file>

<file path=ppt/drawings/_rels/vmlDrawing23.vml.rels><?xml version="1.0" encoding="UTF-8" standalone="yes"?>
<Relationships xmlns="http://schemas.openxmlformats.org/package/2006/relationships"><Relationship Id="rId3" Type="http://schemas.openxmlformats.org/officeDocument/2006/relationships/image" Target="../media/image75.emf"/><Relationship Id="rId2" Type="http://schemas.openxmlformats.org/officeDocument/2006/relationships/image" Target="../media/image74.emf"/><Relationship Id="rId1" Type="http://schemas.openxmlformats.org/officeDocument/2006/relationships/image" Target="../media/image73.emf"/><Relationship Id="rId4" Type="http://schemas.openxmlformats.org/officeDocument/2006/relationships/image" Target="../media/image76.emf"/></Relationships>
</file>

<file path=ppt/drawings/_rels/vmlDrawing24.vml.rels><?xml version="1.0" encoding="UTF-8" standalone="yes"?>
<Relationships xmlns="http://schemas.openxmlformats.org/package/2006/relationships"><Relationship Id="rId2" Type="http://schemas.openxmlformats.org/officeDocument/2006/relationships/image" Target="../media/image78.emf"/><Relationship Id="rId1" Type="http://schemas.openxmlformats.org/officeDocument/2006/relationships/image" Target="../media/image77.emf"/></Relationships>
</file>

<file path=ppt/drawings/_rels/vmlDrawing25.vml.rels><?xml version="1.0" encoding="UTF-8" standalone="yes"?>
<Relationships xmlns="http://schemas.openxmlformats.org/package/2006/relationships"><Relationship Id="rId2" Type="http://schemas.openxmlformats.org/officeDocument/2006/relationships/image" Target="../media/image80.emf"/><Relationship Id="rId1" Type="http://schemas.openxmlformats.org/officeDocument/2006/relationships/image" Target="../media/image79.emf"/></Relationships>
</file>

<file path=ppt/drawings/_rels/vmlDrawing26.vml.rels><?xml version="1.0" encoding="UTF-8" standalone="yes"?>
<Relationships xmlns="http://schemas.openxmlformats.org/package/2006/relationships"><Relationship Id="rId1" Type="http://schemas.openxmlformats.org/officeDocument/2006/relationships/image" Target="../media/image81.emf"/></Relationships>
</file>

<file path=ppt/drawings/_rels/vmlDrawing27.vml.rels><?xml version="1.0" encoding="UTF-8" standalone="yes"?>
<Relationships xmlns="http://schemas.openxmlformats.org/package/2006/relationships"><Relationship Id="rId1" Type="http://schemas.openxmlformats.org/officeDocument/2006/relationships/image" Target="../media/image82.emf"/></Relationships>
</file>

<file path=ppt/drawings/_rels/vmlDrawing28.vml.rels><?xml version="1.0" encoding="UTF-8" standalone="yes"?>
<Relationships xmlns="http://schemas.openxmlformats.org/package/2006/relationships"><Relationship Id="rId1" Type="http://schemas.openxmlformats.org/officeDocument/2006/relationships/image" Target="../media/image83.emf"/></Relationships>
</file>

<file path=ppt/drawings/_rels/vmlDrawing29.vml.rels><?xml version="1.0" encoding="UTF-8" standalone="yes"?>
<Relationships xmlns="http://schemas.openxmlformats.org/package/2006/relationships"><Relationship Id="rId1" Type="http://schemas.openxmlformats.org/officeDocument/2006/relationships/image" Target="../media/image85.emf"/></Relationships>
</file>

<file path=ppt/drawings/_rels/vmlDrawing30.vml.rels><?xml version="1.0" encoding="UTF-8" standalone="yes"?>
<Relationships xmlns="http://schemas.openxmlformats.org/package/2006/relationships"><Relationship Id="rId1" Type="http://schemas.openxmlformats.org/officeDocument/2006/relationships/image" Target="../media/image86.emf"/></Relationships>
</file>

<file path=ppt/drawings/_rels/vmlDrawing31.vml.rels><?xml version="1.0" encoding="UTF-8" standalone="yes"?>
<Relationships xmlns="http://schemas.openxmlformats.org/package/2006/relationships"><Relationship Id="rId2" Type="http://schemas.openxmlformats.org/officeDocument/2006/relationships/image" Target="../media/image88.emf"/><Relationship Id="rId1" Type="http://schemas.openxmlformats.org/officeDocument/2006/relationships/image" Target="../media/image87.emf"/></Relationships>
</file>

<file path=ppt/drawings/_rels/vmlDrawing32.vml.rels><?xml version="1.0" encoding="UTF-8" standalone="yes"?>
<Relationships xmlns="http://schemas.openxmlformats.org/package/2006/relationships"><Relationship Id="rId1" Type="http://schemas.openxmlformats.org/officeDocument/2006/relationships/image" Target="../media/image89.emf"/></Relationships>
</file>

<file path=ppt/drawings/_rels/vmlDrawing33.vml.rels><?xml version="1.0" encoding="UTF-8" standalone="yes"?>
<Relationships xmlns="http://schemas.openxmlformats.org/package/2006/relationships"><Relationship Id="rId2" Type="http://schemas.openxmlformats.org/officeDocument/2006/relationships/image" Target="../media/image91.emf"/><Relationship Id="rId1" Type="http://schemas.openxmlformats.org/officeDocument/2006/relationships/image" Target="../media/image90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475FAC0-4E78-4B4A-9ADA-EE7413CBA2A2}" type="datetimeFigureOut">
              <a:rPr lang="zh-CN" altLang="en-US" smtClean="0"/>
              <a:t>2021/9/3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238E8FE-40DA-41DC-AE77-8790382988A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7739085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44A302A-66E2-45C0-9113-4E5747328F9F}" type="datetimeFigureOut">
              <a:rPr lang="zh-CN" altLang="en-US" smtClean="0"/>
              <a:t>2021/9/3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A540E3B-F9C0-48B6-A129-4D327DD3065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362653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sz="1200" kern="120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页面</a:t>
            </a:r>
            <a:r>
              <a:rPr lang="zh-CN" altLang="zh-CN" sz="1200" kern="120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统一为</a:t>
            </a:r>
            <a:r>
              <a:rPr lang="en-US" altLang="zh-CN" sz="1200" kern="120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16:9</a:t>
            </a:r>
            <a:r>
              <a:rPr lang="zh-CN" altLang="zh-CN" sz="1200" kern="120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宽幅画面比例尺寸；</a:t>
            </a:r>
            <a:r>
              <a:rPr lang="en-US" altLang="zh-CN" sz="1200" kern="120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PPT</a:t>
            </a:r>
            <a:r>
              <a:rPr lang="zh-CN" altLang="zh-CN" sz="1200" kern="120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统一格式为</a:t>
            </a:r>
            <a:r>
              <a:rPr lang="en-US" altLang="zh-CN" sz="1200" kern="120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PPT</a:t>
            </a:r>
            <a:r>
              <a:rPr lang="zh-CN" altLang="zh-CN" sz="1200" kern="120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或</a:t>
            </a:r>
            <a:r>
              <a:rPr lang="en-US" altLang="zh-CN" sz="1200" kern="120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PPTX</a:t>
            </a:r>
            <a:r>
              <a:rPr lang="zh-CN" altLang="en-US" sz="1200" kern="120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。</a:t>
            </a:r>
            <a:endParaRPr lang="en-US" altLang="zh-CN" sz="1200" kern="120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zh-CN" altLang="en-US" smtClean="0"/>
              <a:t>请注意：</a:t>
            </a:r>
            <a:endParaRPr lang="en-US" altLang="zh-CN" sz="1200" kern="120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altLang="zh-CN" smtClean="0"/>
              <a:t>1. </a:t>
            </a:r>
            <a:r>
              <a:rPr lang="zh-CN" altLang="en-US" smtClean="0"/>
              <a:t>课名：微软雅黑</a:t>
            </a:r>
            <a:r>
              <a:rPr lang="en-US" altLang="zh-CN" smtClean="0"/>
              <a:t>48</a:t>
            </a:r>
            <a:r>
              <a:rPr lang="zh-CN" altLang="en-US" smtClean="0"/>
              <a:t>号字；</a:t>
            </a:r>
            <a:endParaRPr lang="en-US" altLang="zh-CN" smtClean="0"/>
          </a:p>
          <a:p>
            <a:r>
              <a:rPr lang="en-US" altLang="zh-CN" smtClean="0"/>
              <a:t>2.</a:t>
            </a:r>
            <a:r>
              <a:rPr lang="zh-CN" altLang="en-US" sz="1200" b="0" smtClean="0"/>
              <a:t>（第一课时）</a:t>
            </a:r>
            <a:r>
              <a:rPr lang="zh-CN" altLang="en-US" smtClean="0"/>
              <a:t>：微软雅黑</a:t>
            </a:r>
            <a:r>
              <a:rPr lang="en-US" altLang="zh-CN" smtClean="0"/>
              <a:t>32</a:t>
            </a:r>
            <a:r>
              <a:rPr lang="zh-CN" altLang="en-US" smtClean="0"/>
              <a:t>号字；</a:t>
            </a:r>
            <a:endParaRPr lang="en-US" altLang="zh-CN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en-US" altLang="zh-CN" smtClean="0"/>
              <a:t>3.</a:t>
            </a:r>
            <a:r>
              <a:rPr lang="zh-CN" altLang="en-US" smtClean="0"/>
              <a:t>学校名称：请填写全称；</a:t>
            </a:r>
            <a:endParaRPr lang="en-US" altLang="zh-CN" b="1" smtClean="0"/>
          </a:p>
          <a:p>
            <a:r>
              <a:rPr lang="en-US" altLang="zh-CN" smtClean="0"/>
              <a:t>4.</a:t>
            </a:r>
            <a:r>
              <a:rPr lang="zh-CN" altLang="en-US" smtClean="0"/>
              <a:t>学科、年级、主讲人、学校：华文楷体</a:t>
            </a:r>
            <a:r>
              <a:rPr lang="en-US" altLang="zh-CN" smtClean="0"/>
              <a:t>28</a:t>
            </a:r>
            <a:r>
              <a:rPr lang="zh-CN" altLang="en-US" smtClean="0"/>
              <a:t>号字（具体根据文字量可适当调整）。</a:t>
            </a:r>
            <a:endParaRPr lang="en-US" altLang="zh-CN" smtClean="0"/>
          </a:p>
          <a:p>
            <a:endParaRPr lang="en-US" altLang="zh-CN" smtClean="0"/>
          </a:p>
          <a:p>
            <a:r>
              <a:rPr lang="zh-CN" altLang="en-US" smtClean="0"/>
              <a:t>英文</a:t>
            </a:r>
            <a:endParaRPr lang="en-US" altLang="zh-CN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en-US" altLang="zh-CN" smtClean="0"/>
              <a:t>1.</a:t>
            </a:r>
            <a:r>
              <a:rPr lang="zh-CN" altLang="en-US" smtClean="0"/>
              <a:t>课名：字体以</a:t>
            </a:r>
            <a:r>
              <a:rPr lang="en-US" altLang="zh-CN" smtClean="0"/>
              <a:t>Times New Roman</a:t>
            </a:r>
            <a:r>
              <a:rPr lang="zh-CN" altLang="en-US" smtClean="0"/>
              <a:t>为主，字号一般使用</a:t>
            </a:r>
            <a:r>
              <a:rPr lang="en-US" altLang="zh-CN" smtClean="0"/>
              <a:t>32—36</a:t>
            </a:r>
            <a:r>
              <a:rPr lang="zh-CN" altLang="en-US" smtClean="0"/>
              <a:t>号，特别强调可以用</a:t>
            </a:r>
            <a:r>
              <a:rPr lang="en-US" altLang="zh-CN" smtClean="0"/>
              <a:t>40</a:t>
            </a:r>
            <a:r>
              <a:rPr lang="zh-CN" altLang="en-US" smtClean="0"/>
              <a:t>号；</a:t>
            </a:r>
            <a:endParaRPr lang="en-US" altLang="zh-CN" smtClean="0"/>
          </a:p>
          <a:p>
            <a:r>
              <a:rPr lang="en-US" altLang="zh-CN" smtClean="0"/>
              <a:t>2.</a:t>
            </a:r>
            <a:r>
              <a:rPr lang="zh-CN" altLang="en-US" smtClean="0"/>
              <a:t>（</a:t>
            </a:r>
            <a:r>
              <a:rPr lang="en-US" altLang="zh-CN" smtClean="0"/>
              <a:t>Period</a:t>
            </a:r>
            <a:r>
              <a:rPr lang="en-US" altLang="zh-CN" baseline="0" smtClean="0"/>
              <a:t> 1</a:t>
            </a:r>
            <a:r>
              <a:rPr lang="zh-CN" altLang="en-US" smtClean="0"/>
              <a:t>）：字体使用</a:t>
            </a:r>
            <a:r>
              <a:rPr lang="en-US" altLang="zh-CN" smtClean="0"/>
              <a:t>Arial</a:t>
            </a:r>
            <a:r>
              <a:rPr lang="zh-CN" altLang="en-US" smtClean="0"/>
              <a:t>，字号为</a:t>
            </a:r>
            <a:r>
              <a:rPr lang="en-US" altLang="zh-CN" smtClean="0"/>
              <a:t>28</a:t>
            </a:r>
            <a:r>
              <a:rPr lang="zh-CN" altLang="en-US" smtClean="0"/>
              <a:t>；</a:t>
            </a:r>
            <a:endParaRPr lang="en-US" altLang="zh-CN" smtClean="0"/>
          </a:p>
          <a:p>
            <a:r>
              <a:rPr lang="en-US" altLang="zh-CN" smtClean="0"/>
              <a:t>3.</a:t>
            </a:r>
            <a:r>
              <a:rPr lang="zh-CN" altLang="en-US" smtClean="0"/>
              <a:t>正文一般用</a:t>
            </a:r>
            <a:r>
              <a:rPr lang="en-US" altLang="zh-CN" smtClean="0"/>
              <a:t>24—28</a:t>
            </a:r>
            <a:r>
              <a:rPr lang="zh-CN" altLang="en-US" smtClean="0"/>
              <a:t>号，特别强调可用</a:t>
            </a:r>
            <a:r>
              <a:rPr lang="en-US" altLang="zh-CN" smtClean="0"/>
              <a:t>32</a:t>
            </a:r>
            <a:r>
              <a:rPr lang="zh-CN" altLang="en-US" smtClean="0"/>
              <a:t>号。</a:t>
            </a:r>
            <a:endParaRPr lang="en-US" altLang="zh-CN" smtClean="0"/>
          </a:p>
          <a:p>
            <a:endParaRPr lang="en-US" altLang="zh-CN" smtClean="0"/>
          </a:p>
          <a:p>
            <a:r>
              <a:rPr lang="zh-CN" altLang="zh-CN" sz="1200" kern="120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注意标点的规范（例如：中文省略号</a:t>
            </a:r>
            <a:r>
              <a:rPr lang="zh-CN" altLang="en-US" sz="1200" kern="120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为</a:t>
            </a:r>
            <a:r>
              <a:rPr lang="zh-CN" altLang="zh-CN" sz="1200" kern="120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……，可用</a:t>
            </a:r>
            <a:r>
              <a:rPr lang="en-US" altLang="zh-CN" sz="1200" kern="120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Shift+</a:t>
            </a:r>
            <a:r>
              <a:rPr lang="zh-CN" altLang="zh-CN" sz="1200" kern="120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数字键</a:t>
            </a:r>
            <a:r>
              <a:rPr lang="en-US" altLang="zh-CN" sz="1200" kern="120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6</a:t>
            </a:r>
            <a:r>
              <a:rPr lang="zh-CN" altLang="zh-CN" sz="1200" kern="120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打出中文省略号，英文省略号</a:t>
            </a:r>
            <a:r>
              <a:rPr lang="zh-CN" altLang="en-US" sz="1200" kern="120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为</a:t>
            </a:r>
            <a:r>
              <a:rPr lang="en-US" altLang="zh-CN" sz="1200" kern="120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…</a:t>
            </a:r>
            <a:r>
              <a:rPr lang="zh-CN" altLang="zh-CN" sz="1200" kern="120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）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540E3B-F9C0-48B6-A129-4D327DD30658}" type="slidenum">
              <a:rPr lang="zh-CN" altLang="en-US" smtClean="0"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bg>
      <p:bgPr>
        <a:blipFill dpi="0" rotWithShape="1">
          <a:blip r:embed="rId2">
            <a:lum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3787727" y="3619499"/>
            <a:ext cx="7273974" cy="1056835"/>
          </a:xfrm>
        </p:spPr>
        <p:txBody>
          <a:bodyPr/>
          <a:lstStyle>
            <a:lvl1pPr marL="0" indent="0" algn="l">
              <a:buNone/>
              <a:defRPr sz="2400" b="1">
                <a:solidFill>
                  <a:schemeClr val="bg1"/>
                </a:solidFill>
                <a:latin typeface="华文楷体" panose="02010600040101010101" pitchFamily="2" charset="-122"/>
                <a:ea typeface="华文楷体" panose="02010600040101010101" pitchFamily="2" charset="-122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主讲人：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A685A6CA-0CF8-4C0F-A4EF-5C6C0D45FAAD}" type="datetimeFigureOut">
              <a:rPr lang="zh-CN" altLang="en-US" smtClean="0"/>
              <a:t>2021/9/3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D7E8A902-E013-4FF5-9CBD-78113C784026}" type="slidenum">
              <a:rPr lang="zh-CN" altLang="en-US" smtClean="0"/>
              <a:t>‹#›</a:t>
            </a:fld>
            <a:endParaRPr lang="zh-CN" altLang="en-US"/>
          </a:p>
        </p:txBody>
      </p:sp>
      <p:pic>
        <p:nvPicPr>
          <p:cNvPr id="8" name="图片 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353079" y="2830103"/>
            <a:ext cx="409575" cy="466725"/>
          </a:xfrm>
          <a:prstGeom prst="rect">
            <a:avLst/>
          </a:prstGeom>
        </p:spPr>
      </p:pic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D7E8A902-E013-4FF5-9CBD-78113C784026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文本框 6"/>
          <p:cNvSpPr txBox="1"/>
          <p:nvPr userDrawn="1"/>
        </p:nvSpPr>
        <p:spPr>
          <a:xfrm>
            <a:off x="431800" y="365125"/>
            <a:ext cx="2133600" cy="714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zh-CN" altLang="en-US"/>
          </a:p>
        </p:txBody>
      </p:sp>
      <p:sp>
        <p:nvSpPr>
          <p:cNvPr id="8" name="文本框 7"/>
          <p:cNvSpPr txBox="1"/>
          <p:nvPr userDrawn="1"/>
        </p:nvSpPr>
        <p:spPr>
          <a:xfrm>
            <a:off x="7790180" y="121920"/>
            <a:ext cx="3768090" cy="645160"/>
          </a:xfrm>
          <a:prstGeom prst="rect">
            <a:avLst/>
          </a:prstGeom>
          <a:solidFill>
            <a:srgbClr val="3B5643"/>
          </a:solidFill>
        </p:spPr>
        <p:txBody>
          <a:bodyPr wrap="square" rtlCol="0">
            <a:spAutoFit/>
          </a:bodyPr>
          <a:lstStyle/>
          <a:p>
            <a:endParaRPr lang="zh-CN" altLang="en-US"/>
          </a:p>
          <a:p>
            <a:endParaRPr lang="zh-CN" altLang="en-US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3_仅标题">
    <p:bg>
      <p:bgPr>
        <a:blipFill dpi="0" rotWithShape="1">
          <a:blip r:embed="rId2">
            <a:lum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46666" y="573617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pic>
        <p:nvPicPr>
          <p:cNvPr id="5" name="图片 4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文本框 2"/>
          <p:cNvSpPr txBox="1"/>
          <p:nvPr userDrawn="1"/>
        </p:nvSpPr>
        <p:spPr>
          <a:xfrm>
            <a:off x="7790180" y="121920"/>
            <a:ext cx="3768090" cy="645160"/>
          </a:xfrm>
          <a:prstGeom prst="rect">
            <a:avLst/>
          </a:prstGeom>
          <a:solidFill>
            <a:srgbClr val="3B5643"/>
          </a:solidFill>
        </p:spPr>
        <p:txBody>
          <a:bodyPr wrap="square" rtlCol="0">
            <a:spAutoFit/>
          </a:bodyPr>
          <a:lstStyle/>
          <a:p>
            <a:endParaRPr lang="zh-CN" altLang="en-US"/>
          </a:p>
          <a:p>
            <a:endParaRPr lang="zh-CN" altLang="en-US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pPr lvl="0" fontAlgn="base"/>
            <a:fld id="{BB962C8B-B14F-4D97-AF65-F5344CB8AC3E}" type="datetime1">
              <a:rPr lang="zh-CN" altLang="en-US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2021/9/3</a:t>
            </a:fld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pPr lvl="0" fontAlgn="base"/>
            <a:fld id="{9A0DB2DC-4C9A-4742-B13C-FB6460FD3503}" type="slidenum">
              <a:rPr lang="zh-CN" altLang="en-US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lang="zh-CN" altLang="en-US" strike="noStrike" noProof="1"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>
    <p:circl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空白">
    <p:bg>
      <p:bgPr>
        <a:blipFill rotWithShape="0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图片 2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4" name="日期占位符 1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7B472DD4-395C-410A-82E6-F4D7164AFA40}" type="datetimeFigureOut">
              <a:rPr lang="zh-CN" altLang="en-US"/>
              <a:pPr>
                <a:defRPr/>
              </a:pPr>
              <a:t>2021/9/3</a:t>
            </a:fld>
            <a:endParaRPr lang="zh-CN" altLang="en-US"/>
          </a:p>
        </p:txBody>
      </p:sp>
      <p:sp>
        <p:nvSpPr>
          <p:cNvPr id="5" name="页脚占位符 2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3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9A0DB2DC-4C9A-4742-B13C-FB6460FD3503}" type="slidenum">
              <a:rPr lang="zh-CN" altLang="en-US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zh-CN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1838350"/>
      </p:ext>
    </p:extLst>
  </p:cSld>
  <p:clrMapOvr>
    <a:masterClrMapping/>
  </p:clrMapOvr>
  <p:transition spd="slow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自定义版式">
    <p:bg>
      <p:bgPr>
        <a:blipFill rotWithShape="0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34485902"/>
      </p:ext>
    </p:extLst>
  </p:cSld>
  <p:clrMapOvr>
    <a:masterClrMapping/>
  </p:clrMapOvr>
  <p:transition spd="slow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自定义版式">
    <p:bg>
      <p:bgPr>
        <a:blipFill rotWithShape="0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0" y="0"/>
            <a:ext cx="12190413" cy="6859588"/>
          </a:xfrm>
          <a:prstGeom prst="rect">
            <a:avLst/>
          </a:prstGeom>
          <a:solidFill>
            <a:srgbClr val="DBEEF4">
              <a:alpha val="33725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ct val="0"/>
              </a:spcBef>
              <a:spcAft>
                <a:spcPct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7589825"/>
      </p:ext>
    </p:extLst>
  </p:cSld>
  <p:clrMapOvr>
    <a:masterClrMapping/>
  </p:clrMapOvr>
  <p:transition spd="slow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自定义版式">
    <p:bg>
      <p:bgPr>
        <a:blipFill rotWithShape="0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0" y="1268413"/>
            <a:ext cx="12190413" cy="5591175"/>
          </a:xfrm>
          <a:prstGeom prst="rect">
            <a:avLst/>
          </a:prstGeom>
          <a:solidFill>
            <a:srgbClr val="DBEEF4">
              <a:alpha val="33725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ct val="0"/>
              </a:spcBef>
              <a:spcAft>
                <a:spcPct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3939643"/>
      </p:ext>
    </p:extLst>
  </p:cSld>
  <p:clrMapOvr>
    <a:masterClrMapping/>
  </p:clrMapOvr>
  <p:transition spd="slow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6_自定义版式">
    <p:bg>
      <p:bgPr>
        <a:blipFill rotWithShape="0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0" y="1628775"/>
            <a:ext cx="12190413" cy="5230813"/>
          </a:xfrm>
          <a:prstGeom prst="rect">
            <a:avLst/>
          </a:prstGeom>
          <a:solidFill>
            <a:srgbClr val="DBEEF4">
              <a:alpha val="33725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ct val="0"/>
              </a:spcBef>
              <a:spcAft>
                <a:spcPct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1332876"/>
      </p:ext>
    </p:extLst>
  </p:cSld>
  <p:clrMapOvr>
    <a:masterClrMapping/>
  </p:clrMapOvr>
  <p:transition spd="slow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内容与标题">
    <p:bg>
      <p:bgPr>
        <a:blipFill rotWithShape="0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0" y="1989138"/>
            <a:ext cx="12190413" cy="4870450"/>
          </a:xfrm>
          <a:prstGeom prst="rect">
            <a:avLst/>
          </a:prstGeom>
          <a:solidFill>
            <a:srgbClr val="DBEEF4">
              <a:alpha val="33725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ct val="0"/>
              </a:spcBef>
              <a:spcAft>
                <a:spcPct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90288"/>
      </p:ext>
    </p:extLst>
  </p:cSld>
  <p:clrMapOvr>
    <a:masterClrMapping/>
  </p:clrMapOvr>
  <p:transition spd="slow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4_内容与标题">
    <p:bg>
      <p:bgPr>
        <a:blipFill rotWithShape="0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0" y="2276475"/>
            <a:ext cx="12190413" cy="4583113"/>
          </a:xfrm>
          <a:prstGeom prst="rect">
            <a:avLst/>
          </a:prstGeom>
          <a:solidFill>
            <a:srgbClr val="DBEEF4">
              <a:alpha val="33725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ct val="0"/>
              </a:spcBef>
              <a:spcAft>
                <a:spcPct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1644569"/>
      </p:ext>
    </p:extLst>
  </p:cSld>
  <p:clrMapOvr>
    <a:masterClrMapping/>
  </p:clrMapOvr>
  <p:transition spd="slow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1_内容与标题">
    <p:bg>
      <p:bgPr>
        <a:blipFill rotWithShape="0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0" y="2708275"/>
            <a:ext cx="12190413" cy="4151313"/>
          </a:xfrm>
          <a:prstGeom prst="rect">
            <a:avLst/>
          </a:prstGeom>
          <a:solidFill>
            <a:srgbClr val="DBEEF4">
              <a:alpha val="33725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ct val="0"/>
              </a:spcBef>
              <a:spcAft>
                <a:spcPct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2522152"/>
      </p:ext>
    </p:extLst>
  </p:cSld>
  <p:clrMapOvr>
    <a:masterClrMapping/>
  </p:clrMapOvr>
  <p:transition spd="slow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5_内容与标题">
    <p:bg>
      <p:bgPr>
        <a:blipFill rotWithShape="0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0" y="2997200"/>
            <a:ext cx="12190413" cy="3862388"/>
          </a:xfrm>
          <a:prstGeom prst="rect">
            <a:avLst/>
          </a:prstGeom>
          <a:solidFill>
            <a:srgbClr val="DBEEF4">
              <a:alpha val="33725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ct val="0"/>
              </a:spcBef>
              <a:spcAft>
                <a:spcPct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2696045"/>
      </p:ext>
    </p:extLst>
  </p:cSld>
  <p:clrMapOvr>
    <a:masterClrMapping/>
  </p:clrMapOvr>
  <p:transition spd="slow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内容与标题">
    <p:bg>
      <p:bgPr>
        <a:blipFill rotWithShape="0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0" y="3429000"/>
            <a:ext cx="12190413" cy="3430588"/>
          </a:xfrm>
          <a:prstGeom prst="rect">
            <a:avLst/>
          </a:prstGeom>
          <a:solidFill>
            <a:srgbClr val="DBEEF4">
              <a:alpha val="33725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ct val="0"/>
              </a:spcBef>
              <a:spcAft>
                <a:spcPct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889619"/>
      </p:ext>
    </p:extLst>
  </p:cSld>
  <p:clrMapOvr>
    <a:masterClrMapping/>
  </p:clrMapOvr>
  <p:transition spd="slow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6_内容与标题">
    <p:bg>
      <p:bgPr>
        <a:blipFill rotWithShape="0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0" y="3716338"/>
            <a:ext cx="12190413" cy="3143250"/>
          </a:xfrm>
          <a:prstGeom prst="rect">
            <a:avLst/>
          </a:prstGeom>
          <a:solidFill>
            <a:srgbClr val="DBEEF4">
              <a:alpha val="33725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ct val="0"/>
              </a:spcBef>
              <a:spcAft>
                <a:spcPct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9013582"/>
      </p:ext>
    </p:extLst>
  </p:cSld>
  <p:clrMapOvr>
    <a:masterClrMapping/>
  </p:clrMapOvr>
  <p:transition spd="slow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内容与标题">
    <p:bg>
      <p:bgPr>
        <a:blipFill rotWithShape="0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0" y="4149725"/>
            <a:ext cx="12190413" cy="2709863"/>
          </a:xfrm>
          <a:prstGeom prst="rect">
            <a:avLst/>
          </a:prstGeom>
          <a:solidFill>
            <a:srgbClr val="DBEEF4">
              <a:alpha val="33725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ct val="0"/>
              </a:spcBef>
              <a:spcAft>
                <a:spcPct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1299610"/>
      </p:ext>
    </p:extLst>
  </p:cSld>
  <p:clrMapOvr>
    <a:masterClrMapping/>
  </p:clrMapOvr>
  <p:transition spd="slow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7_内容与标题">
    <p:bg>
      <p:bgPr>
        <a:blipFill rotWithShape="0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0" y="4508500"/>
            <a:ext cx="12190413" cy="2351088"/>
          </a:xfrm>
          <a:prstGeom prst="rect">
            <a:avLst/>
          </a:prstGeom>
          <a:solidFill>
            <a:srgbClr val="DBEEF4">
              <a:alpha val="33725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ct val="0"/>
              </a:spcBef>
              <a:spcAft>
                <a:spcPct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3439983"/>
      </p:ext>
    </p:extLst>
  </p:cSld>
  <p:clrMapOvr>
    <a:masterClrMapping/>
  </p:clrMapOvr>
  <p:transition spd="slow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2_内容与标题">
    <p:bg>
      <p:bgPr>
        <a:blipFill rotWithShape="0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0" y="4868863"/>
            <a:ext cx="12190413" cy="1990725"/>
          </a:xfrm>
          <a:prstGeom prst="rect">
            <a:avLst/>
          </a:prstGeom>
          <a:solidFill>
            <a:srgbClr val="DBEEF4">
              <a:alpha val="33725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ct val="0"/>
              </a:spcBef>
              <a:spcAft>
                <a:spcPct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4503296"/>
      </p:ext>
    </p:extLst>
  </p:cSld>
  <p:clrMapOvr>
    <a:masterClrMapping/>
  </p:clrMapOvr>
  <p:transition spd="slow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8_内容与标题">
    <p:bg>
      <p:bgPr>
        <a:blipFill rotWithShape="0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0" y="5229225"/>
            <a:ext cx="12190413" cy="1630363"/>
          </a:xfrm>
          <a:prstGeom prst="rect">
            <a:avLst/>
          </a:prstGeom>
          <a:solidFill>
            <a:srgbClr val="DBEEF4">
              <a:alpha val="33725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ct val="0"/>
              </a:spcBef>
              <a:spcAft>
                <a:spcPct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093245"/>
      </p:ext>
    </p:extLst>
  </p:cSld>
  <p:clrMapOvr>
    <a:masterClrMapping/>
  </p:clrMapOvr>
  <p:transition spd="slow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3_内容与标题">
    <p:bg>
      <p:bgPr>
        <a:blipFill rotWithShape="0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0" y="5589588"/>
            <a:ext cx="12190413" cy="1270000"/>
          </a:xfrm>
          <a:prstGeom prst="rect">
            <a:avLst/>
          </a:prstGeom>
          <a:solidFill>
            <a:srgbClr val="DBEEF4">
              <a:alpha val="33725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ct val="0"/>
              </a:spcBef>
              <a:spcAft>
                <a:spcPct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0157366"/>
      </p:ext>
    </p:extLst>
  </p:cSld>
  <p:clrMapOvr>
    <a:masterClrMapping/>
  </p:clrMapOvr>
  <p:transition spd="slow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9_内容与标题">
    <p:bg>
      <p:bgPr>
        <a:blipFill rotWithShape="0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0" y="5876925"/>
            <a:ext cx="12190413" cy="982663"/>
          </a:xfrm>
          <a:prstGeom prst="rect">
            <a:avLst/>
          </a:prstGeom>
          <a:solidFill>
            <a:srgbClr val="DBEEF4">
              <a:alpha val="33725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ct val="0"/>
              </a:spcBef>
              <a:spcAft>
                <a:spcPct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8447825"/>
      </p:ext>
    </p:extLst>
  </p:cSld>
  <p:clrMapOvr>
    <a:masterClrMapping/>
  </p:clrMapOvr>
  <p:transition spd="slow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5_自定义版式">
    <p:bg>
      <p:bgPr>
        <a:blipFill rotWithShape="0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0" y="195263"/>
            <a:ext cx="541338" cy="681038"/>
          </a:xfrm>
          <a:prstGeom prst="rect">
            <a:avLst/>
          </a:prstGeom>
          <a:solidFill>
            <a:srgbClr val="34AA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ct val="0"/>
              </a:spcBef>
              <a:spcAft>
                <a:spcPct val="0"/>
              </a:spcAft>
              <a:defRPr/>
            </a:pPr>
            <a:endParaRPr kumimoji="1" lang="zh-CN" altLang="en-US">
              <a:solidFill>
                <a:srgbClr val="FFFFFF"/>
              </a:solidFill>
            </a:endParaRPr>
          </a:p>
        </p:txBody>
      </p:sp>
      <p:sp>
        <p:nvSpPr>
          <p:cNvPr id="4" name="矩形 3"/>
          <p:cNvSpPr/>
          <p:nvPr/>
        </p:nvSpPr>
        <p:spPr>
          <a:xfrm>
            <a:off x="608013" y="195263"/>
            <a:ext cx="158750" cy="681038"/>
          </a:xfrm>
          <a:prstGeom prst="rect">
            <a:avLst/>
          </a:prstGeom>
          <a:solidFill>
            <a:srgbClr val="F5C13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ct val="0"/>
              </a:spcBef>
              <a:spcAft>
                <a:spcPct val="0"/>
              </a:spcAft>
              <a:defRPr/>
            </a:pPr>
            <a:endParaRPr kumimoji="1" lang="zh-CN" altLang="en-US">
              <a:solidFill>
                <a:srgbClr val="FFFFFF"/>
              </a:solidFill>
            </a:endParaRPr>
          </a:p>
        </p:txBody>
      </p:sp>
      <p:sp>
        <p:nvSpPr>
          <p:cNvPr id="5" name="矩形 4"/>
          <p:cNvSpPr/>
          <p:nvPr/>
        </p:nvSpPr>
        <p:spPr>
          <a:xfrm>
            <a:off x="12033250" y="195263"/>
            <a:ext cx="158750" cy="681038"/>
          </a:xfrm>
          <a:prstGeom prst="rect">
            <a:avLst/>
          </a:prstGeom>
          <a:solidFill>
            <a:srgbClr val="34AA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ct val="0"/>
              </a:spcBef>
              <a:spcAft>
                <a:spcPct val="0"/>
              </a:spcAft>
              <a:defRPr/>
            </a:pPr>
            <a:endParaRPr kumimoji="1" lang="zh-CN" altLang="en-US">
              <a:solidFill>
                <a:srgbClr val="FFFFFF"/>
              </a:solidFill>
            </a:endParaRPr>
          </a:p>
        </p:txBody>
      </p:sp>
      <p:sp>
        <p:nvSpPr>
          <p:cNvPr id="6" name="矩形 5"/>
          <p:cNvSpPr/>
          <p:nvPr/>
        </p:nvSpPr>
        <p:spPr>
          <a:xfrm>
            <a:off x="838200" y="195263"/>
            <a:ext cx="11107738" cy="681038"/>
          </a:xfrm>
          <a:prstGeom prst="rect">
            <a:avLst/>
          </a:prstGeom>
          <a:solidFill>
            <a:schemeClr val="accent5">
              <a:lumMod val="10000"/>
              <a:lumOff val="90000"/>
              <a:alpha val="6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ct val="0"/>
              </a:spcBef>
              <a:spcAft>
                <a:spcPct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7766554"/>
      </p:ext>
    </p:extLst>
  </p:cSld>
  <p:clrMapOvr>
    <a:masterClrMapping/>
  </p:clrMapOvr>
  <p:transition spd="slow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 noProof="1" smtClean="0"/>
              <a:t>单击此处编辑母版副标题样式</a:t>
            </a:r>
            <a:endParaRPr lang="zh-CN" altLang="en-US" noProof="1"/>
          </a:p>
        </p:txBody>
      </p:sp>
      <p:sp>
        <p:nvSpPr>
          <p:cNvPr id="4" name="日期占位符 1027"/>
          <p:cNvSpPr>
            <a:spLocks noGrp="1"/>
          </p:cNvSpPr>
          <p:nvPr>
            <p:ph type="dt" sz="half" idx="10"/>
          </p:nvPr>
        </p:nvSpPr>
        <p:spPr>
          <a:xfrm>
            <a:off x="609600" y="6245225"/>
            <a:ext cx="2844800" cy="476250"/>
          </a:xfrm>
        </p:spPr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5" name="页脚占位符 1028"/>
          <p:cNvSpPr>
            <a:spLocks noGrp="1"/>
          </p:cNvSpPr>
          <p:nvPr>
            <p:ph type="ftr" sz="quarter" idx="11"/>
          </p:nvPr>
        </p:nvSpPr>
        <p:spPr>
          <a:xfrm>
            <a:off x="4165600" y="6245225"/>
            <a:ext cx="3860800" cy="476250"/>
          </a:xfrm>
        </p:spPr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6" name="灯片编号占位符 1029"/>
          <p:cNvSpPr>
            <a:spLocks noGrp="1"/>
          </p:cNvSpPr>
          <p:nvPr>
            <p:ph type="sldNum" sz="quarter" idx="12"/>
          </p:nvPr>
        </p:nvSpPr>
        <p:spPr>
          <a:xfrm>
            <a:off x="8737600" y="6245225"/>
            <a:ext cx="2844800" cy="476250"/>
          </a:xfrm>
        </p:spPr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3D7B7448-EDAA-4558-A1D7-611FC60698F0}" type="slidenum">
              <a:rPr lang="zh-CN" altLang="en-US">
                <a:solidFill>
                  <a:srgbClr val="000000"/>
                </a:solidFill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zh-CN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2399524"/>
      </p:ext>
    </p:extLst>
  </p:cSld>
  <p:clrMapOvr>
    <a:masterClrMapping/>
  </p:clrMapOvr>
  <p:transition spd="slow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日期占位符 1027"/>
          <p:cNvSpPr>
            <a:spLocks noGrp="1"/>
          </p:cNvSpPr>
          <p:nvPr>
            <p:ph type="dt" sz="half" idx="10"/>
          </p:nvPr>
        </p:nvSpPr>
        <p:spPr>
          <a:xfrm>
            <a:off x="609600" y="6245225"/>
            <a:ext cx="2844800" cy="476250"/>
          </a:xfrm>
        </p:spPr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5" name="页脚占位符 1028"/>
          <p:cNvSpPr>
            <a:spLocks noGrp="1"/>
          </p:cNvSpPr>
          <p:nvPr>
            <p:ph type="ftr" sz="quarter" idx="11"/>
          </p:nvPr>
        </p:nvSpPr>
        <p:spPr>
          <a:xfrm>
            <a:off x="4165600" y="6245225"/>
            <a:ext cx="3860800" cy="476250"/>
          </a:xfrm>
        </p:spPr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6" name="灯片编号占位符 1029"/>
          <p:cNvSpPr>
            <a:spLocks noGrp="1"/>
          </p:cNvSpPr>
          <p:nvPr>
            <p:ph type="sldNum" sz="quarter" idx="12"/>
          </p:nvPr>
        </p:nvSpPr>
        <p:spPr>
          <a:xfrm>
            <a:off x="8737600" y="6245225"/>
            <a:ext cx="2844800" cy="476250"/>
          </a:xfrm>
        </p:spPr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D2AFED8D-C7BD-42AA-9E3E-B287C4AA8A23}" type="slidenum">
              <a:rPr lang="zh-CN" altLang="en-US">
                <a:solidFill>
                  <a:srgbClr val="000000"/>
                </a:solidFill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zh-CN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3061554"/>
      </p:ext>
    </p:extLst>
  </p:cSld>
  <p:clrMapOvr>
    <a:masterClrMapping/>
  </p:clrMapOvr>
  <p:transition spd="slow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空白">
    <p:bg>
      <p:bgPr>
        <a:blipFill rotWithShape="0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图片 2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4" name="日期占位符 1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7B472DD4-395C-410A-82E6-F4D7164AFA40}" type="datetimeFigureOut">
              <a:rPr lang="zh-CN" altLang="en-US"/>
              <a:pPr>
                <a:defRPr/>
              </a:pPr>
              <a:t>2021/9/3</a:t>
            </a:fld>
            <a:endParaRPr lang="zh-CN" altLang="en-US"/>
          </a:p>
        </p:txBody>
      </p:sp>
      <p:sp>
        <p:nvSpPr>
          <p:cNvPr id="5" name="页脚占位符 2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3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9A0DB2DC-4C9A-4742-B13C-FB6460FD3503}" type="slidenum">
              <a:rPr lang="zh-CN" altLang="en-US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zh-CN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2570710"/>
      </p:ext>
    </p:extLst>
  </p:cSld>
  <p:clrMapOvr>
    <a:masterClrMapping/>
  </p:clrMapOvr>
  <p:transition spd="slow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自定义版式">
    <p:bg>
      <p:bgPr>
        <a:blipFill rotWithShape="0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77940564"/>
      </p:ext>
    </p:extLst>
  </p:cSld>
  <p:clrMapOvr>
    <a:masterClrMapping/>
  </p:clrMapOvr>
  <p:transition spd="slow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自定义版式">
    <p:bg>
      <p:bgPr>
        <a:blipFill rotWithShape="0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0" y="0"/>
            <a:ext cx="12190413" cy="6859588"/>
          </a:xfrm>
          <a:prstGeom prst="rect">
            <a:avLst/>
          </a:prstGeom>
          <a:solidFill>
            <a:srgbClr val="DBEEF4">
              <a:alpha val="33725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ct val="0"/>
              </a:spcBef>
              <a:spcAft>
                <a:spcPct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27517"/>
      </p:ext>
    </p:extLst>
  </p:cSld>
  <p:clrMapOvr>
    <a:masterClrMapping/>
  </p:clrMapOvr>
  <p:transition spd="slow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自定义版式">
    <p:bg>
      <p:bgPr>
        <a:blipFill rotWithShape="0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0" y="1268413"/>
            <a:ext cx="12190413" cy="5591175"/>
          </a:xfrm>
          <a:prstGeom prst="rect">
            <a:avLst/>
          </a:prstGeom>
          <a:solidFill>
            <a:srgbClr val="DBEEF4">
              <a:alpha val="33725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ct val="0"/>
              </a:spcBef>
              <a:spcAft>
                <a:spcPct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6871631"/>
      </p:ext>
    </p:extLst>
  </p:cSld>
  <p:clrMapOvr>
    <a:masterClrMapping/>
  </p:clrMapOvr>
  <p:transition spd="slow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6_自定义版式">
    <p:bg>
      <p:bgPr>
        <a:blipFill rotWithShape="0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0" y="1628775"/>
            <a:ext cx="12190413" cy="5230813"/>
          </a:xfrm>
          <a:prstGeom prst="rect">
            <a:avLst/>
          </a:prstGeom>
          <a:solidFill>
            <a:srgbClr val="DBEEF4">
              <a:alpha val="33725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ct val="0"/>
              </a:spcBef>
              <a:spcAft>
                <a:spcPct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3005726"/>
      </p:ext>
    </p:extLst>
  </p:cSld>
  <p:clrMapOvr>
    <a:masterClrMapping/>
  </p:clrMapOvr>
  <p:transition spd="slow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内容与标题">
    <p:bg>
      <p:bgPr>
        <a:blipFill rotWithShape="0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0" y="1989138"/>
            <a:ext cx="12190413" cy="4870450"/>
          </a:xfrm>
          <a:prstGeom prst="rect">
            <a:avLst/>
          </a:prstGeom>
          <a:solidFill>
            <a:srgbClr val="DBEEF4">
              <a:alpha val="33725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ct val="0"/>
              </a:spcBef>
              <a:spcAft>
                <a:spcPct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8616945"/>
      </p:ext>
    </p:extLst>
  </p:cSld>
  <p:clrMapOvr>
    <a:masterClrMapping/>
  </p:clrMapOvr>
  <p:transition spd="slow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4_内容与标题">
    <p:bg>
      <p:bgPr>
        <a:blipFill rotWithShape="0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0" y="2276475"/>
            <a:ext cx="12190413" cy="4583113"/>
          </a:xfrm>
          <a:prstGeom prst="rect">
            <a:avLst/>
          </a:prstGeom>
          <a:solidFill>
            <a:srgbClr val="DBEEF4">
              <a:alpha val="33725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ct val="0"/>
              </a:spcBef>
              <a:spcAft>
                <a:spcPct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2369311"/>
      </p:ext>
    </p:extLst>
  </p:cSld>
  <p:clrMapOvr>
    <a:masterClrMapping/>
  </p:clrMapOvr>
  <p:transition spd="slow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1_内容与标题">
    <p:bg>
      <p:bgPr>
        <a:blipFill rotWithShape="0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0" y="2708275"/>
            <a:ext cx="12190413" cy="4151313"/>
          </a:xfrm>
          <a:prstGeom prst="rect">
            <a:avLst/>
          </a:prstGeom>
          <a:solidFill>
            <a:srgbClr val="DBEEF4">
              <a:alpha val="33725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ct val="0"/>
              </a:spcBef>
              <a:spcAft>
                <a:spcPct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0943386"/>
      </p:ext>
    </p:extLst>
  </p:cSld>
  <p:clrMapOvr>
    <a:masterClrMapping/>
  </p:clrMapOvr>
  <p:transition spd="slow"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5_内容与标题">
    <p:bg>
      <p:bgPr>
        <a:blipFill rotWithShape="0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0" y="2997200"/>
            <a:ext cx="12190413" cy="3862388"/>
          </a:xfrm>
          <a:prstGeom prst="rect">
            <a:avLst/>
          </a:prstGeom>
          <a:solidFill>
            <a:srgbClr val="DBEEF4">
              <a:alpha val="33725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ct val="0"/>
              </a:spcBef>
              <a:spcAft>
                <a:spcPct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8200952"/>
      </p:ext>
    </p:extLst>
  </p:cSld>
  <p:clrMapOvr>
    <a:masterClrMapping/>
  </p:clrMapOvr>
  <p:transition spd="slow"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内容与标题">
    <p:bg>
      <p:bgPr>
        <a:blipFill rotWithShape="0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0" y="3429000"/>
            <a:ext cx="12190413" cy="3430588"/>
          </a:xfrm>
          <a:prstGeom prst="rect">
            <a:avLst/>
          </a:prstGeom>
          <a:solidFill>
            <a:srgbClr val="DBEEF4">
              <a:alpha val="33725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ct val="0"/>
              </a:spcBef>
              <a:spcAft>
                <a:spcPct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9560916"/>
      </p:ext>
    </p:extLst>
  </p:cSld>
  <p:clrMapOvr>
    <a:masterClrMapping/>
  </p:clrMapOvr>
  <p:transition spd="slow"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6_内容与标题">
    <p:bg>
      <p:bgPr>
        <a:blipFill rotWithShape="0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0" y="3716338"/>
            <a:ext cx="12190413" cy="3143250"/>
          </a:xfrm>
          <a:prstGeom prst="rect">
            <a:avLst/>
          </a:prstGeom>
          <a:solidFill>
            <a:srgbClr val="DBEEF4">
              <a:alpha val="33725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ct val="0"/>
              </a:spcBef>
              <a:spcAft>
                <a:spcPct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5531744"/>
      </p:ext>
    </p:extLst>
  </p:cSld>
  <p:clrMapOvr>
    <a:masterClrMapping/>
  </p:clrMapOvr>
  <p:transition spd="slow"/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内容与标题">
    <p:bg>
      <p:bgPr>
        <a:blipFill rotWithShape="0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0" y="4149725"/>
            <a:ext cx="12190413" cy="2709863"/>
          </a:xfrm>
          <a:prstGeom prst="rect">
            <a:avLst/>
          </a:prstGeom>
          <a:solidFill>
            <a:srgbClr val="DBEEF4">
              <a:alpha val="33725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ct val="0"/>
              </a:spcBef>
              <a:spcAft>
                <a:spcPct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0043378"/>
      </p:ext>
    </p:extLst>
  </p:cSld>
  <p:clrMapOvr>
    <a:masterClrMapping/>
  </p:clrMapOvr>
  <p:transition spd="slow"/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7_内容与标题">
    <p:bg>
      <p:bgPr>
        <a:blipFill rotWithShape="0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0" y="4508500"/>
            <a:ext cx="12190413" cy="2351088"/>
          </a:xfrm>
          <a:prstGeom prst="rect">
            <a:avLst/>
          </a:prstGeom>
          <a:solidFill>
            <a:srgbClr val="DBEEF4">
              <a:alpha val="33725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ct val="0"/>
              </a:spcBef>
              <a:spcAft>
                <a:spcPct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0111656"/>
      </p:ext>
    </p:extLst>
  </p:cSld>
  <p:clrMapOvr>
    <a:masterClrMapping/>
  </p:clrMapOvr>
  <p:transition spd="slow"/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2_内容与标题">
    <p:bg>
      <p:bgPr>
        <a:blipFill rotWithShape="0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0" y="4868863"/>
            <a:ext cx="12190413" cy="1990725"/>
          </a:xfrm>
          <a:prstGeom prst="rect">
            <a:avLst/>
          </a:prstGeom>
          <a:solidFill>
            <a:srgbClr val="DBEEF4">
              <a:alpha val="33725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ct val="0"/>
              </a:spcBef>
              <a:spcAft>
                <a:spcPct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5007069"/>
      </p:ext>
    </p:extLst>
  </p:cSld>
  <p:clrMapOvr>
    <a:masterClrMapping/>
  </p:clrMapOvr>
  <p:transition spd="slow"/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8_内容与标题">
    <p:bg>
      <p:bgPr>
        <a:blipFill rotWithShape="0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0" y="5229225"/>
            <a:ext cx="12190413" cy="1630363"/>
          </a:xfrm>
          <a:prstGeom prst="rect">
            <a:avLst/>
          </a:prstGeom>
          <a:solidFill>
            <a:srgbClr val="DBEEF4">
              <a:alpha val="33725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ct val="0"/>
              </a:spcBef>
              <a:spcAft>
                <a:spcPct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045208"/>
      </p:ext>
    </p:extLst>
  </p:cSld>
  <p:clrMapOvr>
    <a:masterClrMapping/>
  </p:clrMapOvr>
  <p:transition spd="slow"/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3_内容与标题">
    <p:bg>
      <p:bgPr>
        <a:blipFill rotWithShape="0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0" y="5589588"/>
            <a:ext cx="12190413" cy="1270000"/>
          </a:xfrm>
          <a:prstGeom prst="rect">
            <a:avLst/>
          </a:prstGeom>
          <a:solidFill>
            <a:srgbClr val="DBEEF4">
              <a:alpha val="33725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ct val="0"/>
              </a:spcBef>
              <a:spcAft>
                <a:spcPct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4123063"/>
      </p:ext>
    </p:extLst>
  </p:cSld>
  <p:clrMapOvr>
    <a:masterClrMapping/>
  </p:clrMapOvr>
  <p:transition spd="slow"/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9_内容与标题">
    <p:bg>
      <p:bgPr>
        <a:blipFill rotWithShape="0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0" y="5876925"/>
            <a:ext cx="12190413" cy="982663"/>
          </a:xfrm>
          <a:prstGeom prst="rect">
            <a:avLst/>
          </a:prstGeom>
          <a:solidFill>
            <a:srgbClr val="DBEEF4">
              <a:alpha val="33725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ct val="0"/>
              </a:spcBef>
              <a:spcAft>
                <a:spcPct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9972182"/>
      </p:ext>
    </p:extLst>
  </p:cSld>
  <p:clrMapOvr>
    <a:masterClrMapping/>
  </p:clrMapOvr>
  <p:transition spd="slow"/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5_自定义版式">
    <p:bg>
      <p:bgPr>
        <a:blipFill rotWithShape="0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0" y="195263"/>
            <a:ext cx="541338" cy="681038"/>
          </a:xfrm>
          <a:prstGeom prst="rect">
            <a:avLst/>
          </a:prstGeom>
          <a:solidFill>
            <a:srgbClr val="34AA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ct val="0"/>
              </a:spcBef>
              <a:spcAft>
                <a:spcPct val="0"/>
              </a:spcAft>
              <a:defRPr/>
            </a:pPr>
            <a:endParaRPr kumimoji="1" lang="zh-CN" altLang="en-US">
              <a:solidFill>
                <a:srgbClr val="FFFFFF"/>
              </a:solidFill>
            </a:endParaRPr>
          </a:p>
        </p:txBody>
      </p:sp>
      <p:sp>
        <p:nvSpPr>
          <p:cNvPr id="4" name="矩形 3"/>
          <p:cNvSpPr/>
          <p:nvPr/>
        </p:nvSpPr>
        <p:spPr>
          <a:xfrm>
            <a:off x="608013" y="195263"/>
            <a:ext cx="158750" cy="681038"/>
          </a:xfrm>
          <a:prstGeom prst="rect">
            <a:avLst/>
          </a:prstGeom>
          <a:solidFill>
            <a:srgbClr val="F5C13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ct val="0"/>
              </a:spcBef>
              <a:spcAft>
                <a:spcPct val="0"/>
              </a:spcAft>
              <a:defRPr/>
            </a:pPr>
            <a:endParaRPr kumimoji="1" lang="zh-CN" altLang="en-US">
              <a:solidFill>
                <a:srgbClr val="FFFFFF"/>
              </a:solidFill>
            </a:endParaRPr>
          </a:p>
        </p:txBody>
      </p:sp>
      <p:sp>
        <p:nvSpPr>
          <p:cNvPr id="5" name="矩形 4"/>
          <p:cNvSpPr/>
          <p:nvPr/>
        </p:nvSpPr>
        <p:spPr>
          <a:xfrm>
            <a:off x="12033250" y="195263"/>
            <a:ext cx="158750" cy="681038"/>
          </a:xfrm>
          <a:prstGeom prst="rect">
            <a:avLst/>
          </a:prstGeom>
          <a:solidFill>
            <a:srgbClr val="34AA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ct val="0"/>
              </a:spcBef>
              <a:spcAft>
                <a:spcPct val="0"/>
              </a:spcAft>
              <a:defRPr/>
            </a:pPr>
            <a:endParaRPr kumimoji="1" lang="zh-CN" altLang="en-US">
              <a:solidFill>
                <a:srgbClr val="FFFFFF"/>
              </a:solidFill>
            </a:endParaRPr>
          </a:p>
        </p:txBody>
      </p:sp>
      <p:sp>
        <p:nvSpPr>
          <p:cNvPr id="6" name="矩形 5"/>
          <p:cNvSpPr/>
          <p:nvPr/>
        </p:nvSpPr>
        <p:spPr>
          <a:xfrm>
            <a:off x="838200" y="195263"/>
            <a:ext cx="11107738" cy="681038"/>
          </a:xfrm>
          <a:prstGeom prst="rect">
            <a:avLst/>
          </a:prstGeom>
          <a:solidFill>
            <a:schemeClr val="accent5">
              <a:lumMod val="10000"/>
              <a:lumOff val="90000"/>
              <a:alpha val="6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ct val="0"/>
              </a:spcBef>
              <a:spcAft>
                <a:spcPct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1175230"/>
      </p:ext>
    </p:extLst>
  </p:cSld>
  <p:clrMapOvr>
    <a:masterClrMapping/>
  </p:clrMapOvr>
  <p:transition spd="slow"/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 noProof="1" smtClean="0"/>
              <a:t>单击此处编辑母版副标题样式</a:t>
            </a:r>
            <a:endParaRPr lang="zh-CN" altLang="en-US" noProof="1"/>
          </a:p>
        </p:txBody>
      </p:sp>
      <p:sp>
        <p:nvSpPr>
          <p:cNvPr id="4" name="日期占位符 1027"/>
          <p:cNvSpPr>
            <a:spLocks noGrp="1"/>
          </p:cNvSpPr>
          <p:nvPr>
            <p:ph type="dt" sz="half" idx="10"/>
          </p:nvPr>
        </p:nvSpPr>
        <p:spPr>
          <a:xfrm>
            <a:off x="609600" y="6245225"/>
            <a:ext cx="2844800" cy="476250"/>
          </a:xfrm>
        </p:spPr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5" name="页脚占位符 1028"/>
          <p:cNvSpPr>
            <a:spLocks noGrp="1"/>
          </p:cNvSpPr>
          <p:nvPr>
            <p:ph type="ftr" sz="quarter" idx="11"/>
          </p:nvPr>
        </p:nvSpPr>
        <p:spPr>
          <a:xfrm>
            <a:off x="4165600" y="6245225"/>
            <a:ext cx="3860800" cy="476250"/>
          </a:xfrm>
        </p:spPr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6" name="灯片编号占位符 1029"/>
          <p:cNvSpPr>
            <a:spLocks noGrp="1"/>
          </p:cNvSpPr>
          <p:nvPr>
            <p:ph type="sldNum" sz="quarter" idx="12"/>
          </p:nvPr>
        </p:nvSpPr>
        <p:spPr>
          <a:xfrm>
            <a:off x="8737600" y="6245225"/>
            <a:ext cx="2844800" cy="476250"/>
          </a:xfrm>
        </p:spPr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3D7B7448-EDAA-4558-A1D7-611FC60698F0}" type="slidenum">
              <a:rPr lang="zh-CN" altLang="en-US">
                <a:solidFill>
                  <a:srgbClr val="000000"/>
                </a:solidFill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zh-CN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4599967"/>
      </p:ext>
    </p:extLst>
  </p:cSld>
  <p:clrMapOvr>
    <a:masterClrMapping/>
  </p:clrMapOvr>
  <p:transition spd="slow"/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日期占位符 1027"/>
          <p:cNvSpPr>
            <a:spLocks noGrp="1"/>
          </p:cNvSpPr>
          <p:nvPr>
            <p:ph type="dt" sz="half" idx="10"/>
          </p:nvPr>
        </p:nvSpPr>
        <p:spPr>
          <a:xfrm>
            <a:off x="609600" y="6245225"/>
            <a:ext cx="2844800" cy="476250"/>
          </a:xfrm>
        </p:spPr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5" name="页脚占位符 1028"/>
          <p:cNvSpPr>
            <a:spLocks noGrp="1"/>
          </p:cNvSpPr>
          <p:nvPr>
            <p:ph type="ftr" sz="quarter" idx="11"/>
          </p:nvPr>
        </p:nvSpPr>
        <p:spPr>
          <a:xfrm>
            <a:off x="4165600" y="6245225"/>
            <a:ext cx="3860800" cy="476250"/>
          </a:xfrm>
        </p:spPr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6" name="灯片编号占位符 1029"/>
          <p:cNvSpPr>
            <a:spLocks noGrp="1"/>
          </p:cNvSpPr>
          <p:nvPr>
            <p:ph type="sldNum" sz="quarter" idx="12"/>
          </p:nvPr>
        </p:nvSpPr>
        <p:spPr>
          <a:xfrm>
            <a:off x="8737600" y="6245225"/>
            <a:ext cx="2844800" cy="476250"/>
          </a:xfrm>
        </p:spPr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D2AFED8D-C7BD-42AA-9E3E-B287C4AA8A23}" type="slidenum">
              <a:rPr lang="zh-CN" altLang="en-US">
                <a:solidFill>
                  <a:srgbClr val="000000"/>
                </a:solidFill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zh-CN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0281043"/>
      </p:ext>
    </p:extLst>
  </p:cSld>
  <p:clrMapOvr>
    <a:masterClrMapping/>
  </p:clrMapOvr>
  <p:transition spd="slow"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7.xml"/><Relationship Id="rId18" Type="http://schemas.openxmlformats.org/officeDocument/2006/relationships/slideLayout" Target="../slideLayouts/slideLayout22.xml"/><Relationship Id="rId3" Type="http://schemas.openxmlformats.org/officeDocument/2006/relationships/slideLayout" Target="../slideLayouts/slideLayout7.xml"/><Relationship Id="rId21" Type="http://schemas.openxmlformats.org/officeDocument/2006/relationships/theme" Target="../theme/theme2.xml"/><Relationship Id="rId7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6.xml"/><Relationship Id="rId17" Type="http://schemas.openxmlformats.org/officeDocument/2006/relationships/slideLayout" Target="../slideLayouts/slideLayout21.xml"/><Relationship Id="rId2" Type="http://schemas.openxmlformats.org/officeDocument/2006/relationships/slideLayout" Target="../slideLayouts/slideLayout6.xml"/><Relationship Id="rId16" Type="http://schemas.openxmlformats.org/officeDocument/2006/relationships/slideLayout" Target="../slideLayouts/slideLayout20.xml"/><Relationship Id="rId20" Type="http://schemas.openxmlformats.org/officeDocument/2006/relationships/slideLayout" Target="../slideLayouts/slideLayout24.xml"/><Relationship Id="rId1" Type="http://schemas.openxmlformats.org/officeDocument/2006/relationships/slideLayout" Target="../slideLayouts/slideLayout5.xml"/><Relationship Id="rId6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5.xml"/><Relationship Id="rId5" Type="http://schemas.openxmlformats.org/officeDocument/2006/relationships/slideLayout" Target="../slideLayouts/slideLayout9.xml"/><Relationship Id="rId15" Type="http://schemas.openxmlformats.org/officeDocument/2006/relationships/slideLayout" Target="../slideLayouts/slideLayout19.xml"/><Relationship Id="rId23" Type="http://schemas.openxmlformats.org/officeDocument/2006/relationships/image" Target="../media/image8.png"/><Relationship Id="rId10" Type="http://schemas.openxmlformats.org/officeDocument/2006/relationships/slideLayout" Target="../slideLayouts/slideLayout14.xml"/><Relationship Id="rId19" Type="http://schemas.openxmlformats.org/officeDocument/2006/relationships/slideLayout" Target="../slideLayouts/slideLayout23.xml"/><Relationship Id="rId4" Type="http://schemas.openxmlformats.org/officeDocument/2006/relationships/slideLayout" Target="../slideLayouts/slideLayout8.xml"/><Relationship Id="rId9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8.xml"/><Relationship Id="rId22" Type="http://schemas.openxmlformats.org/officeDocument/2006/relationships/image" Target="../media/image7.jpe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slideLayout" Target="../slideLayouts/slideLayout37.xml"/><Relationship Id="rId18" Type="http://schemas.openxmlformats.org/officeDocument/2006/relationships/slideLayout" Target="../slideLayouts/slideLayout42.xml"/><Relationship Id="rId3" Type="http://schemas.openxmlformats.org/officeDocument/2006/relationships/slideLayout" Target="../slideLayouts/slideLayout27.xml"/><Relationship Id="rId21" Type="http://schemas.openxmlformats.org/officeDocument/2006/relationships/theme" Target="../theme/theme3.xml"/><Relationship Id="rId7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6.xml"/><Relationship Id="rId17" Type="http://schemas.openxmlformats.org/officeDocument/2006/relationships/slideLayout" Target="../slideLayouts/slideLayout41.xml"/><Relationship Id="rId2" Type="http://schemas.openxmlformats.org/officeDocument/2006/relationships/slideLayout" Target="../slideLayouts/slideLayout26.xml"/><Relationship Id="rId16" Type="http://schemas.openxmlformats.org/officeDocument/2006/relationships/slideLayout" Target="../slideLayouts/slideLayout40.xml"/><Relationship Id="rId20" Type="http://schemas.openxmlformats.org/officeDocument/2006/relationships/slideLayout" Target="../slideLayouts/slideLayout44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5" Type="http://schemas.openxmlformats.org/officeDocument/2006/relationships/slideLayout" Target="../slideLayouts/slideLayout39.xml"/><Relationship Id="rId23" Type="http://schemas.openxmlformats.org/officeDocument/2006/relationships/image" Target="../media/image8.png"/><Relationship Id="rId10" Type="http://schemas.openxmlformats.org/officeDocument/2006/relationships/slideLayout" Target="../slideLayouts/slideLayout34.xml"/><Relationship Id="rId19" Type="http://schemas.openxmlformats.org/officeDocument/2006/relationships/slideLayout" Target="../slideLayouts/slideLayout43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Relationship Id="rId14" Type="http://schemas.openxmlformats.org/officeDocument/2006/relationships/slideLayout" Target="../slideLayouts/slideLayout38.xml"/><Relationship Id="rId22" Type="http://schemas.openxmlformats.org/officeDocument/2006/relationships/image" Target="../media/image7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6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transition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400" kern="1200">
          <a:solidFill>
            <a:schemeClr val="tx1"/>
          </a:solidFill>
          <a:latin typeface="黑体" panose="02010609060101010101" pitchFamily="49" charset="-122"/>
          <a:ea typeface="黑体" panose="02010609060101010101" pitchFamily="49" charset="-122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华文楷体" panose="02010600040101010101" pitchFamily="2" charset="-122"/>
          <a:ea typeface="华文楷体" panose="02010600040101010101" pitchFamily="2" charset="-122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华文楷体" panose="02010600040101010101" pitchFamily="2" charset="-122"/>
          <a:ea typeface="华文楷体" panose="02010600040101010101" pitchFamily="2" charset="-122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华文楷体" panose="02010600040101010101" pitchFamily="2" charset="-122"/>
          <a:ea typeface="华文楷体" panose="02010600040101010101" pitchFamily="2" charset="-122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华文楷体" panose="02010600040101010101" pitchFamily="2" charset="-122"/>
          <a:ea typeface="华文楷体" panose="02010600040101010101" pitchFamily="2" charset="-122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华文楷体" panose="02010600040101010101" pitchFamily="2" charset="-122"/>
          <a:ea typeface="华文楷体" panose="02010600040101010101" pitchFamily="2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图片 6"/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 w="9525">
            <a:noFill/>
          </a:ln>
        </p:spPr>
      </p:pic>
    </p:spTree>
    <p:extLst>
      <p:ext uri="{BB962C8B-B14F-4D97-AF65-F5344CB8AC3E}">
        <p14:creationId xmlns:p14="http://schemas.microsoft.com/office/powerpoint/2010/main" val="33282223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  <p:sldLayoutId id="2147483655" r:id="rId2"/>
    <p:sldLayoutId id="2147483656" r:id="rId3"/>
    <p:sldLayoutId id="2147483657" r:id="rId4"/>
    <p:sldLayoutId id="2147483658" r:id="rId5"/>
    <p:sldLayoutId id="2147483659" r:id="rId6"/>
    <p:sldLayoutId id="2147483660" r:id="rId7"/>
    <p:sldLayoutId id="2147483661" r:id="rId8"/>
    <p:sldLayoutId id="2147483662" r:id="rId9"/>
    <p:sldLayoutId id="2147483663" r:id="rId10"/>
    <p:sldLayoutId id="2147483664" r:id="rId11"/>
    <p:sldLayoutId id="2147483665" r:id="rId12"/>
    <p:sldLayoutId id="2147483666" r:id="rId13"/>
    <p:sldLayoutId id="2147483667" r:id="rId14"/>
    <p:sldLayoutId id="2147483668" r:id="rId15"/>
    <p:sldLayoutId id="2147483669" r:id="rId16"/>
    <p:sldLayoutId id="2147483670" r:id="rId17"/>
    <p:sldLayoutId id="2147483671" r:id="rId18"/>
    <p:sldLayoutId id="2147483672" r:id="rId19"/>
    <p:sldLayoutId id="2147483673" r:id="rId20"/>
  </p:sldLayoutIdLst>
  <p:transition spd="slow"/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 Black" panose="020B0A04020102020204" pitchFamily="34" charset="0"/>
          <a:ea typeface="微软雅黑" panose="020B0503020204020204" pitchFamily="34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 Black" panose="020B0A04020102020204" pitchFamily="34" charset="0"/>
          <a:ea typeface="微软雅黑" panose="020B0503020204020204" pitchFamily="34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 Black" panose="020B0A04020102020204" pitchFamily="34" charset="0"/>
          <a:ea typeface="微软雅黑" panose="020B0503020204020204" pitchFamily="34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 Black" panose="020B0A04020102020204" pitchFamily="34" charset="0"/>
          <a:ea typeface="微软雅黑" panose="020B0503020204020204" pitchFamily="34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 Black" panose="020B0A04020102020204" pitchFamily="34" charset="0"/>
          <a:ea typeface="微软雅黑" panose="020B0503020204020204" pitchFamily="34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 Black" panose="020B0A04020102020204" pitchFamily="34" charset="0"/>
          <a:ea typeface="微软雅黑" panose="020B0503020204020204" pitchFamily="34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 Black" panose="020B0A04020102020204" pitchFamily="34" charset="0"/>
          <a:ea typeface="微软雅黑" panose="020B0503020204020204" pitchFamily="34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 Black" panose="020B0A04020102020204" pitchFamily="34" charset="0"/>
          <a:ea typeface="微软雅黑" panose="020B0503020204020204" pitchFamily="34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图片 6"/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 w="9525">
            <a:noFill/>
          </a:ln>
        </p:spPr>
      </p:pic>
    </p:spTree>
    <p:extLst>
      <p:ext uri="{BB962C8B-B14F-4D97-AF65-F5344CB8AC3E}">
        <p14:creationId xmlns:p14="http://schemas.microsoft.com/office/powerpoint/2010/main" val="27591029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  <p:sldLayoutId id="2147483687" r:id="rId13"/>
    <p:sldLayoutId id="2147483688" r:id="rId14"/>
    <p:sldLayoutId id="2147483689" r:id="rId15"/>
    <p:sldLayoutId id="2147483690" r:id="rId16"/>
    <p:sldLayoutId id="2147483691" r:id="rId17"/>
    <p:sldLayoutId id="2147483692" r:id="rId18"/>
    <p:sldLayoutId id="2147483693" r:id="rId19"/>
    <p:sldLayoutId id="2147483694" r:id="rId20"/>
  </p:sldLayoutIdLst>
  <p:transition spd="slow"/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 Black" panose="020B0A04020102020204" pitchFamily="34" charset="0"/>
          <a:ea typeface="微软雅黑" panose="020B0503020204020204" pitchFamily="34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 Black" panose="020B0A04020102020204" pitchFamily="34" charset="0"/>
          <a:ea typeface="微软雅黑" panose="020B0503020204020204" pitchFamily="34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 Black" panose="020B0A04020102020204" pitchFamily="34" charset="0"/>
          <a:ea typeface="微软雅黑" panose="020B0503020204020204" pitchFamily="34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 Black" panose="020B0A04020102020204" pitchFamily="34" charset="0"/>
          <a:ea typeface="微软雅黑" panose="020B0503020204020204" pitchFamily="34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 Black" panose="020B0A04020102020204" pitchFamily="34" charset="0"/>
          <a:ea typeface="微软雅黑" panose="020B0503020204020204" pitchFamily="34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 Black" panose="020B0A04020102020204" pitchFamily="34" charset="0"/>
          <a:ea typeface="微软雅黑" panose="020B0503020204020204" pitchFamily="34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 Black" panose="020B0A04020102020204" pitchFamily="34" charset="0"/>
          <a:ea typeface="微软雅黑" panose="020B0503020204020204" pitchFamily="34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 Black" panose="020B0A04020102020204" pitchFamily="34" charset="0"/>
          <a:ea typeface="微软雅黑" panose="020B0503020204020204" pitchFamily="34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3.xml"/><Relationship Id="rId4" Type="http://schemas.openxmlformats.org/officeDocument/2006/relationships/image" Target="../media/image1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Microsoft_Word_97_-_2003_Document2.doc"/><Relationship Id="rId3" Type="http://schemas.openxmlformats.org/officeDocument/2006/relationships/image" Target="../media/image15.jpg"/><Relationship Id="rId7" Type="http://schemas.openxmlformats.org/officeDocument/2006/relationships/oleObject" Target="../embeddings/oleObject2.bin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3.emf"/><Relationship Id="rId5" Type="http://schemas.openxmlformats.org/officeDocument/2006/relationships/oleObject" Target="../embeddings/Microsoft_Word_97_-_2003_Document1.doc"/><Relationship Id="rId4" Type="http://schemas.openxmlformats.org/officeDocument/2006/relationships/oleObject" Target="../embeddings/oleObject1.bin"/><Relationship Id="rId9" Type="http://schemas.openxmlformats.org/officeDocument/2006/relationships/image" Target="../media/image14.emf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Microsoft_Word_97_-_2003_Document4.doc"/><Relationship Id="rId13" Type="http://schemas.openxmlformats.org/officeDocument/2006/relationships/oleObject" Target="../embeddings/oleObject6.bin"/><Relationship Id="rId18" Type="http://schemas.openxmlformats.org/officeDocument/2006/relationships/image" Target="../media/image20.emf"/><Relationship Id="rId3" Type="http://schemas.openxmlformats.org/officeDocument/2006/relationships/image" Target="../media/image15.jpg"/><Relationship Id="rId7" Type="http://schemas.openxmlformats.org/officeDocument/2006/relationships/oleObject" Target="../embeddings/oleObject4.bin"/><Relationship Id="rId12" Type="http://schemas.openxmlformats.org/officeDocument/2006/relationships/image" Target="../media/image18.emf"/><Relationship Id="rId17" Type="http://schemas.openxmlformats.org/officeDocument/2006/relationships/oleObject" Target="../embeddings/Microsoft_Word_97_-_2003_Document7.doc"/><Relationship Id="rId2" Type="http://schemas.openxmlformats.org/officeDocument/2006/relationships/slideLayout" Target="../slideLayouts/slideLayout4.xml"/><Relationship Id="rId16" Type="http://schemas.openxmlformats.org/officeDocument/2006/relationships/oleObject" Target="../embeddings/oleObject7.bin"/><Relationship Id="rId1" Type="http://schemas.openxmlformats.org/officeDocument/2006/relationships/vmlDrawing" Target="../drawings/vmlDrawing2.vml"/><Relationship Id="rId6" Type="http://schemas.openxmlformats.org/officeDocument/2006/relationships/image" Target="../media/image16.emf"/><Relationship Id="rId11" Type="http://schemas.openxmlformats.org/officeDocument/2006/relationships/oleObject" Target="../embeddings/Microsoft_Word_97_-_2003_Document5.doc"/><Relationship Id="rId5" Type="http://schemas.openxmlformats.org/officeDocument/2006/relationships/oleObject" Target="../embeddings/Microsoft_Word_97_-_2003_Document3.doc"/><Relationship Id="rId15" Type="http://schemas.openxmlformats.org/officeDocument/2006/relationships/image" Target="../media/image19.emf"/><Relationship Id="rId10" Type="http://schemas.openxmlformats.org/officeDocument/2006/relationships/oleObject" Target="../embeddings/oleObject5.bin"/><Relationship Id="rId4" Type="http://schemas.openxmlformats.org/officeDocument/2006/relationships/oleObject" Target="../embeddings/oleObject3.bin"/><Relationship Id="rId9" Type="http://schemas.openxmlformats.org/officeDocument/2006/relationships/image" Target="../media/image17.emf"/><Relationship Id="rId14" Type="http://schemas.openxmlformats.org/officeDocument/2006/relationships/oleObject" Target="../embeddings/Microsoft_Word_97_-_2003_Document6.doc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Microsoft_Word_97_-_2003_Document9.doc"/><Relationship Id="rId13" Type="http://schemas.openxmlformats.org/officeDocument/2006/relationships/oleObject" Target="../embeddings/oleObject11.bin"/><Relationship Id="rId18" Type="http://schemas.openxmlformats.org/officeDocument/2006/relationships/image" Target="../media/image25.emf"/><Relationship Id="rId26" Type="http://schemas.openxmlformats.org/officeDocument/2006/relationships/oleObject" Target="../embeddings/Microsoft_Word_97_-_2003_Document15.doc"/><Relationship Id="rId3" Type="http://schemas.openxmlformats.org/officeDocument/2006/relationships/image" Target="../media/image15.jpg"/><Relationship Id="rId21" Type="http://schemas.openxmlformats.org/officeDocument/2006/relationships/image" Target="../media/image26.emf"/><Relationship Id="rId7" Type="http://schemas.openxmlformats.org/officeDocument/2006/relationships/oleObject" Target="../embeddings/oleObject9.bin"/><Relationship Id="rId12" Type="http://schemas.openxmlformats.org/officeDocument/2006/relationships/image" Target="../media/image23.emf"/><Relationship Id="rId17" Type="http://schemas.openxmlformats.org/officeDocument/2006/relationships/oleObject" Target="../embeddings/Microsoft_Word_97_-_2003_Document12.doc"/><Relationship Id="rId25" Type="http://schemas.openxmlformats.org/officeDocument/2006/relationships/oleObject" Target="../embeddings/oleObject15.bin"/><Relationship Id="rId2" Type="http://schemas.openxmlformats.org/officeDocument/2006/relationships/slideLayout" Target="../slideLayouts/slideLayout4.xml"/><Relationship Id="rId16" Type="http://schemas.openxmlformats.org/officeDocument/2006/relationships/oleObject" Target="../embeddings/oleObject12.bin"/><Relationship Id="rId20" Type="http://schemas.openxmlformats.org/officeDocument/2006/relationships/oleObject" Target="../embeddings/Microsoft_Word_97_-_2003_Document13.doc"/><Relationship Id="rId29" Type="http://schemas.openxmlformats.org/officeDocument/2006/relationships/oleObject" Target="../embeddings/Microsoft_Word_97_-_2003_Document16.doc"/><Relationship Id="rId1" Type="http://schemas.openxmlformats.org/officeDocument/2006/relationships/vmlDrawing" Target="../drawings/vmlDrawing3.vml"/><Relationship Id="rId6" Type="http://schemas.openxmlformats.org/officeDocument/2006/relationships/image" Target="../media/image21.emf"/><Relationship Id="rId11" Type="http://schemas.openxmlformats.org/officeDocument/2006/relationships/oleObject" Target="../embeddings/Microsoft_Word_97_-_2003_Document10.doc"/><Relationship Id="rId24" Type="http://schemas.openxmlformats.org/officeDocument/2006/relationships/image" Target="../media/image27.emf"/><Relationship Id="rId5" Type="http://schemas.openxmlformats.org/officeDocument/2006/relationships/oleObject" Target="../embeddings/Microsoft_Word_97_-_2003_Document8.doc"/><Relationship Id="rId15" Type="http://schemas.openxmlformats.org/officeDocument/2006/relationships/image" Target="../media/image24.emf"/><Relationship Id="rId23" Type="http://schemas.openxmlformats.org/officeDocument/2006/relationships/oleObject" Target="../embeddings/Microsoft_Word_97_-_2003_Document14.doc"/><Relationship Id="rId28" Type="http://schemas.openxmlformats.org/officeDocument/2006/relationships/oleObject" Target="../embeddings/oleObject16.bin"/><Relationship Id="rId10" Type="http://schemas.openxmlformats.org/officeDocument/2006/relationships/oleObject" Target="../embeddings/oleObject10.bin"/><Relationship Id="rId19" Type="http://schemas.openxmlformats.org/officeDocument/2006/relationships/oleObject" Target="../embeddings/oleObject13.bin"/><Relationship Id="rId4" Type="http://schemas.openxmlformats.org/officeDocument/2006/relationships/oleObject" Target="../embeddings/oleObject8.bin"/><Relationship Id="rId9" Type="http://schemas.openxmlformats.org/officeDocument/2006/relationships/image" Target="../media/image22.emf"/><Relationship Id="rId14" Type="http://schemas.openxmlformats.org/officeDocument/2006/relationships/oleObject" Target="../embeddings/Microsoft_Word_97_-_2003_Document11.doc"/><Relationship Id="rId22" Type="http://schemas.openxmlformats.org/officeDocument/2006/relationships/oleObject" Target="../embeddings/oleObject14.bin"/><Relationship Id="rId27" Type="http://schemas.openxmlformats.org/officeDocument/2006/relationships/image" Target="../media/image28.emf"/><Relationship Id="rId30" Type="http://schemas.openxmlformats.org/officeDocument/2006/relationships/image" Target="../media/image29.emf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Microsoft_Word_97_-_2003_Document18.doc"/><Relationship Id="rId3" Type="http://schemas.openxmlformats.org/officeDocument/2006/relationships/image" Target="../media/image15.jpg"/><Relationship Id="rId7" Type="http://schemas.openxmlformats.org/officeDocument/2006/relationships/oleObject" Target="../embeddings/oleObject18.bin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30.emf"/><Relationship Id="rId5" Type="http://schemas.openxmlformats.org/officeDocument/2006/relationships/oleObject" Target="../embeddings/Microsoft_Word_97_-_2003_Document17.doc"/><Relationship Id="rId4" Type="http://schemas.openxmlformats.org/officeDocument/2006/relationships/oleObject" Target="../embeddings/oleObject17.bin"/><Relationship Id="rId9" Type="http://schemas.openxmlformats.org/officeDocument/2006/relationships/image" Target="../media/image31.emf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Microsoft_Word_97_-_2003_Document20.doc"/><Relationship Id="rId3" Type="http://schemas.openxmlformats.org/officeDocument/2006/relationships/image" Target="../media/image15.jpg"/><Relationship Id="rId7" Type="http://schemas.openxmlformats.org/officeDocument/2006/relationships/oleObject" Target="../embeddings/oleObject20.bin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32.emf"/><Relationship Id="rId5" Type="http://schemas.openxmlformats.org/officeDocument/2006/relationships/oleObject" Target="../embeddings/Microsoft_Word_97_-_2003_Document19.doc"/><Relationship Id="rId4" Type="http://schemas.openxmlformats.org/officeDocument/2006/relationships/oleObject" Target="../embeddings/oleObject19.bin"/><Relationship Id="rId9" Type="http://schemas.openxmlformats.org/officeDocument/2006/relationships/image" Target="../media/image33.emf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Microsoft_Word_97_-_2003_Document22.doc"/><Relationship Id="rId3" Type="http://schemas.openxmlformats.org/officeDocument/2006/relationships/image" Target="../media/image15.jpg"/><Relationship Id="rId7" Type="http://schemas.openxmlformats.org/officeDocument/2006/relationships/oleObject" Target="../embeddings/oleObject22.bin"/><Relationship Id="rId12" Type="http://schemas.openxmlformats.org/officeDocument/2006/relationships/image" Target="../media/image36.emf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34.emf"/><Relationship Id="rId11" Type="http://schemas.openxmlformats.org/officeDocument/2006/relationships/oleObject" Target="../embeddings/Microsoft_Word_97_-_2003_Document23.doc"/><Relationship Id="rId5" Type="http://schemas.openxmlformats.org/officeDocument/2006/relationships/oleObject" Target="../embeddings/Microsoft_Word_97_-_2003_Document21.doc"/><Relationship Id="rId10" Type="http://schemas.openxmlformats.org/officeDocument/2006/relationships/oleObject" Target="../embeddings/oleObject23.bin"/><Relationship Id="rId4" Type="http://schemas.openxmlformats.org/officeDocument/2006/relationships/oleObject" Target="../embeddings/oleObject21.bin"/><Relationship Id="rId9" Type="http://schemas.openxmlformats.org/officeDocument/2006/relationships/image" Target="../media/image35.emf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Microsoft_Word_97_-_2003_Document25.doc"/><Relationship Id="rId3" Type="http://schemas.openxmlformats.org/officeDocument/2006/relationships/image" Target="../media/image15.jpg"/><Relationship Id="rId7" Type="http://schemas.openxmlformats.org/officeDocument/2006/relationships/oleObject" Target="../embeddings/oleObject25.bin"/><Relationship Id="rId12" Type="http://schemas.openxmlformats.org/officeDocument/2006/relationships/image" Target="../media/image39.emf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37.emf"/><Relationship Id="rId11" Type="http://schemas.openxmlformats.org/officeDocument/2006/relationships/oleObject" Target="../embeddings/Microsoft_Word_97_-_2003_Document26.doc"/><Relationship Id="rId5" Type="http://schemas.openxmlformats.org/officeDocument/2006/relationships/oleObject" Target="../embeddings/Microsoft_Word_97_-_2003_Document24.doc"/><Relationship Id="rId10" Type="http://schemas.openxmlformats.org/officeDocument/2006/relationships/oleObject" Target="../embeddings/oleObject26.bin"/><Relationship Id="rId4" Type="http://schemas.openxmlformats.org/officeDocument/2006/relationships/oleObject" Target="../embeddings/oleObject24.bin"/><Relationship Id="rId9" Type="http://schemas.openxmlformats.org/officeDocument/2006/relationships/image" Target="../media/image38.emf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Microsoft_Word_97_-_2003_Document28.doc"/><Relationship Id="rId3" Type="http://schemas.openxmlformats.org/officeDocument/2006/relationships/image" Target="../media/image15.jpg"/><Relationship Id="rId7" Type="http://schemas.openxmlformats.org/officeDocument/2006/relationships/oleObject" Target="../embeddings/oleObject28.bin"/><Relationship Id="rId12" Type="http://schemas.openxmlformats.org/officeDocument/2006/relationships/image" Target="../media/image42.emf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8.vml"/><Relationship Id="rId6" Type="http://schemas.openxmlformats.org/officeDocument/2006/relationships/image" Target="../media/image40.emf"/><Relationship Id="rId11" Type="http://schemas.openxmlformats.org/officeDocument/2006/relationships/oleObject" Target="../embeddings/Microsoft_Word_97_-_2003_Document29.doc"/><Relationship Id="rId5" Type="http://schemas.openxmlformats.org/officeDocument/2006/relationships/oleObject" Target="../embeddings/Microsoft_Word_97_-_2003_Document27.doc"/><Relationship Id="rId10" Type="http://schemas.openxmlformats.org/officeDocument/2006/relationships/oleObject" Target="../embeddings/oleObject29.bin"/><Relationship Id="rId4" Type="http://schemas.openxmlformats.org/officeDocument/2006/relationships/oleObject" Target="../embeddings/oleObject27.bin"/><Relationship Id="rId9" Type="http://schemas.openxmlformats.org/officeDocument/2006/relationships/image" Target="../media/image41.emf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NULL" TargetMode="External"/><Relationship Id="rId3" Type="http://schemas.openxmlformats.org/officeDocument/2006/relationships/image" Target="../media/image15.jpg"/><Relationship Id="rId7" Type="http://schemas.openxmlformats.org/officeDocument/2006/relationships/image" Target="../media/image44.png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9.vml"/><Relationship Id="rId6" Type="http://schemas.openxmlformats.org/officeDocument/2006/relationships/image" Target="../media/image43.emf"/><Relationship Id="rId5" Type="http://schemas.openxmlformats.org/officeDocument/2006/relationships/oleObject" Target="../embeddings/Microsoft_Word_97_-_2003_Document30.doc"/><Relationship Id="rId4" Type="http://schemas.openxmlformats.org/officeDocument/2006/relationships/oleObject" Target="../embeddings/oleObject30.bin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Microsoft_Word_97_-_2003_Document32.doc"/><Relationship Id="rId13" Type="http://schemas.openxmlformats.org/officeDocument/2006/relationships/oleObject" Target="../embeddings/oleObject34.bin"/><Relationship Id="rId3" Type="http://schemas.openxmlformats.org/officeDocument/2006/relationships/image" Target="../media/image15.jpg"/><Relationship Id="rId7" Type="http://schemas.openxmlformats.org/officeDocument/2006/relationships/oleObject" Target="../embeddings/oleObject32.bin"/><Relationship Id="rId12" Type="http://schemas.openxmlformats.org/officeDocument/2006/relationships/image" Target="../media/image47.emf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10.vml"/><Relationship Id="rId6" Type="http://schemas.openxmlformats.org/officeDocument/2006/relationships/image" Target="../media/image45.emf"/><Relationship Id="rId11" Type="http://schemas.openxmlformats.org/officeDocument/2006/relationships/oleObject" Target="../embeddings/Microsoft_Word_97_-_2003_Document33.doc"/><Relationship Id="rId5" Type="http://schemas.openxmlformats.org/officeDocument/2006/relationships/oleObject" Target="../embeddings/Microsoft_Word_97_-_2003_Document31.doc"/><Relationship Id="rId15" Type="http://schemas.openxmlformats.org/officeDocument/2006/relationships/image" Target="../media/image48.emf"/><Relationship Id="rId10" Type="http://schemas.openxmlformats.org/officeDocument/2006/relationships/oleObject" Target="../embeddings/oleObject33.bin"/><Relationship Id="rId4" Type="http://schemas.openxmlformats.org/officeDocument/2006/relationships/oleObject" Target="../embeddings/oleObject31.bin"/><Relationship Id="rId9" Type="http://schemas.openxmlformats.org/officeDocument/2006/relationships/image" Target="../media/image46.emf"/><Relationship Id="rId14" Type="http://schemas.openxmlformats.org/officeDocument/2006/relationships/oleObject" Target="../embeddings/Microsoft_Word_97_-_2003_Document34.doc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NULL" TargetMode="External"/><Relationship Id="rId3" Type="http://schemas.openxmlformats.org/officeDocument/2006/relationships/image" Target="../media/image15.jpg"/><Relationship Id="rId7" Type="http://schemas.openxmlformats.org/officeDocument/2006/relationships/image" Target="../media/image50.png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11.vml"/><Relationship Id="rId6" Type="http://schemas.openxmlformats.org/officeDocument/2006/relationships/image" Target="../media/image49.emf"/><Relationship Id="rId5" Type="http://schemas.openxmlformats.org/officeDocument/2006/relationships/oleObject" Target="../embeddings/Microsoft_Word_97_-_2003_Document35.doc"/><Relationship Id="rId4" Type="http://schemas.openxmlformats.org/officeDocument/2006/relationships/oleObject" Target="../embeddings/oleObject35.bin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Microsoft_Word_97_-_2003_Document37.doc"/><Relationship Id="rId3" Type="http://schemas.openxmlformats.org/officeDocument/2006/relationships/image" Target="../media/image15.jpg"/><Relationship Id="rId7" Type="http://schemas.openxmlformats.org/officeDocument/2006/relationships/oleObject" Target="../embeddings/oleObject37.bin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12.vml"/><Relationship Id="rId6" Type="http://schemas.openxmlformats.org/officeDocument/2006/relationships/image" Target="../media/image51.emf"/><Relationship Id="rId5" Type="http://schemas.openxmlformats.org/officeDocument/2006/relationships/oleObject" Target="../embeddings/Microsoft_Word_97_-_2003_Document36.doc"/><Relationship Id="rId4" Type="http://schemas.openxmlformats.org/officeDocument/2006/relationships/oleObject" Target="../embeddings/oleObject36.bin"/><Relationship Id="rId9" Type="http://schemas.openxmlformats.org/officeDocument/2006/relationships/image" Target="../media/image52.emf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Microsoft_Word_97_-_2003_Document39.doc"/><Relationship Id="rId3" Type="http://schemas.openxmlformats.org/officeDocument/2006/relationships/image" Target="../media/image15.jpg"/><Relationship Id="rId7" Type="http://schemas.openxmlformats.org/officeDocument/2006/relationships/oleObject" Target="../embeddings/oleObject39.bin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13.vml"/><Relationship Id="rId6" Type="http://schemas.openxmlformats.org/officeDocument/2006/relationships/image" Target="../media/image53.emf"/><Relationship Id="rId5" Type="http://schemas.openxmlformats.org/officeDocument/2006/relationships/oleObject" Target="../embeddings/Microsoft_Word_97_-_2003_Document38.doc"/><Relationship Id="rId4" Type="http://schemas.openxmlformats.org/officeDocument/2006/relationships/oleObject" Target="../embeddings/oleObject38.bin"/><Relationship Id="rId9" Type="http://schemas.openxmlformats.org/officeDocument/2006/relationships/image" Target="../media/image54.e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14.vml"/><Relationship Id="rId6" Type="http://schemas.openxmlformats.org/officeDocument/2006/relationships/image" Target="../media/image55.emf"/><Relationship Id="rId5" Type="http://schemas.openxmlformats.org/officeDocument/2006/relationships/oleObject" Target="../embeddings/Microsoft_Word_97_-_2003_Document40.doc"/><Relationship Id="rId4" Type="http://schemas.openxmlformats.org/officeDocument/2006/relationships/oleObject" Target="../embeddings/oleObject40.bin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Microsoft_Word_97_-_2003_Document42.doc"/><Relationship Id="rId3" Type="http://schemas.openxmlformats.org/officeDocument/2006/relationships/image" Target="../media/image15.jpg"/><Relationship Id="rId7" Type="http://schemas.openxmlformats.org/officeDocument/2006/relationships/oleObject" Target="../embeddings/oleObject42.bin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15.vml"/><Relationship Id="rId6" Type="http://schemas.openxmlformats.org/officeDocument/2006/relationships/image" Target="../media/image56.emf"/><Relationship Id="rId5" Type="http://schemas.openxmlformats.org/officeDocument/2006/relationships/oleObject" Target="../embeddings/Microsoft_Word_97_-_2003_Document41.doc"/><Relationship Id="rId4" Type="http://schemas.openxmlformats.org/officeDocument/2006/relationships/oleObject" Target="../embeddings/oleObject41.bin"/><Relationship Id="rId9" Type="http://schemas.openxmlformats.org/officeDocument/2006/relationships/image" Target="../media/image57.emf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NULL" TargetMode="External"/><Relationship Id="rId3" Type="http://schemas.openxmlformats.org/officeDocument/2006/relationships/image" Target="../media/image15.jpg"/><Relationship Id="rId7" Type="http://schemas.openxmlformats.org/officeDocument/2006/relationships/image" Target="../media/image60.png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16.vml"/><Relationship Id="rId6" Type="http://schemas.openxmlformats.org/officeDocument/2006/relationships/image" Target="../media/image58.emf"/><Relationship Id="rId11" Type="http://schemas.openxmlformats.org/officeDocument/2006/relationships/image" Target="../media/image59.emf"/><Relationship Id="rId5" Type="http://schemas.openxmlformats.org/officeDocument/2006/relationships/oleObject" Target="../embeddings/Microsoft_Word_97_-_2003_Document43.doc"/><Relationship Id="rId10" Type="http://schemas.openxmlformats.org/officeDocument/2006/relationships/oleObject" Target="../embeddings/Microsoft_Word_97_-_2003_Document44.doc"/><Relationship Id="rId4" Type="http://schemas.openxmlformats.org/officeDocument/2006/relationships/oleObject" Target="../embeddings/oleObject43.bin"/><Relationship Id="rId9" Type="http://schemas.openxmlformats.org/officeDocument/2006/relationships/oleObject" Target="../embeddings/oleObject44.bin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Microsoft_Word_97_-_2003_Document46.doc"/><Relationship Id="rId13" Type="http://schemas.openxmlformats.org/officeDocument/2006/relationships/oleObject" Target="../embeddings/oleObject48.bin"/><Relationship Id="rId3" Type="http://schemas.openxmlformats.org/officeDocument/2006/relationships/image" Target="../media/image15.jpg"/><Relationship Id="rId7" Type="http://schemas.openxmlformats.org/officeDocument/2006/relationships/oleObject" Target="../embeddings/oleObject46.bin"/><Relationship Id="rId12" Type="http://schemas.openxmlformats.org/officeDocument/2006/relationships/image" Target="../media/image63.emf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17.vml"/><Relationship Id="rId6" Type="http://schemas.openxmlformats.org/officeDocument/2006/relationships/image" Target="../media/image61.emf"/><Relationship Id="rId11" Type="http://schemas.openxmlformats.org/officeDocument/2006/relationships/oleObject" Target="../embeddings/Microsoft_Word_97_-_2003_Document47.doc"/><Relationship Id="rId5" Type="http://schemas.openxmlformats.org/officeDocument/2006/relationships/oleObject" Target="../embeddings/Microsoft_Word_97_-_2003_Document45.doc"/><Relationship Id="rId15" Type="http://schemas.openxmlformats.org/officeDocument/2006/relationships/image" Target="../media/image64.emf"/><Relationship Id="rId10" Type="http://schemas.openxmlformats.org/officeDocument/2006/relationships/oleObject" Target="../embeddings/oleObject47.bin"/><Relationship Id="rId4" Type="http://schemas.openxmlformats.org/officeDocument/2006/relationships/oleObject" Target="../embeddings/oleObject45.bin"/><Relationship Id="rId9" Type="http://schemas.openxmlformats.org/officeDocument/2006/relationships/image" Target="../media/image62.emf"/><Relationship Id="rId14" Type="http://schemas.openxmlformats.org/officeDocument/2006/relationships/oleObject" Target="../embeddings/Microsoft_Word_97_-_2003_Document48.doc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18.vml"/><Relationship Id="rId6" Type="http://schemas.openxmlformats.org/officeDocument/2006/relationships/image" Target="../media/image65.emf"/><Relationship Id="rId5" Type="http://schemas.openxmlformats.org/officeDocument/2006/relationships/oleObject" Target="../embeddings/Microsoft_Word_97_-_2003_Document49.doc"/><Relationship Id="rId4" Type="http://schemas.openxmlformats.org/officeDocument/2006/relationships/oleObject" Target="../embeddings/oleObject49.bin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Microsoft_Word_97_-_2003_Document51.doc"/><Relationship Id="rId3" Type="http://schemas.openxmlformats.org/officeDocument/2006/relationships/image" Target="../media/image15.jpg"/><Relationship Id="rId7" Type="http://schemas.openxmlformats.org/officeDocument/2006/relationships/oleObject" Target="../embeddings/oleObject51.bin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19.vml"/><Relationship Id="rId6" Type="http://schemas.openxmlformats.org/officeDocument/2006/relationships/image" Target="../media/image66.emf"/><Relationship Id="rId5" Type="http://schemas.openxmlformats.org/officeDocument/2006/relationships/oleObject" Target="../embeddings/Microsoft_Word_97_-_2003_Document50.doc"/><Relationship Id="rId4" Type="http://schemas.openxmlformats.org/officeDocument/2006/relationships/oleObject" Target="../embeddings/oleObject50.bin"/><Relationship Id="rId9" Type="http://schemas.openxmlformats.org/officeDocument/2006/relationships/image" Target="../media/image67.emf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Microsoft_Word_97_-_2003_Document53.doc"/><Relationship Id="rId3" Type="http://schemas.openxmlformats.org/officeDocument/2006/relationships/image" Target="../media/image15.jpg"/><Relationship Id="rId7" Type="http://schemas.openxmlformats.org/officeDocument/2006/relationships/oleObject" Target="../embeddings/oleObject53.bin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20.vml"/><Relationship Id="rId6" Type="http://schemas.openxmlformats.org/officeDocument/2006/relationships/image" Target="../media/image68.emf"/><Relationship Id="rId5" Type="http://schemas.openxmlformats.org/officeDocument/2006/relationships/oleObject" Target="../embeddings/Microsoft_Word_97_-_2003_Document52.doc"/><Relationship Id="rId4" Type="http://schemas.openxmlformats.org/officeDocument/2006/relationships/oleObject" Target="../embeddings/oleObject52.bin"/><Relationship Id="rId9" Type="http://schemas.openxmlformats.org/officeDocument/2006/relationships/image" Target="../media/image69.emf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Microsoft_Word_97_-_2003_Document55.doc"/><Relationship Id="rId3" Type="http://schemas.openxmlformats.org/officeDocument/2006/relationships/image" Target="../media/image15.jpg"/><Relationship Id="rId7" Type="http://schemas.openxmlformats.org/officeDocument/2006/relationships/oleObject" Target="../embeddings/oleObject55.bin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21.vml"/><Relationship Id="rId6" Type="http://schemas.openxmlformats.org/officeDocument/2006/relationships/image" Target="../media/image70.emf"/><Relationship Id="rId5" Type="http://schemas.openxmlformats.org/officeDocument/2006/relationships/oleObject" Target="../embeddings/Microsoft_Word_97_-_2003_Document54.doc"/><Relationship Id="rId4" Type="http://schemas.openxmlformats.org/officeDocument/2006/relationships/oleObject" Target="../embeddings/oleObject54.bin"/><Relationship Id="rId9" Type="http://schemas.openxmlformats.org/officeDocument/2006/relationships/image" Target="../media/image71.emf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22.vml"/><Relationship Id="rId6" Type="http://schemas.openxmlformats.org/officeDocument/2006/relationships/image" Target="../media/image72.emf"/><Relationship Id="rId5" Type="http://schemas.openxmlformats.org/officeDocument/2006/relationships/oleObject" Target="../embeddings/Microsoft_Word_97_-_2003_Document56.doc"/><Relationship Id="rId4" Type="http://schemas.openxmlformats.org/officeDocument/2006/relationships/oleObject" Target="../embeddings/oleObject56.bin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Microsoft_Word_97_-_2003_Document58.doc"/><Relationship Id="rId13" Type="http://schemas.openxmlformats.org/officeDocument/2006/relationships/oleObject" Target="../embeddings/oleObject60.bin"/><Relationship Id="rId3" Type="http://schemas.openxmlformats.org/officeDocument/2006/relationships/image" Target="../media/image15.jpg"/><Relationship Id="rId7" Type="http://schemas.openxmlformats.org/officeDocument/2006/relationships/oleObject" Target="../embeddings/oleObject58.bin"/><Relationship Id="rId12" Type="http://schemas.openxmlformats.org/officeDocument/2006/relationships/image" Target="../media/image75.emf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23.vml"/><Relationship Id="rId6" Type="http://schemas.openxmlformats.org/officeDocument/2006/relationships/image" Target="../media/image73.emf"/><Relationship Id="rId11" Type="http://schemas.openxmlformats.org/officeDocument/2006/relationships/oleObject" Target="../embeddings/Microsoft_Word_97_-_2003_Document59.doc"/><Relationship Id="rId5" Type="http://schemas.openxmlformats.org/officeDocument/2006/relationships/oleObject" Target="../embeddings/Microsoft_Word_97_-_2003_Document57.doc"/><Relationship Id="rId15" Type="http://schemas.openxmlformats.org/officeDocument/2006/relationships/image" Target="../media/image76.emf"/><Relationship Id="rId10" Type="http://schemas.openxmlformats.org/officeDocument/2006/relationships/oleObject" Target="../embeddings/oleObject59.bin"/><Relationship Id="rId4" Type="http://schemas.openxmlformats.org/officeDocument/2006/relationships/oleObject" Target="../embeddings/oleObject57.bin"/><Relationship Id="rId9" Type="http://schemas.openxmlformats.org/officeDocument/2006/relationships/image" Target="../media/image74.emf"/><Relationship Id="rId14" Type="http://schemas.openxmlformats.org/officeDocument/2006/relationships/oleObject" Target="../embeddings/Microsoft_Word_97_-_2003_Document60.doc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Microsoft_Word_97_-_2003_Document62.doc"/><Relationship Id="rId3" Type="http://schemas.openxmlformats.org/officeDocument/2006/relationships/image" Target="../media/image15.jpg"/><Relationship Id="rId7" Type="http://schemas.openxmlformats.org/officeDocument/2006/relationships/oleObject" Target="../embeddings/oleObject62.bin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24.vml"/><Relationship Id="rId6" Type="http://schemas.openxmlformats.org/officeDocument/2006/relationships/image" Target="../media/image77.emf"/><Relationship Id="rId5" Type="http://schemas.openxmlformats.org/officeDocument/2006/relationships/oleObject" Target="../embeddings/Microsoft_Word_97_-_2003_Document61.doc"/><Relationship Id="rId4" Type="http://schemas.openxmlformats.org/officeDocument/2006/relationships/oleObject" Target="../embeddings/oleObject61.bin"/><Relationship Id="rId9" Type="http://schemas.openxmlformats.org/officeDocument/2006/relationships/image" Target="../media/image78.emf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Microsoft_Word_97_-_2003_Document64.doc"/><Relationship Id="rId3" Type="http://schemas.openxmlformats.org/officeDocument/2006/relationships/image" Target="../media/image15.jpg"/><Relationship Id="rId7" Type="http://schemas.openxmlformats.org/officeDocument/2006/relationships/oleObject" Target="../embeddings/oleObject64.bin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25.vml"/><Relationship Id="rId6" Type="http://schemas.openxmlformats.org/officeDocument/2006/relationships/image" Target="../media/image79.emf"/><Relationship Id="rId5" Type="http://schemas.openxmlformats.org/officeDocument/2006/relationships/oleObject" Target="../embeddings/Microsoft_Word_97_-_2003_Document63.doc"/><Relationship Id="rId4" Type="http://schemas.openxmlformats.org/officeDocument/2006/relationships/oleObject" Target="../embeddings/oleObject63.bin"/><Relationship Id="rId9" Type="http://schemas.openxmlformats.org/officeDocument/2006/relationships/image" Target="../media/image80.emf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26.vml"/><Relationship Id="rId6" Type="http://schemas.openxmlformats.org/officeDocument/2006/relationships/image" Target="../media/image81.emf"/><Relationship Id="rId5" Type="http://schemas.openxmlformats.org/officeDocument/2006/relationships/oleObject" Target="../embeddings/Microsoft_Word_97_-_2003_Document65.doc"/><Relationship Id="rId4" Type="http://schemas.openxmlformats.org/officeDocument/2006/relationships/oleObject" Target="../embeddings/oleObject65.bin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27.vml"/><Relationship Id="rId6" Type="http://schemas.openxmlformats.org/officeDocument/2006/relationships/image" Target="../media/image82.emf"/><Relationship Id="rId5" Type="http://schemas.openxmlformats.org/officeDocument/2006/relationships/oleObject" Target="../embeddings/Microsoft_Word_97_-_2003_Document66.doc"/><Relationship Id="rId4" Type="http://schemas.openxmlformats.org/officeDocument/2006/relationships/oleObject" Target="../embeddings/oleObject66.bin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NULL" TargetMode="External"/><Relationship Id="rId3" Type="http://schemas.openxmlformats.org/officeDocument/2006/relationships/image" Target="../media/image15.jpg"/><Relationship Id="rId7" Type="http://schemas.openxmlformats.org/officeDocument/2006/relationships/image" Target="../media/image84.png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28.vml"/><Relationship Id="rId6" Type="http://schemas.openxmlformats.org/officeDocument/2006/relationships/image" Target="../media/image83.emf"/><Relationship Id="rId5" Type="http://schemas.openxmlformats.org/officeDocument/2006/relationships/oleObject" Target="../embeddings/Microsoft_Word_97_-_2003_Document67.doc"/><Relationship Id="rId4" Type="http://schemas.openxmlformats.org/officeDocument/2006/relationships/oleObject" Target="../embeddings/oleObject67.bin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29.vml"/><Relationship Id="rId6" Type="http://schemas.openxmlformats.org/officeDocument/2006/relationships/image" Target="../media/image85.emf"/><Relationship Id="rId5" Type="http://schemas.openxmlformats.org/officeDocument/2006/relationships/oleObject" Target="../embeddings/Microsoft_Word_97_-_2003_Document68.doc"/><Relationship Id="rId4" Type="http://schemas.openxmlformats.org/officeDocument/2006/relationships/oleObject" Target="../embeddings/oleObject68.bin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30.vml"/><Relationship Id="rId6" Type="http://schemas.openxmlformats.org/officeDocument/2006/relationships/image" Target="../media/image86.emf"/><Relationship Id="rId5" Type="http://schemas.openxmlformats.org/officeDocument/2006/relationships/oleObject" Target="../embeddings/Microsoft_Word_97_-_2003_Document69.doc"/><Relationship Id="rId4" Type="http://schemas.openxmlformats.org/officeDocument/2006/relationships/oleObject" Target="../embeddings/oleObject69.bin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Microsoft_Word_97_-_2003_Document71.doc"/><Relationship Id="rId3" Type="http://schemas.openxmlformats.org/officeDocument/2006/relationships/image" Target="../media/image15.jpg"/><Relationship Id="rId7" Type="http://schemas.openxmlformats.org/officeDocument/2006/relationships/oleObject" Target="../embeddings/oleObject71.bin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31.vml"/><Relationship Id="rId6" Type="http://schemas.openxmlformats.org/officeDocument/2006/relationships/image" Target="../media/image87.emf"/><Relationship Id="rId5" Type="http://schemas.openxmlformats.org/officeDocument/2006/relationships/oleObject" Target="../embeddings/Microsoft_Word_97_-_2003_Document70.doc"/><Relationship Id="rId4" Type="http://schemas.openxmlformats.org/officeDocument/2006/relationships/oleObject" Target="../embeddings/oleObject70.bin"/><Relationship Id="rId9" Type="http://schemas.openxmlformats.org/officeDocument/2006/relationships/image" Target="../media/image88.emf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32.vml"/><Relationship Id="rId6" Type="http://schemas.openxmlformats.org/officeDocument/2006/relationships/image" Target="../media/image89.emf"/><Relationship Id="rId5" Type="http://schemas.openxmlformats.org/officeDocument/2006/relationships/oleObject" Target="../embeddings/Microsoft_Word_97_-_2003_Document72.doc"/><Relationship Id="rId4" Type="http://schemas.openxmlformats.org/officeDocument/2006/relationships/oleObject" Target="../embeddings/oleObject72.bin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Microsoft_Word_97_-_2003_Document74.doc"/><Relationship Id="rId3" Type="http://schemas.openxmlformats.org/officeDocument/2006/relationships/image" Target="../media/image15.jpg"/><Relationship Id="rId7" Type="http://schemas.openxmlformats.org/officeDocument/2006/relationships/oleObject" Target="../embeddings/oleObject74.bin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33.vml"/><Relationship Id="rId6" Type="http://schemas.openxmlformats.org/officeDocument/2006/relationships/image" Target="../media/image90.emf"/><Relationship Id="rId5" Type="http://schemas.openxmlformats.org/officeDocument/2006/relationships/oleObject" Target="../embeddings/Microsoft_Word_97_-_2003_Document73.doc"/><Relationship Id="rId4" Type="http://schemas.openxmlformats.org/officeDocument/2006/relationships/oleObject" Target="../embeddings/oleObject73.bin"/><Relationship Id="rId9" Type="http://schemas.openxmlformats.org/officeDocument/2006/relationships/image" Target="../media/image91.emf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2.jpeg"/><Relationship Id="rId1" Type="http://schemas.openxmlformats.org/officeDocument/2006/relationships/slideLayout" Target="../slideLayouts/slideLayout4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 descr="1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17780"/>
            <a:ext cx="12240000" cy="6840000"/>
          </a:xfrm>
          <a:prstGeom prst="rect">
            <a:avLst/>
          </a:prstGeom>
        </p:spPr>
      </p:pic>
      <p:pic>
        <p:nvPicPr>
          <p:cNvPr id="9" name="图片 8" descr="logo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40255" y="426720"/>
            <a:ext cx="647700" cy="637540"/>
          </a:xfrm>
          <a:prstGeom prst="rect">
            <a:avLst/>
          </a:prstGeom>
        </p:spPr>
      </p:pic>
      <p:pic>
        <p:nvPicPr>
          <p:cNvPr id="14" name="图片 13" descr="书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66205" y="3428365"/>
            <a:ext cx="3618230" cy="2428240"/>
          </a:xfrm>
          <a:prstGeom prst="rect">
            <a:avLst/>
          </a:prstGeom>
        </p:spPr>
      </p:pic>
      <p:grpSp>
        <p:nvGrpSpPr>
          <p:cNvPr id="63" name="组合 62"/>
          <p:cNvGrpSpPr/>
          <p:nvPr/>
        </p:nvGrpSpPr>
        <p:grpSpPr>
          <a:xfrm>
            <a:off x="2998153" y="2996565"/>
            <a:ext cx="3695065" cy="1383665"/>
            <a:chOff x="16770" y="4505"/>
            <a:chExt cx="5819" cy="2179"/>
          </a:xfrm>
        </p:grpSpPr>
        <p:grpSp>
          <p:nvGrpSpPr>
            <p:cNvPr id="59" name="组合 58"/>
            <p:cNvGrpSpPr/>
            <p:nvPr/>
          </p:nvGrpSpPr>
          <p:grpSpPr>
            <a:xfrm>
              <a:off x="16770" y="4505"/>
              <a:ext cx="5819" cy="2179"/>
              <a:chOff x="9042" y="5144"/>
              <a:chExt cx="5819" cy="2179"/>
            </a:xfrm>
          </p:grpSpPr>
          <p:sp>
            <p:nvSpPr>
              <p:cNvPr id="61" name="文本框 60"/>
              <p:cNvSpPr txBox="1"/>
              <p:nvPr/>
            </p:nvSpPr>
            <p:spPr>
              <a:xfrm>
                <a:off x="9042" y="5144"/>
                <a:ext cx="5819" cy="2179"/>
              </a:xfrm>
              <a:prstGeom prst="rect">
                <a:avLst/>
              </a:prstGeom>
              <a:noFill/>
              <a:effectLst/>
            </p:spPr>
            <p:txBody>
              <a:bodyPr wrap="square" rtlCol="0">
                <a:spAutoFit/>
              </a:bodyPr>
              <a:lstStyle/>
              <a:p>
                <a:pPr algn="ctr" eaLnBrk="0" fontAlgn="base" hangingPunct="0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</a:pPr>
                <a:r>
                  <a:rPr lang="zh-CN" altLang="en-US" sz="3200" b="1">
                    <a:solidFill>
                      <a:srgbClr val="000000"/>
                    </a:solidFill>
                    <a:latin typeface="微软雅黑" panose="020B0503020204020204" pitchFamily="34" charset="-122"/>
                    <a:cs typeface="楷体" panose="02010609060101010101" pitchFamily="49" charset="-122"/>
                  </a:rPr>
                  <a:t>高中数学</a:t>
                </a:r>
                <a:endParaRPr lang="zh-CN" altLang="en-US" sz="3200" b="1">
                  <a:solidFill>
                    <a:srgbClr val="000000"/>
                  </a:solidFill>
                  <a:latin typeface="微软雅黑"/>
                  <a:cs typeface="楷体" panose="02010609060101010101" pitchFamily="49" charset="-122"/>
                </a:endParaRPr>
              </a:p>
              <a:p>
                <a:pPr algn="ctr" eaLnBrk="0" fontAlgn="base" hangingPunct="0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</a:pPr>
                <a:r>
                  <a:rPr lang="zh-CN" altLang="en-US" b="1">
                    <a:solidFill>
                      <a:srgbClr val="000000"/>
                    </a:solidFill>
                    <a:latin typeface="微软雅黑" panose="020B0503020204020204" pitchFamily="34" charset="-122"/>
                    <a:cs typeface="楷体" panose="02010609060101010101" pitchFamily="49" charset="-122"/>
                  </a:rPr>
                  <a:t>必修第一册</a:t>
                </a:r>
                <a:r>
                  <a:rPr lang="zh-CN" altLang="en-US" sz="2400">
                    <a:solidFill>
                      <a:srgbClr val="000000"/>
                    </a:solidFill>
                    <a:latin typeface="微软雅黑"/>
                    <a:cs typeface="+mn-ea"/>
                  </a:rPr>
                  <a:t> </a:t>
                </a:r>
                <a:r>
                  <a:rPr lang="en-US" altLang="zh-CN" sz="2400">
                    <a:solidFill>
                      <a:srgbClr val="000000"/>
                    </a:solidFill>
                    <a:latin typeface="微软雅黑"/>
                    <a:cs typeface="+mn-ea"/>
                  </a:rPr>
                  <a:t> </a:t>
                </a:r>
                <a:r>
                  <a:rPr lang="en-US" altLang="zh-CN" sz="2000" b="1">
                    <a:solidFill>
                      <a:srgbClr val="FFFFFF"/>
                    </a:solidFill>
                    <a:latin typeface="微软雅黑"/>
                    <a:cs typeface="+mn-ea"/>
                  </a:rPr>
                  <a:t>RJ</a:t>
                </a:r>
              </a:p>
            </p:txBody>
          </p:sp>
          <p:cxnSp>
            <p:nvCxnSpPr>
              <p:cNvPr id="60" name="直接连接符 59"/>
              <p:cNvCxnSpPr/>
              <p:nvPr/>
            </p:nvCxnSpPr>
            <p:spPr>
              <a:xfrm>
                <a:off x="10593" y="6367"/>
                <a:ext cx="2696" cy="0"/>
              </a:xfrm>
              <a:prstGeom prst="line">
                <a:avLst/>
              </a:prstGeom>
              <a:ln w="19050">
                <a:solidFill>
                  <a:srgbClr val="FF9800"/>
                </a:solidFill>
              </a:ln>
            </p:spPr>
            <p:style>
              <a:lnRef idx="1">
                <a:schemeClr val="accent4"/>
              </a:lnRef>
              <a:fillRef idx="0">
                <a:schemeClr val="accent4"/>
              </a:fillRef>
              <a:effectRef idx="0">
                <a:schemeClr val="accent4"/>
              </a:effectRef>
              <a:fontRef idx="minor">
                <a:schemeClr val="tx1"/>
              </a:fontRef>
            </p:style>
          </p:cxnSp>
        </p:grpSp>
        <p:sp>
          <p:nvSpPr>
            <p:cNvPr id="58" name="圆角矩形 57"/>
            <p:cNvSpPr/>
            <p:nvPr/>
          </p:nvSpPr>
          <p:spPr>
            <a:xfrm>
              <a:off x="20433" y="6059"/>
              <a:ext cx="1052" cy="555"/>
            </a:xfrm>
            <a:prstGeom prst="roundRect">
              <a:avLst/>
            </a:prstGeom>
            <a:solidFill>
              <a:srgbClr val="FF9800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>
                  <a:solidFill>
                    <a:srgbClr val="FFFFFF"/>
                  </a:solidFill>
                </a:rPr>
                <a:t>RJA</a:t>
              </a: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2423795" y="1701165"/>
            <a:ext cx="4852035" cy="789940"/>
            <a:chOff x="10034" y="1375"/>
            <a:chExt cx="7641" cy="1244"/>
          </a:xfrm>
        </p:grpSpPr>
        <p:sp>
          <p:nvSpPr>
            <p:cNvPr id="15" name="圆角矩形 14"/>
            <p:cNvSpPr/>
            <p:nvPr/>
          </p:nvSpPr>
          <p:spPr>
            <a:xfrm>
              <a:off x="10034" y="1450"/>
              <a:ext cx="1185" cy="1169"/>
            </a:xfrm>
            <a:prstGeom prst="roundRect">
              <a:avLst/>
            </a:prstGeom>
            <a:solidFill>
              <a:srgbClr val="FF9F23"/>
            </a:solidFill>
            <a:ln w="19050">
              <a:solidFill>
                <a:srgbClr val="FF9F00"/>
              </a:solidFill>
              <a:prstDash val="solid"/>
            </a:ln>
            <a:effectLst>
              <a:outerShdw blurRad="50800" dist="50800" dir="5400000" sx="92000" sy="92000" algn="ctr" rotWithShape="0">
                <a:srgbClr val="AA6500">
                  <a:alpha val="100000"/>
                </a:srgb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6" name="圆角矩形 15"/>
            <p:cNvSpPr/>
            <p:nvPr/>
          </p:nvSpPr>
          <p:spPr>
            <a:xfrm>
              <a:off x="11340" y="1450"/>
              <a:ext cx="1185" cy="1169"/>
            </a:xfrm>
            <a:prstGeom prst="roundRect">
              <a:avLst/>
            </a:prstGeom>
            <a:solidFill>
              <a:srgbClr val="FF9F23"/>
            </a:solidFill>
            <a:ln w="19050">
              <a:solidFill>
                <a:srgbClr val="FF9F00"/>
              </a:solidFill>
              <a:prstDash val="solid"/>
            </a:ln>
            <a:effectLst>
              <a:outerShdw blurRad="50800" dist="50800" dir="5400000" sx="92000" sy="92000" algn="ctr" rotWithShape="0">
                <a:srgbClr val="AA6500">
                  <a:alpha val="100000"/>
                </a:srgb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7" name="圆角矩形 16"/>
            <p:cNvSpPr/>
            <p:nvPr/>
          </p:nvSpPr>
          <p:spPr>
            <a:xfrm>
              <a:off x="12618" y="1450"/>
              <a:ext cx="1185" cy="1169"/>
            </a:xfrm>
            <a:prstGeom prst="roundRect">
              <a:avLst/>
            </a:prstGeom>
            <a:solidFill>
              <a:srgbClr val="FF9F23"/>
            </a:solidFill>
            <a:ln w="19050">
              <a:solidFill>
                <a:srgbClr val="FF9F00"/>
              </a:solidFill>
              <a:prstDash val="solid"/>
            </a:ln>
            <a:effectLst>
              <a:outerShdw blurRad="50800" dist="50800" dir="5400000" sx="92000" sy="92000" algn="ctr" rotWithShape="0">
                <a:srgbClr val="AA6500">
                  <a:alpha val="100000"/>
                </a:srgb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8" name="圆角矩形 17"/>
            <p:cNvSpPr/>
            <p:nvPr/>
          </p:nvSpPr>
          <p:spPr>
            <a:xfrm>
              <a:off x="13910" y="1450"/>
              <a:ext cx="1185" cy="1169"/>
            </a:xfrm>
            <a:prstGeom prst="roundRect">
              <a:avLst/>
            </a:prstGeom>
            <a:solidFill>
              <a:srgbClr val="FF9F23"/>
            </a:solidFill>
            <a:ln w="19050">
              <a:solidFill>
                <a:srgbClr val="FF9F00"/>
              </a:solidFill>
              <a:prstDash val="solid"/>
            </a:ln>
            <a:effectLst>
              <a:outerShdw blurRad="50800" dist="50800" dir="5400000" sx="92000" sy="92000" algn="ctr" rotWithShape="0">
                <a:srgbClr val="AA6500">
                  <a:alpha val="100000"/>
                </a:srgb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9" name="圆角矩形 18"/>
            <p:cNvSpPr/>
            <p:nvPr/>
          </p:nvSpPr>
          <p:spPr>
            <a:xfrm>
              <a:off x="15215" y="1450"/>
              <a:ext cx="1185" cy="1169"/>
            </a:xfrm>
            <a:prstGeom prst="roundRect">
              <a:avLst/>
            </a:prstGeom>
            <a:solidFill>
              <a:srgbClr val="FF9F23"/>
            </a:solidFill>
            <a:ln w="19050">
              <a:solidFill>
                <a:srgbClr val="FF9F00"/>
              </a:solidFill>
              <a:prstDash val="solid"/>
            </a:ln>
            <a:effectLst>
              <a:outerShdw blurRad="50800" dist="50800" dir="5400000" sx="92000" sy="92000" algn="ctr" rotWithShape="0">
                <a:srgbClr val="AA6500">
                  <a:alpha val="100000"/>
                </a:srgb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20" name="圆角矩形 19"/>
            <p:cNvSpPr/>
            <p:nvPr/>
          </p:nvSpPr>
          <p:spPr>
            <a:xfrm>
              <a:off x="16490" y="1429"/>
              <a:ext cx="1185" cy="1169"/>
            </a:xfrm>
            <a:prstGeom prst="roundRect">
              <a:avLst/>
            </a:prstGeom>
            <a:solidFill>
              <a:srgbClr val="FF9F23"/>
            </a:solidFill>
            <a:ln w="19050">
              <a:solidFill>
                <a:srgbClr val="FF9F00"/>
              </a:solidFill>
              <a:prstDash val="solid"/>
            </a:ln>
            <a:effectLst>
              <a:outerShdw blurRad="50800" dist="50800" dir="5400000" sx="92000" sy="92000" algn="ctr" rotWithShape="0">
                <a:srgbClr val="AA6500">
                  <a:alpha val="100000"/>
                </a:srgb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10034" y="1375"/>
              <a:ext cx="7641" cy="1210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 wrap="square" rtlCol="0">
              <a:spAutoFit/>
            </a:bodyPr>
            <a:lstStyle/>
            <a:p>
              <a:pPr algn="dist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4400" b="1">
                  <a:ln w="10160">
                    <a:solidFill>
                      <a:srgbClr val="FF9800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  <a:latin typeface="微软雅黑" panose="020B0503020204020204" pitchFamily="34" charset="-122"/>
                  <a:cs typeface="微软雅黑" panose="020B0503020204020204" pitchFamily="34" charset="-122"/>
                </a:rPr>
                <a:t>精 品 教 学 课 件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478196961"/>
      </p:ext>
    </p:extLst>
  </p:cSld>
  <p:clrMapOvr>
    <a:masterClrMapping/>
  </p:clrMapOvr>
  <p:transition spd="slow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 idx="4294967295"/>
          </p:nvPr>
        </p:nvSpPr>
        <p:spPr>
          <a:xfrm>
            <a:off x="1055688" y="2044237"/>
            <a:ext cx="10080625" cy="1006475"/>
          </a:xfrm>
        </p:spPr>
        <p:txBody>
          <a:bodyPr>
            <a:normAutofit fontScale="90000"/>
          </a:bodyPr>
          <a:lstStyle/>
          <a:p>
            <a:r>
              <a:rPr lang="zh-CN" sz="48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5.3 .1 诱导公式   诱导公式二、三、四</a:t>
            </a:r>
          </a:p>
        </p:txBody>
      </p:sp>
    </p:spTree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289" name="对象 5128"/>
          <p:cNvGraphicFramePr>
            <a:graphicFrameLocks noChangeAspect="1"/>
          </p:cNvGraphicFramePr>
          <p:nvPr/>
        </p:nvGraphicFramePr>
        <p:xfrm>
          <a:off x="640579" y="1373727"/>
          <a:ext cx="9575800" cy="118554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2" r:id="rId5" imgW="9569450" imgH="1187450" progId="Word.Document.8">
                  <p:embed/>
                </p:oleObj>
              </mc:Choice>
              <mc:Fallback>
                <p:oleObj r:id="rId5" imgW="9569450" imgH="1187450" progId="Word.Document.8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640579" y="1373727"/>
                        <a:ext cx="9575800" cy="118554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291" name="对象 5130"/>
          <p:cNvGraphicFramePr>
            <a:graphicFrameLocks noChangeAspect="1"/>
          </p:cNvGraphicFramePr>
          <p:nvPr/>
        </p:nvGraphicFramePr>
        <p:xfrm>
          <a:off x="1859914" y="2610063"/>
          <a:ext cx="8317922" cy="318845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3" r:id="rId8" imgW="8362315" imgH="3212465" progId="Word.Document.8">
                  <p:embed/>
                </p:oleObj>
              </mc:Choice>
              <mc:Fallback>
                <p:oleObj r:id="rId8" imgW="8362315" imgH="3212465" progId="Word.Document.8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1859914" y="2610063"/>
                        <a:ext cx="8317922" cy="3188458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circl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314" name="对象 6155"/>
          <p:cNvGraphicFramePr>
            <a:graphicFrameLocks noChangeAspect="1"/>
          </p:cNvGraphicFramePr>
          <p:nvPr/>
        </p:nvGraphicFramePr>
        <p:xfrm>
          <a:off x="1248069" y="1207506"/>
          <a:ext cx="9433643" cy="351698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4" r:id="rId5" imgW="9571990" imgH="3587750" progId="Word.Document.8">
                  <p:embed/>
                </p:oleObj>
              </mc:Choice>
              <mc:Fallback>
                <p:oleObj r:id="rId5" imgW="9571990" imgH="3587750" progId="Word.Document.8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248069" y="1207506"/>
                        <a:ext cx="9433643" cy="3516984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157" name="对象 6156"/>
          <p:cNvGraphicFramePr>
            <a:graphicFrameLocks noChangeAspect="1"/>
          </p:cNvGraphicFramePr>
          <p:nvPr/>
        </p:nvGraphicFramePr>
        <p:xfrm>
          <a:off x="5647474" y="2324815"/>
          <a:ext cx="845918" cy="39042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5" r:id="rId8" imgW="856615" imgH="397510" progId="Word.Document.8">
                  <p:embed/>
                </p:oleObj>
              </mc:Choice>
              <mc:Fallback>
                <p:oleObj r:id="rId8" imgW="856615" imgH="397510" progId="Word.Document.8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5647474" y="2324815"/>
                        <a:ext cx="845918" cy="390423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158" name="对象 6157"/>
          <p:cNvGraphicFramePr>
            <a:graphicFrameLocks noChangeAspect="1"/>
          </p:cNvGraphicFramePr>
          <p:nvPr/>
        </p:nvGraphicFramePr>
        <p:xfrm>
          <a:off x="4541275" y="2858076"/>
          <a:ext cx="1114135" cy="39042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6" r:id="rId11" imgW="1123315" imgH="397510" progId="Word.Document.8">
                  <p:embed/>
                </p:oleObj>
              </mc:Choice>
              <mc:Fallback>
                <p:oleObj r:id="rId11" imgW="1123315" imgH="397510" progId="Word.Document.8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4541275" y="2858076"/>
                        <a:ext cx="1114135" cy="390423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159" name="对象 6158"/>
          <p:cNvGraphicFramePr>
            <a:graphicFrameLocks noChangeAspect="1"/>
          </p:cNvGraphicFramePr>
          <p:nvPr/>
        </p:nvGraphicFramePr>
        <p:xfrm>
          <a:off x="3293825" y="3467518"/>
          <a:ext cx="1114135" cy="39042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7" r:id="rId14" imgW="1123315" imgH="397510" progId="Word.Document.8">
                  <p:embed/>
                </p:oleObj>
              </mc:Choice>
              <mc:Fallback>
                <p:oleObj r:id="rId14" imgW="1123315" imgH="397510" progId="Word.Document.8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15"/>
                      <a:stretch>
                        <a:fillRect/>
                      </a:stretch>
                    </p:blipFill>
                    <p:spPr>
                      <a:xfrm>
                        <a:off x="3293825" y="3467518"/>
                        <a:ext cx="1114135" cy="390423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160" name="对象 6159"/>
          <p:cNvGraphicFramePr>
            <a:graphicFrameLocks noChangeAspect="1"/>
          </p:cNvGraphicFramePr>
          <p:nvPr/>
        </p:nvGraphicFramePr>
        <p:xfrm>
          <a:off x="3293825" y="4076959"/>
          <a:ext cx="1114135" cy="39042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8" r:id="rId17" imgW="1123315" imgH="397510" progId="Word.Document.8">
                  <p:embed/>
                </p:oleObj>
              </mc:Choice>
              <mc:Fallback>
                <p:oleObj r:id="rId17" imgW="1123315" imgH="397510" progId="Word.Document.8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18"/>
                      <a:stretch>
                        <a:fillRect/>
                      </a:stretch>
                    </p:blipFill>
                    <p:spPr>
                      <a:xfrm>
                        <a:off x="3293825" y="4076959"/>
                        <a:ext cx="1114135" cy="390423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6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6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6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2" dur="500"/>
                                        <p:tgtEl>
                                          <p:spTgt spid="6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337" name="对象 7174"/>
          <p:cNvGraphicFramePr>
            <a:graphicFrameLocks noChangeAspect="1"/>
          </p:cNvGraphicFramePr>
          <p:nvPr/>
        </p:nvGraphicFramePr>
        <p:xfrm>
          <a:off x="1369656" y="838899"/>
          <a:ext cx="9297154" cy="58087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2" r:id="rId5" imgW="9571990" imgH="6092825" progId="Word.Document.8">
                  <p:embed/>
                </p:oleObj>
              </mc:Choice>
              <mc:Fallback>
                <p:oleObj r:id="rId5" imgW="9571990" imgH="6092825" progId="Word.Document.8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369656" y="838899"/>
                        <a:ext cx="9297154" cy="5808737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176" name="对象 7175"/>
          <p:cNvGraphicFramePr>
            <a:graphicFrameLocks noChangeAspect="1"/>
          </p:cNvGraphicFramePr>
          <p:nvPr/>
        </p:nvGraphicFramePr>
        <p:xfrm>
          <a:off x="4420037" y="1905397"/>
          <a:ext cx="1136354" cy="39042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3" r:id="rId8" imgW="1146175" imgH="397510" progId="Word.Document.8">
                  <p:embed/>
                </p:oleObj>
              </mc:Choice>
              <mc:Fallback>
                <p:oleObj r:id="rId8" imgW="1146175" imgH="397510" progId="Word.Document.8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4420037" y="1905397"/>
                        <a:ext cx="1136354" cy="390423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177" name="对象 7176"/>
          <p:cNvGraphicFramePr>
            <a:graphicFrameLocks noChangeAspect="1"/>
          </p:cNvGraphicFramePr>
          <p:nvPr/>
        </p:nvGraphicFramePr>
        <p:xfrm>
          <a:off x="3207503" y="2438658"/>
          <a:ext cx="1136354" cy="39042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4" r:id="rId11" imgW="1146175" imgH="397510" progId="Word.Document.8">
                  <p:embed/>
                </p:oleObj>
              </mc:Choice>
              <mc:Fallback>
                <p:oleObj r:id="rId11" imgW="1146175" imgH="397510" progId="Word.Document.8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3207503" y="2438658"/>
                        <a:ext cx="1136354" cy="390423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178" name="对象 7177"/>
          <p:cNvGraphicFramePr>
            <a:graphicFrameLocks noChangeAspect="1"/>
          </p:cNvGraphicFramePr>
          <p:nvPr/>
        </p:nvGraphicFramePr>
        <p:xfrm>
          <a:off x="3124974" y="3048099"/>
          <a:ext cx="1136354" cy="39042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5" r:id="rId14" imgW="1146175" imgH="397510" progId="Word.Document.8">
                  <p:embed/>
                </p:oleObj>
              </mc:Choice>
              <mc:Fallback>
                <p:oleObj r:id="rId14" imgW="1146175" imgH="397510" progId="Word.Document.8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15"/>
                      <a:stretch>
                        <a:fillRect/>
                      </a:stretch>
                    </p:blipFill>
                    <p:spPr>
                      <a:xfrm>
                        <a:off x="3124974" y="3048099"/>
                        <a:ext cx="1136354" cy="390423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179" name="对象 7178"/>
          <p:cNvGraphicFramePr>
            <a:graphicFrameLocks noChangeAspect="1"/>
          </p:cNvGraphicFramePr>
          <p:nvPr/>
        </p:nvGraphicFramePr>
        <p:xfrm>
          <a:off x="4578746" y="4800243"/>
          <a:ext cx="1136354" cy="39042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6" r:id="rId17" imgW="1146175" imgH="397510" progId="Word.Document.8">
                  <p:embed/>
                </p:oleObj>
              </mc:Choice>
              <mc:Fallback>
                <p:oleObj r:id="rId17" imgW="1146175" imgH="397510" progId="Word.Document.8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18"/>
                      <a:stretch>
                        <a:fillRect/>
                      </a:stretch>
                    </p:blipFill>
                    <p:spPr>
                      <a:xfrm>
                        <a:off x="4578746" y="4800243"/>
                        <a:ext cx="1136354" cy="390423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181" name="对象 7180"/>
          <p:cNvGraphicFramePr>
            <a:graphicFrameLocks noChangeAspect="1"/>
          </p:cNvGraphicFramePr>
          <p:nvPr/>
        </p:nvGraphicFramePr>
        <p:xfrm>
          <a:off x="3277335" y="5257324"/>
          <a:ext cx="1136354" cy="39042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7" r:id="rId20" imgW="1146175" imgH="397510" progId="Word.Document.8">
                  <p:embed/>
                </p:oleObj>
              </mc:Choice>
              <mc:Fallback>
                <p:oleObj r:id="rId20" imgW="1146175" imgH="397510" progId="Word.Document.8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21"/>
                      <a:stretch>
                        <a:fillRect/>
                      </a:stretch>
                    </p:blipFill>
                    <p:spPr>
                      <a:xfrm>
                        <a:off x="3277335" y="5257324"/>
                        <a:ext cx="1136354" cy="390423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182" name="对象 7181"/>
          <p:cNvGraphicFramePr>
            <a:graphicFrameLocks noChangeAspect="1"/>
          </p:cNvGraphicFramePr>
          <p:nvPr/>
        </p:nvGraphicFramePr>
        <p:xfrm>
          <a:off x="3277335" y="5866765"/>
          <a:ext cx="1136354" cy="39042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8" r:id="rId23" imgW="1146175" imgH="397510" progId="Word.Document.8">
                  <p:embed/>
                </p:oleObj>
              </mc:Choice>
              <mc:Fallback>
                <p:oleObj r:id="rId23" imgW="1146175" imgH="397510" progId="Word.Document.8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24"/>
                      <a:stretch>
                        <a:fillRect/>
                      </a:stretch>
                    </p:blipFill>
                    <p:spPr>
                      <a:xfrm>
                        <a:off x="3277335" y="5866765"/>
                        <a:ext cx="1136354" cy="390423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183" name="对象 7182"/>
          <p:cNvGraphicFramePr>
            <a:graphicFrameLocks noChangeAspect="1"/>
          </p:cNvGraphicFramePr>
          <p:nvPr/>
        </p:nvGraphicFramePr>
        <p:xfrm>
          <a:off x="5492908" y="1286433"/>
          <a:ext cx="1136354" cy="39042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9" r:id="rId26" imgW="1146175" imgH="397510" progId="Word.Document.8">
                  <p:embed/>
                </p:oleObj>
              </mc:Choice>
              <mc:Fallback>
                <p:oleObj r:id="rId26" imgW="1146175" imgH="397510" progId="Word.Document.8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27"/>
                      <a:stretch>
                        <a:fillRect/>
                      </a:stretch>
                    </p:blipFill>
                    <p:spPr>
                      <a:xfrm>
                        <a:off x="5492908" y="1286433"/>
                        <a:ext cx="1136354" cy="390423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184" name="对象 7183"/>
          <p:cNvGraphicFramePr>
            <a:graphicFrameLocks noChangeAspect="1"/>
          </p:cNvGraphicFramePr>
          <p:nvPr/>
        </p:nvGraphicFramePr>
        <p:xfrm>
          <a:off x="5719860" y="4114621"/>
          <a:ext cx="1137942" cy="39042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0" r:id="rId29" imgW="1146175" imgH="397510" progId="Word.Document.8">
                  <p:embed/>
                </p:oleObj>
              </mc:Choice>
              <mc:Fallback>
                <p:oleObj r:id="rId29" imgW="1146175" imgH="397510" progId="Word.Document.8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30"/>
                      <a:stretch>
                        <a:fillRect/>
                      </a:stretch>
                    </p:blipFill>
                    <p:spPr>
                      <a:xfrm>
                        <a:off x="5719860" y="4114621"/>
                        <a:ext cx="1137942" cy="390423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500"/>
                                        <p:tgtEl>
                                          <p:spTgt spid="71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2" dur="500"/>
                                        <p:tgtEl>
                                          <p:spTgt spid="7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7" dur="500"/>
                                        <p:tgtEl>
                                          <p:spTgt spid="7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22" dur="500"/>
                                        <p:tgtEl>
                                          <p:spTgt spid="7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27" dur="500"/>
                                        <p:tgtEl>
                                          <p:spTgt spid="71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32" dur="500"/>
                                        <p:tgtEl>
                                          <p:spTgt spid="7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37" dur="500"/>
                                        <p:tgtEl>
                                          <p:spTgt spid="71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42" dur="500"/>
                                        <p:tgtEl>
                                          <p:spTgt spid="7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361" name="对象 8197"/>
          <p:cNvGraphicFramePr>
            <a:graphicFrameLocks noChangeAspect="1"/>
          </p:cNvGraphicFramePr>
          <p:nvPr/>
        </p:nvGraphicFramePr>
        <p:xfrm>
          <a:off x="1301909" y="1954125"/>
          <a:ext cx="9589770" cy="118491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99" r:id="rId5" imgW="9582150" imgH="1187450" progId="Word.Document.8">
                  <p:embed/>
                </p:oleObj>
              </mc:Choice>
              <mc:Fallback>
                <p:oleObj r:id="rId5" imgW="9582150" imgH="1187450" progId="Word.Document.8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301909" y="1954125"/>
                        <a:ext cx="9589770" cy="118491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200" name="对象 8199"/>
          <p:cNvGraphicFramePr>
            <a:graphicFrameLocks noChangeAspect="1"/>
          </p:cNvGraphicFramePr>
          <p:nvPr/>
        </p:nvGraphicFramePr>
        <p:xfrm>
          <a:off x="1307759" y="3171892"/>
          <a:ext cx="9578069" cy="178071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0" r:id="rId8" imgW="9571990" imgH="1784350" progId="Word.Document.8">
                  <p:embed/>
                </p:oleObj>
              </mc:Choice>
              <mc:Fallback>
                <p:oleObj r:id="rId8" imgW="9571990" imgH="1784350" progId="Word.Document.8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1307759" y="3171892"/>
                        <a:ext cx="9578069" cy="1780711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500"/>
                                        <p:tgtEl>
                                          <p:spTgt spid="82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385" name="对象 9222"/>
          <p:cNvGraphicFramePr>
            <a:graphicFrameLocks noChangeAspect="1"/>
          </p:cNvGraphicFramePr>
          <p:nvPr/>
        </p:nvGraphicFramePr>
        <p:xfrm>
          <a:off x="1340462" y="1112123"/>
          <a:ext cx="9511410" cy="353761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3" r:id="rId5" imgW="9563100" imgH="3573780" progId="Word.Document.8">
                  <p:embed/>
                </p:oleObj>
              </mc:Choice>
              <mc:Fallback>
                <p:oleObj r:id="rId5" imgW="9563100" imgH="3573780" progId="Word.Document.8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340462" y="1112123"/>
                        <a:ext cx="9511410" cy="3537617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224" name="对象 9223"/>
          <p:cNvGraphicFramePr>
            <a:graphicFrameLocks noChangeAspect="1"/>
          </p:cNvGraphicFramePr>
          <p:nvPr/>
        </p:nvGraphicFramePr>
        <p:xfrm>
          <a:off x="1327765" y="4311690"/>
          <a:ext cx="9578068" cy="59357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4" r:id="rId8" imgW="9581515" imgH="594360" progId="Word.Document.8">
                  <p:embed/>
                </p:oleObj>
              </mc:Choice>
              <mc:Fallback>
                <p:oleObj r:id="rId8" imgW="9581515" imgH="594360" progId="Word.Document.8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1327765" y="4311690"/>
                        <a:ext cx="9578068" cy="59357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92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226" name="对象 9225"/>
          <p:cNvGraphicFramePr>
            <a:graphicFrameLocks noChangeAspect="1"/>
          </p:cNvGraphicFramePr>
          <p:nvPr/>
        </p:nvGraphicFramePr>
        <p:xfrm>
          <a:off x="1228384" y="1122640"/>
          <a:ext cx="9578069" cy="241872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48" r:id="rId5" imgW="9571990" imgH="2423160" progId="Word.Document.8">
                  <p:embed/>
                </p:oleObj>
              </mc:Choice>
              <mc:Fallback>
                <p:oleObj r:id="rId5" imgW="9571990" imgH="2423160" progId="Word.Document.8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228384" y="1122640"/>
                        <a:ext cx="9578069" cy="241872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227" name="对象 9226"/>
          <p:cNvGraphicFramePr>
            <a:graphicFrameLocks noChangeAspect="1"/>
          </p:cNvGraphicFramePr>
          <p:nvPr/>
        </p:nvGraphicFramePr>
        <p:xfrm>
          <a:off x="1217275" y="3331865"/>
          <a:ext cx="9578068" cy="912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49" r:id="rId8" imgW="9563100" imgH="917575" progId="Word.Document.8">
                  <p:embed/>
                </p:oleObj>
              </mc:Choice>
              <mc:Fallback>
                <p:oleObj r:id="rId8" imgW="9563100" imgH="917575" progId="Word.Document.8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1217275" y="3331865"/>
                        <a:ext cx="9578068" cy="91257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228" name="对象 9227"/>
          <p:cNvGraphicFramePr>
            <a:graphicFrameLocks noChangeAspect="1"/>
          </p:cNvGraphicFramePr>
          <p:nvPr/>
        </p:nvGraphicFramePr>
        <p:xfrm>
          <a:off x="1674356" y="4003203"/>
          <a:ext cx="5272302" cy="39518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50" r:id="rId11" imgW="5276215" imgH="397510" progId="Word.Document.8">
                  <p:embed/>
                </p:oleObj>
              </mc:Choice>
              <mc:Fallback>
                <p:oleObj r:id="rId11" imgW="5276215" imgH="397510" progId="Word.Document.8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1674356" y="4003203"/>
                        <a:ext cx="5272302" cy="395184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92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92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92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7409" name="对象 10246"/>
          <p:cNvGraphicFramePr>
            <a:graphicFrameLocks noChangeAspect="1"/>
          </p:cNvGraphicFramePr>
          <p:nvPr/>
        </p:nvGraphicFramePr>
        <p:xfrm>
          <a:off x="1293476" y="872239"/>
          <a:ext cx="9520933" cy="176166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72" r:id="rId5" imgW="9571990" imgH="1784350" progId="Word.Document.8">
                  <p:embed/>
                </p:oleObj>
              </mc:Choice>
              <mc:Fallback>
                <p:oleObj r:id="rId5" imgW="9571990" imgH="1784350" progId="Word.Document.8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293476" y="872239"/>
                        <a:ext cx="9520933" cy="1761666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48" name="对象 10247"/>
          <p:cNvGraphicFramePr>
            <a:graphicFrameLocks noChangeAspect="1"/>
          </p:cNvGraphicFramePr>
          <p:nvPr/>
        </p:nvGraphicFramePr>
        <p:xfrm>
          <a:off x="1220470" y="2557725"/>
          <a:ext cx="9578068" cy="356142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73" r:id="rId8" imgW="9571990" imgH="3569335" progId="Word.Document.8">
                  <p:embed/>
                </p:oleObj>
              </mc:Choice>
              <mc:Fallback>
                <p:oleObj r:id="rId8" imgW="9571990" imgH="3569335" progId="Word.Document.8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1220470" y="2557725"/>
                        <a:ext cx="9578068" cy="3561423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49" name="对象 10248"/>
          <p:cNvGraphicFramePr>
            <a:graphicFrameLocks noChangeAspect="1"/>
          </p:cNvGraphicFramePr>
          <p:nvPr/>
        </p:nvGraphicFramePr>
        <p:xfrm>
          <a:off x="1737860" y="5985832"/>
          <a:ext cx="5272302" cy="39518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74" r:id="rId11" imgW="5276215" imgH="397510" progId="Word.Document.8">
                  <p:embed/>
                </p:oleObj>
              </mc:Choice>
              <mc:Fallback>
                <p:oleObj r:id="rId11" imgW="5276215" imgH="397510" progId="Word.Document.8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1737860" y="5985832"/>
                        <a:ext cx="5272302" cy="395184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02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102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8433" name="对象 11273"/>
          <p:cNvGraphicFramePr>
            <a:graphicFrameLocks noChangeAspect="1"/>
          </p:cNvGraphicFramePr>
          <p:nvPr/>
        </p:nvGraphicFramePr>
        <p:xfrm>
          <a:off x="1307759" y="1676856"/>
          <a:ext cx="9578069" cy="912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196" r:id="rId5" imgW="9581515" imgH="913130" progId="Word.Document.8">
                  <p:embed/>
                </p:oleObj>
              </mc:Choice>
              <mc:Fallback>
                <p:oleObj r:id="rId5" imgW="9581515" imgH="913130" progId="Word.Document.8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307759" y="1676856"/>
                        <a:ext cx="9578069" cy="91257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275" name="对象 11274"/>
          <p:cNvGraphicFramePr>
            <a:graphicFrameLocks noChangeAspect="1"/>
          </p:cNvGraphicFramePr>
          <p:nvPr/>
        </p:nvGraphicFramePr>
        <p:xfrm>
          <a:off x="1307759" y="2667198"/>
          <a:ext cx="9578069" cy="183784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197" r:id="rId8" imgW="9571990" imgH="1842770" progId="Word.Document.8">
                  <p:embed/>
                </p:oleObj>
              </mc:Choice>
              <mc:Fallback>
                <p:oleObj r:id="rId8" imgW="9571990" imgH="1842770" progId="Word.Document.8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1307759" y="2667198"/>
                        <a:ext cx="9578069" cy="1837846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276" name="对象 11275"/>
          <p:cNvGraphicFramePr>
            <a:graphicFrameLocks noChangeAspect="1"/>
          </p:cNvGraphicFramePr>
          <p:nvPr/>
        </p:nvGraphicFramePr>
        <p:xfrm>
          <a:off x="1393462" y="4509807"/>
          <a:ext cx="9578069" cy="59515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198" r:id="rId11" imgW="9581515" imgH="595630" progId="Word.Document.8">
                  <p:embed/>
                </p:oleObj>
              </mc:Choice>
              <mc:Fallback>
                <p:oleObj r:id="rId11" imgW="9581515" imgH="595630" progId="Word.Document.8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1393462" y="4509807"/>
                        <a:ext cx="9578069" cy="595157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112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112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9458" name="对象 18442"/>
          <p:cNvGraphicFramePr>
            <a:graphicFrameLocks noChangeAspect="1"/>
          </p:cNvGraphicFramePr>
          <p:nvPr/>
        </p:nvGraphicFramePr>
        <p:xfrm>
          <a:off x="1242689" y="867390"/>
          <a:ext cx="9576481" cy="563098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18" r:id="rId5" imgW="9578340" imgH="5668010" progId="Word.Document.8">
                  <p:embed/>
                </p:oleObj>
              </mc:Choice>
              <mc:Fallback>
                <p:oleObj r:id="rId5" imgW="9578340" imgH="5668010" progId="Word.Document.8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242689" y="867390"/>
                        <a:ext cx="9576481" cy="5630984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9459" name="图片 18443" descr="C:/Documents and Settings/Administrator/Application Data/Microsoft/Word/20SXB5-34.TIF"/>
          <p:cNvPicPr>
            <a:picLocks noChangeAspect="1"/>
          </p:cNvPicPr>
          <p:nvPr/>
        </p:nvPicPr>
        <p:blipFill>
          <a:blip r:embed="rId7" r:link="rId8"/>
          <a:stretch>
            <a:fillRect/>
          </a:stretch>
        </p:blipFill>
        <p:spPr>
          <a:xfrm>
            <a:off x="6648947" y="4676974"/>
            <a:ext cx="4418449" cy="1418856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>
    <p:circl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0481" name="对象 19462"/>
          <p:cNvGraphicFramePr>
            <a:graphicFrameLocks noChangeAspect="1"/>
          </p:cNvGraphicFramePr>
          <p:nvPr/>
        </p:nvGraphicFramePr>
        <p:xfrm>
          <a:off x="1307759" y="915055"/>
          <a:ext cx="9578069" cy="150614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45" r:id="rId5" imgW="9581515" imgH="1507490" progId="Word.Document.8">
                  <p:embed/>
                </p:oleObj>
              </mc:Choice>
              <mc:Fallback>
                <p:oleObj r:id="rId5" imgW="9581515" imgH="1507490" progId="Word.Document.8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307759" y="915055"/>
                        <a:ext cx="9578069" cy="1506146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464" name="对象 19463"/>
          <p:cNvGraphicFramePr>
            <a:graphicFrameLocks noChangeAspect="1"/>
          </p:cNvGraphicFramePr>
          <p:nvPr/>
        </p:nvGraphicFramePr>
        <p:xfrm>
          <a:off x="1307306" y="2320111"/>
          <a:ext cx="9585325" cy="152971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46" r:id="rId8" imgW="9588500" imgH="1530350" progId="Word.Document.8">
                  <p:embed/>
                </p:oleObj>
              </mc:Choice>
              <mc:Fallback>
                <p:oleObj r:id="rId8" imgW="9588500" imgH="1530350" progId="Word.Document.8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1307306" y="2320111"/>
                        <a:ext cx="9585325" cy="152971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" name="对象 1"/>
          <p:cNvGraphicFramePr>
            <a:graphicFrameLocks noChangeAspect="1"/>
          </p:cNvGraphicFramePr>
          <p:nvPr/>
        </p:nvGraphicFramePr>
        <p:xfrm>
          <a:off x="1300321" y="3725049"/>
          <a:ext cx="9585325" cy="1187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47" r:id="rId11" imgW="9588500" imgH="1187450" progId="Word.Document.8">
                  <p:embed/>
                </p:oleObj>
              </mc:Choice>
              <mc:Fallback>
                <p:oleObj r:id="rId11" imgW="9588500" imgH="1187450" progId="Word.Document.8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1300321" y="3725049"/>
                        <a:ext cx="9585325" cy="118745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对象 3"/>
          <p:cNvGraphicFramePr>
            <a:graphicFrameLocks noChangeAspect="1"/>
          </p:cNvGraphicFramePr>
          <p:nvPr/>
        </p:nvGraphicFramePr>
        <p:xfrm>
          <a:off x="1235551" y="4782324"/>
          <a:ext cx="9585325" cy="1123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48" r:id="rId14" imgW="9588500" imgH="1123950" progId="Word.Document.8">
                  <p:embed/>
                </p:oleObj>
              </mc:Choice>
              <mc:Fallback>
                <p:oleObj r:id="rId14" imgW="9588500" imgH="1123950" progId="Word.Document.8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15"/>
                      <a:stretch>
                        <a:fillRect/>
                      </a:stretch>
                    </p:blipFill>
                    <p:spPr>
                      <a:xfrm>
                        <a:off x="1235551" y="4782324"/>
                        <a:ext cx="9585325" cy="112395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500"/>
                                        <p:tgtEl>
                                          <p:spTgt spid="194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1505" name="对象 20486"/>
          <p:cNvGraphicFramePr>
            <a:graphicFrameLocks noChangeAspect="1"/>
          </p:cNvGraphicFramePr>
          <p:nvPr/>
        </p:nvGraphicFramePr>
        <p:xfrm>
          <a:off x="1307759" y="1699076"/>
          <a:ext cx="9578069" cy="59357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66" r:id="rId5" imgW="9581515" imgH="594360" progId="Word.Document.8">
                  <p:embed/>
                </p:oleObj>
              </mc:Choice>
              <mc:Fallback>
                <p:oleObj r:id="rId5" imgW="9581515" imgH="594360" progId="Word.Document.8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307759" y="1699076"/>
                        <a:ext cx="9578069" cy="59357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1506" name="图片 20487" descr="C:/Documents and Settings/Administrator/Application Data/Microsoft/Word/20SXB5-35.TIF"/>
          <p:cNvPicPr>
            <a:picLocks noChangeAspect="1"/>
          </p:cNvPicPr>
          <p:nvPr/>
        </p:nvPicPr>
        <p:blipFill>
          <a:blip r:embed="rId7" r:link="rId8"/>
          <a:stretch>
            <a:fillRect/>
          </a:stretch>
        </p:blipFill>
        <p:spPr>
          <a:xfrm>
            <a:off x="3277335" y="2460877"/>
            <a:ext cx="6399134" cy="2491726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>
    <p:circl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2529" name="对象 21511"/>
          <p:cNvGraphicFramePr>
            <a:graphicFrameLocks noChangeAspect="1"/>
          </p:cNvGraphicFramePr>
          <p:nvPr/>
        </p:nvGraphicFramePr>
        <p:xfrm>
          <a:off x="1331596" y="819464"/>
          <a:ext cx="9587230" cy="301053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291" r:id="rId5" imgW="9588500" imgH="3028950" progId="Word.Document.8">
                  <p:embed/>
                </p:oleObj>
              </mc:Choice>
              <mc:Fallback>
                <p:oleObj r:id="rId5" imgW="9588500" imgH="3028950" progId="Word.Document.8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331596" y="819464"/>
                        <a:ext cx="9587230" cy="301053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516" name="对象 21515"/>
          <p:cNvGraphicFramePr>
            <a:graphicFrameLocks noChangeAspect="1"/>
          </p:cNvGraphicFramePr>
          <p:nvPr/>
        </p:nvGraphicFramePr>
        <p:xfrm>
          <a:off x="1312712" y="3675173"/>
          <a:ext cx="9528810" cy="2857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292" r:id="rId8" imgW="9531350" imgH="2876550" progId="Word.Document.8">
                  <p:embed/>
                </p:oleObj>
              </mc:Choice>
              <mc:Fallback>
                <p:oleObj r:id="rId8" imgW="9531350" imgH="2876550" progId="Word.Document.8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1312712" y="3675173"/>
                        <a:ext cx="9528810" cy="28575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15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3553" name="对象 22537"/>
          <p:cNvGraphicFramePr>
            <a:graphicFrameLocks noChangeAspect="1"/>
          </p:cNvGraphicFramePr>
          <p:nvPr/>
        </p:nvGraphicFramePr>
        <p:xfrm>
          <a:off x="1302859" y="1023144"/>
          <a:ext cx="9585325" cy="2070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15" r:id="rId5" imgW="9588500" imgH="2070100" progId="Word.Document.8">
                  <p:embed/>
                </p:oleObj>
              </mc:Choice>
              <mc:Fallback>
                <p:oleObj r:id="rId5" imgW="9588500" imgH="2070100" progId="Word.Document.8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302859" y="1023144"/>
                        <a:ext cx="9585325" cy="20701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" name="对象 22537"/>
          <p:cNvGraphicFramePr>
            <a:graphicFrameLocks noChangeAspect="1"/>
          </p:cNvGraphicFramePr>
          <p:nvPr/>
        </p:nvGraphicFramePr>
        <p:xfrm>
          <a:off x="1303494" y="3289142"/>
          <a:ext cx="9585325" cy="288861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16" r:id="rId8" imgW="9588500" imgH="2889250" progId="Word.Document.8">
                  <p:embed/>
                </p:oleObj>
              </mc:Choice>
              <mc:Fallback>
                <p:oleObj r:id="rId8" imgW="9588500" imgH="2889250" progId="Word.Document.8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1303494" y="3289142"/>
                        <a:ext cx="9585325" cy="288861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35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4577" name="对象 23558"/>
          <p:cNvGraphicFramePr>
            <a:graphicFrameLocks noChangeAspect="1"/>
          </p:cNvGraphicFramePr>
          <p:nvPr/>
        </p:nvGraphicFramePr>
        <p:xfrm>
          <a:off x="1275398" y="1040684"/>
          <a:ext cx="9765345" cy="43708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38" r:id="rId5" imgW="9772015" imgH="4399915" progId="Word.Document.8">
                  <p:embed/>
                </p:oleObj>
              </mc:Choice>
              <mc:Fallback>
                <p:oleObj r:id="rId5" imgW="9772015" imgH="4399915" progId="Word.Document.8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275398" y="1040684"/>
                        <a:ext cx="9765345" cy="4370837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circl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3560" name="对象 23559"/>
          <p:cNvGraphicFramePr>
            <a:graphicFrameLocks noChangeAspect="1"/>
          </p:cNvGraphicFramePr>
          <p:nvPr/>
        </p:nvGraphicFramePr>
        <p:xfrm>
          <a:off x="1307400" y="1066878"/>
          <a:ext cx="9576481" cy="242982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63" r:id="rId5" imgW="9578340" imgH="2447290" progId="Word.Document.8">
                  <p:embed/>
                </p:oleObj>
              </mc:Choice>
              <mc:Fallback>
                <p:oleObj r:id="rId5" imgW="9578340" imgH="2447290" progId="Word.Document.8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307400" y="1066878"/>
                        <a:ext cx="9576481" cy="2429829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601" name="对象 24580"/>
          <p:cNvGraphicFramePr>
            <a:graphicFrameLocks noChangeAspect="1"/>
          </p:cNvGraphicFramePr>
          <p:nvPr/>
        </p:nvGraphicFramePr>
        <p:xfrm>
          <a:off x="1298757" y="3497178"/>
          <a:ext cx="9585325" cy="29895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64" r:id="rId8" imgW="9588500" imgH="2990850" progId="Word.Document.8">
                  <p:embed/>
                </p:oleObj>
              </mc:Choice>
              <mc:Fallback>
                <p:oleObj r:id="rId8" imgW="9588500" imgH="2990850" progId="Word.Document.8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1298757" y="3497178"/>
                        <a:ext cx="9585325" cy="298958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235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56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6625" name="对象 25605"/>
          <p:cNvGraphicFramePr>
            <a:graphicFrameLocks noChangeAspect="1"/>
          </p:cNvGraphicFramePr>
          <p:nvPr/>
        </p:nvGraphicFramePr>
        <p:xfrm>
          <a:off x="1296650" y="1372136"/>
          <a:ext cx="9578068" cy="59357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387" r:id="rId5" imgW="9581515" imgH="594360" progId="Word.Document.8">
                  <p:embed/>
                </p:oleObj>
              </mc:Choice>
              <mc:Fallback>
                <p:oleObj r:id="rId5" imgW="9581515" imgH="594360" progId="Word.Document.8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296650" y="1372136"/>
                        <a:ext cx="9578068" cy="59357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6626" name="图片 25606" descr="C:/Documents and Settings/Administrator/Application Data/Microsoft/Word/20SXB5-35+.TIF"/>
          <p:cNvPicPr>
            <a:picLocks noChangeAspect="1"/>
          </p:cNvPicPr>
          <p:nvPr/>
        </p:nvPicPr>
        <p:blipFill>
          <a:blip r:embed="rId7" r:link="rId8"/>
          <a:stretch>
            <a:fillRect/>
          </a:stretch>
        </p:blipFill>
        <p:spPr>
          <a:xfrm>
            <a:off x="3658235" y="2133937"/>
            <a:ext cx="5484972" cy="2023536"/>
          </a:xfrm>
          <a:prstGeom prst="rect">
            <a:avLst/>
          </a:prstGeom>
          <a:noFill/>
          <a:ln w="9525">
            <a:noFill/>
          </a:ln>
        </p:spPr>
      </p:pic>
      <p:graphicFrame>
        <p:nvGraphicFramePr>
          <p:cNvPr id="25609" name="对象 25608"/>
          <p:cNvGraphicFramePr>
            <a:graphicFrameLocks noChangeAspect="1"/>
          </p:cNvGraphicFramePr>
          <p:nvPr/>
        </p:nvGraphicFramePr>
        <p:xfrm>
          <a:off x="1304585" y="4606618"/>
          <a:ext cx="10089111" cy="73640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388" r:id="rId10" imgW="10092055" imgH="742315" progId="Word.Document.8">
                  <p:embed/>
                </p:oleObj>
              </mc:Choice>
              <mc:Fallback>
                <p:oleObj r:id="rId10" imgW="10092055" imgH="742315" progId="Word.Document.8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304585" y="4606618"/>
                        <a:ext cx="10089111" cy="736408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56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7649" name="对象 26628"/>
          <p:cNvGraphicFramePr>
            <a:graphicFrameLocks noChangeAspect="1"/>
          </p:cNvGraphicFramePr>
          <p:nvPr/>
        </p:nvGraphicFramePr>
        <p:xfrm>
          <a:off x="1304131" y="896068"/>
          <a:ext cx="9585325" cy="1187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13" r:id="rId5" imgW="9588500" imgH="1187450" progId="Word.Document.8">
                  <p:embed/>
                </p:oleObj>
              </mc:Choice>
              <mc:Fallback>
                <p:oleObj r:id="rId5" imgW="9588500" imgH="1187450" progId="Word.Document.8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304131" y="896068"/>
                        <a:ext cx="9585325" cy="118745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630" name="对象 26629"/>
          <p:cNvGraphicFramePr>
            <a:graphicFrameLocks noChangeAspect="1"/>
          </p:cNvGraphicFramePr>
          <p:nvPr/>
        </p:nvGraphicFramePr>
        <p:xfrm>
          <a:off x="1301909" y="2082386"/>
          <a:ext cx="9589770" cy="93154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14" r:id="rId8" imgW="9582150" imgH="933450" progId="Word.Document.8">
                  <p:embed/>
                </p:oleObj>
              </mc:Choice>
              <mc:Fallback>
                <p:oleObj r:id="rId8" imgW="9582150" imgH="933450" progId="Word.Document.8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1301909" y="2082386"/>
                        <a:ext cx="9589770" cy="93154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631" name="对象 26630"/>
          <p:cNvGraphicFramePr>
            <a:graphicFrameLocks noChangeAspect="1"/>
          </p:cNvGraphicFramePr>
          <p:nvPr/>
        </p:nvGraphicFramePr>
        <p:xfrm>
          <a:off x="1302044" y="3013948"/>
          <a:ext cx="9578069" cy="150614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15" r:id="rId11" imgW="9581515" imgH="1507490" progId="Word.Document.8">
                  <p:embed/>
                </p:oleObj>
              </mc:Choice>
              <mc:Fallback>
                <p:oleObj r:id="rId11" imgW="9581515" imgH="1507490" progId="Word.Document.8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1302044" y="3013948"/>
                        <a:ext cx="9578069" cy="1506146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633" name="对象 26632"/>
          <p:cNvGraphicFramePr>
            <a:graphicFrameLocks noChangeAspect="1"/>
          </p:cNvGraphicFramePr>
          <p:nvPr/>
        </p:nvGraphicFramePr>
        <p:xfrm>
          <a:off x="1304131" y="4519748"/>
          <a:ext cx="9585325" cy="205613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16" r:id="rId14" imgW="9588500" imgH="2057400" progId="Word.Document.8">
                  <p:embed/>
                </p:oleObj>
              </mc:Choice>
              <mc:Fallback>
                <p:oleObj r:id="rId14" imgW="9588500" imgH="2057400" progId="Word.Document.8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15"/>
                      <a:stretch>
                        <a:fillRect/>
                      </a:stretch>
                    </p:blipFill>
                    <p:spPr>
                      <a:xfrm>
                        <a:off x="1304131" y="4519748"/>
                        <a:ext cx="9585325" cy="205613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500"/>
                                        <p:tgtEl>
                                          <p:spTgt spid="266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2" dur="500"/>
                                        <p:tgtEl>
                                          <p:spTgt spid="266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7" dur="500"/>
                                        <p:tgtEl>
                                          <p:spTgt spid="266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8673" name="对象 27654"/>
          <p:cNvGraphicFramePr>
            <a:graphicFrameLocks noChangeAspect="1"/>
          </p:cNvGraphicFramePr>
          <p:nvPr/>
        </p:nvGraphicFramePr>
        <p:xfrm>
          <a:off x="1367449" y="975499"/>
          <a:ext cx="9578069" cy="530563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34" r:id="rId5" imgW="9581515" imgH="5307965" progId="Word.Document.8">
                  <p:embed/>
                </p:oleObj>
              </mc:Choice>
              <mc:Fallback>
                <p:oleObj r:id="rId5" imgW="9581515" imgH="5307965" progId="Word.Document.8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367449" y="975499"/>
                        <a:ext cx="9578069" cy="5305631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circl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9697" name="对象 28678"/>
          <p:cNvGraphicFramePr>
            <a:graphicFrameLocks noChangeAspect="1"/>
          </p:cNvGraphicFramePr>
          <p:nvPr/>
        </p:nvGraphicFramePr>
        <p:xfrm>
          <a:off x="1296650" y="1126138"/>
          <a:ext cx="9578068" cy="264408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459" r:id="rId5" imgW="9581515" imgH="2647315" progId="Word.Document.8">
                  <p:embed/>
                </p:oleObj>
              </mc:Choice>
              <mc:Fallback>
                <p:oleObj r:id="rId5" imgW="9581515" imgH="2647315" progId="Word.Document.8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296650" y="1126138"/>
                        <a:ext cx="9578068" cy="2644086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8680" name="对象 28679"/>
          <p:cNvGraphicFramePr>
            <a:graphicFrameLocks noChangeAspect="1"/>
          </p:cNvGraphicFramePr>
          <p:nvPr/>
        </p:nvGraphicFramePr>
        <p:xfrm>
          <a:off x="1296650" y="3809901"/>
          <a:ext cx="9578068" cy="232190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460" r:id="rId8" imgW="9581515" imgH="2322830" progId="Word.Document.8">
                  <p:embed/>
                </p:oleObj>
              </mc:Choice>
              <mc:Fallback>
                <p:oleObj r:id="rId8" imgW="9581515" imgH="2322830" progId="Word.Document.8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1296650" y="3809901"/>
                        <a:ext cx="9578068" cy="2321908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286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0721" name="对象 29702"/>
          <p:cNvGraphicFramePr>
            <a:graphicFrameLocks noChangeAspect="1"/>
          </p:cNvGraphicFramePr>
          <p:nvPr/>
        </p:nvGraphicFramePr>
        <p:xfrm>
          <a:off x="1372830" y="1600676"/>
          <a:ext cx="9578068" cy="145694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83" r:id="rId5" imgW="9581515" imgH="1458595" progId="Word.Document.8">
                  <p:embed/>
                </p:oleObj>
              </mc:Choice>
              <mc:Fallback>
                <p:oleObj r:id="rId5" imgW="9581515" imgH="1458595" progId="Word.Document.8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372830" y="1600676"/>
                        <a:ext cx="9578068" cy="1456946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9704" name="对象 29703"/>
          <p:cNvGraphicFramePr>
            <a:graphicFrameLocks noChangeAspect="1"/>
          </p:cNvGraphicFramePr>
          <p:nvPr/>
        </p:nvGraphicFramePr>
        <p:xfrm>
          <a:off x="1383940" y="3038577"/>
          <a:ext cx="9578069" cy="145694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84" r:id="rId8" imgW="9581515" imgH="1458595" progId="Word.Document.8">
                  <p:embed/>
                </p:oleObj>
              </mc:Choice>
              <mc:Fallback>
                <p:oleObj r:id="rId8" imgW="9581515" imgH="1458595" progId="Word.Document.8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1383940" y="3038577"/>
                        <a:ext cx="9578069" cy="1456946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297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1745" name="对象 31748"/>
          <p:cNvGraphicFramePr>
            <a:graphicFrameLocks noChangeAspect="1"/>
          </p:cNvGraphicFramePr>
          <p:nvPr/>
        </p:nvGraphicFramePr>
        <p:xfrm>
          <a:off x="1307759" y="1653050"/>
          <a:ext cx="9578069" cy="159502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07" r:id="rId5" imgW="9581515" imgH="1597025" progId="Word.Document.8">
                  <p:embed/>
                </p:oleObj>
              </mc:Choice>
              <mc:Fallback>
                <p:oleObj r:id="rId5" imgW="9581515" imgH="1597025" progId="Word.Document.8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307759" y="1653050"/>
                        <a:ext cx="9578069" cy="1595022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1750" name="对象 31749"/>
          <p:cNvGraphicFramePr>
            <a:graphicFrameLocks noChangeAspect="1"/>
          </p:cNvGraphicFramePr>
          <p:nvPr/>
        </p:nvGraphicFramePr>
        <p:xfrm>
          <a:off x="1307759" y="3409084"/>
          <a:ext cx="9578069" cy="20044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08" r:id="rId8" imgW="9581515" imgH="2005330" progId="Word.Document.8">
                  <p:embed/>
                </p:oleObj>
              </mc:Choice>
              <mc:Fallback>
                <p:oleObj r:id="rId8" imgW="9581515" imgH="2005330" progId="Word.Document.8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1307759" y="3409084"/>
                        <a:ext cx="9578069" cy="200449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17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2769" name="对象 30726"/>
          <p:cNvGraphicFramePr>
            <a:graphicFrameLocks noChangeAspect="1"/>
          </p:cNvGraphicFramePr>
          <p:nvPr/>
        </p:nvGraphicFramePr>
        <p:xfrm>
          <a:off x="1307759" y="1275324"/>
          <a:ext cx="9578069" cy="474380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530" r:id="rId5" imgW="9581515" imgH="4747260" progId="Word.Document.8">
                  <p:embed/>
                </p:oleObj>
              </mc:Choice>
              <mc:Fallback>
                <p:oleObj r:id="rId5" imgW="9581515" imgH="4747260" progId="Word.Document.8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307759" y="1275324"/>
                        <a:ext cx="9578069" cy="4743802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circl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3793" name="对象 32773"/>
          <p:cNvGraphicFramePr>
            <a:graphicFrameLocks noChangeAspect="1"/>
          </p:cNvGraphicFramePr>
          <p:nvPr/>
        </p:nvGraphicFramePr>
        <p:xfrm>
          <a:off x="1224121" y="947609"/>
          <a:ext cx="9585325" cy="161163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557" r:id="rId5" imgW="9588500" imgH="1612900" progId="Word.Document.8">
                  <p:embed/>
                </p:oleObj>
              </mc:Choice>
              <mc:Fallback>
                <p:oleObj r:id="rId5" imgW="9588500" imgH="1612900" progId="Word.Document.8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224121" y="947609"/>
                        <a:ext cx="9585325" cy="161163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2775" name="对象 32774"/>
          <p:cNvGraphicFramePr>
            <a:graphicFrameLocks noChangeAspect="1"/>
          </p:cNvGraphicFramePr>
          <p:nvPr/>
        </p:nvGraphicFramePr>
        <p:xfrm>
          <a:off x="1144471" y="2558928"/>
          <a:ext cx="9585325" cy="10210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558" r:id="rId8" imgW="9588500" imgH="1022350" progId="Word.Document.8">
                  <p:embed/>
                </p:oleObj>
              </mc:Choice>
              <mc:Fallback>
                <p:oleObj r:id="rId8" imgW="9588500" imgH="1022350" progId="Word.Document.8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1144471" y="2558928"/>
                        <a:ext cx="9585325" cy="102108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2776" name="对象 32775"/>
          <p:cNvGraphicFramePr>
            <a:graphicFrameLocks noChangeAspect="1"/>
          </p:cNvGraphicFramePr>
          <p:nvPr/>
        </p:nvGraphicFramePr>
        <p:xfrm>
          <a:off x="1307759" y="3570251"/>
          <a:ext cx="9578069" cy="100145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559" r:id="rId11" imgW="9581515" imgH="1002665" progId="Word.Document.8">
                  <p:embed/>
                </p:oleObj>
              </mc:Choice>
              <mc:Fallback>
                <p:oleObj r:id="rId11" imgW="9581515" imgH="1002665" progId="Word.Document.8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1307759" y="3570251"/>
                        <a:ext cx="9578069" cy="1001451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2777" name="对象 32776"/>
          <p:cNvGraphicFramePr>
            <a:graphicFrameLocks noChangeAspect="1"/>
          </p:cNvGraphicFramePr>
          <p:nvPr/>
        </p:nvGraphicFramePr>
        <p:xfrm>
          <a:off x="1144290" y="4459020"/>
          <a:ext cx="9578068" cy="232190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560" r:id="rId14" imgW="9581515" imgH="2324100" progId="Word.Document.8">
                  <p:embed/>
                </p:oleObj>
              </mc:Choice>
              <mc:Fallback>
                <p:oleObj r:id="rId14" imgW="9581515" imgH="2324100" progId="Word.Document.8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15"/>
                      <a:stretch>
                        <a:fillRect/>
                      </a:stretch>
                    </p:blipFill>
                    <p:spPr>
                      <a:xfrm>
                        <a:off x="1144290" y="4459020"/>
                        <a:ext cx="9578068" cy="2321907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500"/>
                                        <p:tgtEl>
                                          <p:spTgt spid="327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2" dur="500"/>
                                        <p:tgtEl>
                                          <p:spTgt spid="327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7" dur="500"/>
                                        <p:tgtEl>
                                          <p:spTgt spid="327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4818" name="对象 44038"/>
          <p:cNvGraphicFramePr>
            <a:graphicFrameLocks noChangeAspect="1"/>
          </p:cNvGraphicFramePr>
          <p:nvPr/>
        </p:nvGraphicFramePr>
        <p:xfrm>
          <a:off x="1307124" y="1044403"/>
          <a:ext cx="9578069" cy="223461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579" r:id="rId5" imgW="9571990" imgH="2240280" progId="Word.Document.8">
                  <p:embed/>
                </p:oleObj>
              </mc:Choice>
              <mc:Fallback>
                <p:oleObj r:id="rId5" imgW="9571990" imgH="2240280" progId="Word.Document.8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307124" y="1044403"/>
                        <a:ext cx="9578069" cy="2234618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4040" name="对象 44039"/>
          <p:cNvGraphicFramePr>
            <a:graphicFrameLocks noChangeAspect="1"/>
          </p:cNvGraphicFramePr>
          <p:nvPr/>
        </p:nvGraphicFramePr>
        <p:xfrm>
          <a:off x="1307124" y="3133009"/>
          <a:ext cx="9578069" cy="27361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580" r:id="rId8" imgW="9581515" imgH="2738755" progId="Word.Document.8">
                  <p:embed/>
                </p:oleObj>
              </mc:Choice>
              <mc:Fallback>
                <p:oleObj r:id="rId8" imgW="9581515" imgH="2738755" progId="Word.Document.8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1307124" y="3133009"/>
                        <a:ext cx="9578069" cy="2736137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40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40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5841" name="对象 45063"/>
          <p:cNvGraphicFramePr>
            <a:graphicFrameLocks noChangeAspect="1"/>
          </p:cNvGraphicFramePr>
          <p:nvPr/>
        </p:nvGraphicFramePr>
        <p:xfrm>
          <a:off x="1304584" y="1015563"/>
          <a:ext cx="9578069" cy="145694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603" r:id="rId5" imgW="9581515" imgH="1458595" progId="Word.Document.8">
                  <p:embed/>
                </p:oleObj>
              </mc:Choice>
              <mc:Fallback>
                <p:oleObj r:id="rId5" imgW="9581515" imgH="1458595" progId="Word.Document.8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304584" y="1015563"/>
                        <a:ext cx="9578069" cy="1456946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5065" name="对象 45064"/>
          <p:cNvGraphicFramePr>
            <a:graphicFrameLocks noChangeAspect="1"/>
          </p:cNvGraphicFramePr>
          <p:nvPr/>
        </p:nvGraphicFramePr>
        <p:xfrm>
          <a:off x="1304131" y="2778889"/>
          <a:ext cx="9585325" cy="34086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604" r:id="rId8" imgW="9588500" imgH="3409950" progId="Word.Document.8">
                  <p:embed/>
                </p:oleObj>
              </mc:Choice>
              <mc:Fallback>
                <p:oleObj r:id="rId8" imgW="9588500" imgH="3409950" progId="Word.Document.8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1304131" y="2778889"/>
                        <a:ext cx="9585325" cy="340868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450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6865" name="对象 46086"/>
          <p:cNvGraphicFramePr>
            <a:graphicFrameLocks noChangeAspect="1"/>
          </p:cNvGraphicFramePr>
          <p:nvPr/>
        </p:nvGraphicFramePr>
        <p:xfrm>
          <a:off x="1307759" y="1165814"/>
          <a:ext cx="9578069" cy="452637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626" r:id="rId5" imgW="9581515" imgH="4529455" progId="Word.Document.8">
                  <p:embed/>
                </p:oleObj>
              </mc:Choice>
              <mc:Fallback>
                <p:oleObj r:id="rId5" imgW="9581515" imgH="4529455" progId="Word.Document.8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307759" y="1165814"/>
                        <a:ext cx="9578069" cy="4526371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circl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7889" name="对象 47109"/>
          <p:cNvGraphicFramePr>
            <a:graphicFrameLocks noChangeAspect="1"/>
          </p:cNvGraphicFramePr>
          <p:nvPr/>
        </p:nvGraphicFramePr>
        <p:xfrm>
          <a:off x="1307124" y="965339"/>
          <a:ext cx="9578069" cy="178229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650" r:id="rId5" imgW="9581515" imgH="1784350" progId="Word.Document.8">
                  <p:embed/>
                </p:oleObj>
              </mc:Choice>
              <mc:Fallback>
                <p:oleObj r:id="rId5" imgW="9581515" imgH="1784350" progId="Word.Document.8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307124" y="965339"/>
                        <a:ext cx="9578069" cy="1782299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circl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7890" name="对象 47110"/>
          <p:cNvGraphicFramePr>
            <a:graphicFrameLocks noChangeAspect="1"/>
          </p:cNvGraphicFramePr>
          <p:nvPr/>
        </p:nvGraphicFramePr>
        <p:xfrm>
          <a:off x="1247120" y="1072197"/>
          <a:ext cx="9578068" cy="59357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674" r:id="rId5" imgW="9571990" imgH="595630" progId="Word.Document.8">
                  <p:embed/>
                </p:oleObj>
              </mc:Choice>
              <mc:Fallback>
                <p:oleObj r:id="rId5" imgW="9571990" imgH="595630" progId="Word.Document.8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247120" y="1072197"/>
                        <a:ext cx="9578068" cy="59357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7891" name="图片 47111" descr="C:/Documents and Settings/Administrator/Application Data/Microsoft/Word/20SXB5-139.TIF"/>
          <p:cNvPicPr>
            <a:picLocks noChangeAspect="1"/>
          </p:cNvPicPr>
          <p:nvPr/>
        </p:nvPicPr>
        <p:blipFill>
          <a:blip r:embed="rId7" r:link="rId8"/>
          <a:stretch>
            <a:fillRect/>
          </a:stretch>
        </p:blipFill>
        <p:spPr>
          <a:xfrm>
            <a:off x="2466003" y="1672116"/>
            <a:ext cx="6627674" cy="351381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>
    <p:circl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8913" name="对象 48133"/>
          <p:cNvGraphicFramePr>
            <a:graphicFrameLocks noChangeAspect="1"/>
          </p:cNvGraphicFramePr>
          <p:nvPr/>
        </p:nvGraphicFramePr>
        <p:xfrm>
          <a:off x="1304131" y="972498"/>
          <a:ext cx="9585325" cy="542099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698" r:id="rId5" imgW="9588500" imgH="5422900" progId="Word.Document.8">
                  <p:embed/>
                </p:oleObj>
              </mc:Choice>
              <mc:Fallback>
                <p:oleObj r:id="rId5" imgW="9588500" imgH="5422900" progId="Word.Document.8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304131" y="972498"/>
                        <a:ext cx="9585325" cy="542099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circl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9937" name="对象 52227"/>
          <p:cNvGraphicFramePr>
            <a:graphicFrameLocks noChangeAspect="1"/>
          </p:cNvGraphicFramePr>
          <p:nvPr/>
        </p:nvGraphicFramePr>
        <p:xfrm>
          <a:off x="1307759" y="823076"/>
          <a:ext cx="9578069" cy="577699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22" r:id="rId5" imgW="9581515" imgH="5779135" progId="Word.Document.8">
                  <p:embed/>
                </p:oleObj>
              </mc:Choice>
              <mc:Fallback>
                <p:oleObj r:id="rId5" imgW="9581515" imgH="5779135" progId="Word.Document.8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307759" y="823076"/>
                        <a:ext cx="9578069" cy="5776996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circl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0961" name="对象 53251"/>
          <p:cNvGraphicFramePr>
            <a:graphicFrameLocks noChangeAspect="1"/>
          </p:cNvGraphicFramePr>
          <p:nvPr/>
        </p:nvGraphicFramePr>
        <p:xfrm>
          <a:off x="1475581" y="868602"/>
          <a:ext cx="9585325" cy="178371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47" r:id="rId5" imgW="9588500" imgH="1784350" progId="Word.Document.8">
                  <p:embed/>
                </p:oleObj>
              </mc:Choice>
              <mc:Fallback>
                <p:oleObj r:id="rId5" imgW="9588500" imgH="1784350" progId="Word.Document.8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475581" y="868602"/>
                        <a:ext cx="9585325" cy="178371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3253" name="对象 53252"/>
          <p:cNvGraphicFramePr>
            <a:graphicFrameLocks noChangeAspect="1"/>
          </p:cNvGraphicFramePr>
          <p:nvPr/>
        </p:nvGraphicFramePr>
        <p:xfrm>
          <a:off x="1476035" y="2360884"/>
          <a:ext cx="9520934" cy="439146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48" r:id="rId8" imgW="9523730" imgH="4422775" progId="Word.Document.8">
                  <p:embed/>
                </p:oleObj>
              </mc:Choice>
              <mc:Fallback>
                <p:oleObj r:id="rId8" imgW="9523730" imgH="4422775" progId="Word.Document.8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1476035" y="2360884"/>
                        <a:ext cx="9520934" cy="4391468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32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32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1985" name="对象 54275"/>
          <p:cNvGraphicFramePr>
            <a:graphicFrameLocks noChangeAspect="1"/>
          </p:cNvGraphicFramePr>
          <p:nvPr/>
        </p:nvGraphicFramePr>
        <p:xfrm>
          <a:off x="1307759" y="911880"/>
          <a:ext cx="9578069" cy="5183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770" r:id="rId5" imgW="9571990" imgH="5193665" progId="Word.Document.8">
                  <p:embed/>
                </p:oleObj>
              </mc:Choice>
              <mc:Fallback>
                <p:oleObj r:id="rId5" imgW="9571990" imgH="5193665" progId="Word.Document.8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307759" y="911880"/>
                        <a:ext cx="9578069" cy="518342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circl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3009" name="对象 55299"/>
          <p:cNvGraphicFramePr>
            <a:graphicFrameLocks noChangeAspect="1"/>
          </p:cNvGraphicFramePr>
          <p:nvPr/>
        </p:nvGraphicFramePr>
        <p:xfrm>
          <a:off x="1335700" y="922253"/>
          <a:ext cx="9520934" cy="4704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795" r:id="rId5" imgW="9523730" imgH="4736465" progId="Word.Document.8">
                  <p:embed/>
                </p:oleObj>
              </mc:Choice>
              <mc:Fallback>
                <p:oleObj r:id="rId5" imgW="9523730" imgH="4736465" progId="Word.Document.8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335700" y="922253"/>
                        <a:ext cx="9520934" cy="470412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5301" name="对象 55300"/>
          <p:cNvGraphicFramePr>
            <a:graphicFrameLocks noChangeAspect="1"/>
          </p:cNvGraphicFramePr>
          <p:nvPr/>
        </p:nvGraphicFramePr>
        <p:xfrm>
          <a:off x="1289537" y="5553280"/>
          <a:ext cx="9528810" cy="542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796" r:id="rId8" imgW="9531350" imgH="546100" progId="Word.Document.8">
                  <p:embed/>
                </p:oleObj>
              </mc:Choice>
              <mc:Fallback>
                <p:oleObj r:id="rId8" imgW="9531350" imgH="546100" progId="Word.Document.8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1289537" y="5553280"/>
                        <a:ext cx="9528810" cy="54292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553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4"/>
          <p:cNvPicPr preferRelativeResize="0"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240000" cy="6858000"/>
          </a:xfrm>
          <a:prstGeom prst="rect">
            <a:avLst/>
          </a:prstGeom>
        </p:spPr>
      </p:pic>
      <p:pic>
        <p:nvPicPr>
          <p:cNvPr id="9" name="图片 8" descr="logo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40255" y="426720"/>
            <a:ext cx="647700" cy="637540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3028950" y="2493010"/>
            <a:ext cx="6134100" cy="1783715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CN" sz="11000" b="1">
                <a:ln w="9525">
                  <a:solidFill>
                    <a:srgbClr val="FFFFFF"/>
                  </a:solidFill>
                  <a:prstDash val="solid"/>
                </a:ln>
                <a:solidFill>
                  <a:srgbClr val="7EDBAE"/>
                </a:solidFill>
                <a:effectLst>
                  <a:outerShdw blurRad="12700" dist="38100" dir="2700000" algn="tl" rotWithShape="0">
                    <a:srgbClr val="2D2833">
                      <a:lumMod val="60000"/>
                      <a:lumOff val="40000"/>
                    </a:srgbClr>
                  </a:outerShdw>
                </a:effectLst>
              </a:rPr>
              <a:t>THANKS</a:t>
            </a:r>
          </a:p>
        </p:txBody>
      </p:sp>
    </p:spTree>
    <p:extLst>
      <p:ext uri="{BB962C8B-B14F-4D97-AF65-F5344CB8AC3E}">
        <p14:creationId xmlns:p14="http://schemas.microsoft.com/office/powerpoint/2010/main" val="2246196348"/>
      </p:ext>
    </p:extLst>
  </p:cSld>
  <p:clrMapOvr>
    <a:masterClrMapping/>
  </p:clrMapOvr>
  <p:transition spd="slow"/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OS" val="Unix 3.10 unknown"/>
  <p:tag name="AS_RELEASE_DATE" val="2020.11.30"/>
  <p:tag name="AS_TITLE" val="Aspose.Slides for Java"/>
  <p:tag name="AS_VERSION" val="20.11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:r="http://schemas.openxmlformats.org/officeDocument/2006/relationships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主题">
  <a:themeElements>
    <a:clrScheme name="自定义 1646">
      <a:dk1>
        <a:srgbClr val="000000"/>
      </a:dk1>
      <a:lt1>
        <a:srgbClr val="FFFFFF"/>
      </a:lt1>
      <a:dk2>
        <a:srgbClr val="F5C131"/>
      </a:dk2>
      <a:lt2>
        <a:srgbClr val="2D2833"/>
      </a:lt2>
      <a:accent1>
        <a:srgbClr val="2D2833"/>
      </a:accent1>
      <a:accent2>
        <a:srgbClr val="F5C131"/>
      </a:accent2>
      <a:accent3>
        <a:srgbClr val="2D2833"/>
      </a:accent3>
      <a:accent4>
        <a:srgbClr val="F5C131"/>
      </a:accent4>
      <a:accent5>
        <a:srgbClr val="2D2833"/>
      </a:accent5>
      <a:accent6>
        <a:srgbClr val="F5C131"/>
      </a:accent6>
      <a:hlink>
        <a:srgbClr val="0070C0"/>
      </a:hlink>
      <a:folHlink>
        <a:srgbClr val="0089D2"/>
      </a:folHlink>
    </a:clrScheme>
    <a:fontScheme name="自定义 1">
      <a:majorFont>
        <a:latin typeface="Arial Black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Office 主题">
  <a:themeElements>
    <a:clrScheme name="自定义 1646">
      <a:dk1>
        <a:srgbClr val="000000"/>
      </a:dk1>
      <a:lt1>
        <a:srgbClr val="FFFFFF"/>
      </a:lt1>
      <a:dk2>
        <a:srgbClr val="F5C131"/>
      </a:dk2>
      <a:lt2>
        <a:srgbClr val="2D2833"/>
      </a:lt2>
      <a:accent1>
        <a:srgbClr val="2D2833"/>
      </a:accent1>
      <a:accent2>
        <a:srgbClr val="F5C131"/>
      </a:accent2>
      <a:accent3>
        <a:srgbClr val="2D2833"/>
      </a:accent3>
      <a:accent4>
        <a:srgbClr val="F5C131"/>
      </a:accent4>
      <a:accent5>
        <a:srgbClr val="2D2833"/>
      </a:accent5>
      <a:accent6>
        <a:srgbClr val="F5C131"/>
      </a:accent6>
      <a:hlink>
        <a:srgbClr val="0070C0"/>
      </a:hlink>
      <a:folHlink>
        <a:srgbClr val="0089D2"/>
      </a:folHlink>
    </a:clrScheme>
    <a:fontScheme name="自定义 1">
      <a:majorFont>
        <a:latin typeface="Arial Black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:r="http://schemas.openxmlformats.org/officeDocument/2006/relationships" xmlns="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:r="http://schemas.openxmlformats.org/officeDocument/2006/relationships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187</Words>
  <Application>Microsoft Office PowerPoint</Application>
  <PresentationFormat>自定义</PresentationFormat>
  <Paragraphs>20</Paragraphs>
  <Slides>36</Slides>
  <Notes>1</Notes>
  <HiddenSlides>0</HiddenSlides>
  <MMClips>0</MMClips>
  <ScaleCrop>false</ScaleCrop>
  <HeadingPairs>
    <vt:vector size="6" baseType="variant">
      <vt:variant>
        <vt:lpstr>主题</vt:lpstr>
      </vt:variant>
      <vt:variant>
        <vt:i4>3</vt:i4>
      </vt:variant>
      <vt:variant>
        <vt:lpstr>嵌入 OLE 服务器</vt:lpstr>
      </vt:variant>
      <vt:variant>
        <vt:i4>1</vt:i4>
      </vt:variant>
      <vt:variant>
        <vt:lpstr>幻灯片标题</vt:lpstr>
      </vt:variant>
      <vt:variant>
        <vt:i4>36</vt:i4>
      </vt:variant>
    </vt:vector>
  </HeadingPairs>
  <TitlesOfParts>
    <vt:vector size="40" baseType="lpstr">
      <vt:lpstr>Office 主题</vt:lpstr>
      <vt:lpstr>1_Office 主题</vt:lpstr>
      <vt:lpstr>2_Office 主题</vt:lpstr>
      <vt:lpstr>Microsoft Word 97 - 2003 文档</vt:lpstr>
      <vt:lpstr>PowerPoint 演示文稿</vt:lpstr>
      <vt:lpstr>5.3 .1 诱导公式   诱导公式二、三、四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学科网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rbm.xkw.com</dc:creator>
  <cp:lastModifiedBy>a</cp:lastModifiedBy>
  <cp:revision>2</cp:revision>
  <cp:lastPrinted>2021-07-13T10:58:38Z</cp:lastPrinted>
  <dcterms:created xsi:type="dcterms:W3CDTF">2021-07-13T10:58:38Z</dcterms:created>
  <dcterms:modified xsi:type="dcterms:W3CDTF">2021-09-03T08:32:16Z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lbum">
    <vt:lpwstr>rbm.xkw.com</vt:lpwstr>
  </property>
  <property fmtid="{D5CDD505-2E9C-101B-9397-08002B2CF9AE}" pid="3" name="author">
    <vt:lpwstr>rbm.xkw.com</vt:lpwstr>
  </property>
  <property fmtid="{D5CDD505-2E9C-101B-9397-08002B2CF9AE}" pid="4" name="company">
    <vt:lpwstr>学科网</vt:lpwstr>
  </property>
  <property fmtid="{D5CDD505-2E9C-101B-9397-08002B2CF9AE}" pid="5" name="copyright">
    <vt:lpwstr>学科网版权所有</vt:lpwstr>
  </property>
</Properties>
</file>