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3" r:id="rId1"/>
  </p:sldMasterIdLst>
  <p:notesMasterIdLst>
    <p:notesMasterId r:id="rId71"/>
  </p:notesMasterIdLst>
  <p:handoutMasterIdLst>
    <p:handoutMasterId r:id="rId72"/>
  </p:handoutMasterIdLst>
  <p:sldIdLst>
    <p:sldId id="355" r:id="rId2"/>
    <p:sldId id="356" r:id="rId3"/>
    <p:sldId id="357" r:id="rId4"/>
    <p:sldId id="476" r:id="rId5"/>
    <p:sldId id="359" r:id="rId6"/>
    <p:sldId id="470" r:id="rId7"/>
    <p:sldId id="471" r:id="rId8"/>
    <p:sldId id="472" r:id="rId9"/>
    <p:sldId id="473" r:id="rId10"/>
    <p:sldId id="364" r:id="rId11"/>
    <p:sldId id="365" r:id="rId12"/>
    <p:sldId id="366" r:id="rId13"/>
    <p:sldId id="367" r:id="rId14"/>
    <p:sldId id="438" r:id="rId15"/>
    <p:sldId id="439" r:id="rId16"/>
    <p:sldId id="370" r:id="rId17"/>
    <p:sldId id="477" r:id="rId18"/>
    <p:sldId id="372" r:id="rId19"/>
    <p:sldId id="478" r:id="rId20"/>
    <p:sldId id="479" r:id="rId21"/>
    <p:sldId id="375" r:id="rId22"/>
    <p:sldId id="376" r:id="rId23"/>
    <p:sldId id="377" r:id="rId24"/>
    <p:sldId id="480" r:id="rId25"/>
    <p:sldId id="379" r:id="rId26"/>
    <p:sldId id="435" r:id="rId27"/>
    <p:sldId id="381" r:id="rId28"/>
    <p:sldId id="382" r:id="rId29"/>
    <p:sldId id="383" r:id="rId30"/>
    <p:sldId id="384" r:id="rId31"/>
    <p:sldId id="385" r:id="rId32"/>
    <p:sldId id="386" r:id="rId33"/>
    <p:sldId id="467" r:id="rId34"/>
    <p:sldId id="481" r:id="rId35"/>
    <p:sldId id="389" r:id="rId36"/>
    <p:sldId id="474" r:id="rId37"/>
    <p:sldId id="391" r:id="rId38"/>
    <p:sldId id="392" r:id="rId39"/>
    <p:sldId id="393" r:id="rId40"/>
    <p:sldId id="394" r:id="rId41"/>
    <p:sldId id="444" r:id="rId42"/>
    <p:sldId id="445" r:id="rId43"/>
    <p:sldId id="446" r:id="rId44"/>
    <p:sldId id="457" r:id="rId45"/>
    <p:sldId id="463" r:id="rId46"/>
    <p:sldId id="464" r:id="rId47"/>
    <p:sldId id="460" r:id="rId48"/>
    <p:sldId id="465" r:id="rId49"/>
    <p:sldId id="466" r:id="rId50"/>
    <p:sldId id="404" r:id="rId51"/>
    <p:sldId id="482" r:id="rId52"/>
    <p:sldId id="406" r:id="rId53"/>
    <p:sldId id="483" r:id="rId54"/>
    <p:sldId id="484" r:id="rId55"/>
    <p:sldId id="409" r:id="rId56"/>
    <p:sldId id="450" r:id="rId57"/>
    <p:sldId id="451" r:id="rId58"/>
    <p:sldId id="452" r:id="rId59"/>
    <p:sldId id="453" r:id="rId60"/>
    <p:sldId id="414" r:id="rId61"/>
    <p:sldId id="415" r:id="rId62"/>
    <p:sldId id="416" r:id="rId63"/>
    <p:sldId id="417" r:id="rId64"/>
    <p:sldId id="454" r:id="rId65"/>
    <p:sldId id="419" r:id="rId66"/>
    <p:sldId id="421" r:id="rId67"/>
    <p:sldId id="485" r:id="rId68"/>
    <p:sldId id="423" r:id="rId69"/>
    <p:sldId id="424" r:id="rId7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38" autoAdjust="0"/>
    <p:restoredTop sz="77164" autoAdjust="0"/>
  </p:normalViewPr>
  <p:slideViewPr>
    <p:cSldViewPr snapToGrid="0">
      <p:cViewPr varScale="1">
        <p:scale>
          <a:sx n="51" d="100"/>
          <a:sy n="51" d="100"/>
        </p:scale>
        <p:origin x="205" y="-22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image" Target="../media/image45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2.emf"/><Relationship Id="rId1" Type="http://schemas.openxmlformats.org/officeDocument/2006/relationships/image" Target="../media/image51.emf"/><Relationship Id="rId4" Type="http://schemas.openxmlformats.org/officeDocument/2006/relationships/image" Target="../media/image55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4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4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image" Target="../media/image59.e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image" Target="../media/image59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drawings/_rels/vmlDrawing5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drawings/_rels/vmlDrawing5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image" Target="../media/image65.e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image" Target="../media/image65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5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image" Target="../media/image68.emf"/></Relationships>
</file>

<file path=ppt/drawings/_rels/vmlDrawing5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9.emf"/><Relationship Id="rId1" Type="http://schemas.openxmlformats.org/officeDocument/2006/relationships/image" Target="../media/image68.emf"/></Relationships>
</file>

<file path=ppt/drawings/_rels/vmlDrawing5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9.emf"/><Relationship Id="rId1" Type="http://schemas.openxmlformats.org/officeDocument/2006/relationships/image" Target="../media/image68.emf"/><Relationship Id="rId4" Type="http://schemas.openxmlformats.org/officeDocument/2006/relationships/image" Target="../media/image71.emf"/></Relationships>
</file>

<file path=ppt/drawings/_rels/vmlDrawing5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9.emf"/><Relationship Id="rId1" Type="http://schemas.openxmlformats.org/officeDocument/2006/relationships/image" Target="../media/image68.emf"/><Relationship Id="rId5" Type="http://schemas.openxmlformats.org/officeDocument/2006/relationships/image" Target="../media/image72.emf"/><Relationship Id="rId4" Type="http://schemas.openxmlformats.org/officeDocument/2006/relationships/image" Target="../media/image71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e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emf"/></Relationships>
</file>

<file path=ppt/drawings/_rels/vmlDrawing6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image" Target="../media/image75.emf"/></Relationships>
</file>

<file path=ppt/drawings/_rels/vmlDrawing6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image" Target="../media/image75.e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emf"/></Relationships>
</file>

<file path=ppt/drawings/_rels/vmlDrawing6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image" Target="../media/image80.e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8FD075-6117-4D67-BDF9-E0AA76FC2D35}" type="datetimeFigureOut">
              <a:rPr lang="zh-CN" altLang="en-US" smtClean="0"/>
              <a:t>2020/8/25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A3E251-CBFE-4BE1-B200-48415B5144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2045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23B2B-8920-49BE-BB15-34EF8E1EF4D6}" type="datetimeFigureOut">
              <a:rPr lang="zh-CN" altLang="en-US" smtClean="0"/>
              <a:t>2020/8/25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913075-529F-4F07-A02A-96862F10EB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2775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页面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16:9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宽幅画面比例尺寸；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统一格式为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或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PPTX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dirty="0" smtClean="0"/>
              <a:t>请注意：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dirty="0" smtClean="0"/>
              <a:t>1. </a:t>
            </a:r>
            <a:r>
              <a:rPr lang="zh-CN" altLang="en-US" dirty="0" smtClean="0"/>
              <a:t>课名：微软雅黑</a:t>
            </a:r>
            <a:r>
              <a:rPr lang="en-US" altLang="zh-CN" dirty="0" smtClean="0"/>
              <a:t>48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sz="1200" b="0" dirty="0" smtClean="0"/>
              <a:t>（第一课时）</a:t>
            </a:r>
            <a:r>
              <a:rPr lang="zh-CN" altLang="en-US" dirty="0" smtClean="0"/>
              <a:t>：微软雅黑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3.</a:t>
            </a:r>
            <a:r>
              <a:rPr lang="zh-CN" altLang="en-US" dirty="0" smtClean="0"/>
              <a:t>学校名称：请填写全称；</a:t>
            </a:r>
            <a:endParaRPr lang="en-US" altLang="zh-CN" b="1" dirty="0" smtClean="0"/>
          </a:p>
          <a:p>
            <a:r>
              <a:rPr lang="en-US" altLang="zh-CN" dirty="0" smtClean="0"/>
              <a:t>4.</a:t>
            </a:r>
            <a:r>
              <a:rPr lang="zh-CN" altLang="en-US" dirty="0" smtClean="0"/>
              <a:t>学科、年级、主讲人、学校：华文楷体</a:t>
            </a:r>
            <a:r>
              <a:rPr lang="en-US" altLang="zh-CN" dirty="0" smtClean="0"/>
              <a:t>28</a:t>
            </a:r>
            <a:r>
              <a:rPr lang="zh-CN" altLang="en-US" dirty="0" smtClean="0"/>
              <a:t>号字（具体根据文字量可适当调整）。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英文</a:t>
            </a: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课名：字体以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为主，字号一般使用</a:t>
            </a:r>
            <a:r>
              <a:rPr lang="en-US" altLang="zh-CN" dirty="0" smtClean="0"/>
              <a:t>32—36</a:t>
            </a:r>
            <a:r>
              <a:rPr lang="zh-CN" altLang="en-US" dirty="0" smtClean="0"/>
              <a:t>号，特别强调可以用</a:t>
            </a:r>
            <a:r>
              <a:rPr lang="en-US" altLang="zh-CN" dirty="0" smtClean="0"/>
              <a:t>40</a:t>
            </a:r>
            <a:r>
              <a:rPr lang="zh-CN" altLang="en-US" dirty="0" smtClean="0"/>
              <a:t>号；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（</a:t>
            </a:r>
            <a:r>
              <a:rPr lang="en-US" altLang="zh-CN" dirty="0" smtClean="0"/>
              <a:t>Period</a:t>
            </a:r>
            <a:r>
              <a:rPr lang="en-US" altLang="zh-CN" baseline="0" dirty="0" smtClean="0"/>
              <a:t> 1</a:t>
            </a:r>
            <a:r>
              <a:rPr lang="zh-CN" altLang="en-US" dirty="0" smtClean="0"/>
              <a:t>）：字体使用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，字号为</a:t>
            </a:r>
            <a:r>
              <a:rPr lang="en-US" altLang="zh-CN" dirty="0" smtClean="0"/>
              <a:t>28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r>
              <a:rPr lang="en-US" altLang="zh-CN" dirty="0" smtClean="0"/>
              <a:t>3.</a:t>
            </a:r>
            <a:r>
              <a:rPr lang="zh-CN" altLang="en-US" dirty="0" smtClean="0"/>
              <a:t>正文一般用</a:t>
            </a:r>
            <a:r>
              <a:rPr lang="en-US" altLang="zh-CN" dirty="0" smtClean="0"/>
              <a:t>24—28</a:t>
            </a:r>
            <a:r>
              <a:rPr lang="zh-CN" altLang="en-US" dirty="0" smtClean="0"/>
              <a:t>号，特别强调可用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注意标点的规范（例如：中文省略号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……，可用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Shift+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数字键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打出中文省略号，英文省略号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932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128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068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938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524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60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807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5959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691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6762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2946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3963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55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61065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0487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29934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9724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23102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45572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89136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2060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82029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152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6782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4087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2756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8211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7525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75431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3480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7216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876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通过举例子，希望大家能够认识到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3400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通过举例子，希望大家能够认识到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56192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68061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9937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0991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16627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52234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615560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6500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64592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60867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96893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59302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45796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098105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90543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325090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98648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81195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2618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977237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02320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00052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02234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8994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27363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06508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89908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35150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702063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19006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80528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684084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272293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23375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42850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13075-529F-4F07-A02A-96862F10EB8F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5737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3787727" y="3619499"/>
            <a:ext cx="7273974" cy="1056835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主讲人：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  <a:t>2020/8/25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 1"/>
          <p:cNvSpPr txBox="1">
            <a:spLocks/>
          </p:cNvSpPr>
          <p:nvPr/>
        </p:nvSpPr>
        <p:spPr>
          <a:xfrm>
            <a:off x="1762653" y="728664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3600" dirty="0" smtClean="0">
                <a:solidFill>
                  <a:schemeClr val="bg1"/>
                </a:solidFill>
              </a:rPr>
              <a:t>国家中小学课程资源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665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2pPr>
            <a:lvl3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3pPr>
            <a:lvl4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4pPr>
            <a:lvl5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  <a:t>2020/8/25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标题 1"/>
          <p:cNvSpPr txBox="1">
            <a:spLocks/>
          </p:cNvSpPr>
          <p:nvPr/>
        </p:nvSpPr>
        <p:spPr>
          <a:xfrm>
            <a:off x="110294" y="6210036"/>
            <a:ext cx="2641371" cy="3968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20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高中数学</a:t>
            </a:r>
            <a:endParaRPr lang="zh-CN" altLang="en-US" sz="20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4317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6666" y="573617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标题 1"/>
          <p:cNvSpPr txBox="1">
            <a:spLocks/>
          </p:cNvSpPr>
          <p:nvPr/>
        </p:nvSpPr>
        <p:spPr>
          <a:xfrm>
            <a:off x="110294" y="6210036"/>
            <a:ext cx="2641371" cy="3968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20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高中数学</a:t>
            </a:r>
            <a:endParaRPr lang="zh-CN" altLang="en-US" sz="20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2960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2pPr>
            <a:lvl3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3pPr>
            <a:lvl4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4pPr>
            <a:lvl5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  <a:t>2020/8/25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673100" y="-5486"/>
            <a:ext cx="2298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>
                    <a:lumMod val="9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初中语文</a:t>
            </a: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文本框 10"/>
          <p:cNvSpPr txBox="1"/>
          <p:nvPr userDrawn="1"/>
        </p:nvSpPr>
        <p:spPr>
          <a:xfrm>
            <a:off x="1739900" y="-5486"/>
            <a:ext cx="2298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>
                    <a:lumMod val="9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高中数学</a:t>
            </a:r>
          </a:p>
        </p:txBody>
      </p:sp>
      <p:sp>
        <p:nvSpPr>
          <p:cNvPr id="12" name="标题 1"/>
          <p:cNvSpPr txBox="1">
            <a:spLocks/>
          </p:cNvSpPr>
          <p:nvPr userDrawn="1"/>
        </p:nvSpPr>
        <p:spPr>
          <a:xfrm>
            <a:off x="990600" y="5905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3" name="内容占位符 2"/>
          <p:cNvSpPr>
            <a:spLocks noGrp="1"/>
          </p:cNvSpPr>
          <p:nvPr>
            <p:ph sz="half" idx="13"/>
          </p:nvPr>
        </p:nvSpPr>
        <p:spPr>
          <a:xfrm>
            <a:off x="990600" y="19780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4" name="内容占位符 3"/>
          <p:cNvSpPr>
            <a:spLocks noGrp="1"/>
          </p:cNvSpPr>
          <p:nvPr>
            <p:ph sz="half" idx="2"/>
          </p:nvPr>
        </p:nvSpPr>
        <p:spPr>
          <a:xfrm>
            <a:off x="6324600" y="19780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日期占位符 4"/>
          <p:cNvSpPr txBox="1">
            <a:spLocks/>
          </p:cNvSpPr>
          <p:nvPr userDrawn="1"/>
        </p:nvSpPr>
        <p:spPr>
          <a:xfrm>
            <a:off x="9906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85A6CA-0CF8-4C0F-A4EF-5C6C0D45FAAD}" type="datetimeFigureOut">
              <a:rPr lang="zh-CN" altLang="en-US" smtClean="0"/>
              <a:pPr/>
              <a:t>2020/8/25</a:t>
            </a:fld>
            <a:endParaRPr lang="zh-CN" altLang="en-US" dirty="0"/>
          </a:p>
        </p:txBody>
      </p:sp>
      <p:sp>
        <p:nvSpPr>
          <p:cNvPr id="16" name="灯片编号占位符 6"/>
          <p:cNvSpPr txBox="1">
            <a:spLocks/>
          </p:cNvSpPr>
          <p:nvPr userDrawn="1"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7E8A902-E013-4FF5-9CBD-78113C78402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6996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4381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  <a:t>2020/8/25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920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pn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3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2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3.emf"/><Relationship Id="rId4" Type="http://schemas.openxmlformats.org/officeDocument/2006/relationships/oleObject" Target="../embeddings/oleObject1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4.png"/><Relationship Id="rId5" Type="http://schemas.openxmlformats.org/officeDocument/2006/relationships/image" Target="../media/image23.emf"/><Relationship Id="rId4" Type="http://schemas.openxmlformats.org/officeDocument/2006/relationships/oleObject" Target="../embeddings/oleObject1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5.emf"/><Relationship Id="rId4" Type="http://schemas.openxmlformats.org/officeDocument/2006/relationships/oleObject" Target="../embeddings/oleObject19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2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5.emf"/><Relationship Id="rId4" Type="http://schemas.openxmlformats.org/officeDocument/2006/relationships/oleObject" Target="../embeddings/oleObject19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5.e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28.emf"/><Relationship Id="rId4" Type="http://schemas.openxmlformats.org/officeDocument/2006/relationships/oleObject" Target="../embeddings/oleObject2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3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9.emf"/><Relationship Id="rId4" Type="http://schemas.openxmlformats.org/officeDocument/2006/relationships/oleObject" Target="../embeddings/oleObject24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31.emf"/><Relationship Id="rId4" Type="http://schemas.openxmlformats.org/officeDocument/2006/relationships/oleObject" Target="../embeddings/oleObject26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3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31.emf"/><Relationship Id="rId4" Type="http://schemas.openxmlformats.org/officeDocument/2006/relationships/oleObject" Target="../embeddings/oleObject27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33.emf"/><Relationship Id="rId4" Type="http://schemas.openxmlformats.org/officeDocument/2006/relationships/oleObject" Target="../embeddings/oleObject2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3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33.emf"/><Relationship Id="rId4" Type="http://schemas.openxmlformats.org/officeDocument/2006/relationships/oleObject" Target="../embeddings/oleObject30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35.emf"/><Relationship Id="rId4" Type="http://schemas.openxmlformats.org/officeDocument/2006/relationships/oleObject" Target="../embeddings/oleObject32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36.emf"/><Relationship Id="rId4" Type="http://schemas.openxmlformats.org/officeDocument/2006/relationships/oleObject" Target="../embeddings/oleObject33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37.emf"/><Relationship Id="rId4" Type="http://schemas.openxmlformats.org/officeDocument/2006/relationships/oleObject" Target="../embeddings/oleObject34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38.emf"/><Relationship Id="rId4" Type="http://schemas.openxmlformats.org/officeDocument/2006/relationships/oleObject" Target="../embeddings/oleObject35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40.jpg"/><Relationship Id="rId5" Type="http://schemas.openxmlformats.org/officeDocument/2006/relationships/image" Target="../media/image39.wmf"/><Relationship Id="rId4" Type="http://schemas.openxmlformats.org/officeDocument/2006/relationships/oleObject" Target="../embeddings/oleObject36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42.jpg"/><Relationship Id="rId5" Type="http://schemas.openxmlformats.org/officeDocument/2006/relationships/image" Target="../media/image41.wmf"/><Relationship Id="rId4" Type="http://schemas.openxmlformats.org/officeDocument/2006/relationships/oleObject" Target="../embeddings/oleObject37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43.emf"/><Relationship Id="rId4" Type="http://schemas.openxmlformats.org/officeDocument/2006/relationships/oleObject" Target="../embeddings/oleObject38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4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40.bin"/><Relationship Id="rId5" Type="http://schemas.openxmlformats.org/officeDocument/2006/relationships/image" Target="../media/image43.emf"/><Relationship Id="rId4" Type="http://schemas.openxmlformats.org/officeDocument/2006/relationships/oleObject" Target="../embeddings/oleObject39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46.png"/><Relationship Id="rId5" Type="http://schemas.openxmlformats.org/officeDocument/2006/relationships/image" Target="../media/image45.emf"/><Relationship Id="rId4" Type="http://schemas.openxmlformats.org/officeDocument/2006/relationships/oleObject" Target="../embeddings/oleObject41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notesSlide" Target="../notesSlides/notesSlide36.xml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46.png"/><Relationship Id="rId5" Type="http://schemas.openxmlformats.org/officeDocument/2006/relationships/image" Target="../media/image45.emf"/><Relationship Id="rId4" Type="http://schemas.openxmlformats.org/officeDocument/2006/relationships/oleObject" Target="../embeddings/oleObject41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48.emf"/><Relationship Id="rId4" Type="http://schemas.openxmlformats.org/officeDocument/2006/relationships/oleObject" Target="../embeddings/oleObject43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49.emf"/><Relationship Id="rId4" Type="http://schemas.openxmlformats.org/officeDocument/2006/relationships/oleObject" Target="../embeddings/oleObject44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5" Type="http://schemas.openxmlformats.org/officeDocument/2006/relationships/image" Target="../media/image50.emf"/><Relationship Id="rId4" Type="http://schemas.openxmlformats.org/officeDocument/2006/relationships/oleObject" Target="../embeddings/oleObject45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5" Type="http://schemas.openxmlformats.org/officeDocument/2006/relationships/image" Target="../media/image51.emf"/><Relationship Id="rId4" Type="http://schemas.openxmlformats.org/officeDocument/2006/relationships/oleObject" Target="../embeddings/oleObject46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5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oleObject" Target="../embeddings/oleObject47.bin"/><Relationship Id="rId5" Type="http://schemas.openxmlformats.org/officeDocument/2006/relationships/image" Target="../media/image51.emf"/><Relationship Id="rId4" Type="http://schemas.openxmlformats.org/officeDocument/2006/relationships/oleObject" Target="../embeddings/oleObject46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5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48.bin"/><Relationship Id="rId5" Type="http://schemas.openxmlformats.org/officeDocument/2006/relationships/image" Target="../media/image51.emf"/><Relationship Id="rId4" Type="http://schemas.openxmlformats.org/officeDocument/2006/relationships/oleObject" Target="../embeddings/oleObject46.bin"/><Relationship Id="rId9" Type="http://schemas.openxmlformats.org/officeDocument/2006/relationships/image" Target="../media/image53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3" Type="http://schemas.openxmlformats.org/officeDocument/2006/relationships/notesSlide" Target="../notesSlides/notesSlide43.xml"/><Relationship Id="rId7" Type="http://schemas.openxmlformats.org/officeDocument/2006/relationships/image" Target="../media/image5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50.bin"/><Relationship Id="rId11" Type="http://schemas.openxmlformats.org/officeDocument/2006/relationships/image" Target="../media/image55.emf"/><Relationship Id="rId5" Type="http://schemas.openxmlformats.org/officeDocument/2006/relationships/image" Target="../media/image51.emf"/><Relationship Id="rId10" Type="http://schemas.openxmlformats.org/officeDocument/2006/relationships/oleObject" Target="../embeddings/oleObject52.bin"/><Relationship Id="rId4" Type="http://schemas.openxmlformats.org/officeDocument/2006/relationships/oleObject" Target="../embeddings/oleObject46.bin"/><Relationship Id="rId9" Type="http://schemas.openxmlformats.org/officeDocument/2006/relationships/image" Target="../media/image54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5" Type="http://schemas.openxmlformats.org/officeDocument/2006/relationships/image" Target="../media/image56.emf"/><Relationship Id="rId4" Type="http://schemas.openxmlformats.org/officeDocument/2006/relationships/oleObject" Target="../embeddings/oleObject53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7" Type="http://schemas.openxmlformats.org/officeDocument/2006/relationships/image" Target="../media/image5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oleObject" Target="../embeddings/oleObject55.bin"/><Relationship Id="rId5" Type="http://schemas.openxmlformats.org/officeDocument/2006/relationships/image" Target="../media/image56.emf"/><Relationship Id="rId4" Type="http://schemas.openxmlformats.org/officeDocument/2006/relationships/oleObject" Target="../embeddings/oleObject54.bin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3" Type="http://schemas.openxmlformats.org/officeDocument/2006/relationships/notesSlide" Target="../notesSlides/notesSlide46.xml"/><Relationship Id="rId7" Type="http://schemas.openxmlformats.org/officeDocument/2006/relationships/image" Target="../media/image5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oleObject" Target="../embeddings/oleObject57.bin"/><Relationship Id="rId5" Type="http://schemas.openxmlformats.org/officeDocument/2006/relationships/image" Target="../media/image56.emf"/><Relationship Id="rId4" Type="http://schemas.openxmlformats.org/officeDocument/2006/relationships/oleObject" Target="../embeddings/oleObject56.bin"/><Relationship Id="rId9" Type="http://schemas.openxmlformats.org/officeDocument/2006/relationships/image" Target="../media/image58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5" Type="http://schemas.openxmlformats.org/officeDocument/2006/relationships/image" Target="../media/image59.emf"/><Relationship Id="rId4" Type="http://schemas.openxmlformats.org/officeDocument/2006/relationships/oleObject" Target="../embeddings/oleObject59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7" Type="http://schemas.openxmlformats.org/officeDocument/2006/relationships/image" Target="../media/image6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6" Type="http://schemas.openxmlformats.org/officeDocument/2006/relationships/oleObject" Target="../embeddings/oleObject61.bin"/><Relationship Id="rId5" Type="http://schemas.openxmlformats.org/officeDocument/2006/relationships/image" Target="../media/image59.emf"/><Relationship Id="rId4" Type="http://schemas.openxmlformats.org/officeDocument/2006/relationships/oleObject" Target="../embeddings/oleObject60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notesSlide" Target="../notesSlides/notesSlide49.xml"/><Relationship Id="rId7" Type="http://schemas.openxmlformats.org/officeDocument/2006/relationships/image" Target="../media/image6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6" Type="http://schemas.openxmlformats.org/officeDocument/2006/relationships/oleObject" Target="../embeddings/oleObject63.bin"/><Relationship Id="rId5" Type="http://schemas.openxmlformats.org/officeDocument/2006/relationships/image" Target="../media/image59.emf"/><Relationship Id="rId4" Type="http://schemas.openxmlformats.org/officeDocument/2006/relationships/oleObject" Target="../embeddings/oleObject62.bin"/><Relationship Id="rId9" Type="http://schemas.openxmlformats.org/officeDocument/2006/relationships/image" Target="../media/image61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5" Type="http://schemas.openxmlformats.org/officeDocument/2006/relationships/image" Target="../media/image62.emf"/><Relationship Id="rId4" Type="http://schemas.openxmlformats.org/officeDocument/2006/relationships/oleObject" Target="../embeddings/oleObject65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7" Type="http://schemas.openxmlformats.org/officeDocument/2006/relationships/image" Target="../media/image6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6" Type="http://schemas.openxmlformats.org/officeDocument/2006/relationships/oleObject" Target="../embeddings/oleObject66.bin"/><Relationship Id="rId5" Type="http://schemas.openxmlformats.org/officeDocument/2006/relationships/image" Target="../media/image62.emf"/><Relationship Id="rId4" Type="http://schemas.openxmlformats.org/officeDocument/2006/relationships/oleObject" Target="../embeddings/oleObject65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5" Type="http://schemas.openxmlformats.org/officeDocument/2006/relationships/image" Target="../media/image64.emf"/><Relationship Id="rId4" Type="http://schemas.openxmlformats.org/officeDocument/2006/relationships/oleObject" Target="../embeddings/oleObject67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7" Type="http://schemas.openxmlformats.org/officeDocument/2006/relationships/image" Target="../media/image6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6" Type="http://schemas.openxmlformats.org/officeDocument/2006/relationships/oleObject" Target="../embeddings/oleObject69.bin"/><Relationship Id="rId5" Type="http://schemas.openxmlformats.org/officeDocument/2006/relationships/image" Target="../media/image65.emf"/><Relationship Id="rId4" Type="http://schemas.openxmlformats.org/officeDocument/2006/relationships/oleObject" Target="../embeddings/oleObject68.bin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1.bin"/><Relationship Id="rId3" Type="http://schemas.openxmlformats.org/officeDocument/2006/relationships/notesSlide" Target="../notesSlides/notesSlide54.xml"/><Relationship Id="rId7" Type="http://schemas.openxmlformats.org/officeDocument/2006/relationships/image" Target="../media/image6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6" Type="http://schemas.openxmlformats.org/officeDocument/2006/relationships/oleObject" Target="../embeddings/oleObject69.bin"/><Relationship Id="rId5" Type="http://schemas.openxmlformats.org/officeDocument/2006/relationships/image" Target="../media/image65.emf"/><Relationship Id="rId4" Type="http://schemas.openxmlformats.org/officeDocument/2006/relationships/oleObject" Target="../embeddings/oleObject70.bin"/><Relationship Id="rId9" Type="http://schemas.openxmlformats.org/officeDocument/2006/relationships/image" Target="../media/image67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4.vml"/><Relationship Id="rId5" Type="http://schemas.openxmlformats.org/officeDocument/2006/relationships/image" Target="../media/image68.emf"/><Relationship Id="rId4" Type="http://schemas.openxmlformats.org/officeDocument/2006/relationships/oleObject" Target="../embeddings/oleObject72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7" Type="http://schemas.openxmlformats.org/officeDocument/2006/relationships/image" Target="../media/image6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5.vml"/><Relationship Id="rId6" Type="http://schemas.openxmlformats.org/officeDocument/2006/relationships/oleObject" Target="../embeddings/oleObject73.bin"/><Relationship Id="rId5" Type="http://schemas.openxmlformats.org/officeDocument/2006/relationships/image" Target="../media/image68.emf"/><Relationship Id="rId4" Type="http://schemas.openxmlformats.org/officeDocument/2006/relationships/oleObject" Target="../embeddings/oleObject72.bin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3" Type="http://schemas.openxmlformats.org/officeDocument/2006/relationships/notesSlide" Target="../notesSlides/notesSlide57.xml"/><Relationship Id="rId7" Type="http://schemas.openxmlformats.org/officeDocument/2006/relationships/image" Target="../media/image6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6.vml"/><Relationship Id="rId6" Type="http://schemas.openxmlformats.org/officeDocument/2006/relationships/oleObject" Target="../embeddings/oleObject73.bin"/><Relationship Id="rId5" Type="http://schemas.openxmlformats.org/officeDocument/2006/relationships/image" Target="../media/image68.emf"/><Relationship Id="rId4" Type="http://schemas.openxmlformats.org/officeDocument/2006/relationships/oleObject" Target="../embeddings/oleObject72.bin"/><Relationship Id="rId9" Type="http://schemas.openxmlformats.org/officeDocument/2006/relationships/image" Target="../media/image70.emf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3" Type="http://schemas.openxmlformats.org/officeDocument/2006/relationships/notesSlide" Target="../notesSlides/notesSlide58.xml"/><Relationship Id="rId7" Type="http://schemas.openxmlformats.org/officeDocument/2006/relationships/image" Target="../media/image6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7.vml"/><Relationship Id="rId6" Type="http://schemas.openxmlformats.org/officeDocument/2006/relationships/oleObject" Target="../embeddings/oleObject73.bin"/><Relationship Id="rId11" Type="http://schemas.openxmlformats.org/officeDocument/2006/relationships/image" Target="../media/image71.emf"/><Relationship Id="rId5" Type="http://schemas.openxmlformats.org/officeDocument/2006/relationships/image" Target="../media/image68.emf"/><Relationship Id="rId10" Type="http://schemas.openxmlformats.org/officeDocument/2006/relationships/oleObject" Target="../embeddings/oleObject75.bin"/><Relationship Id="rId4" Type="http://schemas.openxmlformats.org/officeDocument/2006/relationships/oleObject" Target="../embeddings/oleObject72.bin"/><Relationship Id="rId9" Type="http://schemas.openxmlformats.org/officeDocument/2006/relationships/image" Target="../media/image70.e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13" Type="http://schemas.openxmlformats.org/officeDocument/2006/relationships/image" Target="../media/image72.emf"/><Relationship Id="rId3" Type="http://schemas.openxmlformats.org/officeDocument/2006/relationships/notesSlide" Target="../notesSlides/notesSlide59.xml"/><Relationship Id="rId7" Type="http://schemas.openxmlformats.org/officeDocument/2006/relationships/image" Target="../media/image69.emf"/><Relationship Id="rId12" Type="http://schemas.openxmlformats.org/officeDocument/2006/relationships/oleObject" Target="../embeddings/oleObject7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Relationship Id="rId6" Type="http://schemas.openxmlformats.org/officeDocument/2006/relationships/oleObject" Target="../embeddings/oleObject73.bin"/><Relationship Id="rId11" Type="http://schemas.openxmlformats.org/officeDocument/2006/relationships/image" Target="../media/image71.emf"/><Relationship Id="rId5" Type="http://schemas.openxmlformats.org/officeDocument/2006/relationships/image" Target="../media/image68.emf"/><Relationship Id="rId10" Type="http://schemas.openxmlformats.org/officeDocument/2006/relationships/oleObject" Target="../embeddings/oleObject75.bin"/><Relationship Id="rId4" Type="http://schemas.openxmlformats.org/officeDocument/2006/relationships/oleObject" Target="../embeddings/oleObject72.bin"/><Relationship Id="rId9" Type="http://schemas.openxmlformats.org/officeDocument/2006/relationships/image" Target="../media/image70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9.vml"/><Relationship Id="rId5" Type="http://schemas.openxmlformats.org/officeDocument/2006/relationships/image" Target="../media/image73.emf"/><Relationship Id="rId4" Type="http://schemas.openxmlformats.org/officeDocument/2006/relationships/oleObject" Target="../embeddings/oleObject77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0.vml"/><Relationship Id="rId5" Type="http://schemas.openxmlformats.org/officeDocument/2006/relationships/image" Target="../media/image74.emf"/><Relationship Id="rId4" Type="http://schemas.openxmlformats.org/officeDocument/2006/relationships/oleObject" Target="../embeddings/oleObject78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1.vml"/><Relationship Id="rId5" Type="http://schemas.openxmlformats.org/officeDocument/2006/relationships/image" Target="../media/image75.emf"/><Relationship Id="rId4" Type="http://schemas.openxmlformats.org/officeDocument/2006/relationships/oleObject" Target="../embeddings/oleObject79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7" Type="http://schemas.openxmlformats.org/officeDocument/2006/relationships/image" Target="../media/image7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2.vml"/><Relationship Id="rId6" Type="http://schemas.openxmlformats.org/officeDocument/2006/relationships/oleObject" Target="../embeddings/oleObject80.bin"/><Relationship Id="rId5" Type="http://schemas.openxmlformats.org/officeDocument/2006/relationships/image" Target="../media/image75.emf"/><Relationship Id="rId4" Type="http://schemas.openxmlformats.org/officeDocument/2006/relationships/oleObject" Target="../embeddings/oleObject79.bin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3" Type="http://schemas.openxmlformats.org/officeDocument/2006/relationships/notesSlide" Target="../notesSlides/notesSlide64.xml"/><Relationship Id="rId7" Type="http://schemas.openxmlformats.org/officeDocument/2006/relationships/image" Target="../media/image7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3.vml"/><Relationship Id="rId6" Type="http://schemas.openxmlformats.org/officeDocument/2006/relationships/oleObject" Target="../embeddings/oleObject81.bin"/><Relationship Id="rId5" Type="http://schemas.openxmlformats.org/officeDocument/2006/relationships/image" Target="../media/image75.emf"/><Relationship Id="rId4" Type="http://schemas.openxmlformats.org/officeDocument/2006/relationships/oleObject" Target="../embeddings/oleObject79.bin"/><Relationship Id="rId9" Type="http://schemas.openxmlformats.org/officeDocument/2006/relationships/image" Target="../media/image78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4.vml"/><Relationship Id="rId5" Type="http://schemas.openxmlformats.org/officeDocument/2006/relationships/image" Target="../media/image79.emf"/><Relationship Id="rId4" Type="http://schemas.openxmlformats.org/officeDocument/2006/relationships/oleObject" Target="../embeddings/oleObject83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5.vml"/><Relationship Id="rId5" Type="http://schemas.openxmlformats.org/officeDocument/2006/relationships/image" Target="../media/image80.emf"/><Relationship Id="rId4" Type="http://schemas.openxmlformats.org/officeDocument/2006/relationships/oleObject" Target="../embeddings/oleObject84.bin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7" Type="http://schemas.openxmlformats.org/officeDocument/2006/relationships/image" Target="../media/image8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6.vml"/><Relationship Id="rId6" Type="http://schemas.openxmlformats.org/officeDocument/2006/relationships/oleObject" Target="../embeddings/oleObject85.bin"/><Relationship Id="rId5" Type="http://schemas.openxmlformats.org/officeDocument/2006/relationships/image" Target="../media/image80.emf"/><Relationship Id="rId4" Type="http://schemas.openxmlformats.org/officeDocument/2006/relationships/oleObject" Target="../embeddings/oleObject84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7.vml"/><Relationship Id="rId5" Type="http://schemas.openxmlformats.org/officeDocument/2006/relationships/image" Target="../media/image82.emf"/><Relationship Id="rId4" Type="http://schemas.openxmlformats.org/officeDocument/2006/relationships/oleObject" Target="../embeddings/oleObject86.bin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287603" y="2026652"/>
            <a:ext cx="10080625" cy="1006475"/>
          </a:xfrm>
        </p:spPr>
        <p:txBody>
          <a:bodyPr/>
          <a:lstStyle/>
          <a:p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函数的单调性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副标题 2"/>
          <p:cNvSpPr txBox="1">
            <a:spLocks/>
          </p:cNvSpPr>
          <p:nvPr/>
        </p:nvSpPr>
        <p:spPr>
          <a:xfrm>
            <a:off x="1775011" y="3595816"/>
            <a:ext cx="10147357" cy="994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年    级</a:t>
            </a:r>
            <a:r>
              <a:rPr lang="zh-CN" altLang="en-US" sz="2800" dirty="0" smtClean="0"/>
              <a:t>：高一                      学    </a:t>
            </a:r>
            <a:r>
              <a:rPr lang="zh-CN" altLang="en-US" sz="2800" dirty="0"/>
              <a:t>科</a:t>
            </a:r>
            <a:r>
              <a:rPr lang="zh-CN" altLang="en-US" sz="2800" dirty="0" smtClean="0"/>
              <a:t>：</a:t>
            </a:r>
            <a:r>
              <a:rPr lang="zh-CN" altLang="en-US" sz="2800" dirty="0"/>
              <a:t>数学</a:t>
            </a:r>
            <a:r>
              <a:rPr lang="zh-CN" altLang="en-US" sz="2800" dirty="0" smtClean="0"/>
              <a:t>（人教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800" dirty="0" smtClean="0"/>
              <a:t>版）</a:t>
            </a:r>
            <a:endParaRPr lang="zh-CN" altLang="en-US" sz="2800" dirty="0"/>
          </a:p>
          <a:p>
            <a:r>
              <a:rPr lang="zh-CN" altLang="en-US" sz="2800" dirty="0" smtClean="0"/>
              <a:t>主讲人：盛晓艳                  学    校</a:t>
            </a:r>
            <a:r>
              <a:rPr lang="zh-CN" altLang="en-US" sz="2800" dirty="0"/>
              <a:t>：</a:t>
            </a:r>
            <a:r>
              <a:rPr lang="zh-CN" altLang="en-US" sz="2800" dirty="0" smtClean="0"/>
              <a:t>北京市东直门中学</a:t>
            </a:r>
            <a:endParaRPr lang="en-US" altLang="zh-CN" sz="2800" dirty="0" smtClean="0"/>
          </a:p>
        </p:txBody>
      </p:sp>
    </p:spTree>
    <p:extLst>
      <p:ext uri="{BB962C8B-B14F-4D97-AF65-F5344CB8AC3E}">
        <p14:creationId xmlns:p14="http://schemas.microsoft.com/office/powerpoint/2010/main" val="194258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F0EB48-064D-44AE-AEDF-CA9101BAB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129300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新课引入</a:t>
            </a:r>
          </a:p>
        </p:txBody>
      </p:sp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51FF25F3-52A1-4A50-9ADC-9FF74F5BDB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6380518"/>
              </p:ext>
            </p:extLst>
          </p:nvPr>
        </p:nvGraphicFramePr>
        <p:xfrm>
          <a:off x="1146533" y="2290070"/>
          <a:ext cx="9639300" cy="447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71" name="文档" r:id="rId4" imgW="8033639" imgH="3738552" progId="Word.Document.12">
                  <p:embed/>
                </p:oleObj>
              </mc:Choice>
              <mc:Fallback>
                <p:oleObj name="文档" r:id="rId4" imgW="8033639" imgH="3738552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51FF25F3-52A1-4A50-9ADC-9FF74F5BDB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6533" y="2290070"/>
                        <a:ext cx="9639300" cy="447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641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51FF25F3-52A1-4A50-9ADC-9FF74F5BDB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2798724"/>
              </p:ext>
            </p:extLst>
          </p:nvPr>
        </p:nvGraphicFramePr>
        <p:xfrm>
          <a:off x="1110803" y="1111876"/>
          <a:ext cx="9563100" cy="490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95" name="文档" r:id="rId4" imgW="8315748" imgH="4265266" progId="Word.Document.12">
                  <p:embed/>
                </p:oleObj>
              </mc:Choice>
              <mc:Fallback>
                <p:oleObj name="文档" r:id="rId4" imgW="8315748" imgH="4265266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51FF25F3-52A1-4A50-9ADC-9FF74F5BDB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10803" y="1111876"/>
                        <a:ext cx="9563100" cy="4906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620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51FF25F3-52A1-4A50-9ADC-9FF74F5BDB03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110803" y="1111876"/>
          <a:ext cx="9563100" cy="490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60" name="文档" r:id="rId4" imgW="8315748" imgH="4265266" progId="Word.Document.12">
                  <p:embed/>
                </p:oleObj>
              </mc:Choice>
              <mc:Fallback>
                <p:oleObj name="文档" r:id="rId4" imgW="8315748" imgH="4265266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51FF25F3-52A1-4A50-9ADC-9FF74F5BDB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10803" y="1111876"/>
                        <a:ext cx="9563100" cy="4906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51FF25F3-52A1-4A50-9ADC-9FF74F5BDB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9120261"/>
              </p:ext>
            </p:extLst>
          </p:nvPr>
        </p:nvGraphicFramePr>
        <p:xfrm>
          <a:off x="1106399" y="3464417"/>
          <a:ext cx="9678633" cy="51303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61" name="文档" r:id="rId6" imgW="8324744" imgH="4415962" progId="Word.Document.12">
                  <p:embed/>
                </p:oleObj>
              </mc:Choice>
              <mc:Fallback>
                <p:oleObj name="文档" r:id="rId6" imgW="8324744" imgH="4415962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51FF25F3-52A1-4A50-9ADC-9FF74F5BDB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06399" y="3464417"/>
                        <a:ext cx="9678633" cy="51303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243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51FF25F3-52A1-4A50-9ADC-9FF74F5BDB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8191393"/>
              </p:ext>
            </p:extLst>
          </p:nvPr>
        </p:nvGraphicFramePr>
        <p:xfrm>
          <a:off x="1169585" y="1484313"/>
          <a:ext cx="9812337" cy="439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43" name="文档" r:id="rId4" imgW="8500703" imgH="3821471" progId="Word.Document.12">
                  <p:embed/>
                </p:oleObj>
              </mc:Choice>
              <mc:Fallback>
                <p:oleObj name="文档" r:id="rId4" imgW="8500703" imgH="3821471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51FF25F3-52A1-4A50-9ADC-9FF74F5BDB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69585" y="1484313"/>
                        <a:ext cx="9812337" cy="4395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2811462" y="3600450"/>
            <a:ext cx="5583238" cy="2559049"/>
            <a:chOff x="1865312" y="3651250"/>
            <a:chExt cx="5583238" cy="2559049"/>
          </a:xfrm>
        </p:grpSpPr>
        <p:pic>
          <p:nvPicPr>
            <p:cNvPr id="7" name="图片 6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5312" y="3651250"/>
              <a:ext cx="5583238" cy="2559049"/>
            </a:xfrm>
            <a:prstGeom prst="rect">
              <a:avLst/>
            </a:prstGeom>
            <a:noFill/>
          </p:spPr>
        </p:pic>
        <p:sp>
          <p:nvSpPr>
            <p:cNvPr id="8" name="文本框 7"/>
            <p:cNvSpPr txBox="1"/>
            <p:nvPr/>
          </p:nvSpPr>
          <p:spPr>
            <a:xfrm>
              <a:off x="4434681" y="4776885"/>
              <a:ext cx="4445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0.2</a:t>
              </a:r>
              <a:endPara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 flipV="1">
              <a:off x="4552950" y="4997450"/>
              <a:ext cx="0" cy="13335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201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811462" y="3600450"/>
            <a:ext cx="5583238" cy="2559049"/>
            <a:chOff x="1865312" y="3651250"/>
            <a:chExt cx="5583238" cy="2559049"/>
          </a:xfrm>
        </p:grpSpPr>
        <p:pic>
          <p:nvPicPr>
            <p:cNvPr id="7" name="图片 6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5312" y="3651250"/>
              <a:ext cx="5583238" cy="2559049"/>
            </a:xfrm>
            <a:prstGeom prst="rect">
              <a:avLst/>
            </a:prstGeom>
            <a:noFill/>
          </p:spPr>
        </p:pic>
        <p:sp>
          <p:nvSpPr>
            <p:cNvPr id="8" name="文本框 7"/>
            <p:cNvSpPr txBox="1"/>
            <p:nvPr/>
          </p:nvSpPr>
          <p:spPr>
            <a:xfrm>
              <a:off x="4434681" y="4776885"/>
              <a:ext cx="4445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0.2</a:t>
              </a:r>
              <a:endPara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 flipV="1">
              <a:off x="4552950" y="4997450"/>
              <a:ext cx="0" cy="13335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51FF25F3-52A1-4A50-9ADC-9FF74F5BDB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9112710"/>
              </p:ext>
            </p:extLst>
          </p:nvPr>
        </p:nvGraphicFramePr>
        <p:xfrm>
          <a:off x="1085694" y="1544817"/>
          <a:ext cx="9807575" cy="438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22" name="文档" r:id="rId5" imgW="8651113" imgH="3869059" progId="Word.Document.12">
                  <p:embed/>
                </p:oleObj>
              </mc:Choice>
              <mc:Fallback>
                <p:oleObj name="文档" r:id="rId5" imgW="8651113" imgH="3869059" progId="Word.Document.12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51FF25F3-52A1-4A50-9ADC-9FF74F5BDB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85694" y="1544817"/>
                        <a:ext cx="9807575" cy="438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415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811462" y="3600450"/>
            <a:ext cx="5583238" cy="2559049"/>
            <a:chOff x="1865312" y="3651250"/>
            <a:chExt cx="5583238" cy="2559049"/>
          </a:xfrm>
        </p:grpSpPr>
        <p:pic>
          <p:nvPicPr>
            <p:cNvPr id="7" name="图片 6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5312" y="3651250"/>
              <a:ext cx="5583238" cy="2559049"/>
            </a:xfrm>
            <a:prstGeom prst="rect">
              <a:avLst/>
            </a:prstGeom>
            <a:noFill/>
          </p:spPr>
        </p:pic>
        <p:sp>
          <p:nvSpPr>
            <p:cNvPr id="8" name="文本框 7"/>
            <p:cNvSpPr txBox="1"/>
            <p:nvPr/>
          </p:nvSpPr>
          <p:spPr>
            <a:xfrm>
              <a:off x="4434681" y="4776885"/>
              <a:ext cx="4445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0.2</a:t>
              </a:r>
              <a:endPara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 flipV="1">
              <a:off x="4552950" y="4997450"/>
              <a:ext cx="0" cy="13335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51FF25F3-52A1-4A50-9ADC-9FF74F5BDB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6607323"/>
              </p:ext>
            </p:extLst>
          </p:nvPr>
        </p:nvGraphicFramePr>
        <p:xfrm>
          <a:off x="1010768" y="1587858"/>
          <a:ext cx="9813925" cy="469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46" name="文档" r:id="rId5" imgW="7956635" imgH="3815342" progId="Word.Document.12">
                  <p:embed/>
                </p:oleObj>
              </mc:Choice>
              <mc:Fallback>
                <p:oleObj name="文档" r:id="rId5" imgW="7956635" imgH="3815342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51FF25F3-52A1-4A50-9ADC-9FF74F5BDB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10768" y="1587858"/>
                        <a:ext cx="9813925" cy="4694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74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811462" y="3600450"/>
            <a:ext cx="5583238" cy="2559049"/>
            <a:chOff x="1865312" y="3651250"/>
            <a:chExt cx="5583238" cy="2559049"/>
          </a:xfrm>
        </p:grpSpPr>
        <p:pic>
          <p:nvPicPr>
            <p:cNvPr id="7" name="图片 6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5312" y="3651250"/>
              <a:ext cx="5583238" cy="2559049"/>
            </a:xfrm>
            <a:prstGeom prst="rect">
              <a:avLst/>
            </a:prstGeom>
            <a:noFill/>
          </p:spPr>
        </p:pic>
        <p:sp>
          <p:nvSpPr>
            <p:cNvPr id="8" name="文本框 7"/>
            <p:cNvSpPr txBox="1"/>
            <p:nvPr/>
          </p:nvSpPr>
          <p:spPr>
            <a:xfrm>
              <a:off x="4434681" y="4776885"/>
              <a:ext cx="4445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0.2</a:t>
              </a:r>
              <a:endPara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 flipV="1">
              <a:off x="4552950" y="4997450"/>
              <a:ext cx="0" cy="13335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51FF25F3-52A1-4A50-9ADC-9FF74F5BDB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4397447"/>
              </p:ext>
            </p:extLst>
          </p:nvPr>
        </p:nvGraphicFramePr>
        <p:xfrm>
          <a:off x="995206" y="1576478"/>
          <a:ext cx="9966325" cy="473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70" name="文档" r:id="rId5" imgW="8081137" imgH="3845986" progId="Word.Document.12">
                  <p:embed/>
                </p:oleObj>
              </mc:Choice>
              <mc:Fallback>
                <p:oleObj name="文档" r:id="rId5" imgW="8081137" imgH="3845986" progId="Word.Document.12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51FF25F3-52A1-4A50-9ADC-9FF74F5BDB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95206" y="1576478"/>
                        <a:ext cx="9966325" cy="473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082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811462" y="3600450"/>
            <a:ext cx="5583238" cy="2559049"/>
            <a:chOff x="1865312" y="3651250"/>
            <a:chExt cx="5583238" cy="2559049"/>
          </a:xfrm>
        </p:grpSpPr>
        <p:pic>
          <p:nvPicPr>
            <p:cNvPr id="7" name="图片 6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5312" y="3651250"/>
              <a:ext cx="5583238" cy="2559049"/>
            </a:xfrm>
            <a:prstGeom prst="rect">
              <a:avLst/>
            </a:prstGeom>
            <a:noFill/>
          </p:spPr>
        </p:pic>
        <p:sp>
          <p:nvSpPr>
            <p:cNvPr id="8" name="文本框 7"/>
            <p:cNvSpPr txBox="1"/>
            <p:nvPr/>
          </p:nvSpPr>
          <p:spPr>
            <a:xfrm>
              <a:off x="4434681" y="4776885"/>
              <a:ext cx="4445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0.2</a:t>
              </a:r>
              <a:endPara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 flipV="1">
              <a:off x="4552950" y="4997450"/>
              <a:ext cx="0" cy="13335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51FF25F3-52A1-4A50-9ADC-9FF74F5BDB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3821385"/>
              </p:ext>
            </p:extLst>
          </p:nvPr>
        </p:nvGraphicFramePr>
        <p:xfrm>
          <a:off x="1100920" y="1555660"/>
          <a:ext cx="9906000" cy="471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194" name="文档" r:id="rId5" imgW="8028961" imgH="3833368" progId="Word.Document.12">
                  <p:embed/>
                </p:oleObj>
              </mc:Choice>
              <mc:Fallback>
                <p:oleObj name="文档" r:id="rId5" imgW="8028961" imgH="3833368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51FF25F3-52A1-4A50-9ADC-9FF74F5BDB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920" y="1555660"/>
                        <a:ext cx="9906000" cy="4716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52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0533083"/>
              </p:ext>
            </p:extLst>
          </p:nvPr>
        </p:nvGraphicFramePr>
        <p:xfrm>
          <a:off x="1068523" y="2072739"/>
          <a:ext cx="9845675" cy="473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3" name="文档" r:id="rId4" imgW="7876752" imgH="3796956" progId="Word.Document.12">
                  <p:embed/>
                </p:oleObj>
              </mc:Choice>
              <mc:Fallback>
                <p:oleObj name="文档" r:id="rId4" imgW="7876752" imgH="3796956" progId="Word.Document.12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8523" y="2072739"/>
                        <a:ext cx="9845675" cy="473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637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5192822"/>
              </p:ext>
            </p:extLst>
          </p:nvPr>
        </p:nvGraphicFramePr>
        <p:xfrm>
          <a:off x="1010209" y="1677899"/>
          <a:ext cx="9979025" cy="445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87" name="文档" r:id="rId4" imgW="8495665" imgH="3802724" progId="Word.Document.12">
                  <p:embed/>
                </p:oleObj>
              </mc:Choice>
              <mc:Fallback>
                <p:oleObj name="文档" r:id="rId4" imgW="8495665" imgH="3802724" progId="Word.Document.12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0209" y="1677899"/>
                        <a:ext cx="9979025" cy="445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275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5226616"/>
              </p:ext>
            </p:extLst>
          </p:nvPr>
        </p:nvGraphicFramePr>
        <p:xfrm>
          <a:off x="1003859" y="1768654"/>
          <a:ext cx="9979025" cy="439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11" name="文档" r:id="rId4" imgW="8607933" imgH="3796235" progId="Word.Document.12">
                  <p:embed/>
                </p:oleObj>
              </mc:Choice>
              <mc:Fallback>
                <p:oleObj name="文档" r:id="rId4" imgW="8607933" imgH="3796235" progId="Word.Document.12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859" y="1768654"/>
                        <a:ext cx="9979025" cy="439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545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5615646"/>
              </p:ext>
            </p:extLst>
          </p:nvPr>
        </p:nvGraphicFramePr>
        <p:xfrm>
          <a:off x="1757363" y="1595438"/>
          <a:ext cx="7315200" cy="417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35" name="文档" r:id="rId4" imgW="6623812" imgH="3793351" progId="Word.Document.12">
                  <p:embed/>
                </p:oleObj>
              </mc:Choice>
              <mc:Fallback>
                <p:oleObj name="文档" r:id="rId4" imgW="6623812" imgH="3793351" progId="Word.Document.12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7363" y="1595438"/>
                        <a:ext cx="7315200" cy="417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541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/>
          </p:nvPr>
        </p:nvGraphicFramePr>
        <p:xfrm>
          <a:off x="1757363" y="1595438"/>
          <a:ext cx="7315200" cy="417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510" name="文档" r:id="rId4" imgW="6623812" imgH="3793351" progId="Word.Document.12">
                  <p:embed/>
                </p:oleObj>
              </mc:Choice>
              <mc:Fallback>
                <p:oleObj name="文档" r:id="rId4" imgW="6623812" imgH="3793351" progId="Word.Document.12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7363" y="1595438"/>
                        <a:ext cx="7315200" cy="417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1191098"/>
              </p:ext>
            </p:extLst>
          </p:nvPr>
        </p:nvGraphicFramePr>
        <p:xfrm>
          <a:off x="1103313" y="3873500"/>
          <a:ext cx="9964737" cy="413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511" name="文档" r:id="rId6" imgW="9229365" imgH="3828321" progId="Word.Document.12">
                  <p:embed/>
                </p:oleObj>
              </mc:Choice>
              <mc:Fallback>
                <p:oleObj name="文档" r:id="rId6" imgW="9229365" imgH="3828321" progId="Word.Document.12">
                  <p:embed/>
                  <p:pic>
                    <p:nvPicPr>
                      <p:cNvPr id="3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3313" y="3873500"/>
                        <a:ext cx="9964737" cy="413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944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/>
          </p:nvPr>
        </p:nvGraphicFramePr>
        <p:xfrm>
          <a:off x="1757363" y="1595438"/>
          <a:ext cx="7315200" cy="417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57" name="文档" r:id="rId4" imgW="6623812" imgH="3793351" progId="Word.Document.12">
                  <p:embed/>
                </p:oleObj>
              </mc:Choice>
              <mc:Fallback>
                <p:oleObj name="文档" r:id="rId4" imgW="6623812" imgH="3793351" progId="Word.Document.12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7363" y="1595438"/>
                        <a:ext cx="7315200" cy="417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/>
          </p:nvPr>
        </p:nvGraphicFramePr>
        <p:xfrm>
          <a:off x="1103313" y="3873500"/>
          <a:ext cx="9964737" cy="413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58" name="文档" r:id="rId6" imgW="9229365" imgH="3828321" progId="Word.Document.12">
                  <p:embed/>
                </p:oleObj>
              </mc:Choice>
              <mc:Fallback>
                <p:oleObj name="文档" r:id="rId6" imgW="9229365" imgH="3828321" progId="Word.Document.12">
                  <p:embed/>
                  <p:pic>
                    <p:nvPicPr>
                      <p:cNvPr id="3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3313" y="3873500"/>
                        <a:ext cx="9964737" cy="413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3720932"/>
              </p:ext>
            </p:extLst>
          </p:nvPr>
        </p:nvGraphicFramePr>
        <p:xfrm>
          <a:off x="1185863" y="5338763"/>
          <a:ext cx="7208837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59" name="文档" r:id="rId8" imgW="6623812" imgH="4773955" progId="Word.Document.12">
                  <p:embed/>
                </p:oleObj>
              </mc:Choice>
              <mc:Fallback>
                <p:oleObj name="文档" r:id="rId8" imgW="6623812" imgH="4773955" progId="Word.Document.12">
                  <p:embed/>
                  <p:pic>
                    <p:nvPicPr>
                      <p:cNvPr id="4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5863" y="5338763"/>
                        <a:ext cx="7208837" cy="518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202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0165261"/>
              </p:ext>
            </p:extLst>
          </p:nvPr>
        </p:nvGraphicFramePr>
        <p:xfrm>
          <a:off x="955832" y="1629490"/>
          <a:ext cx="10028237" cy="467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07" name="文档" r:id="rId4" imgW="9111700" imgH="4236786" progId="Word.Document.12">
                  <p:embed/>
                </p:oleObj>
              </mc:Choice>
              <mc:Fallback>
                <p:oleObj name="文档" r:id="rId4" imgW="9111700" imgH="4236786" progId="Word.Document.12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832" y="1629490"/>
                        <a:ext cx="10028237" cy="467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762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/>
          </p:nvPr>
        </p:nvGraphicFramePr>
        <p:xfrm>
          <a:off x="955832" y="1629490"/>
          <a:ext cx="10028237" cy="467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279" name="文档" r:id="rId4" imgW="9111700" imgH="4236786" progId="Word.Document.12">
                  <p:embed/>
                </p:oleObj>
              </mc:Choice>
              <mc:Fallback>
                <p:oleObj name="文档" r:id="rId4" imgW="9111700" imgH="4236786" progId="Word.Document.12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832" y="1629490"/>
                        <a:ext cx="10028237" cy="467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253" y="2835117"/>
            <a:ext cx="4435498" cy="346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2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1611517"/>
              </p:ext>
            </p:extLst>
          </p:nvPr>
        </p:nvGraphicFramePr>
        <p:xfrm>
          <a:off x="1285362" y="1676669"/>
          <a:ext cx="7205662" cy="447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55" name="文档" r:id="rId4" imgW="6755871" imgH="4205060" progId="Word.Document.12">
                  <p:embed/>
                </p:oleObj>
              </mc:Choice>
              <mc:Fallback>
                <p:oleObj name="文档" r:id="rId4" imgW="6755871" imgH="4205060" progId="Word.Document.12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362" y="1676669"/>
                        <a:ext cx="7205662" cy="447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814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/>
          </p:nvPr>
        </p:nvGraphicFramePr>
        <p:xfrm>
          <a:off x="1285362" y="1676669"/>
          <a:ext cx="7205662" cy="447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08" name="文档" r:id="rId4" imgW="6755871" imgH="4205060" progId="Word.Document.12">
                  <p:embed/>
                </p:oleObj>
              </mc:Choice>
              <mc:Fallback>
                <p:oleObj name="文档" r:id="rId4" imgW="6755871" imgH="4205060" progId="Word.Document.12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362" y="1676669"/>
                        <a:ext cx="7205662" cy="447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0655013"/>
              </p:ext>
            </p:extLst>
          </p:nvPr>
        </p:nvGraphicFramePr>
        <p:xfrm>
          <a:off x="1285362" y="2638335"/>
          <a:ext cx="9731375" cy="435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09" name="文档" r:id="rId6" imgW="9490244" imgH="4262382" progId="Word.Document.12">
                  <p:embed/>
                </p:oleObj>
              </mc:Choice>
              <mc:Fallback>
                <p:oleObj name="文档" r:id="rId6" imgW="9490244" imgH="4262382" progId="Word.Document.12">
                  <p:embed/>
                  <p:pic>
                    <p:nvPicPr>
                      <p:cNvPr id="3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362" y="2638335"/>
                        <a:ext cx="9731375" cy="435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375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/>
          </p:nvPr>
        </p:nvGraphicFramePr>
        <p:xfrm>
          <a:off x="1285362" y="1676669"/>
          <a:ext cx="7205662" cy="447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7" name="文档" r:id="rId4" imgW="6755871" imgH="4205060" progId="Word.Document.12">
                  <p:embed/>
                </p:oleObj>
              </mc:Choice>
              <mc:Fallback>
                <p:oleObj name="文档" r:id="rId4" imgW="6755871" imgH="4205060" progId="Word.Document.12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362" y="1676669"/>
                        <a:ext cx="7205662" cy="447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/>
          </p:nvPr>
        </p:nvGraphicFramePr>
        <p:xfrm>
          <a:off x="1285362" y="2638335"/>
          <a:ext cx="9731375" cy="435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8" name="文档" r:id="rId6" imgW="9490244" imgH="4262382" progId="Word.Document.12">
                  <p:embed/>
                </p:oleObj>
              </mc:Choice>
              <mc:Fallback>
                <p:oleObj name="文档" r:id="rId6" imgW="9490244" imgH="4262382" progId="Word.Document.12">
                  <p:embed/>
                  <p:pic>
                    <p:nvPicPr>
                      <p:cNvPr id="3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362" y="2638335"/>
                        <a:ext cx="9731375" cy="435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9041676"/>
              </p:ext>
            </p:extLst>
          </p:nvPr>
        </p:nvGraphicFramePr>
        <p:xfrm>
          <a:off x="1245674" y="4317016"/>
          <a:ext cx="9810750" cy="422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9" name="文档" r:id="rId8" imgW="9886061" imgH="4269953" progId="Word.Document.12">
                  <p:embed/>
                </p:oleObj>
              </mc:Choice>
              <mc:Fallback>
                <p:oleObj name="文档" r:id="rId8" imgW="9886061" imgH="4269953" progId="Word.Document.12">
                  <p:embed/>
                  <p:pic>
                    <p:nvPicPr>
                      <p:cNvPr id="4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5674" y="4317016"/>
                        <a:ext cx="9810750" cy="422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227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/>
          </p:nvPr>
        </p:nvGraphicFramePr>
        <p:xfrm>
          <a:off x="750888" y="1657350"/>
          <a:ext cx="6759575" cy="422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27" name="文档" r:id="rId4" imgW="6755871" imgH="4236786" progId="Word.Document.12">
                  <p:embed/>
                </p:oleObj>
              </mc:Choice>
              <mc:Fallback>
                <p:oleObj name="文档" r:id="rId4" imgW="6755871" imgH="4236786" progId="Word.Document.12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888" y="1657350"/>
                        <a:ext cx="6759575" cy="422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164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/>
          </p:nvPr>
        </p:nvGraphicFramePr>
        <p:xfrm>
          <a:off x="750888" y="1657350"/>
          <a:ext cx="6759575" cy="422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88" name="文档" r:id="rId4" imgW="6755871" imgH="4230296" progId="Word.Document.12">
                  <p:embed/>
                </p:oleObj>
              </mc:Choice>
              <mc:Fallback>
                <p:oleObj name="文档" r:id="rId4" imgW="6755871" imgH="4230296" progId="Word.Document.12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888" y="1657350"/>
                        <a:ext cx="6759575" cy="422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2817432"/>
              </p:ext>
            </p:extLst>
          </p:nvPr>
        </p:nvGraphicFramePr>
        <p:xfrm>
          <a:off x="747713" y="2794000"/>
          <a:ext cx="9891712" cy="415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89" name="文档" r:id="rId6" imgW="10128589" imgH="4269593" progId="Word.Document.12">
                  <p:embed/>
                </p:oleObj>
              </mc:Choice>
              <mc:Fallback>
                <p:oleObj name="文档" r:id="rId6" imgW="10128589" imgH="4269593" progId="Word.Document.12">
                  <p:embed/>
                  <p:pic>
                    <p:nvPicPr>
                      <p:cNvPr id="3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713" y="2794000"/>
                        <a:ext cx="9891712" cy="4157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978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5810834"/>
              </p:ext>
            </p:extLst>
          </p:nvPr>
        </p:nvGraphicFramePr>
        <p:xfrm>
          <a:off x="1106734" y="1700011"/>
          <a:ext cx="10031482" cy="4310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75" name="文档" r:id="rId4" imgW="10071015" imgH="4330880" progId="Word.Document.12">
                  <p:embed/>
                </p:oleObj>
              </mc:Choice>
              <mc:Fallback>
                <p:oleObj name="文档" r:id="rId4" imgW="10071015" imgH="4330880" progId="Word.Document.12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6734" y="1700011"/>
                        <a:ext cx="10031482" cy="43105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512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/>
          </p:nvPr>
        </p:nvGraphicFramePr>
        <p:xfrm>
          <a:off x="1106734" y="1700011"/>
          <a:ext cx="10031482" cy="4310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54" name="文档" r:id="rId4" imgW="10071015" imgH="4330880" progId="Word.Document.12">
                  <p:embed/>
                </p:oleObj>
              </mc:Choice>
              <mc:Fallback>
                <p:oleObj name="文档" r:id="rId4" imgW="10071015" imgH="4330880" progId="Word.Document.12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6734" y="1700011"/>
                        <a:ext cx="10031482" cy="43105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2174385"/>
              </p:ext>
            </p:extLst>
          </p:nvPr>
        </p:nvGraphicFramePr>
        <p:xfrm>
          <a:off x="1106734" y="3625403"/>
          <a:ext cx="10059499" cy="4278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55" name="文档" r:id="rId6" imgW="10069576" imgH="4291584" progId="Word.Document.12">
                  <p:embed/>
                </p:oleObj>
              </mc:Choice>
              <mc:Fallback>
                <p:oleObj name="文档" r:id="rId6" imgW="10069576" imgH="4291584" progId="Word.Document.12">
                  <p:embed/>
                  <p:pic>
                    <p:nvPicPr>
                      <p:cNvPr id="3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6734" y="3625403"/>
                        <a:ext cx="10059499" cy="42786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13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8121395"/>
              </p:ext>
            </p:extLst>
          </p:nvPr>
        </p:nvGraphicFramePr>
        <p:xfrm>
          <a:off x="747713" y="1654175"/>
          <a:ext cx="10660062" cy="415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23" name="文档" r:id="rId4" imgW="10915544" imgH="4269593" progId="Word.Document.12">
                  <p:embed/>
                </p:oleObj>
              </mc:Choice>
              <mc:Fallback>
                <p:oleObj name="文档" r:id="rId4" imgW="10915544" imgH="4269593" progId="Word.Document.12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713" y="1654175"/>
                        <a:ext cx="10660062" cy="415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291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/>
          </p:nvPr>
        </p:nvGraphicFramePr>
        <p:xfrm>
          <a:off x="747713" y="1654175"/>
          <a:ext cx="10660062" cy="415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44" name="文档" r:id="rId4" imgW="10915544" imgH="4269593" progId="Word.Document.12">
                  <p:embed/>
                </p:oleObj>
              </mc:Choice>
              <mc:Fallback>
                <p:oleObj name="文档" r:id="rId4" imgW="10915544" imgH="4269593" progId="Word.Document.12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713" y="1654175"/>
                        <a:ext cx="10660062" cy="415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2623476"/>
              </p:ext>
            </p:extLst>
          </p:nvPr>
        </p:nvGraphicFramePr>
        <p:xfrm>
          <a:off x="747713" y="3332163"/>
          <a:ext cx="10210800" cy="415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45" name="文档" r:id="rId6" imgW="10455677" imgH="4269593" progId="Word.Document.12">
                  <p:embed/>
                </p:oleObj>
              </mc:Choice>
              <mc:Fallback>
                <p:oleObj name="文档" r:id="rId6" imgW="10455677" imgH="4269593" progId="Word.Document.12">
                  <p:embed/>
                  <p:pic>
                    <p:nvPicPr>
                      <p:cNvPr id="3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713" y="3332163"/>
                        <a:ext cx="10210800" cy="4157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839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7096567"/>
              </p:ext>
            </p:extLst>
          </p:nvPr>
        </p:nvGraphicFramePr>
        <p:xfrm>
          <a:off x="1115633" y="2245441"/>
          <a:ext cx="9867900" cy="481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71" name="文档" r:id="rId4" imgW="8836427" imgH="4305284" progId="Word.Document.12">
                  <p:embed/>
                </p:oleObj>
              </mc:Choice>
              <mc:Fallback>
                <p:oleObj name="文档" r:id="rId4" imgW="8836427" imgH="4305284" progId="Word.Document.12">
                  <p:embed/>
                  <p:pic>
                    <p:nvPicPr>
                      <p:cNvPr id="3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33" y="2245441"/>
                        <a:ext cx="9867900" cy="481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027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51FF25F3-52A1-4A50-9ADC-9FF74F5BDB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9410945"/>
              </p:ext>
            </p:extLst>
          </p:nvPr>
        </p:nvGraphicFramePr>
        <p:xfrm>
          <a:off x="1118271" y="1679933"/>
          <a:ext cx="10029825" cy="465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95" name="文档" r:id="rId4" imgW="8773456" imgH="4082485" progId="Word.Document.12">
                  <p:embed/>
                </p:oleObj>
              </mc:Choice>
              <mc:Fallback>
                <p:oleObj name="文档" r:id="rId4" imgW="8773456" imgH="4082485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51FF25F3-52A1-4A50-9ADC-9FF74F5BDB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18271" y="1679933"/>
                        <a:ext cx="10029825" cy="4659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234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51FF25F3-52A1-4A50-9ADC-9FF74F5BDB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1921473"/>
              </p:ext>
            </p:extLst>
          </p:nvPr>
        </p:nvGraphicFramePr>
        <p:xfrm>
          <a:off x="1086072" y="1686462"/>
          <a:ext cx="9950450" cy="462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19" name="文档" r:id="rId4" imgW="8826352" imgH="4111326" progId="Word.Document.12">
                  <p:embed/>
                </p:oleObj>
              </mc:Choice>
              <mc:Fallback>
                <p:oleObj name="文档" r:id="rId4" imgW="8826352" imgH="4111326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51FF25F3-52A1-4A50-9ADC-9FF74F5BDB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86072" y="1686462"/>
                        <a:ext cx="9950450" cy="462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772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51FF25F3-52A1-4A50-9ADC-9FF74F5BDB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2901886"/>
              </p:ext>
            </p:extLst>
          </p:nvPr>
        </p:nvGraphicFramePr>
        <p:xfrm>
          <a:off x="1138394" y="2001481"/>
          <a:ext cx="9723438" cy="466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43" name="文档" r:id="rId4" imgW="8451046" imgH="4053643" progId="Word.Document.12">
                  <p:embed/>
                </p:oleObj>
              </mc:Choice>
              <mc:Fallback>
                <p:oleObj name="文档" r:id="rId4" imgW="8451046" imgH="4053643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51FF25F3-52A1-4A50-9ADC-9FF74F5BDB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38394" y="2001481"/>
                        <a:ext cx="9723438" cy="4662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998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3"/>
          <p:cNvSpPr>
            <a:spLocks noChangeArrowheads="1"/>
          </p:cNvSpPr>
          <p:nvPr/>
        </p:nvSpPr>
        <p:spPr bwMode="auto">
          <a:xfrm>
            <a:off x="3943350" y="51498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3777928"/>
              </p:ext>
            </p:extLst>
          </p:nvPr>
        </p:nvGraphicFramePr>
        <p:xfrm>
          <a:off x="5219700" y="5651500"/>
          <a:ext cx="10477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67" name="Equation" r:id="rId4" imgW="1040948" imgH="342751" progId="Equation.DSMT4">
                  <p:embed/>
                </p:oleObj>
              </mc:Choice>
              <mc:Fallback>
                <p:oleObj name="Equation" r:id="rId4" imgW="1040948" imgH="342751" progId="Equation.DSMT4">
                  <p:embed/>
                  <p:pic>
                    <p:nvPicPr>
                      <p:cNvPr id="3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5651500"/>
                        <a:ext cx="104775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350" y="1647752"/>
            <a:ext cx="3810000" cy="364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49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3"/>
          <p:cNvSpPr>
            <a:spLocks noChangeArrowheads="1"/>
          </p:cNvSpPr>
          <p:nvPr/>
        </p:nvSpPr>
        <p:spPr bwMode="auto">
          <a:xfrm>
            <a:off x="3943350" y="51498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2081896"/>
              </p:ext>
            </p:extLst>
          </p:nvPr>
        </p:nvGraphicFramePr>
        <p:xfrm>
          <a:off x="5308600" y="5511800"/>
          <a:ext cx="77946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91" name="Equation" r:id="rId4" imgW="774360" imgH="406080" progId="Equation.DSMT4">
                  <p:embed/>
                </p:oleObj>
              </mc:Choice>
              <mc:Fallback>
                <p:oleObj name="Equation" r:id="rId4" imgW="774360" imgH="406080" progId="Equation.DSMT4">
                  <p:embed/>
                  <p:pic>
                    <p:nvPicPr>
                      <p:cNvPr id="3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8600" y="5511800"/>
                        <a:ext cx="779463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700" y="1616076"/>
            <a:ext cx="381000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04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51FF25F3-52A1-4A50-9ADC-9FF74F5BDB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4037461"/>
              </p:ext>
            </p:extLst>
          </p:nvPr>
        </p:nvGraphicFramePr>
        <p:xfrm>
          <a:off x="1018929" y="1538377"/>
          <a:ext cx="9753600" cy="468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76" name="文档" r:id="rId4" imgW="8017087" imgH="3858604" progId="Word.Document.12">
                  <p:embed/>
                </p:oleObj>
              </mc:Choice>
              <mc:Fallback>
                <p:oleObj name="文档" r:id="rId4" imgW="8017087" imgH="3858604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51FF25F3-52A1-4A50-9ADC-9FF74F5BDB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18929" y="1538377"/>
                        <a:ext cx="9753600" cy="4686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425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51FF25F3-52A1-4A50-9ADC-9FF74F5BDB03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018929" y="1538377"/>
          <a:ext cx="9753600" cy="468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78" name="文档" r:id="rId4" imgW="8017087" imgH="3858604" progId="Word.Document.12">
                  <p:embed/>
                </p:oleObj>
              </mc:Choice>
              <mc:Fallback>
                <p:oleObj name="文档" r:id="rId4" imgW="8017087" imgH="3858604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51FF25F3-52A1-4A50-9ADC-9FF74F5BDB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18929" y="1538377"/>
                        <a:ext cx="9753600" cy="4686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51FF25F3-52A1-4A50-9ADC-9FF74F5BDB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2523886"/>
              </p:ext>
            </p:extLst>
          </p:nvPr>
        </p:nvGraphicFramePr>
        <p:xfrm>
          <a:off x="995910" y="3831354"/>
          <a:ext cx="9799637" cy="521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79" name="文档" r:id="rId6" imgW="8050551" imgH="4298073" progId="Word.Document.12">
                  <p:embed/>
                </p:oleObj>
              </mc:Choice>
              <mc:Fallback>
                <p:oleObj name="文档" r:id="rId6" imgW="8050551" imgH="4298073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51FF25F3-52A1-4A50-9ADC-9FF74F5BDB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95910" y="3831354"/>
                        <a:ext cx="9799637" cy="5219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667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51FF25F3-52A1-4A50-9ADC-9FF74F5BDB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6253724"/>
              </p:ext>
            </p:extLst>
          </p:nvPr>
        </p:nvGraphicFramePr>
        <p:xfrm>
          <a:off x="849313" y="1531938"/>
          <a:ext cx="9971087" cy="486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63" name="文档" r:id="rId4" imgW="8603975" imgH="4210107" progId="Word.Document.12">
                  <p:embed/>
                </p:oleObj>
              </mc:Choice>
              <mc:Fallback>
                <p:oleObj name="文档" r:id="rId4" imgW="8603975" imgH="4210107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51FF25F3-52A1-4A50-9ADC-9FF74F5BDB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49313" y="1531938"/>
                        <a:ext cx="9971087" cy="4868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80" y="2177173"/>
            <a:ext cx="3143270" cy="304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7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51FF25F3-52A1-4A50-9ADC-9FF74F5BDB03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849313" y="1531938"/>
          <a:ext cx="9971087" cy="486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22" name="文档" r:id="rId4" imgW="8603975" imgH="4210107" progId="Word.Document.12">
                  <p:embed/>
                </p:oleObj>
              </mc:Choice>
              <mc:Fallback>
                <p:oleObj name="文档" r:id="rId4" imgW="8603975" imgH="4210107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51FF25F3-52A1-4A50-9ADC-9FF74F5BDB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49313" y="1531938"/>
                        <a:ext cx="9971087" cy="4868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80" y="2177173"/>
            <a:ext cx="3143270" cy="3045721"/>
          </a:xfrm>
          <a:prstGeom prst="rect">
            <a:avLst/>
          </a:prstGeom>
        </p:spPr>
      </p:pic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51FF25F3-52A1-4A50-9ADC-9FF74F5BDB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5779537"/>
              </p:ext>
            </p:extLst>
          </p:nvPr>
        </p:nvGraphicFramePr>
        <p:xfrm>
          <a:off x="1548613" y="5222894"/>
          <a:ext cx="7416615" cy="412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23" name="文档" r:id="rId7" imgW="6266385" imgH="3482189" progId="Word.Document.12">
                  <p:embed/>
                </p:oleObj>
              </mc:Choice>
              <mc:Fallback>
                <p:oleObj name="文档" r:id="rId7" imgW="6266385" imgH="3482189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51FF25F3-52A1-4A50-9ADC-9FF74F5BDB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48613" y="5222894"/>
                        <a:ext cx="7416615" cy="4129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166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94AA22-1E2C-404D-9050-70B0A90CB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105" y="1000870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32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单调性定义的简单应用</a:t>
            </a:r>
            <a:endParaRPr lang="zh-CN" altLang="en-US" sz="32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5067903"/>
              </p:ext>
            </p:extLst>
          </p:nvPr>
        </p:nvGraphicFramePr>
        <p:xfrm>
          <a:off x="558800" y="1916113"/>
          <a:ext cx="8751888" cy="5326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11" name="文档" r:id="rId4" imgW="8108484" imgH="4930419" progId="Word.Document.12">
                  <p:embed/>
                </p:oleObj>
              </mc:Choice>
              <mc:Fallback>
                <p:oleObj name="文档" r:id="rId4" imgW="8108484" imgH="4930419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8800" y="1916113"/>
                        <a:ext cx="8751888" cy="5326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655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4753750"/>
              </p:ext>
            </p:extLst>
          </p:nvPr>
        </p:nvGraphicFramePr>
        <p:xfrm>
          <a:off x="932288" y="1916113"/>
          <a:ext cx="10086975" cy="5326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35" name="文档" r:id="rId4" imgW="9345231" imgH="4930419" progId="Word.Document.12">
                  <p:embed/>
                </p:oleObj>
              </mc:Choice>
              <mc:Fallback>
                <p:oleObj name="文档" r:id="rId4" imgW="9345231" imgH="4930419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32288" y="1916113"/>
                        <a:ext cx="10086975" cy="5326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437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7159042"/>
              </p:ext>
            </p:extLst>
          </p:nvPr>
        </p:nvGraphicFramePr>
        <p:xfrm>
          <a:off x="803499" y="1941871"/>
          <a:ext cx="10253663" cy="533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59" name="文档" r:id="rId4" imgW="9499600" imgH="4936908" progId="Word.Document.12">
                  <p:embed/>
                </p:oleObj>
              </mc:Choice>
              <mc:Fallback>
                <p:oleObj name="文档" r:id="rId4" imgW="9499600" imgH="4936908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03499" y="1941871"/>
                        <a:ext cx="10253663" cy="533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534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8028618"/>
              </p:ext>
            </p:extLst>
          </p:nvPr>
        </p:nvGraphicFramePr>
        <p:xfrm>
          <a:off x="1373188" y="1695450"/>
          <a:ext cx="7635875" cy="530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83" name="文档" r:id="rId4" imgW="7047696" imgH="4913114" progId="Word.Document.12">
                  <p:embed/>
                </p:oleObj>
              </mc:Choice>
              <mc:Fallback>
                <p:oleObj name="文档" r:id="rId4" imgW="7047696" imgH="4913114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73188" y="1695450"/>
                        <a:ext cx="7635875" cy="5305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685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373188" y="1695450"/>
          <a:ext cx="7635875" cy="530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54" name="文档" r:id="rId4" imgW="7047696" imgH="4913114" progId="Word.Document.12">
                  <p:embed/>
                </p:oleObj>
              </mc:Choice>
              <mc:Fallback>
                <p:oleObj name="文档" r:id="rId4" imgW="7047696" imgH="4913114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73188" y="1695450"/>
                        <a:ext cx="7635875" cy="5305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9672981"/>
              </p:ext>
            </p:extLst>
          </p:nvPr>
        </p:nvGraphicFramePr>
        <p:xfrm>
          <a:off x="1382713" y="2600325"/>
          <a:ext cx="7626350" cy="534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55" name="文档" r:id="rId6" imgW="7047696" imgH="4948805" progId="Word.Document.12">
                  <p:embed/>
                </p:oleObj>
              </mc:Choice>
              <mc:Fallback>
                <p:oleObj name="文档" r:id="rId6" imgW="7047696" imgH="4948805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382713" y="2600325"/>
                        <a:ext cx="7626350" cy="5341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694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373188" y="1695450"/>
          <a:ext cx="7635875" cy="530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05" name="文档" r:id="rId4" imgW="7047696" imgH="4913114" progId="Word.Document.12">
                  <p:embed/>
                </p:oleObj>
              </mc:Choice>
              <mc:Fallback>
                <p:oleObj name="文档" r:id="rId4" imgW="7047696" imgH="4913114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73188" y="1695450"/>
                        <a:ext cx="7635875" cy="5305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382713" y="2600325"/>
          <a:ext cx="7626350" cy="534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06" name="文档" r:id="rId6" imgW="7047696" imgH="4948805" progId="Word.Document.12">
                  <p:embed/>
                </p:oleObj>
              </mc:Choice>
              <mc:Fallback>
                <p:oleObj name="文档" r:id="rId6" imgW="7047696" imgH="4948805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382713" y="2600325"/>
                        <a:ext cx="7626350" cy="5341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6542509"/>
              </p:ext>
            </p:extLst>
          </p:nvPr>
        </p:nvGraphicFramePr>
        <p:xfrm>
          <a:off x="1501775" y="3708400"/>
          <a:ext cx="7627938" cy="535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07" name="文档" r:id="rId8" imgW="7047696" imgH="4961783" progId="Word.Document.12">
                  <p:embed/>
                </p:oleObj>
              </mc:Choice>
              <mc:Fallback>
                <p:oleObj name="文档" r:id="rId8" imgW="7047696" imgH="4961783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01775" y="3708400"/>
                        <a:ext cx="7627938" cy="535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186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373188" y="1695450"/>
          <a:ext cx="7635875" cy="530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54" name="文档" r:id="rId4" imgW="7047696" imgH="4913114" progId="Word.Document.12">
                  <p:embed/>
                </p:oleObj>
              </mc:Choice>
              <mc:Fallback>
                <p:oleObj name="文档" r:id="rId4" imgW="7047696" imgH="4913114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73188" y="1695450"/>
                        <a:ext cx="7635875" cy="5305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382713" y="2600325"/>
          <a:ext cx="7626350" cy="534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55" name="文档" r:id="rId6" imgW="7047696" imgH="4948805" progId="Word.Document.12">
                  <p:embed/>
                </p:oleObj>
              </mc:Choice>
              <mc:Fallback>
                <p:oleObj name="文档" r:id="rId6" imgW="7047696" imgH="4948805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382713" y="2600325"/>
                        <a:ext cx="7626350" cy="5341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3464936"/>
              </p:ext>
            </p:extLst>
          </p:nvPr>
        </p:nvGraphicFramePr>
        <p:xfrm>
          <a:off x="1501775" y="3708400"/>
          <a:ext cx="7627938" cy="535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56" name="文档" r:id="rId8" imgW="7047696" imgH="4961783" progId="Word.Document.12">
                  <p:embed/>
                </p:oleObj>
              </mc:Choice>
              <mc:Fallback>
                <p:oleObj name="文档" r:id="rId8" imgW="7047696" imgH="4961783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01775" y="3708400"/>
                        <a:ext cx="7627938" cy="535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3974399"/>
              </p:ext>
            </p:extLst>
          </p:nvPr>
        </p:nvGraphicFramePr>
        <p:xfrm>
          <a:off x="1444625" y="4783138"/>
          <a:ext cx="762635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57" name="文档" r:id="rId10" imgW="7047696" imgH="5001440" progId="Word.Document.12">
                  <p:embed/>
                </p:oleObj>
              </mc:Choice>
              <mc:Fallback>
                <p:oleObj name="文档" r:id="rId10" imgW="7047696" imgH="5001440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444625" y="4783138"/>
                        <a:ext cx="7626350" cy="539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256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4098052"/>
              </p:ext>
            </p:extLst>
          </p:nvPr>
        </p:nvGraphicFramePr>
        <p:xfrm>
          <a:off x="1620838" y="1703388"/>
          <a:ext cx="7643812" cy="425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33" name="文档" r:id="rId4" imgW="6126882" imgH="3422740" progId="Word.Document.12">
                  <p:embed/>
                </p:oleObj>
              </mc:Choice>
              <mc:Fallback>
                <p:oleObj name="文档" r:id="rId4" imgW="6126882" imgH="3422740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20838" y="1703388"/>
                        <a:ext cx="7643812" cy="4259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544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620838" y="1703388"/>
          <a:ext cx="7643812" cy="425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76" name="文档" r:id="rId4" imgW="6126882" imgH="3422740" progId="Word.Document.12">
                  <p:embed/>
                </p:oleObj>
              </mc:Choice>
              <mc:Fallback>
                <p:oleObj name="文档" r:id="rId4" imgW="6126882" imgH="3422740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20838" y="1703388"/>
                        <a:ext cx="7643812" cy="4259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8013741"/>
              </p:ext>
            </p:extLst>
          </p:nvPr>
        </p:nvGraphicFramePr>
        <p:xfrm>
          <a:off x="1395413" y="2887663"/>
          <a:ext cx="7542212" cy="421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77" name="文档" r:id="rId6" imgW="6126882" imgH="3432474" progId="Word.Document.12">
                  <p:embed/>
                </p:oleObj>
              </mc:Choice>
              <mc:Fallback>
                <p:oleObj name="文档" r:id="rId6" imgW="6126882" imgH="3432474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395413" y="2887663"/>
                        <a:ext cx="7542212" cy="4211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720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620838" y="1703388"/>
          <a:ext cx="7643812" cy="425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19" name="文档" r:id="rId4" imgW="6126882" imgH="3422740" progId="Word.Document.12">
                  <p:embed/>
                </p:oleObj>
              </mc:Choice>
              <mc:Fallback>
                <p:oleObj name="文档" r:id="rId4" imgW="6126882" imgH="3422740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20838" y="1703388"/>
                        <a:ext cx="7643812" cy="4259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395413" y="2887663"/>
          <a:ext cx="7542212" cy="421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20" name="文档" r:id="rId6" imgW="6126882" imgH="3432474" progId="Word.Document.12">
                  <p:embed/>
                </p:oleObj>
              </mc:Choice>
              <mc:Fallback>
                <p:oleObj name="文档" r:id="rId6" imgW="6126882" imgH="3432474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395413" y="2887663"/>
                        <a:ext cx="7542212" cy="4211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5283525"/>
              </p:ext>
            </p:extLst>
          </p:nvPr>
        </p:nvGraphicFramePr>
        <p:xfrm>
          <a:off x="1395413" y="4216400"/>
          <a:ext cx="7237412" cy="423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21" name="文档" r:id="rId8" imgW="6126882" imgH="3591462" progId="Word.Document.12">
                  <p:embed/>
                </p:oleObj>
              </mc:Choice>
              <mc:Fallback>
                <p:oleObj name="文档" r:id="rId8" imgW="6126882" imgH="3591462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95413" y="4216400"/>
                        <a:ext cx="7237412" cy="423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790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3770242"/>
              </p:ext>
            </p:extLst>
          </p:nvPr>
        </p:nvGraphicFramePr>
        <p:xfrm>
          <a:off x="1652588" y="1758950"/>
          <a:ext cx="7542212" cy="421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05" name="文档" r:id="rId4" imgW="6126882" imgH="3432474" progId="Word.Document.12">
                  <p:embed/>
                </p:oleObj>
              </mc:Choice>
              <mc:Fallback>
                <p:oleObj name="文档" r:id="rId4" imgW="6126882" imgH="3432474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52588" y="1758950"/>
                        <a:ext cx="7542212" cy="4211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766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652588" y="1758950"/>
          <a:ext cx="7542212" cy="421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48" name="文档" r:id="rId4" imgW="6126882" imgH="3432474" progId="Word.Document.12">
                  <p:embed/>
                </p:oleObj>
              </mc:Choice>
              <mc:Fallback>
                <p:oleObj name="文档" r:id="rId4" imgW="6126882" imgH="3432474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52588" y="1758950"/>
                        <a:ext cx="7542212" cy="4211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4577896"/>
              </p:ext>
            </p:extLst>
          </p:nvPr>
        </p:nvGraphicFramePr>
        <p:xfrm>
          <a:off x="1544638" y="2919413"/>
          <a:ext cx="7339012" cy="411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49" name="文档" r:id="rId6" imgW="6126882" imgH="3437161" progId="Word.Document.12">
                  <p:embed/>
                </p:oleObj>
              </mc:Choice>
              <mc:Fallback>
                <p:oleObj name="文档" r:id="rId6" imgW="6126882" imgH="3437161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44638" y="2919413"/>
                        <a:ext cx="7339012" cy="4111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427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652588" y="1758950"/>
          <a:ext cx="7542212" cy="421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91" name="文档" r:id="rId4" imgW="6126882" imgH="3432474" progId="Word.Document.12">
                  <p:embed/>
                </p:oleObj>
              </mc:Choice>
              <mc:Fallback>
                <p:oleObj name="文档" r:id="rId4" imgW="6126882" imgH="3432474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52588" y="1758950"/>
                        <a:ext cx="7542212" cy="4211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544638" y="2919413"/>
          <a:ext cx="7339012" cy="411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92" name="文档" r:id="rId6" imgW="6126882" imgH="3437161" progId="Word.Document.12">
                  <p:embed/>
                </p:oleObj>
              </mc:Choice>
              <mc:Fallback>
                <p:oleObj name="文档" r:id="rId6" imgW="6126882" imgH="3437161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44638" y="2919413"/>
                        <a:ext cx="7339012" cy="4111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968436"/>
              </p:ext>
            </p:extLst>
          </p:nvPr>
        </p:nvGraphicFramePr>
        <p:xfrm>
          <a:off x="1544638" y="4081463"/>
          <a:ext cx="7237412" cy="423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93" name="文档" r:id="rId8" imgW="6126882" imgH="3596148" progId="Word.Document.12">
                  <p:embed/>
                </p:oleObj>
              </mc:Choice>
              <mc:Fallback>
                <p:oleObj name="文档" r:id="rId8" imgW="6126882" imgH="3596148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44638" y="4081463"/>
                        <a:ext cx="7237412" cy="4237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466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7719992"/>
              </p:ext>
            </p:extLst>
          </p:nvPr>
        </p:nvGraphicFramePr>
        <p:xfrm>
          <a:off x="1015844" y="2146389"/>
          <a:ext cx="9979025" cy="439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23" name="文档" r:id="rId4" imgW="9594236" imgH="4249764" progId="Word.Document.12">
                  <p:embed/>
                </p:oleObj>
              </mc:Choice>
              <mc:Fallback>
                <p:oleObj name="文档" r:id="rId4" imgW="9594236" imgH="4249764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15844" y="2146389"/>
                        <a:ext cx="9979025" cy="439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139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015844" y="2146389"/>
          <a:ext cx="9979025" cy="439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00" name="文档" r:id="rId4" imgW="9594236" imgH="4249764" progId="Word.Document.12">
                  <p:embed/>
                </p:oleObj>
              </mc:Choice>
              <mc:Fallback>
                <p:oleObj name="文档" r:id="rId4" imgW="9594236" imgH="4249764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15844" y="2146389"/>
                        <a:ext cx="9979025" cy="439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6783946"/>
              </p:ext>
            </p:extLst>
          </p:nvPr>
        </p:nvGraphicFramePr>
        <p:xfrm>
          <a:off x="984517" y="3781425"/>
          <a:ext cx="9928225" cy="432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01" name="文档" r:id="rId6" imgW="9845400" imgH="4313215" progId="Word.Document.12">
                  <p:embed/>
                </p:oleObj>
              </mc:Choice>
              <mc:Fallback>
                <p:oleObj name="文档" r:id="rId6" imgW="9845400" imgH="4313215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84517" y="3781425"/>
                        <a:ext cx="9928225" cy="432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548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2097393"/>
              </p:ext>
            </p:extLst>
          </p:nvPr>
        </p:nvGraphicFramePr>
        <p:xfrm>
          <a:off x="1158786" y="1676400"/>
          <a:ext cx="9913938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71" name="文档" r:id="rId4" imgW="9830287" imgH="4337370" progId="Word.Document.12">
                  <p:embed/>
                </p:oleObj>
              </mc:Choice>
              <mc:Fallback>
                <p:oleObj name="文档" r:id="rId4" imgW="9830287" imgH="4337370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58786" y="1676400"/>
                        <a:ext cx="9913938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469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158786" y="1676400"/>
          <a:ext cx="9913938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24" name="文档" r:id="rId4" imgW="9830287" imgH="4337370" progId="Word.Document.12">
                  <p:embed/>
                </p:oleObj>
              </mc:Choice>
              <mc:Fallback>
                <p:oleObj name="文档" r:id="rId4" imgW="9830287" imgH="4337370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58786" y="1676400"/>
                        <a:ext cx="9913938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8793485"/>
              </p:ext>
            </p:extLst>
          </p:nvPr>
        </p:nvGraphicFramePr>
        <p:xfrm>
          <a:off x="1158786" y="3861593"/>
          <a:ext cx="7799388" cy="436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25" name="文档" r:id="rId6" imgW="7541747" imgH="4238228" progId="Word.Document.12">
                  <p:embed/>
                </p:oleObj>
              </mc:Choice>
              <mc:Fallback>
                <p:oleObj name="文档" r:id="rId6" imgW="7541747" imgH="4238228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58786" y="3861593"/>
                        <a:ext cx="7799388" cy="4360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248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158786" y="1676400"/>
          <a:ext cx="9913938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51" name="文档" r:id="rId4" imgW="9830287" imgH="4337370" progId="Word.Document.12">
                  <p:embed/>
                </p:oleObj>
              </mc:Choice>
              <mc:Fallback>
                <p:oleObj name="文档" r:id="rId4" imgW="9830287" imgH="4337370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58786" y="1676400"/>
                        <a:ext cx="9913938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158786" y="3861593"/>
          <a:ext cx="7799388" cy="436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52" name="文档" r:id="rId6" imgW="7541747" imgH="4238228" progId="Word.Document.12">
                  <p:embed/>
                </p:oleObj>
              </mc:Choice>
              <mc:Fallback>
                <p:oleObj name="文档" r:id="rId6" imgW="7541747" imgH="4238228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58786" y="3861593"/>
                        <a:ext cx="7799388" cy="4360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3F6EC180-4730-417E-B548-D8AE62DDC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3112160"/>
              </p:ext>
            </p:extLst>
          </p:nvPr>
        </p:nvGraphicFramePr>
        <p:xfrm>
          <a:off x="1728699" y="4798581"/>
          <a:ext cx="8286750" cy="4667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53" name="文档" r:id="rId8" imgW="7541747" imgH="4257335" progId="Word.Document.12">
                  <p:embed/>
                </p:oleObj>
              </mc:Choice>
              <mc:Fallback>
                <p:oleObj name="文档" r:id="rId8" imgW="7541747" imgH="4257335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3F6EC180-4730-417E-B548-D8AE62DD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728699" y="4798581"/>
                        <a:ext cx="8286750" cy="46673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590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422913"/>
              </p:ext>
            </p:extLst>
          </p:nvPr>
        </p:nvGraphicFramePr>
        <p:xfrm>
          <a:off x="1949450" y="1663700"/>
          <a:ext cx="7854950" cy="440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43" name="文档" r:id="rId4" imgW="7601119" imgH="4270314" progId="Word.Document.12">
                  <p:embed/>
                </p:oleObj>
              </mc:Choice>
              <mc:Fallback>
                <p:oleObj name="文档" r:id="rId4" imgW="7601119" imgH="4270314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49450" y="1663700"/>
                        <a:ext cx="7854950" cy="440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64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949450" y="1663700"/>
          <a:ext cx="7854950" cy="440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92" name="文档" r:id="rId4" imgW="7601119" imgH="4270314" progId="Word.Document.12">
                  <p:embed/>
                </p:oleObj>
              </mc:Choice>
              <mc:Fallback>
                <p:oleObj name="文档" r:id="rId4" imgW="7601119" imgH="4270314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49450" y="1663700"/>
                        <a:ext cx="7854950" cy="440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2251172"/>
              </p:ext>
            </p:extLst>
          </p:nvPr>
        </p:nvGraphicFramePr>
        <p:xfrm>
          <a:off x="1905000" y="2303463"/>
          <a:ext cx="7729537" cy="434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93" name="文档" r:id="rId6" imgW="7601119" imgH="4282932" progId="Word.Document.12">
                  <p:embed/>
                </p:oleObj>
              </mc:Choice>
              <mc:Fallback>
                <p:oleObj name="文档" r:id="rId6" imgW="7601119" imgH="4282932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05000" y="2303463"/>
                        <a:ext cx="7729537" cy="4344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802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949450" y="1663700"/>
          <a:ext cx="7854950" cy="440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39" name="文档" r:id="rId4" imgW="7601119" imgH="4270314" progId="Word.Document.12">
                  <p:embed/>
                </p:oleObj>
              </mc:Choice>
              <mc:Fallback>
                <p:oleObj name="文档" r:id="rId4" imgW="7601119" imgH="4270314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49450" y="1663700"/>
                        <a:ext cx="7854950" cy="440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905000" y="2303463"/>
          <a:ext cx="7729537" cy="434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40" name="文档" r:id="rId6" imgW="7601119" imgH="4282932" progId="Word.Document.12">
                  <p:embed/>
                </p:oleObj>
              </mc:Choice>
              <mc:Fallback>
                <p:oleObj name="文档" r:id="rId6" imgW="7601119" imgH="4282932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05000" y="2303463"/>
                        <a:ext cx="7729537" cy="4344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5097077"/>
              </p:ext>
            </p:extLst>
          </p:nvPr>
        </p:nvGraphicFramePr>
        <p:xfrm>
          <a:off x="1949450" y="3294063"/>
          <a:ext cx="7604125" cy="428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41" name="文档" r:id="rId8" imgW="7601119" imgH="4289060" progId="Word.Document.12">
                  <p:embed/>
                </p:oleObj>
              </mc:Choice>
              <mc:Fallback>
                <p:oleObj name="文档" r:id="rId8" imgW="7601119" imgH="4289060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949450" y="3294063"/>
                        <a:ext cx="7604125" cy="428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306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949450" y="1663700"/>
          <a:ext cx="7854950" cy="440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86" name="文档" r:id="rId4" imgW="7601119" imgH="4270314" progId="Word.Document.12">
                  <p:embed/>
                </p:oleObj>
              </mc:Choice>
              <mc:Fallback>
                <p:oleObj name="文档" r:id="rId4" imgW="7601119" imgH="4270314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49450" y="1663700"/>
                        <a:ext cx="7854950" cy="440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905000" y="2303463"/>
          <a:ext cx="7729537" cy="434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87" name="文档" r:id="rId6" imgW="7601119" imgH="4282932" progId="Word.Document.12">
                  <p:embed/>
                </p:oleObj>
              </mc:Choice>
              <mc:Fallback>
                <p:oleObj name="文档" r:id="rId6" imgW="7601119" imgH="4282932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05000" y="2303463"/>
                        <a:ext cx="7729537" cy="4344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949450" y="3294063"/>
          <a:ext cx="7604125" cy="428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88" name="文档" r:id="rId8" imgW="7601119" imgH="4289060" progId="Word.Document.12">
                  <p:embed/>
                </p:oleObj>
              </mc:Choice>
              <mc:Fallback>
                <p:oleObj name="文档" r:id="rId8" imgW="7601119" imgH="4289060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949450" y="3294063"/>
                        <a:ext cx="7604125" cy="428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1764931"/>
              </p:ext>
            </p:extLst>
          </p:nvPr>
        </p:nvGraphicFramePr>
        <p:xfrm>
          <a:off x="1905000" y="4593432"/>
          <a:ext cx="7486650" cy="422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89" name="文档" r:id="rId10" imgW="7601119" imgH="4295550" progId="Word.Document.12">
                  <p:embed/>
                </p:oleObj>
              </mc:Choice>
              <mc:Fallback>
                <p:oleObj name="文档" r:id="rId10" imgW="7601119" imgH="4295550" progId="Word.Document.12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905000" y="4593432"/>
                        <a:ext cx="7486650" cy="4221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4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949450" y="1663700"/>
          <a:ext cx="7854950" cy="440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33" name="文档" r:id="rId4" imgW="7601119" imgH="4270314" progId="Word.Document.12">
                  <p:embed/>
                </p:oleObj>
              </mc:Choice>
              <mc:Fallback>
                <p:oleObj name="文档" r:id="rId4" imgW="7601119" imgH="4270314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49450" y="1663700"/>
                        <a:ext cx="7854950" cy="440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905000" y="2303463"/>
          <a:ext cx="7729537" cy="434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34" name="文档" r:id="rId6" imgW="7601119" imgH="4282932" progId="Word.Document.12">
                  <p:embed/>
                </p:oleObj>
              </mc:Choice>
              <mc:Fallback>
                <p:oleObj name="文档" r:id="rId6" imgW="7601119" imgH="4282932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05000" y="2303463"/>
                        <a:ext cx="7729537" cy="4344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949450" y="3294063"/>
          <a:ext cx="7604125" cy="428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35" name="文档" r:id="rId8" imgW="7601119" imgH="4289060" progId="Word.Document.12">
                  <p:embed/>
                </p:oleObj>
              </mc:Choice>
              <mc:Fallback>
                <p:oleObj name="文档" r:id="rId8" imgW="7601119" imgH="4289060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949450" y="3294063"/>
                        <a:ext cx="7604125" cy="428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905000" y="4593432"/>
          <a:ext cx="7486650" cy="422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36" name="文档" r:id="rId10" imgW="7601119" imgH="4295550" progId="Word.Document.12">
                  <p:embed/>
                </p:oleObj>
              </mc:Choice>
              <mc:Fallback>
                <p:oleObj name="文档" r:id="rId10" imgW="7601119" imgH="4295550" progId="Word.Document.12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905000" y="4593432"/>
                        <a:ext cx="7486650" cy="4221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15299"/>
              </p:ext>
            </p:extLst>
          </p:nvPr>
        </p:nvGraphicFramePr>
        <p:xfrm>
          <a:off x="1430338" y="5116513"/>
          <a:ext cx="9404350" cy="523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37" name="文档" r:id="rId12" imgW="9792864" imgH="5457854" progId="Word.Document.12">
                  <p:embed/>
                </p:oleObj>
              </mc:Choice>
              <mc:Fallback>
                <p:oleObj name="文档" r:id="rId12" imgW="9792864" imgH="5457854" progId="Word.Document.12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430338" y="5116513"/>
                        <a:ext cx="9404350" cy="523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758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2772222"/>
              </p:ext>
            </p:extLst>
          </p:nvPr>
        </p:nvGraphicFramePr>
        <p:xfrm>
          <a:off x="1262063" y="2184400"/>
          <a:ext cx="9739312" cy="495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63" name="文档" r:id="rId4" imgW="9828488" imgH="5018745" progId="Word.Document.12">
                  <p:embed/>
                </p:oleObj>
              </mc:Choice>
              <mc:Fallback>
                <p:oleObj name="文档" r:id="rId4" imgW="9828488" imgH="5018745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62063" y="2184400"/>
                        <a:ext cx="9739312" cy="4956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747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8335964"/>
              </p:ext>
            </p:extLst>
          </p:nvPr>
        </p:nvGraphicFramePr>
        <p:xfrm>
          <a:off x="1385888" y="2141538"/>
          <a:ext cx="9442450" cy="483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87" name="文档" r:id="rId4" imgW="9828488" imgH="5041458" progId="Word.Document.12">
                  <p:embed/>
                </p:oleObj>
              </mc:Choice>
              <mc:Fallback>
                <p:oleObj name="文档" r:id="rId4" imgW="9828488" imgH="5041458" progId="Word.Document.12">
                  <p:embed/>
                  <p:pic>
                    <p:nvPicPr>
                      <p:cNvPr id="3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5888" y="2141538"/>
                        <a:ext cx="9442450" cy="483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148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912813" y="1625600"/>
          <a:ext cx="7572375" cy="303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11" name="文档" r:id="rId4" imgW="7562617" imgH="3038069" progId="Word.Document.12">
                  <p:embed/>
                </p:oleObj>
              </mc:Choice>
              <mc:Fallback>
                <p:oleObj name="文档" r:id="rId4" imgW="7562617" imgH="3038069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2813" y="1625600"/>
                        <a:ext cx="7572375" cy="3032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078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912813" y="1625600"/>
          <a:ext cx="7572375" cy="303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72" name="文档" r:id="rId4" imgW="7562617" imgH="3038069" progId="Word.Document.12">
                  <p:embed/>
                </p:oleObj>
              </mc:Choice>
              <mc:Fallback>
                <p:oleObj name="文档" r:id="rId4" imgW="7562617" imgH="3038069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2813" y="1625600"/>
                        <a:ext cx="7572375" cy="3032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2305643"/>
              </p:ext>
            </p:extLst>
          </p:nvPr>
        </p:nvGraphicFramePr>
        <p:xfrm>
          <a:off x="877888" y="2308225"/>
          <a:ext cx="10052050" cy="301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73" name="文档" r:id="rId6" imgW="10127869" imgH="3052130" progId="Word.Document.12">
                  <p:embed/>
                </p:oleObj>
              </mc:Choice>
              <mc:Fallback>
                <p:oleObj name="文档" r:id="rId6" imgW="10127869" imgH="3052130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77888" y="2308225"/>
                        <a:ext cx="10052050" cy="3017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751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912813" y="1625600"/>
          <a:ext cx="7572375" cy="303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1" name="文档" r:id="rId4" imgW="7562617" imgH="3038069" progId="Word.Document.12">
                  <p:embed/>
                </p:oleObj>
              </mc:Choice>
              <mc:Fallback>
                <p:oleObj name="文档" r:id="rId4" imgW="7562617" imgH="3038069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2813" y="1625600"/>
                        <a:ext cx="7572375" cy="3032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877888" y="2308225"/>
          <a:ext cx="10052050" cy="301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2" name="文档" r:id="rId6" imgW="10127869" imgH="3052130" progId="Word.Document.12">
                  <p:embed/>
                </p:oleObj>
              </mc:Choice>
              <mc:Fallback>
                <p:oleObj name="文档" r:id="rId6" imgW="10127869" imgH="3052130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77888" y="2308225"/>
                        <a:ext cx="10052050" cy="3017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2394255"/>
              </p:ext>
            </p:extLst>
          </p:nvPr>
        </p:nvGraphicFramePr>
        <p:xfrm>
          <a:off x="914400" y="3643313"/>
          <a:ext cx="10118749" cy="3608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3" name="文档" r:id="rId8" imgW="10129308" imgH="3621385" progId="Word.Document.12">
                  <p:embed/>
                </p:oleObj>
              </mc:Choice>
              <mc:Fallback>
                <p:oleObj name="文档" r:id="rId8" imgW="10129308" imgH="3621385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14400" y="3643313"/>
                        <a:ext cx="10118749" cy="3608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058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0366314"/>
              </p:ext>
            </p:extLst>
          </p:nvPr>
        </p:nvGraphicFramePr>
        <p:xfrm>
          <a:off x="914400" y="1625600"/>
          <a:ext cx="10029825" cy="469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83" name="文档" r:id="rId4" imgW="10270723" imgH="4821182" progId="Word.Document.12">
                  <p:embed/>
                </p:oleObj>
              </mc:Choice>
              <mc:Fallback>
                <p:oleObj name="文档" r:id="rId4" imgW="10270723" imgH="4821182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625600"/>
                        <a:ext cx="10029825" cy="4695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369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5610553"/>
              </p:ext>
            </p:extLst>
          </p:nvPr>
        </p:nvGraphicFramePr>
        <p:xfrm>
          <a:off x="992343" y="1952625"/>
          <a:ext cx="10109200" cy="5065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31" name="文档" r:id="rId4" imgW="9613307" imgH="4831277" progId="Word.Document.12">
                  <p:embed/>
                </p:oleObj>
              </mc:Choice>
              <mc:Fallback>
                <p:oleObj name="文档" r:id="rId4" imgW="9613307" imgH="4831277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2343" y="1952625"/>
                        <a:ext cx="10109200" cy="5065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标题 1">
            <a:extLst>
              <a:ext uri="{FF2B5EF4-FFF2-40B4-BE49-F238E27FC236}">
                <a16:creationId xmlns:a16="http://schemas.microsoft.com/office/drawing/2014/main" id="{969FA9D3-F201-4945-9957-ABB882563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301" y="965207"/>
            <a:ext cx="10515600" cy="1325563"/>
          </a:xfrm>
        </p:spPr>
        <p:txBody>
          <a:bodyPr/>
          <a:lstStyle/>
          <a:p>
            <a:pPr algn="l"/>
            <a:r>
              <a:rPr lang="zh-CN" altLang="en-US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66216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992343" y="1952625"/>
          <a:ext cx="10109200" cy="5065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72" name="文档" r:id="rId4" imgW="9613307" imgH="4831277" progId="Word.Document.12">
                  <p:embed/>
                </p:oleObj>
              </mc:Choice>
              <mc:Fallback>
                <p:oleObj name="文档" r:id="rId4" imgW="9613307" imgH="4831277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2343" y="1952625"/>
                        <a:ext cx="10109200" cy="5065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标题 1">
            <a:extLst>
              <a:ext uri="{FF2B5EF4-FFF2-40B4-BE49-F238E27FC236}">
                <a16:creationId xmlns:a16="http://schemas.microsoft.com/office/drawing/2014/main" id="{969FA9D3-F201-4945-9957-ABB882563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301" y="965207"/>
            <a:ext cx="10515600" cy="1325563"/>
          </a:xfrm>
        </p:spPr>
        <p:txBody>
          <a:bodyPr/>
          <a:lstStyle/>
          <a:p>
            <a:pPr algn="l"/>
            <a:r>
              <a:rPr lang="zh-CN" altLang="en-US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4593790"/>
              </p:ext>
            </p:extLst>
          </p:nvPr>
        </p:nvGraphicFramePr>
        <p:xfrm>
          <a:off x="1978025" y="4748213"/>
          <a:ext cx="7824788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73" name="文档" r:id="rId6" imgW="7410048" imgH="4851826" progId="Word.Document.12">
                  <p:embed/>
                </p:oleObj>
              </mc:Choice>
              <mc:Fallback>
                <p:oleObj name="文档" r:id="rId6" imgW="7410048" imgH="4851826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78025" y="4748213"/>
                        <a:ext cx="7824788" cy="5105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560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9F8A763D-CAED-4A47-8744-1D7BA15236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3163224"/>
              </p:ext>
            </p:extLst>
          </p:nvPr>
        </p:nvGraphicFramePr>
        <p:xfrm>
          <a:off x="1414463" y="3070225"/>
          <a:ext cx="7794625" cy="508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79" name="文档" r:id="rId4" imgW="7410048" imgH="4845697" progId="Word.Document.12">
                  <p:embed/>
                </p:oleObj>
              </mc:Choice>
              <mc:Fallback>
                <p:oleObj name="文档" r:id="rId4" imgW="7410048" imgH="4845697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9F8A763D-CAED-4A47-8744-1D7BA152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14463" y="3070225"/>
                        <a:ext cx="7794625" cy="5086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标题 1">
            <a:extLst>
              <a:ext uri="{FF2B5EF4-FFF2-40B4-BE49-F238E27FC236}">
                <a16:creationId xmlns:a16="http://schemas.microsoft.com/office/drawing/2014/main" id="{969FA9D3-F201-4945-9957-ABB882563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785" y="1448790"/>
            <a:ext cx="10515600" cy="1325563"/>
          </a:xfrm>
        </p:spPr>
        <p:txBody>
          <a:bodyPr/>
          <a:lstStyle/>
          <a:p>
            <a:pPr algn="l"/>
            <a:r>
              <a:rPr lang="zh-CN" altLang="en-US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作业</a:t>
            </a:r>
            <a:endParaRPr lang="zh-CN" altLang="en-US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34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7C4D36-53BF-4319-86E3-5ED917309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346" y="1908175"/>
            <a:ext cx="7690338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1" dirty="0"/>
              <a:t>          </a:t>
            </a:r>
            <a:r>
              <a:rPr lang="zh-CN" altLang="en-US" sz="3600" b="1" dirty="0" smtClean="0">
                <a:solidFill>
                  <a:srgbClr val="0070C0"/>
                </a:solidFill>
              </a:rPr>
              <a:t>数学是打开科学大门的钥匙</a:t>
            </a:r>
            <a:r>
              <a:rPr lang="zh-CN" altLang="zh-CN" sz="3600" b="1" dirty="0">
                <a:solidFill>
                  <a:srgbClr val="0070C0"/>
                </a:solidFill>
              </a:rPr>
              <a:t>．</a:t>
            </a:r>
            <a:endParaRPr lang="en-US" altLang="zh-CN" sz="3600" b="1" dirty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3600" b="1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600" b="1" dirty="0" smtClean="0">
                <a:solidFill>
                  <a:srgbClr val="0070C0"/>
                </a:solidFill>
              </a:rPr>
              <a:t>       数学是人类思考中最高的成就</a:t>
            </a:r>
            <a:r>
              <a:rPr lang="zh-CN" altLang="zh-CN" sz="3600" b="1" dirty="0">
                <a:solidFill>
                  <a:srgbClr val="0070C0"/>
                </a:solidFill>
              </a:rPr>
              <a:t>．</a:t>
            </a:r>
            <a:endParaRPr lang="en-US" altLang="zh-CN" sz="3600" b="1" dirty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600" b="1" dirty="0" smtClean="0"/>
              <a:t>        </a:t>
            </a:r>
            <a:r>
              <a:rPr lang="en-US" altLang="zh-CN" dirty="0" smtClean="0"/>
              <a:t>       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436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主题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4236</TotalTime>
  <Words>303</Words>
  <Application>Microsoft Office PowerPoint</Application>
  <PresentationFormat>宽屏</PresentationFormat>
  <Paragraphs>103</Paragraphs>
  <Slides>69</Slides>
  <Notes>69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69</vt:i4>
      </vt:variant>
    </vt:vector>
  </HeadingPairs>
  <TitlesOfParts>
    <vt:vector size="80" baseType="lpstr">
      <vt:lpstr>等线</vt:lpstr>
      <vt:lpstr>黑体</vt:lpstr>
      <vt:lpstr>华文楷体</vt:lpstr>
      <vt:lpstr>宋体</vt:lpstr>
      <vt:lpstr>微软雅黑</vt:lpstr>
      <vt:lpstr>Arial</vt:lpstr>
      <vt:lpstr>Calibri</vt:lpstr>
      <vt:lpstr>Times New Roman</vt:lpstr>
      <vt:lpstr>主题1</vt:lpstr>
      <vt:lpstr>文档</vt:lpstr>
      <vt:lpstr>Equation</vt:lpstr>
      <vt:lpstr> 函数的单调性</vt:lpstr>
      <vt:lpstr> 新课引入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单调性定义的简单应用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课堂小结</vt:lpstr>
      <vt:lpstr>课堂小结</vt:lpstr>
      <vt:lpstr>作业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yy</dc:creator>
  <cp:lastModifiedBy>Windows 用户</cp:lastModifiedBy>
  <cp:revision>208</cp:revision>
  <dcterms:created xsi:type="dcterms:W3CDTF">2020-07-27T14:17:47Z</dcterms:created>
  <dcterms:modified xsi:type="dcterms:W3CDTF">2020-08-25T02:18:22Z</dcterms:modified>
</cp:coreProperties>
</file>