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4979" r:id="rId2"/>
    <p:sldId id="4989" r:id="rId3"/>
    <p:sldId id="4981" r:id="rId4"/>
    <p:sldId id="4986" r:id="rId5"/>
    <p:sldId id="4990" r:id="rId6"/>
    <p:sldId id="4987" r:id="rId7"/>
    <p:sldId id="4991" r:id="rId8"/>
    <p:sldId id="4997" r:id="rId9"/>
    <p:sldId id="4988" r:id="rId10"/>
    <p:sldId id="4995" r:id="rId11"/>
    <p:sldId id="4996" r:id="rId12"/>
    <p:sldId id="4993" r:id="rId13"/>
    <p:sldId id="498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3" pos="3840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919AD"/>
    <a:srgbClr val="0000CC"/>
    <a:srgbClr val="192A82"/>
    <a:srgbClr val="224B9F"/>
    <a:srgbClr val="192981"/>
    <a:srgbClr val="34923E"/>
    <a:srgbClr val="8FC429"/>
    <a:srgbClr val="404040"/>
    <a:srgbClr val="00D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11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644" y="-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26BB46-1CE6-4FB4-98B0-B321FFA08E6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D61630C-EE65-4660-B7BA-9E30611CB6BA}">
      <dgm:prSet phldrT="[文本]"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想要胜利，想要凌驾别人之上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F0B13580-63B4-4D20-A276-E44B2292B3A5}" type="parTrans" cxnId="{85C12AF2-672B-4E0C-85C2-A98A95F9462E}">
      <dgm:prSet/>
      <dgm:spPr/>
      <dgm:t>
        <a:bodyPr/>
        <a:lstStyle/>
        <a:p>
          <a:endParaRPr lang="zh-CN" altLang="en-US"/>
        </a:p>
      </dgm:t>
    </dgm:pt>
    <dgm:pt modelId="{E5EC25B9-1F67-4B95-AFA5-3A8DFF490416}" type="sibTrans" cxnId="{85C12AF2-672B-4E0C-85C2-A98A95F9462E}">
      <dgm:prSet/>
      <dgm:spPr/>
      <dgm:t>
        <a:bodyPr/>
        <a:lstStyle/>
        <a:p>
          <a:endParaRPr lang="zh-CN" altLang="en-US"/>
        </a:p>
      </dgm:t>
    </dgm:pt>
    <dgm:pt modelId="{2875798A-3364-41E8-AB0C-1334B71C68F9}">
      <dgm:prSet phldrT="[文本]"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强者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B0A1968-2B5F-427E-AD09-57BAEF03E9E1}" type="parTrans" cxnId="{0ACAA65A-A101-47F8-A88A-F82B15A824A3}">
      <dgm:prSet/>
      <dgm:spPr/>
      <dgm:t>
        <a:bodyPr/>
        <a:lstStyle/>
        <a:p>
          <a:endParaRPr lang="zh-CN" altLang="en-US"/>
        </a:p>
      </dgm:t>
    </dgm:pt>
    <dgm:pt modelId="{5E047C19-2868-4B04-A663-B467C5F7CF28}" type="sibTrans" cxnId="{0ACAA65A-A101-47F8-A88A-F82B15A824A3}">
      <dgm:prSet/>
      <dgm:spPr/>
      <dgm:t>
        <a:bodyPr/>
        <a:lstStyle/>
        <a:p>
          <a:endParaRPr lang="zh-CN" altLang="en-US"/>
        </a:p>
      </dgm:t>
    </dgm:pt>
    <dgm:pt modelId="{51B66D4E-FF8F-4243-A196-FEB15B1D1C6D}">
      <dgm:prSet phldrT="[文本]"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怒目、在肚子里骂、憎恶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17DC9D0-F841-4172-9CA3-AD80225FA815}" type="parTrans" cxnId="{2CB32FAC-BBAE-4140-B805-96296A5BF2FD}">
      <dgm:prSet/>
      <dgm:spPr/>
      <dgm:t>
        <a:bodyPr/>
        <a:lstStyle/>
        <a:p>
          <a:endParaRPr lang="zh-CN" altLang="en-US"/>
        </a:p>
      </dgm:t>
    </dgm:pt>
    <dgm:pt modelId="{AF7BA8F7-4D0D-4D7D-AA13-819BB738FDEA}" type="sibTrans" cxnId="{2CB32FAC-BBAE-4140-B805-96296A5BF2FD}">
      <dgm:prSet/>
      <dgm:spPr/>
      <dgm:t>
        <a:bodyPr/>
        <a:lstStyle/>
        <a:p>
          <a:endParaRPr lang="zh-CN" altLang="en-US"/>
        </a:p>
      </dgm:t>
    </dgm:pt>
    <dgm:pt modelId="{6959B6A7-8474-46E6-9308-882EBB6E17E7}">
      <dgm:prSet phldrT="[文本]"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弱者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6DB214D-70B6-452C-9558-D3EB1D81A91A}" type="parTrans" cxnId="{3AA5E07A-7B55-4E03-99AD-B1C8ABAAECC8}">
      <dgm:prSet/>
      <dgm:spPr/>
      <dgm:t>
        <a:bodyPr/>
        <a:lstStyle/>
        <a:p>
          <a:endParaRPr lang="zh-CN" altLang="en-US"/>
        </a:p>
      </dgm:t>
    </dgm:pt>
    <dgm:pt modelId="{2E8B2DC9-632A-4B06-946E-619A308EAD6C}" type="sibTrans" cxnId="{3AA5E07A-7B55-4E03-99AD-B1C8ABAAECC8}">
      <dgm:prSet/>
      <dgm:spPr/>
      <dgm:t>
        <a:bodyPr/>
        <a:lstStyle/>
        <a:p>
          <a:endParaRPr lang="zh-CN" altLang="en-US"/>
        </a:p>
      </dgm:t>
    </dgm:pt>
    <dgm:pt modelId="{D7DA530D-0A9F-4F0D-8A1B-933668E5AA63}">
      <dgm:prSet phldrT="[文本]" custT="1"/>
      <dgm:spPr/>
      <dgm:t>
        <a:bodyPr/>
        <a:lstStyle/>
        <a:p>
          <a:pPr algn="l"/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欺凌（口讷的骂、气力小的打）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7D3B3D6-412D-4085-BDF3-A43DD3F3CF95}" type="parTrans" cxnId="{7827EB1D-1EC5-411A-8FDC-2BF78C4B6201}">
      <dgm:prSet/>
      <dgm:spPr/>
      <dgm:t>
        <a:bodyPr/>
        <a:lstStyle/>
        <a:p>
          <a:endParaRPr lang="zh-CN" altLang="en-US"/>
        </a:p>
      </dgm:t>
    </dgm:pt>
    <dgm:pt modelId="{A97F4149-8720-49E9-9AA6-18FA11A3AA59}" type="sibTrans" cxnId="{7827EB1D-1EC5-411A-8FDC-2BF78C4B6201}">
      <dgm:prSet/>
      <dgm:spPr/>
      <dgm:t>
        <a:bodyPr/>
        <a:lstStyle/>
        <a:p>
          <a:endParaRPr lang="zh-CN" altLang="en-US"/>
        </a:p>
      </dgm:t>
    </dgm:pt>
    <dgm:pt modelId="{9345D264-0BD7-4C25-9803-B5F7A9B8790D}">
      <dgm:prSet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失败（被嘲笑、被骂、被打、被抢）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BB53D0B-A061-4534-94B4-8FADBF1895D3}" type="parTrans" cxnId="{66E9B0EB-43FA-4CE7-8621-A0C8F3EAA4BA}">
      <dgm:prSet/>
      <dgm:spPr/>
      <dgm:t>
        <a:bodyPr/>
        <a:lstStyle/>
        <a:p>
          <a:endParaRPr lang="zh-CN" altLang="en-US"/>
        </a:p>
      </dgm:t>
    </dgm:pt>
    <dgm:pt modelId="{D1D9C039-A4CC-47BE-931B-60198B985340}" type="sibTrans" cxnId="{66E9B0EB-43FA-4CE7-8621-A0C8F3EAA4BA}">
      <dgm:prSet/>
      <dgm:spPr/>
      <dgm:t>
        <a:bodyPr/>
        <a:lstStyle/>
        <a:p>
          <a:endParaRPr lang="zh-CN" altLang="en-US"/>
        </a:p>
      </dgm:t>
    </dgm:pt>
    <dgm:pt modelId="{C6B1C298-1F5F-4B55-8764-89EA1FEA9A71}">
      <dgm:prSet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自轻自贱自伤以自欺、忘却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98FCB42D-4BE4-4074-BED6-69D044AFBCE6}" type="parTrans" cxnId="{66E80841-9E27-49F2-A11A-25AE617942F6}">
      <dgm:prSet/>
      <dgm:spPr/>
      <dgm:t>
        <a:bodyPr/>
        <a:lstStyle/>
        <a:p>
          <a:endParaRPr lang="zh-CN" altLang="en-US"/>
        </a:p>
      </dgm:t>
    </dgm:pt>
    <dgm:pt modelId="{8471D50A-EA20-4F6D-AA40-31BEF2219008}" type="sibTrans" cxnId="{66E80841-9E27-49F2-A11A-25AE617942F6}">
      <dgm:prSet/>
      <dgm:spPr/>
      <dgm:t>
        <a:bodyPr/>
        <a:lstStyle/>
        <a:p>
          <a:endParaRPr lang="zh-CN" altLang="en-US"/>
        </a:p>
      </dgm:t>
    </dgm:pt>
    <dgm:pt modelId="{E9B0AE40-592F-48CA-98D6-8809B79539A5}">
      <dgm:prSet custT="1"/>
      <dgm:spPr/>
      <dgm:t>
        <a:bodyPr/>
        <a:lstStyle/>
        <a:p>
          <a:pPr algn="l"/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欺凌弱者以转移</a:t>
          </a:r>
          <a:endParaRPr lang="zh-CN" altLang="en-US" sz="2000" b="1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245BC7C-930F-4465-A4CC-1AEB6220047A}" type="parTrans" cxnId="{BBC33ACC-FA4A-4E9C-AB7F-883113D6B9DE}">
      <dgm:prSet/>
      <dgm:spPr/>
      <dgm:t>
        <a:bodyPr/>
        <a:lstStyle/>
        <a:p>
          <a:endParaRPr lang="zh-CN" altLang="en-US"/>
        </a:p>
      </dgm:t>
    </dgm:pt>
    <dgm:pt modelId="{5AD3CE2C-D14A-44F0-98CA-C560CB955A9A}" type="sibTrans" cxnId="{BBC33ACC-FA4A-4E9C-AB7F-883113D6B9DE}">
      <dgm:prSet/>
      <dgm:spPr/>
      <dgm:t>
        <a:bodyPr/>
        <a:lstStyle/>
        <a:p>
          <a:endParaRPr lang="zh-CN" altLang="en-US"/>
        </a:p>
      </dgm:t>
    </dgm:pt>
    <dgm:pt modelId="{4A446F25-129B-41A3-BACF-581459912EDB}" type="pres">
      <dgm:prSet presAssocID="{BF26BB46-1CE6-4FB4-98B0-B321FFA08E6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05048D0-6AAD-49E6-8F63-495749C053FE}" type="pres">
      <dgm:prSet presAssocID="{7D61630C-EE65-4660-B7BA-9E30611CB6BA}" presName="root1" presStyleCnt="0"/>
      <dgm:spPr/>
    </dgm:pt>
    <dgm:pt modelId="{EE23EF0D-41E4-4BEF-9D6F-68CE4A2B8C51}" type="pres">
      <dgm:prSet presAssocID="{7D61630C-EE65-4660-B7BA-9E30611CB6BA}" presName="LevelOneTextNode" presStyleLbl="node0" presStyleIdx="0" presStyleCnt="1" custScaleX="11062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1BB5182-33E8-4814-B33B-A16C02D812F7}" type="pres">
      <dgm:prSet presAssocID="{7D61630C-EE65-4660-B7BA-9E30611CB6BA}" presName="level2hierChild" presStyleCnt="0"/>
      <dgm:spPr/>
    </dgm:pt>
    <dgm:pt modelId="{D9426684-F298-4B05-B343-108B56F3C8CE}" type="pres">
      <dgm:prSet presAssocID="{BB0A1968-2B5F-427E-AD09-57BAEF03E9E1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C62E87D4-1476-4FC2-A8EB-F618B3C37E58}" type="pres">
      <dgm:prSet presAssocID="{BB0A1968-2B5F-427E-AD09-57BAEF03E9E1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CA666ABF-D5C4-435A-87A5-39AC6082062A}" type="pres">
      <dgm:prSet presAssocID="{2875798A-3364-41E8-AB0C-1334B71C68F9}" presName="root2" presStyleCnt="0"/>
      <dgm:spPr/>
    </dgm:pt>
    <dgm:pt modelId="{C21A35E3-833B-4749-BD72-1F2A1C6BBF5A}" type="pres">
      <dgm:prSet presAssocID="{2875798A-3364-41E8-AB0C-1334B71C68F9}" presName="LevelTwoTextNode" presStyleLbl="node2" presStyleIdx="0" presStyleCnt="2" custScaleX="5128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5B808EE-7492-4367-B252-F0C7FA2AA55F}" type="pres">
      <dgm:prSet presAssocID="{2875798A-3364-41E8-AB0C-1334B71C68F9}" presName="level3hierChild" presStyleCnt="0"/>
      <dgm:spPr/>
    </dgm:pt>
    <dgm:pt modelId="{F551B8D6-E12E-426B-BFC6-6A3C8CFF2E8E}" type="pres">
      <dgm:prSet presAssocID="{817DC9D0-F841-4172-9CA3-AD80225FA815}" presName="conn2-1" presStyleLbl="parChTrans1D3" presStyleIdx="0" presStyleCnt="2"/>
      <dgm:spPr/>
      <dgm:t>
        <a:bodyPr/>
        <a:lstStyle/>
        <a:p>
          <a:endParaRPr lang="zh-CN" altLang="en-US"/>
        </a:p>
      </dgm:t>
    </dgm:pt>
    <dgm:pt modelId="{8EBC45C6-D397-43BC-97A3-54FA30871862}" type="pres">
      <dgm:prSet presAssocID="{817DC9D0-F841-4172-9CA3-AD80225FA815}" presName="connTx" presStyleLbl="parChTrans1D3" presStyleIdx="0" presStyleCnt="2"/>
      <dgm:spPr/>
      <dgm:t>
        <a:bodyPr/>
        <a:lstStyle/>
        <a:p>
          <a:endParaRPr lang="zh-CN" altLang="en-US"/>
        </a:p>
      </dgm:t>
    </dgm:pt>
    <dgm:pt modelId="{D6204373-AA5A-4B4F-BE77-17662F87700E}" type="pres">
      <dgm:prSet presAssocID="{51B66D4E-FF8F-4243-A196-FEB15B1D1C6D}" presName="root2" presStyleCnt="0"/>
      <dgm:spPr/>
    </dgm:pt>
    <dgm:pt modelId="{0F4779A8-54E2-44EA-A761-4FD1E7269301}" type="pres">
      <dgm:prSet presAssocID="{51B66D4E-FF8F-4243-A196-FEB15B1D1C6D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04B239C-E9BC-43A1-8FBA-209A82E4C923}" type="pres">
      <dgm:prSet presAssocID="{51B66D4E-FF8F-4243-A196-FEB15B1D1C6D}" presName="level3hierChild" presStyleCnt="0"/>
      <dgm:spPr/>
    </dgm:pt>
    <dgm:pt modelId="{B075FBD7-A138-4CA7-B311-4C9508F2AE9B}" type="pres">
      <dgm:prSet presAssocID="{DBB53D0B-A061-4534-94B4-8FADBF1895D3}" presName="conn2-1" presStyleLbl="parChTrans1D4" presStyleIdx="0" presStyleCnt="3"/>
      <dgm:spPr/>
      <dgm:t>
        <a:bodyPr/>
        <a:lstStyle/>
        <a:p>
          <a:endParaRPr lang="zh-CN" altLang="en-US"/>
        </a:p>
      </dgm:t>
    </dgm:pt>
    <dgm:pt modelId="{E4ED7BD0-44A6-4F11-8621-BCFA5B7AF9F6}" type="pres">
      <dgm:prSet presAssocID="{DBB53D0B-A061-4534-94B4-8FADBF1895D3}" presName="connTx" presStyleLbl="parChTrans1D4" presStyleIdx="0" presStyleCnt="3"/>
      <dgm:spPr/>
      <dgm:t>
        <a:bodyPr/>
        <a:lstStyle/>
        <a:p>
          <a:endParaRPr lang="zh-CN" altLang="en-US"/>
        </a:p>
      </dgm:t>
    </dgm:pt>
    <dgm:pt modelId="{C6F25A89-A5E3-4EC6-A0AA-7C6E97BED835}" type="pres">
      <dgm:prSet presAssocID="{9345D264-0BD7-4C25-9803-B5F7A9B8790D}" presName="root2" presStyleCnt="0"/>
      <dgm:spPr/>
    </dgm:pt>
    <dgm:pt modelId="{88A0A8E4-CE6E-4F0D-B647-0ADC9AB9845F}" type="pres">
      <dgm:prSet presAssocID="{9345D264-0BD7-4C25-9803-B5F7A9B8790D}" presName="LevelTwoTextNode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750167B-316C-4D04-A5EF-C6607BDF0F26}" type="pres">
      <dgm:prSet presAssocID="{9345D264-0BD7-4C25-9803-B5F7A9B8790D}" presName="level3hierChild" presStyleCnt="0"/>
      <dgm:spPr/>
    </dgm:pt>
    <dgm:pt modelId="{65C7ACFE-826B-4572-9735-721AB04EBBEF}" type="pres">
      <dgm:prSet presAssocID="{98FCB42D-4BE4-4074-BED6-69D044AFBCE6}" presName="conn2-1" presStyleLbl="parChTrans1D4" presStyleIdx="1" presStyleCnt="3"/>
      <dgm:spPr/>
      <dgm:t>
        <a:bodyPr/>
        <a:lstStyle/>
        <a:p>
          <a:endParaRPr lang="zh-CN" altLang="en-US"/>
        </a:p>
      </dgm:t>
    </dgm:pt>
    <dgm:pt modelId="{6E01E139-D8AF-4CE3-87AF-EE78D7C80CAD}" type="pres">
      <dgm:prSet presAssocID="{98FCB42D-4BE4-4074-BED6-69D044AFBCE6}" presName="connTx" presStyleLbl="parChTrans1D4" presStyleIdx="1" presStyleCnt="3"/>
      <dgm:spPr/>
      <dgm:t>
        <a:bodyPr/>
        <a:lstStyle/>
        <a:p>
          <a:endParaRPr lang="zh-CN" altLang="en-US"/>
        </a:p>
      </dgm:t>
    </dgm:pt>
    <dgm:pt modelId="{7F54D34E-1147-4B7D-8A55-DC04BC89668E}" type="pres">
      <dgm:prSet presAssocID="{C6B1C298-1F5F-4B55-8764-89EA1FEA9A71}" presName="root2" presStyleCnt="0"/>
      <dgm:spPr/>
    </dgm:pt>
    <dgm:pt modelId="{64512C28-CEE1-45C9-8835-64BEA443D015}" type="pres">
      <dgm:prSet presAssocID="{C6B1C298-1F5F-4B55-8764-89EA1FEA9A71}" presName="LevelTwoTextNode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F1F4DC2-F1D4-48B7-B30B-47BE12AC08E5}" type="pres">
      <dgm:prSet presAssocID="{C6B1C298-1F5F-4B55-8764-89EA1FEA9A71}" presName="level3hierChild" presStyleCnt="0"/>
      <dgm:spPr/>
    </dgm:pt>
    <dgm:pt modelId="{F8A4D7C4-1FDD-4B08-BF97-115D9D6EBCB2}" type="pres">
      <dgm:prSet presAssocID="{B245BC7C-930F-4465-A4CC-1AEB6220047A}" presName="conn2-1" presStyleLbl="parChTrans1D4" presStyleIdx="2" presStyleCnt="3"/>
      <dgm:spPr/>
      <dgm:t>
        <a:bodyPr/>
        <a:lstStyle/>
        <a:p>
          <a:endParaRPr lang="zh-CN" altLang="en-US"/>
        </a:p>
      </dgm:t>
    </dgm:pt>
    <dgm:pt modelId="{4EF44B00-EB94-4ABE-B283-15737AE5AC7B}" type="pres">
      <dgm:prSet presAssocID="{B245BC7C-930F-4465-A4CC-1AEB6220047A}" presName="connTx" presStyleLbl="parChTrans1D4" presStyleIdx="2" presStyleCnt="3"/>
      <dgm:spPr/>
      <dgm:t>
        <a:bodyPr/>
        <a:lstStyle/>
        <a:p>
          <a:endParaRPr lang="zh-CN" altLang="en-US"/>
        </a:p>
      </dgm:t>
    </dgm:pt>
    <dgm:pt modelId="{BFEAB0F5-2535-4A06-9B28-394AE313830F}" type="pres">
      <dgm:prSet presAssocID="{E9B0AE40-592F-48CA-98D6-8809B79539A5}" presName="root2" presStyleCnt="0"/>
      <dgm:spPr/>
    </dgm:pt>
    <dgm:pt modelId="{02705BF3-553D-423B-AECA-EEB2AE0BD412}" type="pres">
      <dgm:prSet presAssocID="{E9B0AE40-592F-48CA-98D6-8809B79539A5}" presName="LevelTwoTextNode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3C378B3-8496-4E59-A77C-47CC358E83B5}" type="pres">
      <dgm:prSet presAssocID="{E9B0AE40-592F-48CA-98D6-8809B79539A5}" presName="level3hierChild" presStyleCnt="0"/>
      <dgm:spPr/>
    </dgm:pt>
    <dgm:pt modelId="{EAA60844-69A3-40A2-BB23-657EA89A083B}" type="pres">
      <dgm:prSet presAssocID="{D6DB214D-70B6-452C-9558-D3EB1D81A91A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C31967F0-0B91-48C8-B317-830BA7FD3FFD}" type="pres">
      <dgm:prSet presAssocID="{D6DB214D-70B6-452C-9558-D3EB1D81A91A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78FA8FDF-EAAF-428C-9C23-515738AEB0D6}" type="pres">
      <dgm:prSet presAssocID="{6959B6A7-8474-46E6-9308-882EBB6E17E7}" presName="root2" presStyleCnt="0"/>
      <dgm:spPr/>
    </dgm:pt>
    <dgm:pt modelId="{3BD622F3-CA26-4438-AE6D-9CDB6AE9E06A}" type="pres">
      <dgm:prSet presAssocID="{6959B6A7-8474-46E6-9308-882EBB6E17E7}" presName="LevelTwoTextNode" presStyleLbl="node2" presStyleIdx="1" presStyleCnt="2" custScaleX="5015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C77903D-7D75-4CAC-8224-46C20458E180}" type="pres">
      <dgm:prSet presAssocID="{6959B6A7-8474-46E6-9308-882EBB6E17E7}" presName="level3hierChild" presStyleCnt="0"/>
      <dgm:spPr/>
    </dgm:pt>
    <dgm:pt modelId="{2AAD308B-800A-4A94-A1EF-8B992E582BCE}" type="pres">
      <dgm:prSet presAssocID="{57D3B3D6-412D-4085-BDF3-A43DD3F3CF95}" presName="conn2-1" presStyleLbl="parChTrans1D3" presStyleIdx="1" presStyleCnt="2"/>
      <dgm:spPr/>
      <dgm:t>
        <a:bodyPr/>
        <a:lstStyle/>
        <a:p>
          <a:endParaRPr lang="zh-CN" altLang="en-US"/>
        </a:p>
      </dgm:t>
    </dgm:pt>
    <dgm:pt modelId="{87433B01-3BFB-47C0-B685-35099104BDA3}" type="pres">
      <dgm:prSet presAssocID="{57D3B3D6-412D-4085-BDF3-A43DD3F3CF95}" presName="connTx" presStyleLbl="parChTrans1D3" presStyleIdx="1" presStyleCnt="2"/>
      <dgm:spPr/>
      <dgm:t>
        <a:bodyPr/>
        <a:lstStyle/>
        <a:p>
          <a:endParaRPr lang="zh-CN" altLang="en-US"/>
        </a:p>
      </dgm:t>
    </dgm:pt>
    <dgm:pt modelId="{A2301D81-2F2F-4BB7-914E-43592921E628}" type="pres">
      <dgm:prSet presAssocID="{D7DA530D-0A9F-4F0D-8A1B-933668E5AA63}" presName="root2" presStyleCnt="0"/>
      <dgm:spPr/>
    </dgm:pt>
    <dgm:pt modelId="{F36CA3B2-AA0A-4298-A9DC-21FE8BDD36EE}" type="pres">
      <dgm:prSet presAssocID="{D7DA530D-0A9F-4F0D-8A1B-933668E5AA63}" presName="LevelTwoTextNode" presStyleLbl="node3" presStyleIdx="1" presStyleCnt="2" custScaleX="11323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CCBFEAC-8974-4C96-B9FA-5CCB94EA0801}" type="pres">
      <dgm:prSet presAssocID="{D7DA530D-0A9F-4F0D-8A1B-933668E5AA63}" presName="level3hierChild" presStyleCnt="0"/>
      <dgm:spPr/>
    </dgm:pt>
  </dgm:ptLst>
  <dgm:cxnLst>
    <dgm:cxn modelId="{7632CC79-408A-49DD-86EB-48D8ABE56948}" type="presOf" srcId="{D7DA530D-0A9F-4F0D-8A1B-933668E5AA63}" destId="{F36CA3B2-AA0A-4298-A9DC-21FE8BDD36EE}" srcOrd="0" destOrd="0" presId="urn:microsoft.com/office/officeart/2005/8/layout/hierarchy2"/>
    <dgm:cxn modelId="{D1C6C2BC-B974-4A24-886D-169156C3FB97}" type="presOf" srcId="{DBB53D0B-A061-4534-94B4-8FADBF1895D3}" destId="{E4ED7BD0-44A6-4F11-8621-BCFA5B7AF9F6}" srcOrd="1" destOrd="0" presId="urn:microsoft.com/office/officeart/2005/8/layout/hierarchy2"/>
    <dgm:cxn modelId="{0DCC74DD-FE6B-45B8-8CA9-633E3ED7B3BC}" type="presOf" srcId="{C6B1C298-1F5F-4B55-8764-89EA1FEA9A71}" destId="{64512C28-CEE1-45C9-8835-64BEA443D015}" srcOrd="0" destOrd="0" presId="urn:microsoft.com/office/officeart/2005/8/layout/hierarchy2"/>
    <dgm:cxn modelId="{3AA5E07A-7B55-4E03-99AD-B1C8ABAAECC8}" srcId="{7D61630C-EE65-4660-B7BA-9E30611CB6BA}" destId="{6959B6A7-8474-46E6-9308-882EBB6E17E7}" srcOrd="1" destOrd="0" parTransId="{D6DB214D-70B6-452C-9558-D3EB1D81A91A}" sibTransId="{2E8B2DC9-632A-4B06-946E-619A308EAD6C}"/>
    <dgm:cxn modelId="{2CB32FAC-BBAE-4140-B805-96296A5BF2FD}" srcId="{2875798A-3364-41E8-AB0C-1334B71C68F9}" destId="{51B66D4E-FF8F-4243-A196-FEB15B1D1C6D}" srcOrd="0" destOrd="0" parTransId="{817DC9D0-F841-4172-9CA3-AD80225FA815}" sibTransId="{AF7BA8F7-4D0D-4D7D-AA13-819BB738FDEA}"/>
    <dgm:cxn modelId="{664563C2-01A2-49A2-8A49-2741D05F1F31}" type="presOf" srcId="{57D3B3D6-412D-4085-BDF3-A43DD3F3CF95}" destId="{87433B01-3BFB-47C0-B685-35099104BDA3}" srcOrd="1" destOrd="0" presId="urn:microsoft.com/office/officeart/2005/8/layout/hierarchy2"/>
    <dgm:cxn modelId="{85C12AF2-672B-4E0C-85C2-A98A95F9462E}" srcId="{BF26BB46-1CE6-4FB4-98B0-B321FFA08E61}" destId="{7D61630C-EE65-4660-B7BA-9E30611CB6BA}" srcOrd="0" destOrd="0" parTransId="{F0B13580-63B4-4D20-A276-E44B2292B3A5}" sibTransId="{E5EC25B9-1F67-4B95-AFA5-3A8DFF490416}"/>
    <dgm:cxn modelId="{BCF79605-D3EE-4C8E-AE1D-20F868677064}" type="presOf" srcId="{2875798A-3364-41E8-AB0C-1334B71C68F9}" destId="{C21A35E3-833B-4749-BD72-1F2A1C6BBF5A}" srcOrd="0" destOrd="0" presId="urn:microsoft.com/office/officeart/2005/8/layout/hierarchy2"/>
    <dgm:cxn modelId="{ABDA673F-AE59-48C7-B96D-760A98C4DD61}" type="presOf" srcId="{BB0A1968-2B5F-427E-AD09-57BAEF03E9E1}" destId="{C62E87D4-1476-4FC2-A8EB-F618B3C37E58}" srcOrd="1" destOrd="0" presId="urn:microsoft.com/office/officeart/2005/8/layout/hierarchy2"/>
    <dgm:cxn modelId="{0ACAA65A-A101-47F8-A88A-F82B15A824A3}" srcId="{7D61630C-EE65-4660-B7BA-9E30611CB6BA}" destId="{2875798A-3364-41E8-AB0C-1334B71C68F9}" srcOrd="0" destOrd="0" parTransId="{BB0A1968-2B5F-427E-AD09-57BAEF03E9E1}" sibTransId="{5E047C19-2868-4B04-A663-B467C5F7CF28}"/>
    <dgm:cxn modelId="{448AB155-16A2-4258-A52E-DC3C98EE497F}" type="presOf" srcId="{51B66D4E-FF8F-4243-A196-FEB15B1D1C6D}" destId="{0F4779A8-54E2-44EA-A761-4FD1E7269301}" srcOrd="0" destOrd="0" presId="urn:microsoft.com/office/officeart/2005/8/layout/hierarchy2"/>
    <dgm:cxn modelId="{FFC5CA9A-806B-4486-A29C-2062732C16CB}" type="presOf" srcId="{D6DB214D-70B6-452C-9558-D3EB1D81A91A}" destId="{EAA60844-69A3-40A2-BB23-657EA89A083B}" srcOrd="0" destOrd="0" presId="urn:microsoft.com/office/officeart/2005/8/layout/hierarchy2"/>
    <dgm:cxn modelId="{BBC33ACC-FA4A-4E9C-AB7F-883113D6B9DE}" srcId="{9345D264-0BD7-4C25-9803-B5F7A9B8790D}" destId="{E9B0AE40-592F-48CA-98D6-8809B79539A5}" srcOrd="1" destOrd="0" parTransId="{B245BC7C-930F-4465-A4CC-1AEB6220047A}" sibTransId="{5AD3CE2C-D14A-44F0-98CA-C560CB955A9A}"/>
    <dgm:cxn modelId="{FF4AE11F-A2CA-47E2-B527-4A3EFFDC7EA2}" type="presOf" srcId="{98FCB42D-4BE4-4074-BED6-69D044AFBCE6}" destId="{6E01E139-D8AF-4CE3-87AF-EE78D7C80CAD}" srcOrd="1" destOrd="0" presId="urn:microsoft.com/office/officeart/2005/8/layout/hierarchy2"/>
    <dgm:cxn modelId="{C5750898-8444-4092-92F8-B06725E6843E}" type="presOf" srcId="{6959B6A7-8474-46E6-9308-882EBB6E17E7}" destId="{3BD622F3-CA26-4438-AE6D-9CDB6AE9E06A}" srcOrd="0" destOrd="0" presId="urn:microsoft.com/office/officeart/2005/8/layout/hierarchy2"/>
    <dgm:cxn modelId="{85727597-D830-4E5C-A979-344C58B72568}" type="presOf" srcId="{E9B0AE40-592F-48CA-98D6-8809B79539A5}" destId="{02705BF3-553D-423B-AECA-EEB2AE0BD412}" srcOrd="0" destOrd="0" presId="urn:microsoft.com/office/officeart/2005/8/layout/hierarchy2"/>
    <dgm:cxn modelId="{66E80841-9E27-49F2-A11A-25AE617942F6}" srcId="{9345D264-0BD7-4C25-9803-B5F7A9B8790D}" destId="{C6B1C298-1F5F-4B55-8764-89EA1FEA9A71}" srcOrd="0" destOrd="0" parTransId="{98FCB42D-4BE4-4074-BED6-69D044AFBCE6}" sibTransId="{8471D50A-EA20-4F6D-AA40-31BEF2219008}"/>
    <dgm:cxn modelId="{66E9B0EB-43FA-4CE7-8621-A0C8F3EAA4BA}" srcId="{51B66D4E-FF8F-4243-A196-FEB15B1D1C6D}" destId="{9345D264-0BD7-4C25-9803-B5F7A9B8790D}" srcOrd="0" destOrd="0" parTransId="{DBB53D0B-A061-4534-94B4-8FADBF1895D3}" sibTransId="{D1D9C039-A4CC-47BE-931B-60198B985340}"/>
    <dgm:cxn modelId="{A08D674F-61C6-47BC-A5A7-0EF089EB52C7}" type="presOf" srcId="{B245BC7C-930F-4465-A4CC-1AEB6220047A}" destId="{F8A4D7C4-1FDD-4B08-BF97-115D9D6EBCB2}" srcOrd="0" destOrd="0" presId="urn:microsoft.com/office/officeart/2005/8/layout/hierarchy2"/>
    <dgm:cxn modelId="{AB15818F-0279-414F-B81A-FAB1EF50BA50}" type="presOf" srcId="{817DC9D0-F841-4172-9CA3-AD80225FA815}" destId="{8EBC45C6-D397-43BC-97A3-54FA30871862}" srcOrd="1" destOrd="0" presId="urn:microsoft.com/office/officeart/2005/8/layout/hierarchy2"/>
    <dgm:cxn modelId="{539BF5CF-E5A6-47CB-B93C-D9F63C2C1456}" type="presOf" srcId="{7D61630C-EE65-4660-B7BA-9E30611CB6BA}" destId="{EE23EF0D-41E4-4BEF-9D6F-68CE4A2B8C51}" srcOrd="0" destOrd="0" presId="urn:microsoft.com/office/officeart/2005/8/layout/hierarchy2"/>
    <dgm:cxn modelId="{F64DD1D1-A719-46EC-AE1F-DA7CBDBC29A7}" type="presOf" srcId="{D6DB214D-70B6-452C-9558-D3EB1D81A91A}" destId="{C31967F0-0B91-48C8-B317-830BA7FD3FFD}" srcOrd="1" destOrd="0" presId="urn:microsoft.com/office/officeart/2005/8/layout/hierarchy2"/>
    <dgm:cxn modelId="{3AEDEEE8-FE57-4393-B500-D50EB79F149F}" type="presOf" srcId="{817DC9D0-F841-4172-9CA3-AD80225FA815}" destId="{F551B8D6-E12E-426B-BFC6-6A3C8CFF2E8E}" srcOrd="0" destOrd="0" presId="urn:microsoft.com/office/officeart/2005/8/layout/hierarchy2"/>
    <dgm:cxn modelId="{01E75904-EBE5-4885-960A-7455F9C29136}" type="presOf" srcId="{BB0A1968-2B5F-427E-AD09-57BAEF03E9E1}" destId="{D9426684-F298-4B05-B343-108B56F3C8CE}" srcOrd="0" destOrd="0" presId="urn:microsoft.com/office/officeart/2005/8/layout/hierarchy2"/>
    <dgm:cxn modelId="{291F7488-E129-48B7-8BA6-65E9ED46E52B}" type="presOf" srcId="{57D3B3D6-412D-4085-BDF3-A43DD3F3CF95}" destId="{2AAD308B-800A-4A94-A1EF-8B992E582BCE}" srcOrd="0" destOrd="0" presId="urn:microsoft.com/office/officeart/2005/8/layout/hierarchy2"/>
    <dgm:cxn modelId="{7827EB1D-1EC5-411A-8FDC-2BF78C4B6201}" srcId="{6959B6A7-8474-46E6-9308-882EBB6E17E7}" destId="{D7DA530D-0A9F-4F0D-8A1B-933668E5AA63}" srcOrd="0" destOrd="0" parTransId="{57D3B3D6-412D-4085-BDF3-A43DD3F3CF95}" sibTransId="{A97F4149-8720-49E9-9AA6-18FA11A3AA59}"/>
    <dgm:cxn modelId="{1D6141EF-F2A7-4407-891A-9537A5B92F5A}" type="presOf" srcId="{9345D264-0BD7-4C25-9803-B5F7A9B8790D}" destId="{88A0A8E4-CE6E-4F0D-B647-0ADC9AB9845F}" srcOrd="0" destOrd="0" presId="urn:microsoft.com/office/officeart/2005/8/layout/hierarchy2"/>
    <dgm:cxn modelId="{8B432E09-972C-421E-B4C9-95E6E9FD327B}" type="presOf" srcId="{98FCB42D-4BE4-4074-BED6-69D044AFBCE6}" destId="{65C7ACFE-826B-4572-9735-721AB04EBBEF}" srcOrd="0" destOrd="0" presId="urn:microsoft.com/office/officeart/2005/8/layout/hierarchy2"/>
    <dgm:cxn modelId="{E7588713-F3E7-464B-8B09-454AE8C142E6}" type="presOf" srcId="{DBB53D0B-A061-4534-94B4-8FADBF1895D3}" destId="{B075FBD7-A138-4CA7-B311-4C9508F2AE9B}" srcOrd="0" destOrd="0" presId="urn:microsoft.com/office/officeart/2005/8/layout/hierarchy2"/>
    <dgm:cxn modelId="{EDA0922C-E71F-4CFA-ABB6-07400B3FA052}" type="presOf" srcId="{BF26BB46-1CE6-4FB4-98B0-B321FFA08E61}" destId="{4A446F25-129B-41A3-BACF-581459912EDB}" srcOrd="0" destOrd="0" presId="urn:microsoft.com/office/officeart/2005/8/layout/hierarchy2"/>
    <dgm:cxn modelId="{4603D7F8-120C-40BC-9C8C-FA7E6D5F2742}" type="presOf" srcId="{B245BC7C-930F-4465-A4CC-1AEB6220047A}" destId="{4EF44B00-EB94-4ABE-B283-15737AE5AC7B}" srcOrd="1" destOrd="0" presId="urn:microsoft.com/office/officeart/2005/8/layout/hierarchy2"/>
    <dgm:cxn modelId="{10FDF325-D1F2-4BF3-97C8-F7EEDBD53360}" type="presParOf" srcId="{4A446F25-129B-41A3-BACF-581459912EDB}" destId="{005048D0-6AAD-49E6-8F63-495749C053FE}" srcOrd="0" destOrd="0" presId="urn:microsoft.com/office/officeart/2005/8/layout/hierarchy2"/>
    <dgm:cxn modelId="{C12C510D-CA28-41A0-AFE8-42218798A51A}" type="presParOf" srcId="{005048D0-6AAD-49E6-8F63-495749C053FE}" destId="{EE23EF0D-41E4-4BEF-9D6F-68CE4A2B8C51}" srcOrd="0" destOrd="0" presId="urn:microsoft.com/office/officeart/2005/8/layout/hierarchy2"/>
    <dgm:cxn modelId="{14CB948B-C918-4779-9509-B7663D6DA0F3}" type="presParOf" srcId="{005048D0-6AAD-49E6-8F63-495749C053FE}" destId="{41BB5182-33E8-4814-B33B-A16C02D812F7}" srcOrd="1" destOrd="0" presId="urn:microsoft.com/office/officeart/2005/8/layout/hierarchy2"/>
    <dgm:cxn modelId="{9AE94D7E-AE5F-42EB-B058-C2096778DF17}" type="presParOf" srcId="{41BB5182-33E8-4814-B33B-A16C02D812F7}" destId="{D9426684-F298-4B05-B343-108B56F3C8CE}" srcOrd="0" destOrd="0" presId="urn:microsoft.com/office/officeart/2005/8/layout/hierarchy2"/>
    <dgm:cxn modelId="{B578C0E7-14D6-409F-90EE-2E97B7CC83B8}" type="presParOf" srcId="{D9426684-F298-4B05-B343-108B56F3C8CE}" destId="{C62E87D4-1476-4FC2-A8EB-F618B3C37E58}" srcOrd="0" destOrd="0" presId="urn:microsoft.com/office/officeart/2005/8/layout/hierarchy2"/>
    <dgm:cxn modelId="{E2D17AE2-4D31-407C-B7E8-6835663AAFDC}" type="presParOf" srcId="{41BB5182-33E8-4814-B33B-A16C02D812F7}" destId="{CA666ABF-D5C4-435A-87A5-39AC6082062A}" srcOrd="1" destOrd="0" presId="urn:microsoft.com/office/officeart/2005/8/layout/hierarchy2"/>
    <dgm:cxn modelId="{E9895642-BE5D-4A13-A74C-DA0A7D189662}" type="presParOf" srcId="{CA666ABF-D5C4-435A-87A5-39AC6082062A}" destId="{C21A35E3-833B-4749-BD72-1F2A1C6BBF5A}" srcOrd="0" destOrd="0" presId="urn:microsoft.com/office/officeart/2005/8/layout/hierarchy2"/>
    <dgm:cxn modelId="{B01DDC8B-A6F5-4AA1-8544-1A61C7236ACB}" type="presParOf" srcId="{CA666ABF-D5C4-435A-87A5-39AC6082062A}" destId="{45B808EE-7492-4367-B252-F0C7FA2AA55F}" srcOrd="1" destOrd="0" presId="urn:microsoft.com/office/officeart/2005/8/layout/hierarchy2"/>
    <dgm:cxn modelId="{07D61979-ECCD-44C9-8FFD-5974D76FBA0E}" type="presParOf" srcId="{45B808EE-7492-4367-B252-F0C7FA2AA55F}" destId="{F551B8D6-E12E-426B-BFC6-6A3C8CFF2E8E}" srcOrd="0" destOrd="0" presId="urn:microsoft.com/office/officeart/2005/8/layout/hierarchy2"/>
    <dgm:cxn modelId="{6817B59E-738A-45B0-860E-FDBC21D94426}" type="presParOf" srcId="{F551B8D6-E12E-426B-BFC6-6A3C8CFF2E8E}" destId="{8EBC45C6-D397-43BC-97A3-54FA30871862}" srcOrd="0" destOrd="0" presId="urn:microsoft.com/office/officeart/2005/8/layout/hierarchy2"/>
    <dgm:cxn modelId="{99298E78-99B8-4B77-B07D-CA16DA1D0DA1}" type="presParOf" srcId="{45B808EE-7492-4367-B252-F0C7FA2AA55F}" destId="{D6204373-AA5A-4B4F-BE77-17662F87700E}" srcOrd="1" destOrd="0" presId="urn:microsoft.com/office/officeart/2005/8/layout/hierarchy2"/>
    <dgm:cxn modelId="{3EB93624-6A39-4C1E-B0E7-7701E1BD1F55}" type="presParOf" srcId="{D6204373-AA5A-4B4F-BE77-17662F87700E}" destId="{0F4779A8-54E2-44EA-A761-4FD1E7269301}" srcOrd="0" destOrd="0" presId="urn:microsoft.com/office/officeart/2005/8/layout/hierarchy2"/>
    <dgm:cxn modelId="{BCEB3D70-1D3F-4027-AF24-3DDF89064282}" type="presParOf" srcId="{D6204373-AA5A-4B4F-BE77-17662F87700E}" destId="{F04B239C-E9BC-43A1-8FBA-209A82E4C923}" srcOrd="1" destOrd="0" presId="urn:microsoft.com/office/officeart/2005/8/layout/hierarchy2"/>
    <dgm:cxn modelId="{8C8C77B1-C2BE-4DB3-B493-638CFA730DDC}" type="presParOf" srcId="{F04B239C-E9BC-43A1-8FBA-209A82E4C923}" destId="{B075FBD7-A138-4CA7-B311-4C9508F2AE9B}" srcOrd="0" destOrd="0" presId="urn:microsoft.com/office/officeart/2005/8/layout/hierarchy2"/>
    <dgm:cxn modelId="{125AC98A-A014-482A-9990-23C8D95C4771}" type="presParOf" srcId="{B075FBD7-A138-4CA7-B311-4C9508F2AE9B}" destId="{E4ED7BD0-44A6-4F11-8621-BCFA5B7AF9F6}" srcOrd="0" destOrd="0" presId="urn:microsoft.com/office/officeart/2005/8/layout/hierarchy2"/>
    <dgm:cxn modelId="{BC87393A-36D5-49D6-B0AC-6E982B3EC001}" type="presParOf" srcId="{F04B239C-E9BC-43A1-8FBA-209A82E4C923}" destId="{C6F25A89-A5E3-4EC6-A0AA-7C6E97BED835}" srcOrd="1" destOrd="0" presId="urn:microsoft.com/office/officeart/2005/8/layout/hierarchy2"/>
    <dgm:cxn modelId="{0F2C7848-A4EE-4810-AD47-10BB92C9CECD}" type="presParOf" srcId="{C6F25A89-A5E3-4EC6-A0AA-7C6E97BED835}" destId="{88A0A8E4-CE6E-4F0D-B647-0ADC9AB9845F}" srcOrd="0" destOrd="0" presId="urn:microsoft.com/office/officeart/2005/8/layout/hierarchy2"/>
    <dgm:cxn modelId="{89B0BFDD-885B-4A00-A4FB-742EDC96E6C6}" type="presParOf" srcId="{C6F25A89-A5E3-4EC6-A0AA-7C6E97BED835}" destId="{0750167B-316C-4D04-A5EF-C6607BDF0F26}" srcOrd="1" destOrd="0" presId="urn:microsoft.com/office/officeart/2005/8/layout/hierarchy2"/>
    <dgm:cxn modelId="{37661F7A-0787-40CA-942E-1448F84EED5A}" type="presParOf" srcId="{0750167B-316C-4D04-A5EF-C6607BDF0F26}" destId="{65C7ACFE-826B-4572-9735-721AB04EBBEF}" srcOrd="0" destOrd="0" presId="urn:microsoft.com/office/officeart/2005/8/layout/hierarchy2"/>
    <dgm:cxn modelId="{AEFE5DD2-FC10-4AB2-A5EF-99CCEF49BE9A}" type="presParOf" srcId="{65C7ACFE-826B-4572-9735-721AB04EBBEF}" destId="{6E01E139-D8AF-4CE3-87AF-EE78D7C80CAD}" srcOrd="0" destOrd="0" presId="urn:microsoft.com/office/officeart/2005/8/layout/hierarchy2"/>
    <dgm:cxn modelId="{E087B01A-4F0D-4C5E-AC22-AE88AE605404}" type="presParOf" srcId="{0750167B-316C-4D04-A5EF-C6607BDF0F26}" destId="{7F54D34E-1147-4B7D-8A55-DC04BC89668E}" srcOrd="1" destOrd="0" presId="urn:microsoft.com/office/officeart/2005/8/layout/hierarchy2"/>
    <dgm:cxn modelId="{CB9D6DDC-C010-4B2A-8239-C17DC689A6F3}" type="presParOf" srcId="{7F54D34E-1147-4B7D-8A55-DC04BC89668E}" destId="{64512C28-CEE1-45C9-8835-64BEA443D015}" srcOrd="0" destOrd="0" presId="urn:microsoft.com/office/officeart/2005/8/layout/hierarchy2"/>
    <dgm:cxn modelId="{5126743F-B811-44A9-98C2-AEA2CCA7EE43}" type="presParOf" srcId="{7F54D34E-1147-4B7D-8A55-DC04BC89668E}" destId="{8F1F4DC2-F1D4-48B7-B30B-47BE12AC08E5}" srcOrd="1" destOrd="0" presId="urn:microsoft.com/office/officeart/2005/8/layout/hierarchy2"/>
    <dgm:cxn modelId="{AFB28245-7F9F-4283-AC52-C45DD6565277}" type="presParOf" srcId="{0750167B-316C-4D04-A5EF-C6607BDF0F26}" destId="{F8A4D7C4-1FDD-4B08-BF97-115D9D6EBCB2}" srcOrd="2" destOrd="0" presId="urn:microsoft.com/office/officeart/2005/8/layout/hierarchy2"/>
    <dgm:cxn modelId="{C3D82308-6DC2-49AC-B87B-D88FEFF21ECF}" type="presParOf" srcId="{F8A4D7C4-1FDD-4B08-BF97-115D9D6EBCB2}" destId="{4EF44B00-EB94-4ABE-B283-15737AE5AC7B}" srcOrd="0" destOrd="0" presId="urn:microsoft.com/office/officeart/2005/8/layout/hierarchy2"/>
    <dgm:cxn modelId="{9C0441E4-87F0-4DBC-80F1-591247ADEABD}" type="presParOf" srcId="{0750167B-316C-4D04-A5EF-C6607BDF0F26}" destId="{BFEAB0F5-2535-4A06-9B28-394AE313830F}" srcOrd="3" destOrd="0" presId="urn:microsoft.com/office/officeart/2005/8/layout/hierarchy2"/>
    <dgm:cxn modelId="{96A87DB3-56D7-4DDA-A33C-5DFF7273C1A5}" type="presParOf" srcId="{BFEAB0F5-2535-4A06-9B28-394AE313830F}" destId="{02705BF3-553D-423B-AECA-EEB2AE0BD412}" srcOrd="0" destOrd="0" presId="urn:microsoft.com/office/officeart/2005/8/layout/hierarchy2"/>
    <dgm:cxn modelId="{8BA12F2A-53C8-4D2E-A3E2-98BC8F03B544}" type="presParOf" srcId="{BFEAB0F5-2535-4A06-9B28-394AE313830F}" destId="{03C378B3-8496-4E59-A77C-47CC358E83B5}" srcOrd="1" destOrd="0" presId="urn:microsoft.com/office/officeart/2005/8/layout/hierarchy2"/>
    <dgm:cxn modelId="{E61BA966-D3DE-458F-8526-49E4AE34063B}" type="presParOf" srcId="{41BB5182-33E8-4814-B33B-A16C02D812F7}" destId="{EAA60844-69A3-40A2-BB23-657EA89A083B}" srcOrd="2" destOrd="0" presId="urn:microsoft.com/office/officeart/2005/8/layout/hierarchy2"/>
    <dgm:cxn modelId="{427965ED-D24D-4474-B0BD-76B8C9E1F50C}" type="presParOf" srcId="{EAA60844-69A3-40A2-BB23-657EA89A083B}" destId="{C31967F0-0B91-48C8-B317-830BA7FD3FFD}" srcOrd="0" destOrd="0" presId="urn:microsoft.com/office/officeart/2005/8/layout/hierarchy2"/>
    <dgm:cxn modelId="{292C25CE-58B1-419A-BCDB-31CFA99C374E}" type="presParOf" srcId="{41BB5182-33E8-4814-B33B-A16C02D812F7}" destId="{78FA8FDF-EAAF-428C-9C23-515738AEB0D6}" srcOrd="3" destOrd="0" presId="urn:microsoft.com/office/officeart/2005/8/layout/hierarchy2"/>
    <dgm:cxn modelId="{479CE195-5494-4216-A186-BEB569484AFC}" type="presParOf" srcId="{78FA8FDF-EAAF-428C-9C23-515738AEB0D6}" destId="{3BD622F3-CA26-4438-AE6D-9CDB6AE9E06A}" srcOrd="0" destOrd="0" presId="urn:microsoft.com/office/officeart/2005/8/layout/hierarchy2"/>
    <dgm:cxn modelId="{FFF16B72-0684-45FF-8B76-75017507136B}" type="presParOf" srcId="{78FA8FDF-EAAF-428C-9C23-515738AEB0D6}" destId="{3C77903D-7D75-4CAC-8224-46C20458E180}" srcOrd="1" destOrd="0" presId="urn:microsoft.com/office/officeart/2005/8/layout/hierarchy2"/>
    <dgm:cxn modelId="{8EF2B69C-AF9C-4741-8CD5-2C8D221E1C79}" type="presParOf" srcId="{3C77903D-7D75-4CAC-8224-46C20458E180}" destId="{2AAD308B-800A-4A94-A1EF-8B992E582BCE}" srcOrd="0" destOrd="0" presId="urn:microsoft.com/office/officeart/2005/8/layout/hierarchy2"/>
    <dgm:cxn modelId="{8C9BB36B-D225-4D57-BF5C-7BF33626B29D}" type="presParOf" srcId="{2AAD308B-800A-4A94-A1EF-8B992E582BCE}" destId="{87433B01-3BFB-47C0-B685-35099104BDA3}" srcOrd="0" destOrd="0" presId="urn:microsoft.com/office/officeart/2005/8/layout/hierarchy2"/>
    <dgm:cxn modelId="{3467638B-EC0F-4EF8-9E08-A331E0611B62}" type="presParOf" srcId="{3C77903D-7D75-4CAC-8224-46C20458E180}" destId="{A2301D81-2F2F-4BB7-914E-43592921E628}" srcOrd="1" destOrd="0" presId="urn:microsoft.com/office/officeart/2005/8/layout/hierarchy2"/>
    <dgm:cxn modelId="{B738857E-97BE-4FEA-8BF1-5CEF6C67461C}" type="presParOf" srcId="{A2301D81-2F2F-4BB7-914E-43592921E628}" destId="{F36CA3B2-AA0A-4298-A9DC-21FE8BDD36EE}" srcOrd="0" destOrd="0" presId="urn:microsoft.com/office/officeart/2005/8/layout/hierarchy2"/>
    <dgm:cxn modelId="{27798160-E823-4443-B144-99F2F63285DB}" type="presParOf" srcId="{A2301D81-2F2F-4BB7-914E-43592921E628}" destId="{8CCBFEAC-8974-4C96-B9FA-5CCB94EA080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23EF0D-41E4-4BEF-9D6F-68CE4A2B8C51}">
      <dsp:nvSpPr>
        <dsp:cNvPr id="0" name=""/>
        <dsp:cNvSpPr/>
      </dsp:nvSpPr>
      <dsp:spPr>
        <a:xfrm>
          <a:off x="14064" y="1249366"/>
          <a:ext cx="2029602" cy="917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想要胜利，想要凌驾别人之上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0931" y="1276233"/>
        <a:ext cx="1975868" cy="863567"/>
      </dsp:txXfrm>
    </dsp:sp>
    <dsp:sp modelId="{D9426684-F298-4B05-B343-108B56F3C8CE}">
      <dsp:nvSpPr>
        <dsp:cNvPr id="0" name=""/>
        <dsp:cNvSpPr/>
      </dsp:nvSpPr>
      <dsp:spPr>
        <a:xfrm rot="19457599">
          <a:off x="1958723" y="1415712"/>
          <a:ext cx="903728" cy="57160"/>
        </a:xfrm>
        <a:custGeom>
          <a:avLst/>
          <a:gdLst/>
          <a:ahLst/>
          <a:cxnLst/>
          <a:rect l="0" t="0" r="0" b="0"/>
          <a:pathLst>
            <a:path>
              <a:moveTo>
                <a:pt x="0" y="28580"/>
              </a:moveTo>
              <a:lnTo>
                <a:pt x="903728" y="2858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387994" y="1421699"/>
        <a:ext cx="45186" cy="45186"/>
      </dsp:txXfrm>
    </dsp:sp>
    <dsp:sp modelId="{C21A35E3-833B-4749-BD72-1F2A1C6BBF5A}">
      <dsp:nvSpPr>
        <dsp:cNvPr id="0" name=""/>
        <dsp:cNvSpPr/>
      </dsp:nvSpPr>
      <dsp:spPr>
        <a:xfrm>
          <a:off x="2777507" y="721918"/>
          <a:ext cx="940912" cy="917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强者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804374" y="748785"/>
        <a:ext cx="887178" cy="863567"/>
      </dsp:txXfrm>
    </dsp:sp>
    <dsp:sp modelId="{F551B8D6-E12E-426B-BFC6-6A3C8CFF2E8E}">
      <dsp:nvSpPr>
        <dsp:cNvPr id="0" name=""/>
        <dsp:cNvSpPr/>
      </dsp:nvSpPr>
      <dsp:spPr>
        <a:xfrm>
          <a:off x="3718420" y="1151988"/>
          <a:ext cx="733841" cy="57160"/>
        </a:xfrm>
        <a:custGeom>
          <a:avLst/>
          <a:gdLst/>
          <a:ahLst/>
          <a:cxnLst/>
          <a:rect l="0" t="0" r="0" b="0"/>
          <a:pathLst>
            <a:path>
              <a:moveTo>
                <a:pt x="0" y="28580"/>
              </a:moveTo>
              <a:lnTo>
                <a:pt x="733841" y="285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4066995" y="1162222"/>
        <a:ext cx="36692" cy="36692"/>
      </dsp:txXfrm>
    </dsp:sp>
    <dsp:sp modelId="{0F4779A8-54E2-44EA-A761-4FD1E7269301}">
      <dsp:nvSpPr>
        <dsp:cNvPr id="0" name=""/>
        <dsp:cNvSpPr/>
      </dsp:nvSpPr>
      <dsp:spPr>
        <a:xfrm>
          <a:off x="4452261" y="721918"/>
          <a:ext cx="1834602" cy="917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怒目、在肚子里骂、憎恶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479128" y="748785"/>
        <a:ext cx="1780868" cy="863567"/>
      </dsp:txXfrm>
    </dsp:sp>
    <dsp:sp modelId="{B075FBD7-A138-4CA7-B311-4C9508F2AE9B}">
      <dsp:nvSpPr>
        <dsp:cNvPr id="0" name=""/>
        <dsp:cNvSpPr/>
      </dsp:nvSpPr>
      <dsp:spPr>
        <a:xfrm>
          <a:off x="6286864" y="1151988"/>
          <a:ext cx="733841" cy="57160"/>
        </a:xfrm>
        <a:custGeom>
          <a:avLst/>
          <a:gdLst/>
          <a:ahLst/>
          <a:cxnLst/>
          <a:rect l="0" t="0" r="0" b="0"/>
          <a:pathLst>
            <a:path>
              <a:moveTo>
                <a:pt x="0" y="28580"/>
              </a:moveTo>
              <a:lnTo>
                <a:pt x="733841" y="285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6635438" y="1162222"/>
        <a:ext cx="36692" cy="36692"/>
      </dsp:txXfrm>
    </dsp:sp>
    <dsp:sp modelId="{88A0A8E4-CE6E-4F0D-B647-0ADC9AB9845F}">
      <dsp:nvSpPr>
        <dsp:cNvPr id="0" name=""/>
        <dsp:cNvSpPr/>
      </dsp:nvSpPr>
      <dsp:spPr>
        <a:xfrm>
          <a:off x="7020705" y="721918"/>
          <a:ext cx="1834602" cy="917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失败（被嘲笑、被骂、被打、被抢）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7047572" y="748785"/>
        <a:ext cx="1780868" cy="863567"/>
      </dsp:txXfrm>
    </dsp:sp>
    <dsp:sp modelId="{65C7ACFE-826B-4572-9735-721AB04EBBEF}">
      <dsp:nvSpPr>
        <dsp:cNvPr id="0" name=""/>
        <dsp:cNvSpPr/>
      </dsp:nvSpPr>
      <dsp:spPr>
        <a:xfrm rot="19457599">
          <a:off x="8770364" y="888264"/>
          <a:ext cx="903728" cy="57160"/>
        </a:xfrm>
        <a:custGeom>
          <a:avLst/>
          <a:gdLst/>
          <a:ahLst/>
          <a:cxnLst/>
          <a:rect l="0" t="0" r="0" b="0"/>
          <a:pathLst>
            <a:path>
              <a:moveTo>
                <a:pt x="0" y="28580"/>
              </a:moveTo>
              <a:lnTo>
                <a:pt x="903728" y="285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9199635" y="894251"/>
        <a:ext cx="45186" cy="45186"/>
      </dsp:txXfrm>
    </dsp:sp>
    <dsp:sp modelId="{64512C28-CEE1-45C9-8835-64BEA443D015}">
      <dsp:nvSpPr>
        <dsp:cNvPr id="0" name=""/>
        <dsp:cNvSpPr/>
      </dsp:nvSpPr>
      <dsp:spPr>
        <a:xfrm>
          <a:off x="9589149" y="194469"/>
          <a:ext cx="1834602" cy="917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自轻自贱自伤以自欺、忘却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9616016" y="221336"/>
        <a:ext cx="1780868" cy="863567"/>
      </dsp:txXfrm>
    </dsp:sp>
    <dsp:sp modelId="{F8A4D7C4-1FDD-4B08-BF97-115D9D6EBCB2}">
      <dsp:nvSpPr>
        <dsp:cNvPr id="0" name=""/>
        <dsp:cNvSpPr/>
      </dsp:nvSpPr>
      <dsp:spPr>
        <a:xfrm rot="2142401">
          <a:off x="8770364" y="1415712"/>
          <a:ext cx="903728" cy="57160"/>
        </a:xfrm>
        <a:custGeom>
          <a:avLst/>
          <a:gdLst/>
          <a:ahLst/>
          <a:cxnLst/>
          <a:rect l="0" t="0" r="0" b="0"/>
          <a:pathLst>
            <a:path>
              <a:moveTo>
                <a:pt x="0" y="28580"/>
              </a:moveTo>
              <a:lnTo>
                <a:pt x="903728" y="285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9199635" y="1421699"/>
        <a:ext cx="45186" cy="45186"/>
      </dsp:txXfrm>
    </dsp:sp>
    <dsp:sp modelId="{02705BF3-553D-423B-AECA-EEB2AE0BD412}">
      <dsp:nvSpPr>
        <dsp:cNvPr id="0" name=""/>
        <dsp:cNvSpPr/>
      </dsp:nvSpPr>
      <dsp:spPr>
        <a:xfrm>
          <a:off x="9589149" y="1249366"/>
          <a:ext cx="1834602" cy="917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欺凌弱者以转移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9616016" y="1276233"/>
        <a:ext cx="1780868" cy="863567"/>
      </dsp:txXfrm>
    </dsp:sp>
    <dsp:sp modelId="{EAA60844-69A3-40A2-BB23-657EA89A083B}">
      <dsp:nvSpPr>
        <dsp:cNvPr id="0" name=""/>
        <dsp:cNvSpPr/>
      </dsp:nvSpPr>
      <dsp:spPr>
        <a:xfrm rot="2142401">
          <a:off x="1958723" y="1943160"/>
          <a:ext cx="903728" cy="57160"/>
        </a:xfrm>
        <a:custGeom>
          <a:avLst/>
          <a:gdLst/>
          <a:ahLst/>
          <a:cxnLst/>
          <a:rect l="0" t="0" r="0" b="0"/>
          <a:pathLst>
            <a:path>
              <a:moveTo>
                <a:pt x="0" y="28580"/>
              </a:moveTo>
              <a:lnTo>
                <a:pt x="903728" y="2858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2387994" y="1949148"/>
        <a:ext cx="45186" cy="45186"/>
      </dsp:txXfrm>
    </dsp:sp>
    <dsp:sp modelId="{3BD622F3-CA26-4438-AE6D-9CDB6AE9E06A}">
      <dsp:nvSpPr>
        <dsp:cNvPr id="0" name=""/>
        <dsp:cNvSpPr/>
      </dsp:nvSpPr>
      <dsp:spPr>
        <a:xfrm>
          <a:off x="2777507" y="1776814"/>
          <a:ext cx="920181" cy="917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弱者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804374" y="1803681"/>
        <a:ext cx="866447" cy="863567"/>
      </dsp:txXfrm>
    </dsp:sp>
    <dsp:sp modelId="{2AAD308B-800A-4A94-A1EF-8B992E582BCE}">
      <dsp:nvSpPr>
        <dsp:cNvPr id="0" name=""/>
        <dsp:cNvSpPr/>
      </dsp:nvSpPr>
      <dsp:spPr>
        <a:xfrm>
          <a:off x="3697689" y="2206884"/>
          <a:ext cx="733841" cy="57160"/>
        </a:xfrm>
        <a:custGeom>
          <a:avLst/>
          <a:gdLst/>
          <a:ahLst/>
          <a:cxnLst/>
          <a:rect l="0" t="0" r="0" b="0"/>
          <a:pathLst>
            <a:path>
              <a:moveTo>
                <a:pt x="0" y="28580"/>
              </a:moveTo>
              <a:lnTo>
                <a:pt x="733841" y="285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4046264" y="2217119"/>
        <a:ext cx="36692" cy="36692"/>
      </dsp:txXfrm>
    </dsp:sp>
    <dsp:sp modelId="{F36CA3B2-AA0A-4298-A9DC-21FE8BDD36EE}">
      <dsp:nvSpPr>
        <dsp:cNvPr id="0" name=""/>
        <dsp:cNvSpPr/>
      </dsp:nvSpPr>
      <dsp:spPr>
        <a:xfrm>
          <a:off x="4431530" y="1776814"/>
          <a:ext cx="2077375" cy="917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欺凌（口讷的骂、气力小的打）</a:t>
          </a:r>
          <a:endParaRPr lang="zh-CN" altLang="en-US" sz="2000" b="1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458397" y="1803681"/>
        <a:ext cx="2023641" cy="863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A0D79-0C60-4699-B55C-06E7A3299154}" type="datetimeFigureOut">
              <a:rPr lang="zh-CN" altLang="en-US" smtClean="0"/>
              <a:t>2022/11/4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7A8B9-AC85-4888-BBC9-F7D57F2909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93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76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="" xmlns:a16="http://schemas.microsoft.com/office/drawing/2014/main" id="{54788D57-BBFE-494C-95A4-5C3919201F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3844" y="2248650"/>
            <a:ext cx="3049184" cy="3049184"/>
          </a:xfrm>
          <a:custGeom>
            <a:avLst/>
            <a:gdLst>
              <a:gd name="connsiteX0" fmla="*/ 1524592 w 3049184"/>
              <a:gd name="connsiteY0" fmla="*/ 0 h 3049184"/>
              <a:gd name="connsiteX1" fmla="*/ 3049184 w 3049184"/>
              <a:gd name="connsiteY1" fmla="*/ 1524592 h 3049184"/>
              <a:gd name="connsiteX2" fmla="*/ 1524592 w 3049184"/>
              <a:gd name="connsiteY2" fmla="*/ 3049184 h 3049184"/>
              <a:gd name="connsiteX3" fmla="*/ 0 w 3049184"/>
              <a:gd name="connsiteY3" fmla="*/ 1524592 h 3049184"/>
              <a:gd name="connsiteX4" fmla="*/ 1524592 w 3049184"/>
              <a:gd name="connsiteY4" fmla="*/ 0 h 304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9184" h="3049184">
                <a:moveTo>
                  <a:pt x="1524592" y="0"/>
                </a:moveTo>
                <a:cubicBezTo>
                  <a:pt x="2366601" y="0"/>
                  <a:pt x="3049184" y="682583"/>
                  <a:pt x="3049184" y="1524592"/>
                </a:cubicBezTo>
                <a:cubicBezTo>
                  <a:pt x="3049184" y="2366601"/>
                  <a:pt x="2366601" y="3049184"/>
                  <a:pt x="1524592" y="3049184"/>
                </a:cubicBezTo>
                <a:cubicBezTo>
                  <a:pt x="682583" y="3049184"/>
                  <a:pt x="0" y="2366601"/>
                  <a:pt x="0" y="1524592"/>
                </a:cubicBezTo>
                <a:cubicBezTo>
                  <a:pt x="0" y="682583"/>
                  <a:pt x="682583" y="0"/>
                  <a:pt x="15245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0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90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91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="" xmlns:a16="http://schemas.microsoft.com/office/drawing/2014/main" id="{C776B3A7-58B1-4E6C-8B45-DB123032ED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53298" y="3109887"/>
            <a:ext cx="2352676" cy="2352676"/>
          </a:xfrm>
          <a:custGeom>
            <a:avLst/>
            <a:gdLst>
              <a:gd name="connsiteX0" fmla="*/ 1176338 w 2352676"/>
              <a:gd name="connsiteY0" fmla="*/ 0 h 2352676"/>
              <a:gd name="connsiteX1" fmla="*/ 2352676 w 2352676"/>
              <a:gd name="connsiteY1" fmla="*/ 1176338 h 2352676"/>
              <a:gd name="connsiteX2" fmla="*/ 1176338 w 2352676"/>
              <a:gd name="connsiteY2" fmla="*/ 2352676 h 2352676"/>
              <a:gd name="connsiteX3" fmla="*/ 0 w 2352676"/>
              <a:gd name="connsiteY3" fmla="*/ 1176338 h 2352676"/>
              <a:gd name="connsiteX4" fmla="*/ 1176338 w 2352676"/>
              <a:gd name="connsiteY4" fmla="*/ 0 h 2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676" h="2352676">
                <a:moveTo>
                  <a:pt x="1176338" y="0"/>
                </a:moveTo>
                <a:cubicBezTo>
                  <a:pt x="1826012" y="0"/>
                  <a:pt x="2352676" y="526664"/>
                  <a:pt x="2352676" y="1176338"/>
                </a:cubicBezTo>
                <a:cubicBezTo>
                  <a:pt x="2352676" y="1826012"/>
                  <a:pt x="1826012" y="2352676"/>
                  <a:pt x="1176338" y="2352676"/>
                </a:cubicBezTo>
                <a:cubicBezTo>
                  <a:pt x="526664" y="2352676"/>
                  <a:pt x="0" y="1826012"/>
                  <a:pt x="0" y="1176338"/>
                </a:cubicBezTo>
                <a:cubicBezTo>
                  <a:pt x="0" y="526664"/>
                  <a:pt x="526664" y="0"/>
                  <a:pt x="11763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57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="" xmlns:a16="http://schemas.microsoft.com/office/drawing/2014/main" id="{8716F07F-6CCD-473A-B01F-E0F31DF682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95510" y="2470106"/>
            <a:ext cx="2595120" cy="2595118"/>
          </a:xfrm>
          <a:custGeom>
            <a:avLst/>
            <a:gdLst>
              <a:gd name="connsiteX0" fmla="*/ 1297560 w 2595120"/>
              <a:gd name="connsiteY0" fmla="*/ 0 h 2595118"/>
              <a:gd name="connsiteX1" fmla="*/ 2595120 w 2595120"/>
              <a:gd name="connsiteY1" fmla="*/ 1297559 h 2595118"/>
              <a:gd name="connsiteX2" fmla="*/ 1297560 w 2595120"/>
              <a:gd name="connsiteY2" fmla="*/ 2595118 h 2595118"/>
              <a:gd name="connsiteX3" fmla="*/ 0 w 2595120"/>
              <a:gd name="connsiteY3" fmla="*/ 1297559 h 2595118"/>
              <a:gd name="connsiteX4" fmla="*/ 1297560 w 2595120"/>
              <a:gd name="connsiteY4" fmla="*/ 0 h 259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5120" h="2595118">
                <a:moveTo>
                  <a:pt x="1297560" y="0"/>
                </a:moveTo>
                <a:cubicBezTo>
                  <a:pt x="2014183" y="0"/>
                  <a:pt x="2595120" y="580937"/>
                  <a:pt x="2595120" y="1297559"/>
                </a:cubicBezTo>
                <a:cubicBezTo>
                  <a:pt x="2595120" y="2014181"/>
                  <a:pt x="2014183" y="2595118"/>
                  <a:pt x="1297560" y="2595118"/>
                </a:cubicBezTo>
                <a:cubicBezTo>
                  <a:pt x="580937" y="2595118"/>
                  <a:pt x="0" y="2014181"/>
                  <a:pt x="0" y="1297559"/>
                </a:cubicBezTo>
                <a:cubicBezTo>
                  <a:pt x="0" y="580937"/>
                  <a:pt x="580937" y="0"/>
                  <a:pt x="129756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77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="" xmlns:a16="http://schemas.microsoft.com/office/drawing/2014/main" id="{92D5877E-99A7-4E22-9074-89C7A168BC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73600" y="2675606"/>
            <a:ext cx="2844800" cy="2762398"/>
          </a:xfrm>
          <a:custGeom>
            <a:avLst/>
            <a:gdLst>
              <a:gd name="connsiteX0" fmla="*/ 1422400 w 2844800"/>
              <a:gd name="connsiteY0" fmla="*/ 0 h 2762398"/>
              <a:gd name="connsiteX1" fmla="*/ 2844800 w 2844800"/>
              <a:gd name="connsiteY1" fmla="*/ 1381199 h 2762398"/>
              <a:gd name="connsiteX2" fmla="*/ 1422400 w 2844800"/>
              <a:gd name="connsiteY2" fmla="*/ 2762398 h 2762398"/>
              <a:gd name="connsiteX3" fmla="*/ 0 w 2844800"/>
              <a:gd name="connsiteY3" fmla="*/ 1381199 h 2762398"/>
              <a:gd name="connsiteX4" fmla="*/ 1422400 w 2844800"/>
              <a:gd name="connsiteY4" fmla="*/ 0 h 276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4800" h="2762398">
                <a:moveTo>
                  <a:pt x="1422400" y="0"/>
                </a:moveTo>
                <a:cubicBezTo>
                  <a:pt x="2207970" y="0"/>
                  <a:pt x="2844800" y="618384"/>
                  <a:pt x="2844800" y="1381199"/>
                </a:cubicBezTo>
                <a:cubicBezTo>
                  <a:pt x="2844800" y="2144014"/>
                  <a:pt x="2207970" y="2762398"/>
                  <a:pt x="1422400" y="2762398"/>
                </a:cubicBezTo>
                <a:cubicBezTo>
                  <a:pt x="636830" y="2762398"/>
                  <a:pt x="0" y="2144014"/>
                  <a:pt x="0" y="1381199"/>
                </a:cubicBezTo>
                <a:cubicBezTo>
                  <a:pt x="0" y="618384"/>
                  <a:pt x="636830" y="0"/>
                  <a:pt x="1422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1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80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50" r:id="rId3"/>
    <p:sldLayoutId id="2147483668" r:id="rId4"/>
    <p:sldLayoutId id="2147483665" r:id="rId5"/>
    <p:sldLayoutId id="2147483667" r:id="rId6"/>
    <p:sldLayoutId id="2147483670" r:id="rId7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8.xml"/><Relationship Id="rId7" Type="http://schemas.openxmlformats.org/officeDocument/2006/relationships/image" Target="../media/image5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图片 3" descr="形状&#10;&#10;描述已自动生成">
            <a:extLst>
              <a:ext uri="{FF2B5EF4-FFF2-40B4-BE49-F238E27FC236}">
                <a16:creationId xmlns="" xmlns:a16="http://schemas.microsoft.com/office/drawing/2014/main" id="{F5F8E894-EF91-4805-BDA1-7485635F2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98"/>
          <a:stretch/>
        </p:blipFill>
        <p:spPr>
          <a:xfrm>
            <a:off x="20" y="-3973"/>
            <a:ext cx="12191980" cy="685671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BEAEAB3-3A1D-4849-AA8E-6F7960654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267" y="-3973"/>
            <a:ext cx="4389118" cy="109728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C4ECFDE-C179-43F6-8736-3A3A4C33F4B0}"/>
              </a:ext>
            </a:extLst>
          </p:cNvPr>
          <p:cNvSpPr txBox="1"/>
          <p:nvPr/>
        </p:nvSpPr>
        <p:spPr>
          <a:xfrm>
            <a:off x="1474271" y="4008840"/>
            <a:ext cx="2909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主讲教师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：陈  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8497F970-CB93-42F6-8381-0583AF3A3E7D}"/>
              </a:ext>
            </a:extLst>
          </p:cNvPr>
          <p:cNvSpPr txBox="1"/>
          <p:nvPr/>
        </p:nvSpPr>
        <p:spPr>
          <a:xfrm>
            <a:off x="4060436" y="1582251"/>
            <a:ext cx="4014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正传（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第一课时）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749D0B83-F501-475A-BC1D-48F57EB35110}"/>
              </a:ext>
            </a:extLst>
          </p:cNvPr>
          <p:cNvSpPr txBox="1"/>
          <p:nvPr/>
        </p:nvSpPr>
        <p:spPr>
          <a:xfrm>
            <a:off x="6237022" y="3957698"/>
            <a:ext cx="3121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   校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：天台中学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00859D0E-AC85-4F12-B877-A1197700ACE1}"/>
              </a:ext>
            </a:extLst>
          </p:cNvPr>
          <p:cNvSpPr txBox="1"/>
          <p:nvPr/>
        </p:nvSpPr>
        <p:spPr>
          <a:xfrm>
            <a:off x="1474271" y="3043700"/>
            <a:ext cx="4515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册       别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：选择性必修下册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3F93040D-AAD9-4623-B42B-629E68E374BB}"/>
              </a:ext>
            </a:extLst>
          </p:cNvPr>
          <p:cNvSpPr txBox="1"/>
          <p:nvPr/>
        </p:nvSpPr>
        <p:spPr>
          <a:xfrm>
            <a:off x="6215920" y="3041745"/>
            <a:ext cx="491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   科：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高中语文（统编版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F504185-A19B-4E2B-B1C8-AD2234413394}"/>
              </a:ext>
            </a:extLst>
          </p:cNvPr>
          <p:cNvSpPr txBox="1"/>
          <p:nvPr/>
        </p:nvSpPr>
        <p:spPr>
          <a:xfrm>
            <a:off x="10117763" y="344612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高中微课程</a:t>
            </a:r>
          </a:p>
        </p:txBody>
      </p:sp>
    </p:spTree>
    <p:extLst>
      <p:ext uri="{BB962C8B-B14F-4D97-AF65-F5344CB8AC3E}">
        <p14:creationId xmlns:p14="http://schemas.microsoft.com/office/powerpoint/2010/main" val="264781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96002" y="975983"/>
            <a:ext cx="11674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任务一：阅读</a:t>
            </a:r>
            <a:r>
              <a:rPr lang="en-US" altLang="zh-CN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《</a:t>
            </a:r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阿Ｑ正传</a:t>
            </a:r>
            <a:r>
              <a:rPr lang="en-US" altLang="zh-CN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》</a:t>
            </a:r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全文，完成简历档案，了解阿Ｑ的人物概貌。</a:t>
            </a:r>
            <a:endParaRPr lang="zh-CN" altLang="en-US" sz="28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aphicFrame>
        <p:nvGraphicFramePr>
          <p:cNvPr id="6" name="表格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6089058"/>
              </p:ext>
            </p:extLst>
          </p:nvPr>
        </p:nvGraphicFramePr>
        <p:xfrm>
          <a:off x="390867" y="1592044"/>
          <a:ext cx="11601841" cy="4734872"/>
        </p:xfrm>
        <a:graphic>
          <a:graphicData uri="http://schemas.openxmlformats.org/drawingml/2006/table">
            <a:tbl>
              <a:tblPr/>
              <a:tblGrid>
                <a:gridCol w="1719287"/>
                <a:gridCol w="2855741"/>
                <a:gridCol w="2750234"/>
                <a:gridCol w="4276579"/>
              </a:tblGrid>
              <a:tr h="553280"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姓名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zh-CN" sz="2800" b="1" dirty="0">
                        <a:solidFill>
                          <a:srgbClr val="1919AD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爱好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2800" b="1" dirty="0">
                        <a:solidFill>
                          <a:srgbClr val="1919AD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541"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籍贯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800" b="1" dirty="0" smtClean="0">
                          <a:solidFill>
                            <a:schemeClr val="bg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口头禅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年龄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2800" b="1" dirty="0">
                        <a:solidFill>
                          <a:srgbClr val="1919AD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外貌特征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7018"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家庭成员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2800" b="1" dirty="0">
                        <a:solidFill>
                          <a:srgbClr val="1919AD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marR="0" lvl="0" indent="0" algn="l" defTabSz="90963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800" b="1" i="0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生平最得意的事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7018"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婚姻状况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最值得炫耀的事</a:t>
                      </a:r>
                      <a:endParaRPr kumimoji="0" lang="zh-CN" altLang="en-US" sz="2800" b="1" i="0" u="none" kern="1200" baseline="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1269"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住址</a:t>
                      </a: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 baseline="0"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</a:defRPr>
                      </a:lvl5pPr>
                    </a:lstStyle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800" b="1" dirty="0" smtClean="0">
                          <a:solidFill>
                            <a:schemeClr val="bg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最受欢迎的时候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701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身份地位</a:t>
                      </a:r>
                      <a:endParaRPr kumimoji="0" lang="zh-CN" altLang="en-US" sz="2800" b="1" i="0" u="none" kern="1200" baseline="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死前最后一句话</a:t>
                      </a:r>
                      <a:endParaRPr kumimoji="0" lang="zh-CN" altLang="en-US" sz="2800" b="1" i="0" u="none" kern="1200" baseline="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408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2800" b="1" i="0" u="none" kern="1200" baseline="0" dirty="0" smtClean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工作</a:t>
                      </a:r>
                      <a:endParaRPr kumimoji="0" lang="zh-CN" altLang="en-US" sz="2800" b="1" i="0" u="none" kern="1200" baseline="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800" b="1" dirty="0" smtClean="0">
                          <a:solidFill>
                            <a:schemeClr val="bg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性格特征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096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zh-CN" altLang="en-US" sz="2800" b="1" i="0" u="none" kern="1200" baseline="0" dirty="0">
                        <a:solidFill>
                          <a:srgbClr val="1919AD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6675" marR="666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52352" y="1608963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阿</a:t>
            </a:r>
            <a:r>
              <a:rPr lang="en-US" altLang="zh-CN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endParaRPr lang="zh-CN" altLang="zh-CN" sz="2800" b="1" dirty="0">
              <a:solidFill>
                <a:srgbClr val="1919A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3114" y="2146251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不详（渺茫）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38284" y="2727716"/>
            <a:ext cx="12682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en-US" altLang="zh-CN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8284" y="3318559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30952" y="396468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未婚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24216" y="4593043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未庄土谷祠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96080" y="5224056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无依无靠的雇农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03114" y="5819588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做短工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20813" y="1608963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喝酒、押牌宝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0813" y="2146251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妈妈的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0813" y="2719265"/>
            <a:ext cx="4152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癞疮疤、黄辫子、破夹袄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20813" y="3324176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欺负小尼姑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5306" y="3964686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进过城看过杀头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02230" y="4593043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从城里带了东西回来时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97170" y="5242998"/>
            <a:ext cx="4152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过了二十年又是一个</a:t>
            </a:r>
            <a:r>
              <a:rPr lang="en-US" altLang="zh-CN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1919A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90136" y="5797069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09638"/>
            <a:r>
              <a:rPr lang="zh-CN" altLang="en-US" sz="2800" b="1" dirty="0">
                <a:solidFill>
                  <a:srgbClr val="1919A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精神胜利法</a:t>
            </a:r>
          </a:p>
        </p:txBody>
      </p:sp>
    </p:spTree>
    <p:extLst>
      <p:ext uri="{BB962C8B-B14F-4D97-AF65-F5344CB8AC3E}">
        <p14:creationId xmlns:p14="http://schemas.microsoft.com/office/powerpoint/2010/main" val="105919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1637" y="975983"/>
            <a:ext cx="11788726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zh-CN" altLang="en-US" sz="24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任务二：课文节选的</a:t>
            </a:r>
            <a:r>
              <a:rPr lang="zh-CN" altLang="en-US" sz="24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宋体" panose="02010600030101010101" pitchFamily="2" charset="-122"/>
              </a:rPr>
              <a:t>第二</a:t>
            </a:r>
            <a:r>
              <a:rPr lang="zh-CN" altLang="en-US" sz="24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宋体" panose="02010600030101010101" pitchFamily="2" charset="-122"/>
              </a:rPr>
              <a:t>、</a:t>
            </a:r>
            <a:r>
              <a:rPr lang="zh-CN" altLang="en-US" sz="24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宋体" panose="02010600030101010101" pitchFamily="2" charset="-122"/>
              </a:rPr>
              <a:t>三章分别</a:t>
            </a:r>
            <a:r>
              <a:rPr lang="zh-CN" altLang="en-US" sz="24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宋体" panose="02010600030101010101" pitchFamily="2" charset="-122"/>
              </a:rPr>
              <a:t>叫</a:t>
            </a:r>
            <a:r>
              <a:rPr lang="zh-CN" altLang="en-US" sz="24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宋体" panose="02010600030101010101" pitchFamily="2" charset="-122"/>
              </a:rPr>
              <a:t>“优胜记略”“续</a:t>
            </a:r>
            <a:r>
              <a:rPr lang="zh-CN" altLang="en-US" sz="24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宋体" panose="02010600030101010101" pitchFamily="2" charset="-122"/>
              </a:rPr>
              <a:t>优胜记略”</a:t>
            </a:r>
            <a:r>
              <a:rPr lang="zh-CN" altLang="en-US" sz="24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宋体" panose="02010600030101010101" pitchFamily="2" charset="-122"/>
              </a:rPr>
              <a:t>，记述了阿Ｑ哪些优胜事迹？请分析优胜事迹的冲突、结果以及“精神胜利法”的实质。</a:t>
            </a:r>
            <a:endParaRPr lang="zh-CN" altLang="en-US" sz="24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98842"/>
              </p:ext>
            </p:extLst>
          </p:nvPr>
        </p:nvGraphicFramePr>
        <p:xfrm>
          <a:off x="154745" y="1806980"/>
          <a:ext cx="11936437" cy="4727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227"/>
                <a:gridCol w="3249638"/>
                <a:gridCol w="5106572"/>
              </a:tblGrid>
              <a:tr h="635272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冲突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结果（从他人角度）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结果（从阿</a:t>
                      </a:r>
                      <a:r>
                        <a:rPr lang="en-US" altLang="zh-CN" dirty="0" smtClean="0"/>
                        <a:t>Q</a:t>
                      </a:r>
                      <a:r>
                        <a:rPr lang="zh-CN" altLang="en-US" dirty="0" smtClean="0"/>
                        <a:t>角度）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</a:tr>
              <a:tr h="453766"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</a:tr>
              <a:tr h="746306"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</a:tr>
              <a:tr h="746306"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</a:tr>
              <a:tr h="404363"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</a:tr>
              <a:tr h="63232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6805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6805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6805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1637" y="2482948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dk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和别人</a:t>
            </a:r>
            <a:r>
              <a:rPr lang="zh-CN" altLang="en-US" sz="2000" b="1" dirty="0" smtClean="0">
                <a:solidFill>
                  <a:schemeClr val="dk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口角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67949" y="2482948"/>
            <a:ext cx="2707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阿</a:t>
            </a:r>
            <a:r>
              <a:rPr lang="en-US" altLang="zh-CN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地位低微，别人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96424" y="2494672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我们</a:t>
            </a:r>
            <a:r>
              <a:rPr lang="zh-CN" altLang="en-US" sz="20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先前</a:t>
            </a:r>
            <a:r>
              <a:rPr lang="en-US" altLang="zh-CN" sz="20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sz="20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比你阔的多</a:t>
            </a:r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了</a:t>
            </a:r>
            <a:endParaRPr lang="zh-CN" altLang="en-US" sz="20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501" y="2908850"/>
            <a:ext cx="32207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未庄人全不在阿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的眼睛里</a:t>
            </a:r>
            <a:endParaRPr lang="en-US" altLang="zh-CN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鄙薄城里人叫长凳为条凳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5035" y="2921469"/>
            <a:ext cx="3590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赵太爷钱太爷受居民的</a:t>
            </a:r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尊敬，他生活困窘，穷得娶不上老婆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96424" y="2919419"/>
            <a:ext cx="4928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我的儿子会阔得多啦！城里人是错的，可笑！未庄人真是不见世面的可笑的乡下人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501" y="3627305"/>
            <a:ext cx="3532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闲人们嘲笑阿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的癞头疮，说“亮起来了”“保险灯在这里”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711" y="3781193"/>
            <a:ext cx="2707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并不怕阿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的怒目主义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82356" y="3669509"/>
            <a:ext cx="4928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你</a:t>
            </a:r>
            <a:r>
              <a:rPr lang="zh-CN" altLang="en-US" sz="20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还不配</a:t>
            </a:r>
            <a:r>
              <a:rPr lang="en-US" altLang="zh-CN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……</a:t>
            </a:r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仿佛</a:t>
            </a:r>
            <a:r>
              <a:rPr lang="zh-CN" altLang="en-US" sz="20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在他头上的是一种高尚的光荣的癞头疮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9433" y="4391463"/>
            <a:ext cx="3477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玩笑阿</a:t>
            </a: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的癞头疮终而至于打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25745" y="4391463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在形式上打败了，闲人得胜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7185" y="4389113"/>
            <a:ext cx="5362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我总算被儿子打了</a:t>
            </a:r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，也心满意足</a:t>
            </a:r>
            <a:r>
              <a:rPr lang="zh-CN" altLang="en-US" sz="2000" b="1" dirty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的得胜的走了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8773" y="4791573"/>
            <a:ext cx="3525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闲人揪住他黄辫子让他说：人打畜生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59782" y="4783718"/>
            <a:ext cx="3236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闲人给他碰了五六个响头，心满意足的得胜的走了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88177" y="4762616"/>
            <a:ext cx="5362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打虫豸，好不好？我是虫豸</a:t>
            </a:r>
            <a:r>
              <a:rPr lang="en-US" altLang="zh-CN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还不放么？</a:t>
            </a:r>
            <a:endParaRPr lang="en-US" altLang="zh-CN" sz="2000" b="1" dirty="0" smtClean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觉得自己是第一个能够自轻自贱的人，得胜</a:t>
            </a:r>
            <a:endParaRPr lang="zh-CN" altLang="en-US" sz="20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704" y="5429730"/>
            <a:ext cx="3525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押牌宝赢来的钱被抢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05856" y="5440536"/>
            <a:ext cx="3124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失败，连他自己也感到了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72159" y="5429730"/>
            <a:ext cx="5362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自打嘴巴，似乎被打的是别人，心满意足得胜</a:t>
            </a:r>
            <a:endParaRPr lang="zh-CN" altLang="en-US" sz="20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1738" y="5792689"/>
            <a:ext cx="3525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和王胡较量捉虱子被打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52093" y="5778528"/>
            <a:ext cx="3509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王胡胜，扭住辫子，墙上碰头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79194" y="5812209"/>
            <a:ext cx="5333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生平两件屈辱事，“忘却”发生效力，早有些高兴了，通过欺负小尼姑报仇，得意，飘飘然</a:t>
            </a:r>
            <a:endParaRPr lang="zh-CN" altLang="en-US" sz="20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9433" y="6137448"/>
            <a:ext cx="3525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骂</a:t>
            </a:r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“假洋鬼子”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89796" y="6143812"/>
            <a:ext cx="3509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假洋鬼子用哭丧棒打在他头上</a:t>
            </a:r>
            <a:endParaRPr lang="zh-CN" altLang="en-US" sz="2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788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267278"/>
              </p:ext>
            </p:extLst>
          </p:nvPr>
        </p:nvGraphicFramePr>
        <p:xfrm>
          <a:off x="1221543" y="1218207"/>
          <a:ext cx="8356210" cy="4854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4851010"/>
              </a:tblGrid>
              <a:tr h="508159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结果（从他人角度）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结果（从阿</a:t>
                      </a:r>
                      <a:r>
                        <a:rPr lang="en-US" altLang="zh-CN" dirty="0" smtClean="0"/>
                        <a:t>Q</a:t>
                      </a:r>
                      <a:r>
                        <a:rPr lang="zh-CN" altLang="en-US" dirty="0" smtClean="0"/>
                        <a:t>角度）</a:t>
                      </a:r>
                      <a:endParaRPr lang="zh-CN" altLang="en-US" dirty="0"/>
                    </a:p>
                  </a:txBody>
                  <a:tcPr/>
                </a:tc>
              </a:tr>
              <a:tr h="453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阿</a:t>
                      </a:r>
                      <a:r>
                        <a:rPr lang="en-US" altLang="zh-CN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Q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地位低微</a:t>
                      </a: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，别人阔</a:t>
                      </a:r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我们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先前</a:t>
                      </a:r>
                      <a:r>
                        <a:rPr lang="en-US" altLang="zh-CN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——</a:t>
                      </a:r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比你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阔</a:t>
                      </a:r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的多了</a:t>
                      </a:r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</a:tr>
              <a:tr h="7463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赵太爷钱太爷受居民的尊敬，他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生活困窘</a:t>
                      </a: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，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穷</a:t>
                      </a: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得娶不上老婆</a:t>
                      </a:r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我的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儿子</a:t>
                      </a:r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会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阔</a:t>
                      </a:r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得多啦！城里人是错的，可笑！未庄人真是不见世面的可笑的乡下人</a:t>
                      </a:r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</a:tr>
              <a:tr h="6726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并不怕阿</a:t>
                      </a:r>
                      <a:r>
                        <a:rPr lang="en-US" altLang="zh-CN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Q</a:t>
                      </a: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的怒目主义</a:t>
                      </a:r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你还不配</a:t>
                      </a:r>
                      <a:r>
                        <a:rPr lang="en-US" altLang="zh-CN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……</a:t>
                      </a:r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仿佛在他头上的是一种高尚的光荣的癞头疮</a:t>
                      </a:r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</a:tr>
              <a:tr h="4043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在形式上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打败</a:t>
                      </a:r>
                      <a:r>
                        <a:rPr lang="zh-CN" altLang="en-US" sz="20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了，闲人得胜</a:t>
                      </a:r>
                      <a:endParaRPr lang="zh-CN" altLang="en-US" sz="20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我总算</a:t>
                      </a:r>
                      <a:r>
                        <a:rPr lang="zh-CN" altLang="en-US" sz="20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被儿子打</a:t>
                      </a:r>
                      <a:r>
                        <a:rPr lang="zh-CN" altLang="en-US" sz="20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了，也心满意足的得胜的走了</a:t>
                      </a:r>
                      <a:endParaRPr lang="zh-CN" altLang="en-US" sz="2000" b="1" dirty="0">
                        <a:solidFill>
                          <a:srgbClr val="1919AD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</a:tr>
              <a:tr h="632328">
                <a:tc>
                  <a:txBody>
                    <a:bodyPr/>
                    <a:lstStyle/>
                    <a:p>
                      <a:r>
                        <a:rPr lang="zh-CN" altLang="en-US" sz="18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闲人给他碰了五六个响头，心满意足的得胜的走了</a:t>
                      </a:r>
                      <a:endParaRPr lang="zh-CN" altLang="en-US" sz="1800" b="1" dirty="0"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打虫豸，好不好？我是虫豸</a:t>
                      </a:r>
                      <a:r>
                        <a:rPr lang="en-US" altLang="zh-CN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——</a:t>
                      </a:r>
                      <a:r>
                        <a:rPr lang="zh-CN" altLang="en-US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还不放么？</a:t>
                      </a:r>
                      <a:endParaRPr lang="en-US" altLang="zh-CN" sz="1800" b="1" dirty="0" smtClean="0">
                        <a:solidFill>
                          <a:srgbClr val="1919AD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</a:endParaRPr>
                    </a:p>
                    <a:p>
                      <a:r>
                        <a:rPr lang="zh-CN" altLang="en-US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觉得自己是</a:t>
                      </a:r>
                      <a:r>
                        <a:rPr lang="zh-CN" altLang="en-US" sz="18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第一个能够自轻自贱</a:t>
                      </a:r>
                      <a:r>
                        <a:rPr lang="zh-CN" altLang="en-US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的人，得胜</a:t>
                      </a:r>
                      <a:endParaRPr lang="zh-CN" altLang="en-US" dirty="0"/>
                    </a:p>
                  </a:txBody>
                  <a:tcPr/>
                </a:tc>
              </a:tr>
              <a:tr h="3680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失败</a:t>
                      </a:r>
                      <a:r>
                        <a:rPr lang="zh-CN" altLang="en-US" sz="18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，连他自己也感到了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自打嘴巴，</a:t>
                      </a:r>
                      <a:r>
                        <a:rPr lang="zh-CN" altLang="en-US" sz="18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似乎被打的是别人</a:t>
                      </a:r>
                      <a:r>
                        <a:rPr lang="zh-CN" altLang="en-US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，心满意足得胜</a:t>
                      </a:r>
                      <a:endParaRPr lang="zh-CN" altLang="en-US" dirty="0"/>
                    </a:p>
                  </a:txBody>
                  <a:tcPr/>
                </a:tc>
              </a:tr>
              <a:tr h="3680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王胡胜，扭住辫子，墙上碰头</a:t>
                      </a:r>
                      <a:endParaRPr lang="zh-CN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生平两件屈辱事，“</a:t>
                      </a:r>
                      <a:r>
                        <a:rPr lang="zh-CN" altLang="en-US" sz="1800" b="1" dirty="0" smtClean="0">
                          <a:solidFill>
                            <a:srgbClr val="FF0000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忘却</a:t>
                      </a:r>
                      <a:r>
                        <a:rPr lang="zh-CN" altLang="en-US" sz="1800" b="1" dirty="0" smtClean="0">
                          <a:solidFill>
                            <a:srgbClr val="1919AD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”发生效力，早有些高兴了，通过欺负小尼姑报仇，得意，飘飘然</a:t>
                      </a:r>
                      <a:endParaRPr lang="zh-CN" altLang="en-US" dirty="0"/>
                    </a:p>
                  </a:txBody>
                  <a:tcPr/>
                </a:tc>
              </a:tr>
              <a:tr h="3680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 smtClean="0">
                          <a:latin typeface="华文新魏" panose="02010800040101010101" pitchFamily="2" charset="-122"/>
                          <a:ea typeface="华文新魏" panose="02010800040101010101" pitchFamily="2" charset="-122"/>
                        </a:rPr>
                        <a:t>假洋鬼子用哭丧棒打在他头上</a:t>
                      </a:r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2793" y="1259059"/>
            <a:ext cx="618979" cy="452431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事实上的屈辱和失败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580" y="104177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精神胜利法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79945" y="1378637"/>
            <a:ext cx="618979" cy="452431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想象中的满足和胜利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26099" y="1659987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妄自尊大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15556" y="2121652"/>
            <a:ext cx="1422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自尊自负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狭隘保守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26099" y="3336549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自欺欺人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94455" y="4340927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自轻自贱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26099" y="4940109"/>
            <a:ext cx="142218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蛮横霸道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懦弱卑怯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欺软怕硬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麻木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健忘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788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5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75249" y="4895890"/>
            <a:ext cx="11176781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阿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的精神胜利法的实质就是阿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的心理</a:t>
            </a:r>
            <a:r>
              <a:rPr lang="zh-CN" altLang="en-US" sz="28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防御机制，一种自嘲自解以自我</a:t>
            </a:r>
            <a:r>
              <a: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安慰的心理现象、一种不思进取、逃避现实、随遇而安的处事方式</a:t>
            </a:r>
            <a:r>
              <a:rPr lang="zh-CN" altLang="en-US" sz="28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zh-CN" altLang="en-US" sz="2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110918480"/>
              </p:ext>
            </p:extLst>
          </p:nvPr>
        </p:nvGraphicFramePr>
        <p:xfrm>
          <a:off x="477519" y="1387992"/>
          <a:ext cx="11437816" cy="2888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60580" y="104177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精神胜利法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259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1636" y="1243272"/>
            <a:ext cx="1178872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任务三：结合补充资料料探究鲁迅创作</a:t>
            </a:r>
            <a:r>
              <a:rPr lang="en-US" altLang="zh-CN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《</a:t>
            </a:r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阿</a:t>
            </a:r>
            <a:r>
              <a:rPr lang="en-US" altLang="zh-CN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Q</a:t>
            </a:r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正传</a:t>
            </a:r>
            <a:r>
              <a:rPr lang="en-US" altLang="zh-CN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》</a:t>
            </a:r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的动机。</a:t>
            </a:r>
            <a:endParaRPr lang="zh-CN" altLang="en-US" sz="28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2"/>
          <p:cNvSpPr/>
          <p:nvPr>
            <p:custDataLst>
              <p:tags r:id="rId1"/>
            </p:custDataLst>
          </p:nvPr>
        </p:nvSpPr>
        <p:spPr>
          <a:xfrm>
            <a:off x="717452" y="1897794"/>
            <a:ext cx="1100093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         所以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我的取材，多采自病态社会的不幸的人们，意在揭出病苦，引起疗救的注意。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——《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我怎么做起小说来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》</a:t>
            </a:r>
          </a:p>
          <a:p>
            <a:pPr lvl="0" algn="just" defTabSz="4572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         </a:t>
            </a:r>
            <a:r>
              <a:rPr lang="zh-CN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凡是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愚弱的国民，即使体格如何健全，如何茁壮，也只能做毫无意义的示众的材料和看客，病死多少是不必以为不幸的。所以我们的第一要著，是在改变他们的精神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——《&lt;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呐喊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&gt;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自序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288788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55925" y="2129115"/>
            <a:ext cx="11558495" cy="286232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         </a:t>
            </a:r>
            <a:r>
              <a:rPr lang="zh-CN" altLang="en-US" sz="24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    </a:t>
            </a:r>
            <a:r>
              <a:rPr lang="zh-CN" altLang="en-US" sz="36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一</a:t>
            </a:r>
            <a:r>
              <a:rPr lang="zh-CN" altLang="en-US" sz="36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是</a:t>
            </a:r>
            <a:r>
              <a: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“画出沉默国民的灵魂”，“暴露国民的弱点”</a:t>
            </a:r>
            <a:r>
              <a:rPr lang="zh-CN" altLang="en-US" sz="36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，</a:t>
            </a:r>
            <a:r>
              <a: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阿</a:t>
            </a:r>
            <a:r>
              <a:rPr lang="en-US" altLang="zh-CN" sz="36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Q</a:t>
            </a:r>
            <a:r>
              <a: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是旧中国广大愚昧的不觉悟的农民的代表。小说节选部分集中写他的“精神胜利法”，暴露了旧中国国民愚昧懦弱的劣根性，</a:t>
            </a:r>
            <a:r>
              <a:rPr lang="zh-CN" altLang="en-US" sz="36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让</a:t>
            </a:r>
            <a:r>
              <a: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读者了解长期封建统治所造成的可怕的国民的愚昧 ，意在“引起疗救的注意</a:t>
            </a:r>
            <a:r>
              <a:rPr lang="zh-CN" altLang="en-US" sz="36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” 。</a:t>
            </a:r>
            <a:endParaRPr lang="zh-CN" altLang="en-US" sz="36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580" y="104177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创作动机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91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5"/>
          <p:cNvSpPr txBox="1"/>
          <p:nvPr/>
        </p:nvSpPr>
        <p:spPr>
          <a:xfrm>
            <a:off x="-6425" y="103144"/>
            <a:ext cx="7047914" cy="648398"/>
          </a:xfrm>
          <a:prstGeom prst="rect">
            <a:avLst/>
          </a:prstGeom>
          <a:noFill/>
        </p:spPr>
        <p:txBody>
          <a:bodyPr wrap="square" lIns="720000" rIns="720000" anchor="ctr">
            <a:noAutofit/>
          </a:bodyPr>
          <a:lstStyle/>
          <a:p>
            <a:pPr defTabSz="914400"/>
            <a:r>
              <a:rPr lang="zh-CN" altLang="en-US" sz="28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中国农民具有这种精神病态</a:t>
            </a:r>
            <a:r>
              <a:rPr lang="zh-CN" altLang="en-US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的原因</a:t>
            </a:r>
            <a:r>
              <a:rPr lang="zh-CN" altLang="en-US" sz="28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5516" y="882980"/>
            <a:ext cx="1150553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第一</a:t>
            </a:r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，由于封建统治阶级的残酷压迫。</a:t>
            </a:r>
          </a:p>
          <a:p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贫苦农民长期政治上受压迫，经济上受剥削，精神上受毒害，人格上受侮辱。只好寻求精神上的安慰，或求佛拜神，或寄希望于来世；旧中国半封建半殖民地社会，是阿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性格和悲剧产生的土壤。</a:t>
            </a:r>
          </a:p>
          <a:p>
            <a:r>
              <a:rPr lang="en-US" altLang="zh-CN" sz="28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第二</a:t>
            </a:r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，由于自然经济的闭塞环境。</a:t>
            </a:r>
          </a:p>
          <a:p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中国农民长期生活在小国寡民、自给自足的环境中，稍有满足便夜郎自大，盲目排外；</a:t>
            </a:r>
          </a:p>
          <a:p>
            <a:r>
              <a:rPr lang="en-US" altLang="zh-CN" sz="28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第三</a:t>
            </a:r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，由于封建家长制的家庭生活。</a:t>
            </a:r>
          </a:p>
          <a:p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中国农民虽然其社会地位低贱，但在家庭中却具有至高无上的尊严，而且越是在外面受辱受压，就越是在家庭中称王称霸。</a:t>
            </a:r>
          </a:p>
          <a:p>
            <a:r>
              <a:rPr lang="en-US" altLang="zh-CN" sz="28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zh-CN" sz="28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“精神胜利法”</a:t>
            </a:r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作为弱势群体的一种精神特征，不仅揭示出了中国国民性的劣根性，而且也揭示出了人类普遍的共同特征，因此，阿</a:t>
            </a:r>
            <a:r>
              <a:rPr lang="en-US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形象是一个具有世界意义的艺术典型。</a:t>
            </a:r>
            <a:endParaRPr lang="zh-CN" altLang="en-US" sz="2800" b="1" dirty="0"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20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19223" y="1793631"/>
            <a:ext cx="7278858" cy="12926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defTabSz="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         二是</a:t>
            </a:r>
            <a:r>
              <a:rPr lang="zh-CN" altLang="zh-CN" sz="2800" b="1" dirty="0">
                <a:solidFill>
                  <a:srgbClr val="95060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唤醒</a:t>
            </a:r>
            <a:r>
              <a:rPr lang="zh-CN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铁屋子</a:t>
            </a:r>
            <a:r>
              <a:rPr lang="en-US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中沉睡的人们，</a:t>
            </a:r>
            <a:r>
              <a:rPr lang="zh-CN" altLang="zh-CN" sz="2800" b="1" dirty="0">
                <a:solidFill>
                  <a:srgbClr val="95060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激励</a:t>
            </a:r>
            <a:r>
              <a:rPr lang="zh-CN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他们振奋起来，挣脱精神的枷锁。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580" y="104177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创作动机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574" y="3670663"/>
            <a:ext cx="7745463" cy="12926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defTabSz="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  <a:sym typeface="宋体" panose="02010600030101010101" pitchFamily="2" charset="-122"/>
              </a:rPr>
              <a:t>         三</a:t>
            </a:r>
            <a:r>
              <a:rPr lang="zh-CN" altLang="zh-CN" sz="2400" b="1" dirty="0" smtClean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是</a:t>
            </a:r>
            <a:r>
              <a:rPr lang="zh-CN" altLang="zh-CN" sz="2800" b="1" dirty="0">
                <a:solidFill>
                  <a:srgbClr val="95060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总结</a:t>
            </a:r>
            <a:r>
              <a:rPr lang="zh-CN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辛亥革命失败的教训，</a:t>
            </a:r>
            <a:r>
              <a:rPr lang="zh-CN" altLang="zh-CN" sz="2800" b="1" dirty="0">
                <a:solidFill>
                  <a:srgbClr val="950606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批判</a:t>
            </a:r>
            <a:r>
              <a:rPr lang="zh-CN" altLang="zh-CN" sz="2400" b="1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它的妥协性和不彻底性。</a:t>
            </a:r>
          </a:p>
        </p:txBody>
      </p:sp>
      <p:pic>
        <p:nvPicPr>
          <p:cNvPr id="12" name="内容占位符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826451" y="2053961"/>
            <a:ext cx="2575413" cy="398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8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1636" y="981662"/>
            <a:ext cx="1178872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任务四：分析本文的写作特色。</a:t>
            </a:r>
            <a:endParaRPr lang="zh-CN" altLang="en-US" sz="28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2"/>
          <p:cNvSpPr/>
          <p:nvPr>
            <p:custDataLst>
              <p:tags r:id="rId1"/>
            </p:custDataLst>
          </p:nvPr>
        </p:nvSpPr>
        <p:spPr>
          <a:xfrm>
            <a:off x="717451" y="1762622"/>
            <a:ext cx="1100093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喜剧的外套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悲剧的内核。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阿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正传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节选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》最突出的艺术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特色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用喜剧的外套包装一个悲剧性的故事。阿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的一生是悲剧性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他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的下场令人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同情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令人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感叹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但这一切又是通过阿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在日常生活中富有喜剧性的事件表现出来的。所以读《阿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正传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节选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》时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人们往往被阿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可笑的言行逗得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忍俊不禁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可是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掩卷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沉思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又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不免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悲从中来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阿</a:t>
            </a: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的不幸遭遇唏嘘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叹息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也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对残暴的统治者切齿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痛骂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悲剧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因素与喜剧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因素在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小说里相互交织、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融合</a:t>
            </a:r>
            <a:r>
              <a:rPr lang="zh-CN" altLang="en-US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构成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了这篇小说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最大的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艺术特色。</a:t>
            </a:r>
          </a:p>
        </p:txBody>
      </p:sp>
    </p:spTree>
    <p:extLst>
      <p:ext uri="{BB962C8B-B14F-4D97-AF65-F5344CB8AC3E}">
        <p14:creationId xmlns:p14="http://schemas.microsoft.com/office/powerpoint/2010/main" val="248227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1636" y="981662"/>
            <a:ext cx="1178872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zh-CN" altLang="en-US" sz="2800" b="1" dirty="0" smtClean="0">
                <a:solidFill>
                  <a:srgbClr val="1919A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任务四：分析本文的写作特色。</a:t>
            </a:r>
            <a:endParaRPr lang="zh-CN" altLang="en-US" sz="2800" b="1" dirty="0">
              <a:solidFill>
                <a:srgbClr val="1919AD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2"/>
          <p:cNvSpPr/>
          <p:nvPr>
            <p:custDataLst>
              <p:tags r:id="rId1"/>
            </p:custDataLst>
          </p:nvPr>
        </p:nvSpPr>
        <p:spPr>
          <a:xfrm>
            <a:off x="717452" y="1786476"/>
            <a:ext cx="11000935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、犀利的幽默和讽刺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b="1" dirty="0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小说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运用杂文式的笔法，处处使用幽默、尖锐、诙谐的语言进行议论、讽刺、挖苦、调侃。</a:t>
            </a:r>
          </a:p>
          <a:p>
            <a:pPr lvl="0"/>
            <a:r>
              <a:rPr lang="en-US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古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词新用、庄词谐用：擎起右手、蒙赵太爷打他嘴巴、君子动口不动手、深恶而痛绝之</a:t>
            </a:r>
          </a:p>
          <a:p>
            <a:pPr lvl="0"/>
            <a:r>
              <a:rPr lang="en-US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大词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小用：怒目主义、大失体统、赏鉴家</a:t>
            </a:r>
          </a:p>
          <a:p>
            <a:pPr lvl="0"/>
            <a:r>
              <a:rPr lang="en-US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褒词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贬用（反语）：勋业、武勇</a:t>
            </a:r>
          </a:p>
          <a:p>
            <a:pPr lvl="0"/>
            <a:r>
              <a:rPr lang="en-US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</a:t>
            </a:r>
            <a:r>
              <a:rPr lang="zh-CN" altLang="zh-CN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词：十分得意、九分</a:t>
            </a:r>
            <a:r>
              <a:rPr lang="zh-CN" altLang="zh-CN" sz="28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得意</a:t>
            </a:r>
            <a:endParaRPr lang="zh-CN" altLang="zh-CN" sz="28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551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40F7B09-2011-456F-A287-0BB64992995C}"/>
              </a:ext>
            </a:extLst>
          </p:cNvPr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17862A7-3AB1-47BE-8828-501545789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1DCC611-E299-4991-8726-D5D987CCA35E}"/>
              </a:ext>
            </a:extLst>
          </p:cNvPr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59835" y="1595352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作业布置</a:t>
            </a:r>
            <a:endParaRPr lang="zh-CN" altLang="en-US" sz="32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796" y="2358054"/>
            <a:ext cx="3565812" cy="33806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9835" y="2558484"/>
            <a:ext cx="78286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课文节选小尼姑骂道：“这断子绝孙的阿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。电影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阿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正传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的结尾说道 ：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“阿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死了，他虽没有女人，但并不如同小尼姑所骂的那样，断子绝孙了。因为，据考察家们考证说，阿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还是有后代的，而且，子孙繁多，至今不绝。”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结合生活实际</a:t>
            </a:r>
            <a:r>
              <a:rPr lang="zh-CN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谈谈如今的阿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精神，写一段两三百字的评论</a:t>
            </a:r>
            <a:r>
              <a:rPr lang="zh-CN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686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形状&#10;&#10;描述已自动生成">
            <a:extLst>
              <a:ext uri="{FF2B5EF4-FFF2-40B4-BE49-F238E27FC236}">
                <a16:creationId xmlns="" xmlns:a16="http://schemas.microsoft.com/office/drawing/2014/main" id="{BAA75939-BF27-4EB5-B7E6-15F56833E0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598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484645EC-4A2C-4233-A29B-E774D65AC9D2}"/>
              </a:ext>
            </a:extLst>
          </p:cNvPr>
          <p:cNvGrpSpPr/>
          <p:nvPr/>
        </p:nvGrpSpPr>
        <p:grpSpPr>
          <a:xfrm>
            <a:off x="3829357" y="2831275"/>
            <a:ext cx="4533286" cy="2071927"/>
            <a:chOff x="3829357" y="2626738"/>
            <a:chExt cx="4533286" cy="2071927"/>
          </a:xfrm>
        </p:grpSpPr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EF8773A5-1299-4EF0-A546-DB679C280357}"/>
                </a:ext>
              </a:extLst>
            </p:cNvPr>
            <p:cNvSpPr txBox="1"/>
            <p:nvPr/>
          </p:nvSpPr>
          <p:spPr>
            <a:xfrm>
              <a:off x="3829357" y="4316958"/>
              <a:ext cx="1963436" cy="365687"/>
            </a:xfrm>
            <a:prstGeom prst="rect">
              <a:avLst/>
            </a:prstGeom>
            <a:solidFill>
              <a:srgbClr val="5271FF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altLang="zh-CN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“</a:t>
              </a:r>
              <a:r>
                <a:rPr lang="zh-CN" altLang="en-US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之江汇教育广场”</a:t>
              </a:r>
              <a:r>
                <a:rPr lang="en-US" altLang="zh-CN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APP</a:t>
              </a:r>
              <a:endParaRPr lang="zh-CN" altLang="en-US" sz="1000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" name="组合 3">
              <a:extLst>
                <a:ext uri="{FF2B5EF4-FFF2-40B4-BE49-F238E27FC236}">
                  <a16:creationId xmlns="" xmlns:a16="http://schemas.microsoft.com/office/drawing/2014/main" id="{01934EFA-0E9B-4EAF-AA4D-E5BFA3C07653}"/>
                </a:ext>
              </a:extLst>
            </p:cNvPr>
            <p:cNvGrpSpPr/>
            <p:nvPr/>
          </p:nvGrpSpPr>
          <p:grpSpPr>
            <a:xfrm>
              <a:off x="6448119" y="2626738"/>
              <a:ext cx="1766016" cy="1581876"/>
              <a:chOff x="12667" y="1851"/>
              <a:chExt cx="6437" cy="6073"/>
            </a:xfrm>
          </p:grpSpPr>
          <p:sp>
            <p:nvSpPr>
              <p:cNvPr id="10" name="矩形 9">
                <a:extLst>
                  <a:ext uri="{FF2B5EF4-FFF2-40B4-BE49-F238E27FC236}">
                    <a16:creationId xmlns="" xmlns:a16="http://schemas.microsoft.com/office/drawing/2014/main" id="{F6028200-F103-4EE6-9348-53A35809B643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3148" y="2603"/>
                <a:ext cx="5956" cy="5321"/>
              </a:xfrm>
              <a:prstGeom prst="rect">
                <a:avLst/>
              </a:prstGeom>
              <a:pattFill prst="dotGrid">
                <a:fgClr>
                  <a:srgbClr val="65A6EC"/>
                </a:fgClr>
                <a:bgClr>
                  <a:sysClr val="window" lastClr="FFFFFF"/>
                </a:bgClr>
              </a:pattFill>
              <a:ln w="76200">
                <a:noFill/>
              </a:ln>
            </p:spPr>
            <p:style>
              <a:lnRef idx="2">
                <a:srgbClr val="1E6BC5">
                  <a:shade val="50000"/>
                </a:srgbClr>
              </a:lnRef>
              <a:fillRef idx="1">
                <a:srgbClr val="1E6BC5"/>
              </a:fillRef>
              <a:effectRef idx="0">
                <a:srgbClr val="1E6BC5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5B5371D9-170D-4675-BFCC-887FE130F02D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2667" y="1851"/>
                <a:ext cx="6037" cy="5757"/>
              </a:xfrm>
              <a:prstGeom prst="rect">
                <a:avLst/>
              </a:prstGeom>
              <a:noFill/>
              <a:ln w="76200">
                <a:solidFill>
                  <a:srgbClr val="66A6EB"/>
                </a:solidFill>
              </a:ln>
            </p:spPr>
            <p:style>
              <a:lnRef idx="2">
                <a:srgbClr val="1E6BC5">
                  <a:shade val="50000"/>
                </a:srgbClr>
              </a:lnRef>
              <a:fillRef idx="1">
                <a:srgbClr val="1E6BC5"/>
              </a:fillRef>
              <a:effectRef idx="0">
                <a:srgbClr val="1E6BC5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BB53C218-E92A-499D-8A8C-55163BD79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80083" y="2705158"/>
              <a:ext cx="1494972" cy="1389776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BA5643A2-FD0A-49CA-B28B-886852DE1358}"/>
                </a:ext>
              </a:extLst>
            </p:cNvPr>
            <p:cNvSpPr txBox="1"/>
            <p:nvPr/>
          </p:nvSpPr>
          <p:spPr>
            <a:xfrm>
              <a:off x="6399207" y="4332978"/>
              <a:ext cx="1963436" cy="365687"/>
            </a:xfrm>
            <a:prstGeom prst="rect">
              <a:avLst/>
            </a:prstGeom>
            <a:solidFill>
              <a:srgbClr val="5271FF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altLang="zh-CN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“</a:t>
              </a:r>
              <a:r>
                <a:rPr lang="zh-CN" altLang="en-US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之江汇教育广场”小程序</a:t>
              </a:r>
            </a:p>
          </p:txBody>
        </p:sp>
        <p:grpSp>
          <p:nvGrpSpPr>
            <p:cNvPr id="5" name="组合 3">
              <a:extLst>
                <a:ext uri="{FF2B5EF4-FFF2-40B4-BE49-F238E27FC236}">
                  <a16:creationId xmlns="" xmlns:a16="http://schemas.microsoft.com/office/drawing/2014/main" id="{1CB5A391-3471-4D4D-AB27-73C1F643B2F0}"/>
                </a:ext>
              </a:extLst>
            </p:cNvPr>
            <p:cNvGrpSpPr/>
            <p:nvPr/>
          </p:nvGrpSpPr>
          <p:grpSpPr>
            <a:xfrm>
              <a:off x="3956267" y="2626738"/>
              <a:ext cx="1766016" cy="1581876"/>
              <a:chOff x="12667" y="1851"/>
              <a:chExt cx="6437" cy="6073"/>
            </a:xfrm>
          </p:grpSpPr>
          <p:sp>
            <p:nvSpPr>
              <p:cNvPr id="6" name="矩形 5">
                <a:extLst>
                  <a:ext uri="{FF2B5EF4-FFF2-40B4-BE49-F238E27FC236}">
                    <a16:creationId xmlns="" xmlns:a16="http://schemas.microsoft.com/office/drawing/2014/main" id="{2B3B0C46-019C-41EE-BBC2-E4CD3D58C391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13148" y="2603"/>
                <a:ext cx="5956" cy="5321"/>
              </a:xfrm>
              <a:prstGeom prst="rect">
                <a:avLst/>
              </a:prstGeom>
              <a:pattFill prst="dotGrid">
                <a:fgClr>
                  <a:srgbClr val="65A6EC"/>
                </a:fgClr>
                <a:bgClr>
                  <a:sysClr val="window" lastClr="FFFFFF"/>
                </a:bgClr>
              </a:pattFill>
              <a:ln w="76200">
                <a:noFill/>
              </a:ln>
            </p:spPr>
            <p:style>
              <a:lnRef idx="2">
                <a:srgbClr val="1E6BC5">
                  <a:shade val="50000"/>
                </a:srgbClr>
              </a:lnRef>
              <a:fillRef idx="1">
                <a:srgbClr val="1E6BC5"/>
              </a:fillRef>
              <a:effectRef idx="0">
                <a:srgbClr val="1E6BC5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CD6E5E06-B300-45F6-A1C6-9866EA445331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12667" y="1851"/>
                <a:ext cx="6037" cy="5757"/>
              </a:xfrm>
              <a:prstGeom prst="rect">
                <a:avLst/>
              </a:prstGeom>
              <a:noFill/>
              <a:ln w="76200">
                <a:solidFill>
                  <a:srgbClr val="66A6EB"/>
                </a:solidFill>
              </a:ln>
            </p:spPr>
            <p:style>
              <a:lnRef idx="2">
                <a:srgbClr val="1E6BC5">
                  <a:shade val="50000"/>
                </a:srgbClr>
              </a:lnRef>
              <a:fillRef idx="1">
                <a:srgbClr val="1E6BC5"/>
              </a:fillRef>
              <a:effectRef idx="0">
                <a:srgbClr val="1E6BC5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6EB0E4E-6B8E-4189-A8EC-6B9E4EC02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211" y="2705158"/>
              <a:ext cx="1529728" cy="1403586"/>
            </a:xfrm>
            <a:prstGeom prst="rect">
              <a:avLst/>
            </a:prstGeom>
          </p:spPr>
        </p:pic>
      </p:grp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E6E03876-CE95-4D25-BE63-6A43B745EF59}"/>
              </a:ext>
            </a:extLst>
          </p:cNvPr>
          <p:cNvSpPr txBox="1"/>
          <p:nvPr/>
        </p:nvSpPr>
        <p:spPr>
          <a:xfrm>
            <a:off x="3426555" y="874477"/>
            <a:ext cx="5338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同学们，再见</a:t>
            </a:r>
          </a:p>
        </p:txBody>
      </p:sp>
    </p:spTree>
    <p:extLst>
      <p:ext uri="{BB962C8B-B14F-4D97-AF65-F5344CB8AC3E}">
        <p14:creationId xmlns:p14="http://schemas.microsoft.com/office/powerpoint/2010/main" val="156452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694_1*i*4"/>
  <p:tag name="KSO_WM_TEMPLATE_CATEGORY" val="diagram"/>
  <p:tag name="KSO_WM_TEMPLATE_INDEX" val="20200694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0694_1*i*5"/>
  <p:tag name="KSO_WM_TEMPLATE_CATEGORY" val="diagram"/>
  <p:tag name="KSO_WM_TEMPLATE_INDEX" val="20200694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694_1*i*4"/>
  <p:tag name="KSO_WM_TEMPLATE_CATEGORY" val="diagram"/>
  <p:tag name="KSO_WM_TEMPLATE_INDEX" val="20200694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0694_1*i*5"/>
  <p:tag name="KSO_WM_TEMPLATE_CATEGORY" val="diagram"/>
  <p:tag name="KSO_WM_TEMPLATE_INDEX" val="20200694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72C4"/>
      </a:accent2>
      <a:accent3>
        <a:srgbClr val="A5A5A5"/>
      </a:accent3>
      <a:accent4>
        <a:srgbClr val="4472C4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3ji0bjw">
      <a:majorFont>
        <a:latin typeface="思源黑体 CN" panose="020F0302020204030204"/>
        <a:ea typeface="思源黑体 CN"/>
        <a:cs typeface=""/>
      </a:majorFont>
      <a:minorFont>
        <a:latin typeface="思源黑体 CN" panose="020F0502020204030204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5160</TotalTime>
  <Words>1645</Words>
  <Application>Microsoft Office PowerPoint</Application>
  <PresentationFormat>自定义</PresentationFormat>
  <Paragraphs>139</Paragraphs>
  <Slides>13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艺品素材</dc:title>
  <dc:subject>www.epinsucai.com</dc:subject>
  <dc:creator>shaol</dc:creator>
  <cp:lastModifiedBy>HUAWEI</cp:lastModifiedBy>
  <cp:revision>259</cp:revision>
  <dcterms:created xsi:type="dcterms:W3CDTF">2020-12-16T08:23:31Z</dcterms:created>
  <dcterms:modified xsi:type="dcterms:W3CDTF">2022-11-04T00:40:07Z</dcterms:modified>
</cp:coreProperties>
</file>