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1"/>
  </p:notesMasterIdLst>
  <p:sldIdLst>
    <p:sldId id="385" r:id="rId3"/>
    <p:sldId id="434" r:id="rId4"/>
    <p:sldId id="386" r:id="rId5"/>
    <p:sldId id="414" r:id="rId6"/>
    <p:sldId id="430" r:id="rId7"/>
    <p:sldId id="454" r:id="rId8"/>
    <p:sldId id="413" r:id="rId9"/>
    <p:sldId id="444" r:id="rId10"/>
    <p:sldId id="437" r:id="rId11"/>
    <p:sldId id="435" r:id="rId12"/>
    <p:sldId id="438" r:id="rId13"/>
    <p:sldId id="439" r:id="rId14"/>
    <p:sldId id="431" r:id="rId15"/>
    <p:sldId id="389" r:id="rId16"/>
    <p:sldId id="416" r:id="rId17"/>
    <p:sldId id="417" r:id="rId18"/>
    <p:sldId id="419" r:id="rId19"/>
    <p:sldId id="443" r:id="rId20"/>
    <p:sldId id="418" r:id="rId21"/>
    <p:sldId id="420" r:id="rId22"/>
    <p:sldId id="421" r:id="rId23"/>
    <p:sldId id="422" r:id="rId24"/>
    <p:sldId id="424" r:id="rId25"/>
    <p:sldId id="423" r:id="rId26"/>
    <p:sldId id="425" r:id="rId27"/>
    <p:sldId id="403" r:id="rId28"/>
    <p:sldId id="445" r:id="rId29"/>
    <p:sldId id="433" r:id="rId30"/>
    <p:sldId id="456" r:id="rId31"/>
    <p:sldId id="446" r:id="rId32"/>
    <p:sldId id="447" r:id="rId33"/>
    <p:sldId id="448" r:id="rId34"/>
    <p:sldId id="449" r:id="rId35"/>
    <p:sldId id="450" r:id="rId36"/>
    <p:sldId id="451" r:id="rId37"/>
    <p:sldId id="452" r:id="rId38"/>
    <p:sldId id="457" r:id="rId39"/>
    <p:sldId id="429" r:id="rId40"/>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rgbClr val="000000"/>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4" d="100"/>
          <a:sy n="64" d="100"/>
        </p:scale>
        <p:origin x="-724" y="-68"/>
      </p:cViewPr>
      <p:guideLst>
        <p:guide orient="horz" pos="2160"/>
        <p:guide pos="383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9364" name="Rectangle 2"/>
          <p:cNvSpPr>
            <a:spLocks noGrp="1"/>
          </p:cNvSpPr>
          <p:nvPr>
            <p:ph type="hdr" sz="quarter"/>
          </p:nvPr>
        </p:nvSpPr>
        <p:spPr>
          <a:xfrm>
            <a:off x="0" y="0"/>
            <a:ext cx="3076575" cy="512763"/>
          </a:xfrm>
          <a:prstGeom prst="rect">
            <a:avLst/>
          </a:prstGeom>
          <a:noFill/>
          <a:ln w="9525">
            <a:noFill/>
          </a:ln>
        </p:spPr>
        <p:txBody>
          <a:bodyPr vert="horz" lIns="91492" tIns="45745" rIns="91492" bIns="45745" anchor="t" anchorCtr="0"/>
          <a:lstStyle/>
          <a:p>
            <a:pPr lvl="0" algn="l" fontAlgn="base"/>
            <a:endParaRPr lang="en-US" altLang="en-US" sz="1100" strike="noStrike" noProof="1"/>
          </a:p>
        </p:txBody>
      </p:sp>
      <p:sp>
        <p:nvSpPr>
          <p:cNvPr id="1049365" name="Rectangle 3"/>
          <p:cNvSpPr>
            <a:spLocks noGrp="1"/>
          </p:cNvSpPr>
          <p:nvPr>
            <p:ph type="dt" idx="1"/>
          </p:nvPr>
        </p:nvSpPr>
        <p:spPr>
          <a:xfrm>
            <a:off x="4021138" y="0"/>
            <a:ext cx="3076575" cy="512763"/>
          </a:xfrm>
          <a:prstGeom prst="rect">
            <a:avLst/>
          </a:prstGeom>
          <a:noFill/>
          <a:ln w="9525">
            <a:noFill/>
          </a:ln>
        </p:spPr>
        <p:txBody>
          <a:bodyPr vert="horz" lIns="91492" tIns="45745" rIns="91492" bIns="45745" anchor="t" anchorCtr="0"/>
          <a:lstStyle/>
          <a:p>
            <a:pPr lvl="0" algn="r" fontAlgn="base"/>
            <a:endParaRPr lang="en-US" altLang="en-US" sz="1100" strike="noStrike" noProof="1"/>
          </a:p>
        </p:txBody>
      </p:sp>
      <p:sp>
        <p:nvSpPr>
          <p:cNvPr id="30724" name="Rectangle 4"/>
          <p:cNvSpPr>
            <a:spLocks noGrp="1" noRot="1" noChangeAspect="1"/>
          </p:cNvSpPr>
          <p:nvPr>
            <p:ph type="sldImg"/>
          </p:nvPr>
        </p:nvSpPr>
        <p:spPr>
          <a:xfrm>
            <a:off x="138113" y="766763"/>
            <a:ext cx="6823075" cy="3838575"/>
          </a:xfrm>
          <a:prstGeom prst="rect">
            <a:avLst/>
          </a:prstGeom>
          <a:noFill/>
          <a:ln w="9525" cap="flat" cmpd="sng">
            <a:solidFill>
              <a:srgbClr val="000000"/>
            </a:solidFill>
            <a:prstDash val="solid"/>
            <a:miter/>
            <a:headEnd type="none" w="sm" len="sm"/>
            <a:tailEnd type="none" w="sm" len="sm"/>
          </a:ln>
        </p:spPr>
      </p:sp>
      <p:sp>
        <p:nvSpPr>
          <p:cNvPr id="30725" name="Rectangle 5"/>
          <p:cNvSpPr>
            <a:spLocks noGrp="1"/>
          </p:cNvSpPr>
          <p:nvPr>
            <p:ph type="body" sz="quarter"/>
          </p:nvPr>
        </p:nvSpPr>
        <p:spPr>
          <a:xfrm>
            <a:off x="709613" y="4862513"/>
            <a:ext cx="5680075" cy="4605337"/>
          </a:xfrm>
          <a:prstGeom prst="rect">
            <a:avLst/>
          </a:prstGeom>
          <a:noFill/>
          <a:ln w="9525">
            <a:noFill/>
          </a:ln>
        </p:spPr>
        <p:txBody>
          <a:bodyPr vert="horz" lIns="91492" tIns="45745" rIns="91492" bIns="45745" anchor="t" anchorCtr="0"/>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49368" name="Rectangle 6"/>
          <p:cNvSpPr>
            <a:spLocks noGrp="1"/>
          </p:cNvSpPr>
          <p:nvPr>
            <p:ph type="ftr" sz="quarter" idx="4"/>
          </p:nvPr>
        </p:nvSpPr>
        <p:spPr>
          <a:xfrm>
            <a:off x="0" y="9720263"/>
            <a:ext cx="3076575" cy="512763"/>
          </a:xfrm>
          <a:prstGeom prst="rect">
            <a:avLst/>
          </a:prstGeom>
          <a:noFill/>
          <a:ln w="9525">
            <a:noFill/>
          </a:ln>
        </p:spPr>
        <p:txBody>
          <a:bodyPr vert="horz" lIns="91492" tIns="45745" rIns="91492" bIns="45745" anchor="b" anchorCtr="0"/>
          <a:lstStyle/>
          <a:p>
            <a:pPr lvl="0" algn="l" fontAlgn="base"/>
            <a:endParaRPr lang="en-US" altLang="en-US" sz="1100" strike="noStrike" noProof="1"/>
          </a:p>
        </p:txBody>
      </p:sp>
      <p:sp>
        <p:nvSpPr>
          <p:cNvPr id="1049369" name="Rectangle 7"/>
          <p:cNvSpPr>
            <a:spLocks noGrp="1"/>
          </p:cNvSpPr>
          <p:nvPr>
            <p:ph type="sldNum" sz="quarter" idx="5"/>
          </p:nvPr>
        </p:nvSpPr>
        <p:spPr>
          <a:xfrm>
            <a:off x="4021138" y="9720263"/>
            <a:ext cx="3076575" cy="512763"/>
          </a:xfrm>
          <a:prstGeom prst="rect">
            <a:avLst/>
          </a:prstGeom>
          <a:noFill/>
          <a:ln w="9525">
            <a:noFill/>
          </a:ln>
        </p:spPr>
        <p:txBody>
          <a:bodyPr vert="horz" lIns="91492" tIns="45745" rIns="91492" bIns="45745" anchor="b" anchorCtr="0"/>
          <a:lstStyle/>
          <a:p>
            <a:pPr lvl="0" algn="r" fontAlgn="base"/>
            <a:fld id="{9A0DB2DC-4C9A-4742-B13C-FB6460FD3503}" type="slidenum">
              <a:rPr lang="en-US" altLang="en-US" sz="1100" strike="noStrike" noProof="1" dirty="0">
                <a:latin typeface="Arial" panose="020B0604020202020204" pitchFamily="34" charset="0"/>
                <a:ea typeface="宋体" panose="02010600030101010101" pitchFamily="2" charset="-122"/>
                <a:cs typeface="+mn-cs"/>
              </a:rPr>
              <a:t>‹#›</a:t>
            </a:fld>
            <a:endParaRPr lang="en-US" altLang="en-US" sz="1100" strike="noStrike" noProof="1"/>
          </a:p>
        </p:txBody>
      </p:sp>
    </p:spTree>
    <p:extLst>
      <p:ext uri="{BB962C8B-B14F-4D97-AF65-F5344CB8AC3E}">
        <p14:creationId xmlns:p14="http://schemas.microsoft.com/office/powerpoint/2010/main" val="1090634824"/>
      </p:ext>
    </p:extLst>
  </p:cSld>
  <p:clrMap bg1="lt1" tx1="dk1" bg2="lt2" tx2="dk2" accent1="accent1" accent2="accent2" accent3="accent3" accent4="accent4" accent5="accent5" accent6="accent6" hlink="hlink" folHlink="folHlink"/>
  <p:hf sldNum="0" hdr="0" ftr="0" dt="0"/>
  <p:notesStyle>
    <a:lvl1pPr marL="0" lvl="0" indent="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1pPr>
    <a:lvl2pPr marL="457200" lvl="1" indent="-45720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2pPr>
    <a:lvl3pPr marL="914400" lvl="2" indent="-91440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3pPr>
    <a:lvl4pPr marL="1371600" lvl="3" indent="-137160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4pPr>
    <a:lvl5pPr marL="1828800" lvl="4" indent="-182880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5pPr>
    <a:lvl6pPr marL="2286000" lvl="5" indent="-182880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6pPr>
    <a:lvl7pPr marL="2743200" lvl="6" indent="-182880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7pPr>
    <a:lvl8pPr marL="3200400" lvl="7" indent="-182880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8pPr>
    <a:lvl9pPr marL="3657600" lvl="8" indent="-182880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5" name="页脚占位符 4"/>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6" name="灯片编号占位符 5"/>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5" name="页脚占位符 4"/>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6" name="灯片编号占位符 5"/>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609601" y="274640"/>
            <a:ext cx="8070575" cy="585152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5" name="页脚占位符 4"/>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6" name="灯片编号占位符 5"/>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endParaRPr lang="zh-CN" altLang="en-US" noProof="1"/>
          </a:p>
        </p:txBody>
      </p:sp>
      <p:sp>
        <p:nvSpPr>
          <p:cNvPr id="5" name="页脚占位符 4"/>
          <p:cNvSpPr>
            <a:spLocks noGrp="1"/>
          </p:cNvSpPr>
          <p:nvPr>
            <p:ph type="ftr" sz="quarter" idx="11"/>
          </p:nvPr>
        </p:nvSpPr>
        <p:spPr/>
        <p:txBody>
          <a:bodyPr/>
          <a:lstStyle/>
          <a:p>
            <a:endParaRPr lang="en-US" altLang="zh-CN" noProof="1"/>
          </a:p>
        </p:txBody>
      </p:sp>
      <p:sp>
        <p:nvSpPr>
          <p:cNvPr id="6" name="灯片编号占位符 5"/>
          <p:cNvSpPr>
            <a:spLocks noGrp="1"/>
          </p:cNvSpPr>
          <p:nvPr>
            <p:ph type="sldNum" sz="quarter" idx="12"/>
          </p:nvPr>
        </p:nvSpPr>
        <p:spPr/>
        <p:txBody>
          <a:bodyPr/>
          <a:lstStyle/>
          <a:p>
            <a:fld id="{9A0DB2DC-4C9A-4742-B13C-FB6460FD3503}" type="slidenum">
              <a:rPr lang="zh-CN" altLang="en-US" noProof="1" dirty="0"/>
              <a:t>‹#›</a:t>
            </a:fld>
            <a:endParaRPr lang="zh-CN" altLang="en-US"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endParaRPr lang="zh-CN" altLang="en-US" noProof="1"/>
          </a:p>
        </p:txBody>
      </p:sp>
      <p:sp>
        <p:nvSpPr>
          <p:cNvPr id="5" name="页脚占位符 4"/>
          <p:cNvSpPr>
            <a:spLocks noGrp="1"/>
          </p:cNvSpPr>
          <p:nvPr>
            <p:ph type="ftr" sz="quarter" idx="11"/>
          </p:nvPr>
        </p:nvSpPr>
        <p:spPr/>
        <p:txBody>
          <a:bodyPr/>
          <a:lstStyle/>
          <a:p>
            <a:endParaRPr lang="en-US" altLang="zh-CN" noProof="1"/>
          </a:p>
        </p:txBody>
      </p:sp>
      <p:sp>
        <p:nvSpPr>
          <p:cNvPr id="6" name="灯片编号占位符 5"/>
          <p:cNvSpPr>
            <a:spLocks noGrp="1"/>
          </p:cNvSpPr>
          <p:nvPr>
            <p:ph type="sldNum" sz="quarter" idx="12"/>
          </p:nvPr>
        </p:nvSpPr>
        <p:spPr/>
        <p:txBody>
          <a:bodyPr/>
          <a:lstStyle/>
          <a:p>
            <a:fld id="{9A0DB2DC-4C9A-4742-B13C-FB6460FD3503}" type="slidenum">
              <a:rPr lang="zh-CN" altLang="en-US" noProof="1" dirty="0"/>
              <a:t>‹#›</a:t>
            </a:fld>
            <a:endParaRPr lang="zh-CN" altLang="en-US"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endParaRPr lang="zh-CN" altLang="en-US" noProof="1"/>
          </a:p>
        </p:txBody>
      </p:sp>
      <p:sp>
        <p:nvSpPr>
          <p:cNvPr id="5" name="页脚占位符 4"/>
          <p:cNvSpPr>
            <a:spLocks noGrp="1"/>
          </p:cNvSpPr>
          <p:nvPr>
            <p:ph type="ftr" sz="quarter" idx="11"/>
          </p:nvPr>
        </p:nvSpPr>
        <p:spPr/>
        <p:txBody>
          <a:bodyPr/>
          <a:lstStyle/>
          <a:p>
            <a:endParaRPr lang="en-US" altLang="zh-CN" noProof="1"/>
          </a:p>
        </p:txBody>
      </p:sp>
      <p:sp>
        <p:nvSpPr>
          <p:cNvPr id="6" name="灯片编号占位符 5"/>
          <p:cNvSpPr>
            <a:spLocks noGrp="1"/>
          </p:cNvSpPr>
          <p:nvPr>
            <p:ph type="sldNum" sz="quarter" idx="12"/>
          </p:nvPr>
        </p:nvSpPr>
        <p:spPr/>
        <p:txBody>
          <a:bodyPr/>
          <a:lstStyle/>
          <a:p>
            <a:fld id="{9A0DB2DC-4C9A-4742-B13C-FB6460FD3503}" type="slidenum">
              <a:rPr lang="zh-CN" altLang="en-US" noProof="1" dirty="0"/>
              <a:t>‹#›</a:t>
            </a:fld>
            <a:endParaRPr lang="zh-CN" altLang="en-US"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609600" y="1600204"/>
            <a:ext cx="5376672"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205728" y="1600204"/>
            <a:ext cx="5376672"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endParaRPr lang="zh-CN" altLang="en-US" noProof="1"/>
          </a:p>
        </p:txBody>
      </p:sp>
      <p:sp>
        <p:nvSpPr>
          <p:cNvPr id="6" name="页脚占位符 5"/>
          <p:cNvSpPr>
            <a:spLocks noGrp="1"/>
          </p:cNvSpPr>
          <p:nvPr>
            <p:ph type="ftr" sz="quarter" idx="11"/>
          </p:nvPr>
        </p:nvSpPr>
        <p:spPr/>
        <p:txBody>
          <a:bodyPr/>
          <a:lstStyle/>
          <a:p>
            <a:endParaRPr lang="en-US" altLang="zh-CN" noProof="1"/>
          </a:p>
        </p:txBody>
      </p:sp>
      <p:sp>
        <p:nvSpPr>
          <p:cNvPr id="7" name="灯片编号占位符 6"/>
          <p:cNvSpPr>
            <a:spLocks noGrp="1"/>
          </p:cNvSpPr>
          <p:nvPr>
            <p:ph type="sldNum" sz="quarter" idx="12"/>
          </p:nvPr>
        </p:nvSpPr>
        <p:spPr/>
        <p:txBody>
          <a:bodyPr/>
          <a:lstStyle/>
          <a:p>
            <a:fld id="{9A0DB2DC-4C9A-4742-B13C-FB6460FD3503}" type="slidenum">
              <a:rPr lang="zh-CN" altLang="en-US" noProof="1" dirty="0"/>
              <a:t>‹#›</a:t>
            </a:fld>
            <a:endParaRPr lang="zh-CN" altLang="en-US"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endParaRPr lang="zh-CN" altLang="en-US" noProof="1"/>
          </a:p>
        </p:txBody>
      </p:sp>
      <p:sp>
        <p:nvSpPr>
          <p:cNvPr id="8" name="页脚占位符 7"/>
          <p:cNvSpPr>
            <a:spLocks noGrp="1"/>
          </p:cNvSpPr>
          <p:nvPr>
            <p:ph type="ftr" sz="quarter" idx="11"/>
          </p:nvPr>
        </p:nvSpPr>
        <p:spPr/>
        <p:txBody>
          <a:bodyPr/>
          <a:lstStyle/>
          <a:p>
            <a:endParaRPr lang="en-US" altLang="zh-CN" noProof="1"/>
          </a:p>
        </p:txBody>
      </p:sp>
      <p:sp>
        <p:nvSpPr>
          <p:cNvPr id="9" name="灯片编号占位符 8"/>
          <p:cNvSpPr>
            <a:spLocks noGrp="1"/>
          </p:cNvSpPr>
          <p:nvPr>
            <p:ph type="sldNum" sz="quarter" idx="12"/>
          </p:nvPr>
        </p:nvSpPr>
        <p:spPr/>
        <p:txBody>
          <a:bodyPr/>
          <a:lstStyle/>
          <a:p>
            <a:fld id="{9A0DB2DC-4C9A-4742-B13C-FB6460FD3503}" type="slidenum">
              <a:rPr lang="zh-CN" altLang="en-US" noProof="1" dirty="0"/>
              <a:t>‹#›</a:t>
            </a:fld>
            <a:endParaRPr lang="zh-CN" altLang="en-US"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endParaRPr lang="zh-CN" altLang="en-US" noProof="1"/>
          </a:p>
        </p:txBody>
      </p:sp>
      <p:sp>
        <p:nvSpPr>
          <p:cNvPr id="4" name="页脚占位符 3"/>
          <p:cNvSpPr>
            <a:spLocks noGrp="1"/>
          </p:cNvSpPr>
          <p:nvPr>
            <p:ph type="ftr" sz="quarter" idx="11"/>
          </p:nvPr>
        </p:nvSpPr>
        <p:spPr/>
        <p:txBody>
          <a:bodyPr/>
          <a:lstStyle/>
          <a:p>
            <a:endParaRPr lang="en-US" altLang="zh-CN" noProof="1"/>
          </a:p>
        </p:txBody>
      </p:sp>
      <p:sp>
        <p:nvSpPr>
          <p:cNvPr id="5" name="灯片编号占位符 4"/>
          <p:cNvSpPr>
            <a:spLocks noGrp="1"/>
          </p:cNvSpPr>
          <p:nvPr>
            <p:ph type="sldNum" sz="quarter" idx="12"/>
          </p:nvPr>
        </p:nvSpPr>
        <p:spPr/>
        <p:txBody>
          <a:bodyPr/>
          <a:lstStyle/>
          <a:p>
            <a:fld id="{9A0DB2DC-4C9A-4742-B13C-FB6460FD3503}" type="slidenum">
              <a:rPr lang="zh-CN" altLang="en-US" noProof="1" dirty="0"/>
              <a:t>‹#›</a:t>
            </a:fld>
            <a:endParaRPr lang="zh-CN" altLang="en-US"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noProof="1"/>
          </a:p>
        </p:txBody>
      </p:sp>
      <p:sp>
        <p:nvSpPr>
          <p:cNvPr id="3" name="页脚占位符 2"/>
          <p:cNvSpPr>
            <a:spLocks noGrp="1"/>
          </p:cNvSpPr>
          <p:nvPr>
            <p:ph type="ftr" sz="quarter" idx="11"/>
          </p:nvPr>
        </p:nvSpPr>
        <p:spPr/>
        <p:txBody>
          <a:bodyPr/>
          <a:lstStyle/>
          <a:p>
            <a:endParaRPr lang="en-US" altLang="zh-CN" noProof="1"/>
          </a:p>
        </p:txBody>
      </p:sp>
      <p:sp>
        <p:nvSpPr>
          <p:cNvPr id="4" name="灯片编号占位符 3"/>
          <p:cNvSpPr>
            <a:spLocks noGrp="1"/>
          </p:cNvSpPr>
          <p:nvPr>
            <p:ph type="sldNum" sz="quarter" idx="12"/>
          </p:nvPr>
        </p:nvSpPr>
        <p:spPr/>
        <p:txBody>
          <a:bodyPr/>
          <a:lstStyle/>
          <a:p>
            <a:fld id="{9A0DB2DC-4C9A-4742-B13C-FB6460FD3503}" type="slidenum">
              <a:rPr lang="zh-CN" altLang="en-US" noProof="1" dirty="0"/>
              <a:t>‹#›</a:t>
            </a:fld>
            <a:endParaRPr lang="zh-CN" altLang="en-US"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endParaRPr lang="zh-CN" altLang="en-US" noProof="1"/>
          </a:p>
        </p:txBody>
      </p:sp>
      <p:sp>
        <p:nvSpPr>
          <p:cNvPr id="6" name="页脚占位符 5"/>
          <p:cNvSpPr>
            <a:spLocks noGrp="1"/>
          </p:cNvSpPr>
          <p:nvPr>
            <p:ph type="ftr" sz="quarter" idx="11"/>
          </p:nvPr>
        </p:nvSpPr>
        <p:spPr/>
        <p:txBody>
          <a:bodyPr/>
          <a:lstStyle/>
          <a:p>
            <a:endParaRPr lang="en-US" altLang="zh-CN" noProof="1"/>
          </a:p>
        </p:txBody>
      </p:sp>
      <p:sp>
        <p:nvSpPr>
          <p:cNvPr id="7" name="灯片编号占位符 6"/>
          <p:cNvSpPr>
            <a:spLocks noGrp="1"/>
          </p:cNvSpPr>
          <p:nvPr>
            <p:ph type="sldNum" sz="quarter" idx="12"/>
          </p:nvPr>
        </p:nvSpPr>
        <p:spPr/>
        <p:txBody>
          <a:bodyPr/>
          <a:lstStyle/>
          <a:p>
            <a:fld id="{9A0DB2DC-4C9A-4742-B13C-FB6460FD3503}" type="slidenum">
              <a:rPr lang="zh-CN" altLang="en-US" noProof="1" dirty="0"/>
              <a:t>‹#›</a:t>
            </a:fld>
            <a:endParaRPr lang="zh-CN" altLang="en-US"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5" name="页脚占位符 4"/>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6" name="灯片编号占位符 5"/>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endParaRPr lang="zh-CN" altLang="en-US" noProof="1"/>
          </a:p>
        </p:txBody>
      </p:sp>
      <p:sp>
        <p:nvSpPr>
          <p:cNvPr id="6" name="页脚占位符 5"/>
          <p:cNvSpPr>
            <a:spLocks noGrp="1"/>
          </p:cNvSpPr>
          <p:nvPr>
            <p:ph type="ftr" sz="quarter" idx="11"/>
          </p:nvPr>
        </p:nvSpPr>
        <p:spPr/>
        <p:txBody>
          <a:bodyPr/>
          <a:lstStyle/>
          <a:p>
            <a:endParaRPr lang="en-US" altLang="zh-CN" noProof="1"/>
          </a:p>
        </p:txBody>
      </p:sp>
      <p:sp>
        <p:nvSpPr>
          <p:cNvPr id="7" name="灯片编号占位符 6"/>
          <p:cNvSpPr>
            <a:spLocks noGrp="1"/>
          </p:cNvSpPr>
          <p:nvPr>
            <p:ph type="sldNum" sz="quarter" idx="12"/>
          </p:nvPr>
        </p:nvSpPr>
        <p:spPr/>
        <p:txBody>
          <a:bodyPr/>
          <a:lstStyle/>
          <a:p>
            <a:fld id="{9A0DB2DC-4C9A-4742-B13C-FB6460FD3503}" type="slidenum">
              <a:rPr lang="zh-CN" altLang="en-US" noProof="1" dirty="0"/>
              <a:t>‹#›</a:t>
            </a:fld>
            <a:endParaRPr lang="zh-CN" altLang="en-US"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endParaRPr lang="zh-CN" altLang="en-US" noProof="1"/>
          </a:p>
        </p:txBody>
      </p:sp>
      <p:sp>
        <p:nvSpPr>
          <p:cNvPr id="5" name="页脚占位符 4"/>
          <p:cNvSpPr>
            <a:spLocks noGrp="1"/>
          </p:cNvSpPr>
          <p:nvPr>
            <p:ph type="ftr" sz="quarter" idx="11"/>
          </p:nvPr>
        </p:nvSpPr>
        <p:spPr/>
        <p:txBody>
          <a:bodyPr/>
          <a:lstStyle/>
          <a:p>
            <a:endParaRPr lang="en-US" altLang="zh-CN" noProof="1"/>
          </a:p>
        </p:txBody>
      </p:sp>
      <p:sp>
        <p:nvSpPr>
          <p:cNvPr id="6" name="灯片编号占位符 5"/>
          <p:cNvSpPr>
            <a:spLocks noGrp="1"/>
          </p:cNvSpPr>
          <p:nvPr>
            <p:ph type="sldNum" sz="quarter" idx="12"/>
          </p:nvPr>
        </p:nvSpPr>
        <p:spPr/>
        <p:txBody>
          <a:bodyPr/>
          <a:lstStyle/>
          <a:p>
            <a:fld id="{9A0DB2DC-4C9A-4742-B13C-FB6460FD3503}" type="slidenum">
              <a:rPr lang="zh-CN" altLang="en-US" noProof="1" dirty="0"/>
              <a:t>‹#›</a:t>
            </a:fld>
            <a:endParaRPr lang="zh-CN" altLang="en-US"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2"/>
            <a:ext cx="2743200" cy="585152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609602" y="274642"/>
            <a:ext cx="8070575" cy="585152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endParaRPr lang="zh-CN" altLang="en-US" noProof="1"/>
          </a:p>
        </p:txBody>
      </p:sp>
      <p:sp>
        <p:nvSpPr>
          <p:cNvPr id="5" name="页脚占位符 4"/>
          <p:cNvSpPr>
            <a:spLocks noGrp="1"/>
          </p:cNvSpPr>
          <p:nvPr>
            <p:ph type="ftr" sz="quarter" idx="11"/>
          </p:nvPr>
        </p:nvSpPr>
        <p:spPr/>
        <p:txBody>
          <a:bodyPr/>
          <a:lstStyle/>
          <a:p>
            <a:endParaRPr lang="en-US" altLang="zh-CN" noProof="1"/>
          </a:p>
        </p:txBody>
      </p:sp>
      <p:sp>
        <p:nvSpPr>
          <p:cNvPr id="6" name="灯片编号占位符 5"/>
          <p:cNvSpPr>
            <a:spLocks noGrp="1"/>
          </p:cNvSpPr>
          <p:nvPr>
            <p:ph type="sldNum" sz="quarter" idx="12"/>
          </p:nvPr>
        </p:nvSpPr>
        <p:spPr/>
        <p:txBody>
          <a:bodyPr/>
          <a:lstStyle/>
          <a:p>
            <a:fld id="{9A0DB2DC-4C9A-4742-B13C-FB6460FD3503}" type="slidenum">
              <a:rPr lang="zh-CN" altLang="en-US" noProof="1" dirty="0"/>
              <a:t>‹#›</a:t>
            </a:fld>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5" name="页脚占位符 4"/>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6" name="灯片编号占位符 5"/>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609600" y="1600202"/>
            <a:ext cx="5376672"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205728" y="1600202"/>
            <a:ext cx="5376672"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6" name="页脚占位符 5"/>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7" name="灯片编号占位符 6"/>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1186774" y="1778438"/>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1186774" y="2665379"/>
            <a:ext cx="4873575"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8" name="页脚占位符 7"/>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9" name="灯片编号占位符 8"/>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3" name="页脚占位符 2"/>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4" name="灯片编号占位符 3"/>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6" name="页脚占位符 5"/>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7" name="灯片编号占位符 6"/>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6" name="页脚占位符 5"/>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7" name="灯片编号占位符 6"/>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标题 1025"/>
          <p:cNvSpPr>
            <a:spLocks noGrp="1"/>
          </p:cNvSpPr>
          <p:nvPr>
            <p:ph type="title"/>
          </p:nvPr>
        </p:nvSpPr>
        <p:spPr>
          <a:xfrm>
            <a:off x="609600" y="274638"/>
            <a:ext cx="10972800" cy="1143000"/>
          </a:xfrm>
          <a:prstGeom prst="rect">
            <a:avLst/>
          </a:prstGeom>
          <a:noFill/>
          <a:ln w="9525">
            <a:noFill/>
          </a:ln>
        </p:spPr>
        <p:txBody>
          <a:bodyPr vert="horz" lIns="91440" tIns="45720" rIns="91440" bIns="45720" anchor="ctr" anchorCtr="0"/>
          <a:lstStyle/>
          <a:p>
            <a:pPr lvl="0"/>
            <a:r>
              <a:rPr lang="zh-CN" altLang="en-US" dirty="0"/>
              <a:t>单击此处编辑母版标题样式</a:t>
            </a:r>
            <a:endParaRPr lang="en-US" altLang="en-US" dirty="0"/>
          </a:p>
        </p:txBody>
      </p:sp>
      <p:sp>
        <p:nvSpPr>
          <p:cNvPr id="4099" name="文本占位符 1026"/>
          <p:cNvSpPr>
            <a:spLocks noGrp="1"/>
          </p:cNvSpPr>
          <p:nvPr>
            <p:ph type="body"/>
          </p:nvPr>
        </p:nvSpPr>
        <p:spPr>
          <a:xfrm>
            <a:off x="609600" y="1600202"/>
            <a:ext cx="10972800" cy="4525963"/>
          </a:xfrm>
          <a:prstGeom prst="rect">
            <a:avLst/>
          </a:prstGeom>
          <a:noFill/>
          <a:ln w="9525">
            <a:noFill/>
          </a:ln>
        </p:spPr>
        <p:txBody>
          <a:bodyPr vert="horz" lIns="91440" tIns="45720" rIns="91440" bIns="45720" anchor="t" anchorCtr="0"/>
          <a:lstStyle/>
          <a:p>
            <a:pPr lvl="0"/>
            <a:r>
              <a:rPr lang="zh-CN" altLang="en-US" dirty="0"/>
              <a:t>单击此处编辑母版文本样式</a:t>
            </a:r>
            <a:endParaRPr lang="en-US" altLang="en-US" dirty="0"/>
          </a:p>
          <a:p>
            <a:pPr lvl="1"/>
            <a:r>
              <a:rPr lang="zh-CN" altLang="en-US" dirty="0"/>
              <a:t>第二级</a:t>
            </a:r>
            <a:endParaRPr lang="en-US" altLang="en-US" dirty="0"/>
          </a:p>
          <a:p>
            <a:pPr lvl="2"/>
            <a:r>
              <a:rPr lang="zh-CN" altLang="en-US" dirty="0"/>
              <a:t>第三级</a:t>
            </a:r>
            <a:endParaRPr lang="en-US" altLang="en-US" dirty="0"/>
          </a:p>
          <a:p>
            <a:pPr lvl="3"/>
            <a:r>
              <a:rPr lang="zh-CN" altLang="en-US" dirty="0"/>
              <a:t>第四级</a:t>
            </a:r>
            <a:endParaRPr lang="en-US" altLang="en-US" dirty="0"/>
          </a:p>
          <a:p>
            <a:pPr lvl="4"/>
            <a:r>
              <a:rPr lang="zh-CN" altLang="en-US" dirty="0"/>
              <a:t>第五级</a:t>
            </a:r>
            <a:endParaRPr lang="en-US" altLang="en-US" dirty="0"/>
          </a:p>
        </p:txBody>
      </p:sp>
      <p:sp>
        <p:nvSpPr>
          <p:cNvPr id="1048578" name="日期占位符 3"/>
          <p:cNvSpPr>
            <a:spLocks noGrp="1"/>
          </p:cNvSpPr>
          <p:nvPr>
            <p:ph type="dt" sz="half"/>
          </p:nvPr>
        </p:nvSpPr>
        <p:spPr>
          <a:xfrm>
            <a:off x="609600" y="6245225"/>
            <a:ext cx="2844800" cy="476250"/>
          </a:xfrm>
          <a:prstGeom prst="rect">
            <a:avLst/>
          </a:prstGeom>
          <a:noFill/>
          <a:ln w="9525">
            <a:noFill/>
          </a:ln>
        </p:spPr>
        <p:txBody>
          <a:bodyPr vert="horz" lIns="91440" tIns="45720" rIns="91440" bIns="45720" anchor="t" anchorCtr="0"/>
          <a:lstStyle>
            <a:lvl1pPr marL="0" indent="0" algn="l" fontAlgn="base">
              <a:buFontTx/>
              <a:defRPr sz="1400" b="1" i="1">
                <a:solidFill>
                  <a:srgbClr val="000000"/>
                </a:solidFill>
                <a:latin typeface="Arial" panose="020B0604020202020204" pitchFamily="34" charset="0"/>
                <a:ea typeface="宋体" panose="02010600030101010101" pitchFamily="2" charset="-122"/>
              </a:defRPr>
            </a:lvl1p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1048579" name="页脚占位符 4"/>
          <p:cNvSpPr>
            <a:spLocks noGrp="1"/>
          </p:cNvSpPr>
          <p:nvPr>
            <p:ph type="ftr" sz="quarter"/>
          </p:nvPr>
        </p:nvSpPr>
        <p:spPr>
          <a:xfrm>
            <a:off x="4165600" y="6245225"/>
            <a:ext cx="3860800" cy="476250"/>
          </a:xfrm>
          <a:prstGeom prst="rect">
            <a:avLst/>
          </a:prstGeom>
          <a:noFill/>
          <a:ln w="9525">
            <a:noFill/>
          </a:ln>
        </p:spPr>
        <p:txBody>
          <a:bodyPr vert="horz" lIns="91440" tIns="45720" rIns="91440" bIns="45720" anchor="t" anchorCtr="0"/>
          <a:lstStyle>
            <a:lvl1pPr marL="0" indent="0" algn="ctr" fontAlgn="base">
              <a:buFontTx/>
              <a:defRPr sz="1400" b="1" i="1">
                <a:solidFill>
                  <a:srgbClr val="000000"/>
                </a:solidFill>
                <a:latin typeface="Arial" panose="020B0604020202020204" pitchFamily="34" charset="0"/>
                <a:ea typeface="宋体" panose="02010600030101010101" pitchFamily="2" charset="-122"/>
              </a:defRPr>
            </a:lvl1p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1048580" name="灯片编号占位符 5"/>
          <p:cNvSpPr>
            <a:spLocks noGrp="1"/>
          </p:cNvSpPr>
          <p:nvPr>
            <p:ph type="sldNum" sz="quarter"/>
          </p:nvPr>
        </p:nvSpPr>
        <p:spPr>
          <a:xfrm>
            <a:off x="8737600" y="6245225"/>
            <a:ext cx="2844800" cy="476250"/>
          </a:xfrm>
          <a:prstGeom prst="rect">
            <a:avLst/>
          </a:prstGeom>
          <a:noFill/>
          <a:ln w="9525">
            <a:noFill/>
          </a:ln>
        </p:spPr>
        <p:txBody>
          <a:bodyPr vert="horz" lIns="91440" tIns="45720" rIns="91440" bIns="45720" anchor="t" anchorCtr="0"/>
          <a:lstStyle>
            <a:lvl1pPr marL="0" indent="0" algn="r" fontAlgn="base">
              <a:buFontTx/>
              <a:defRPr sz="1400" b="1" i="1">
                <a:solidFill>
                  <a:srgbClr val="000000"/>
                </a:solidFill>
                <a:latin typeface="Arial" panose="020B0604020202020204" pitchFamily="34" charset="0"/>
                <a:ea typeface="宋体" panose="02010600030101010101" pitchFamily="2" charset="-122"/>
              </a:defRPr>
            </a:lvl1p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rgbClr val="000000"/>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SzPct val="100000"/>
        <a:buChar char="•"/>
        <a:defRPr sz="3200" b="0" i="0" u="none" kern="1200" baseline="0">
          <a:solidFill>
            <a:srgbClr val="000000"/>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SzPct val="100000"/>
        <a:buFontTx/>
        <a:buChar char="–"/>
        <a:defRPr sz="2800" b="0" i="0" u="none" kern="1200" baseline="0">
          <a:solidFill>
            <a:srgbClr val="000000"/>
          </a:solidFill>
          <a:latin typeface="Arial" panose="020B0604020202020204" pitchFamily="34" charset="0"/>
          <a:ea typeface="宋体" panose="02010600030101010101" pitchFamily="2" charset="-122"/>
          <a:cs typeface="+mn-cs"/>
        </a:defRPr>
      </a:lvl2pPr>
      <a:lvl3pPr marL="1143000" lvl="2" indent="-228600" algn="l" defTabSz="914400" eaLnBrk="1" fontAlgn="base" latinLnBrk="0" hangingPunct="1">
        <a:lnSpc>
          <a:spcPct val="100000"/>
        </a:lnSpc>
        <a:spcBef>
          <a:spcPct val="20000"/>
        </a:spcBef>
        <a:spcAft>
          <a:spcPct val="0"/>
        </a:spcAft>
        <a:buSzPct val="100000"/>
        <a:buFontTx/>
        <a:buChar char="•"/>
        <a:defRPr sz="2400" b="0" i="0" u="none" kern="1200" baseline="0">
          <a:solidFill>
            <a:srgbClr val="000000"/>
          </a:solidFill>
          <a:latin typeface="Arial" panose="020B0604020202020204" pitchFamily="34" charset="0"/>
          <a:ea typeface="宋体" panose="02010600030101010101" pitchFamily="2" charset="-122"/>
          <a:cs typeface="+mn-cs"/>
        </a:defRPr>
      </a:lvl3pPr>
      <a:lvl4pPr marL="1600200" lvl="3"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4pPr>
      <a:lvl5pPr marL="2057400" lvl="4"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5pPr>
      <a:lvl6pPr marL="2514600" lvl="5"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6pPr>
      <a:lvl7pPr marL="2971800" lvl="6"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7pPr>
      <a:lvl8pPr marL="3429000" lvl="7"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8pPr>
      <a:lvl9pPr marL="3886200" lvl="8"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rgbClr val="000000"/>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7000" r="-17000"/>
          </a:stretch>
        </a:blipFill>
        <a:effectLst/>
      </p:bgPr>
    </p:bg>
    <p:spTree>
      <p:nvGrpSpPr>
        <p:cNvPr id="1" name=""/>
        <p:cNvGrpSpPr/>
        <p:nvPr/>
      </p:nvGrpSpPr>
      <p:grpSpPr>
        <a:xfrm>
          <a:off x="0" y="0"/>
          <a:ext cx="0" cy="0"/>
          <a:chOff x="0" y="0"/>
          <a:chExt cx="0" cy="0"/>
        </a:xfrm>
      </p:grpSpPr>
      <p:sp>
        <p:nvSpPr>
          <p:cNvPr id="4098" name="标题 1025"/>
          <p:cNvSpPr>
            <a:spLocks noGrp="1"/>
          </p:cNvSpPr>
          <p:nvPr>
            <p:ph type="title"/>
          </p:nvPr>
        </p:nvSpPr>
        <p:spPr>
          <a:xfrm>
            <a:off x="609600" y="274638"/>
            <a:ext cx="10972800" cy="1143000"/>
          </a:xfrm>
          <a:prstGeom prst="rect">
            <a:avLst/>
          </a:prstGeom>
          <a:noFill/>
          <a:ln w="9525">
            <a:noFill/>
          </a:ln>
        </p:spPr>
        <p:txBody>
          <a:bodyPr vert="horz" lIns="91440" tIns="45720" rIns="91440" bIns="45720" anchor="ctr" anchorCtr="0"/>
          <a:lstStyle/>
          <a:p>
            <a:pPr lvl="0"/>
            <a:r>
              <a:rPr lang="zh-CN" altLang="en-US" dirty="0"/>
              <a:t>单击此处编辑母版标题样式</a:t>
            </a:r>
            <a:endParaRPr lang="en-US" altLang="en-US" dirty="0"/>
          </a:p>
        </p:txBody>
      </p:sp>
      <p:sp>
        <p:nvSpPr>
          <p:cNvPr id="4099" name="文本占位符 1026"/>
          <p:cNvSpPr>
            <a:spLocks noGrp="1"/>
          </p:cNvSpPr>
          <p:nvPr>
            <p:ph type="body"/>
          </p:nvPr>
        </p:nvSpPr>
        <p:spPr>
          <a:xfrm>
            <a:off x="609600" y="1600204"/>
            <a:ext cx="10972800" cy="4525963"/>
          </a:xfrm>
          <a:prstGeom prst="rect">
            <a:avLst/>
          </a:prstGeom>
          <a:noFill/>
          <a:ln w="9525">
            <a:noFill/>
          </a:ln>
        </p:spPr>
        <p:txBody>
          <a:bodyPr vert="horz" lIns="91440" tIns="45720" rIns="91440" bIns="45720" anchor="t" anchorCtr="0"/>
          <a:lstStyle/>
          <a:p>
            <a:pPr lvl="0"/>
            <a:r>
              <a:rPr lang="zh-CN" altLang="en-US" dirty="0"/>
              <a:t>单击此处编辑母版文本样式</a:t>
            </a:r>
            <a:endParaRPr lang="en-US" altLang="en-US" dirty="0"/>
          </a:p>
          <a:p>
            <a:pPr lvl="1"/>
            <a:r>
              <a:rPr lang="zh-CN" altLang="en-US" dirty="0"/>
              <a:t>第二级</a:t>
            </a:r>
            <a:endParaRPr lang="en-US" altLang="en-US" dirty="0"/>
          </a:p>
          <a:p>
            <a:pPr lvl="2"/>
            <a:r>
              <a:rPr lang="zh-CN" altLang="en-US" dirty="0"/>
              <a:t>第三级</a:t>
            </a:r>
            <a:endParaRPr lang="en-US" altLang="en-US" dirty="0"/>
          </a:p>
          <a:p>
            <a:pPr lvl="3"/>
            <a:r>
              <a:rPr lang="zh-CN" altLang="en-US" dirty="0"/>
              <a:t>第四级</a:t>
            </a:r>
            <a:endParaRPr lang="en-US" altLang="en-US" dirty="0"/>
          </a:p>
          <a:p>
            <a:pPr lvl="4"/>
            <a:r>
              <a:rPr lang="zh-CN" altLang="en-US" dirty="0"/>
              <a:t>第五级</a:t>
            </a:r>
            <a:endParaRPr lang="en-US" altLang="en-US" dirty="0"/>
          </a:p>
        </p:txBody>
      </p:sp>
      <p:sp>
        <p:nvSpPr>
          <p:cNvPr id="1048578" name="日期占位符 3"/>
          <p:cNvSpPr>
            <a:spLocks noGrp="1"/>
          </p:cNvSpPr>
          <p:nvPr>
            <p:ph type="dt" sz="half"/>
          </p:nvPr>
        </p:nvSpPr>
        <p:spPr>
          <a:xfrm>
            <a:off x="609600" y="6245225"/>
            <a:ext cx="2844800" cy="476250"/>
          </a:xfrm>
          <a:prstGeom prst="rect">
            <a:avLst/>
          </a:prstGeom>
          <a:noFill/>
          <a:ln w="9525">
            <a:noFill/>
          </a:ln>
        </p:spPr>
        <p:txBody>
          <a:bodyPr vert="horz" lIns="91440" tIns="45720" rIns="91440" bIns="45720" anchor="t" anchorCtr="0"/>
          <a:lstStyle>
            <a:lvl1pPr marL="0" indent="0" algn="l" fontAlgn="base">
              <a:buFontTx/>
              <a:defRPr sz="1400" b="1" i="1">
                <a:solidFill>
                  <a:srgbClr val="000000"/>
                </a:solidFill>
                <a:latin typeface="Arial" panose="020B0604020202020204" pitchFamily="34" charset="0"/>
                <a:ea typeface="宋体" panose="02010600030101010101" pitchFamily="2" charset="-122"/>
              </a:defRPr>
            </a:lvl1pPr>
          </a:lstStyle>
          <a:p>
            <a:endParaRPr lang="zh-CN" altLang="en-US" noProof="1"/>
          </a:p>
        </p:txBody>
      </p:sp>
      <p:sp>
        <p:nvSpPr>
          <p:cNvPr id="1048579" name="页脚占位符 4"/>
          <p:cNvSpPr>
            <a:spLocks noGrp="1"/>
          </p:cNvSpPr>
          <p:nvPr>
            <p:ph type="ftr" sz="quarter"/>
          </p:nvPr>
        </p:nvSpPr>
        <p:spPr>
          <a:xfrm>
            <a:off x="4165600" y="6245225"/>
            <a:ext cx="3860800" cy="476250"/>
          </a:xfrm>
          <a:prstGeom prst="rect">
            <a:avLst/>
          </a:prstGeom>
          <a:noFill/>
          <a:ln w="9525">
            <a:noFill/>
          </a:ln>
        </p:spPr>
        <p:txBody>
          <a:bodyPr vert="horz" lIns="91440" tIns="45720" rIns="91440" bIns="45720" anchor="t" anchorCtr="0"/>
          <a:lstStyle>
            <a:lvl1pPr marL="0" indent="0" algn="ctr" fontAlgn="base">
              <a:buFontTx/>
              <a:defRPr sz="1400" b="1" i="1">
                <a:solidFill>
                  <a:srgbClr val="000000"/>
                </a:solidFill>
                <a:latin typeface="Arial" panose="020B0604020202020204" pitchFamily="34" charset="0"/>
                <a:ea typeface="宋体" panose="02010600030101010101" pitchFamily="2" charset="-122"/>
              </a:defRPr>
            </a:lvl1pPr>
          </a:lstStyle>
          <a:p>
            <a:endParaRPr lang="en-US" altLang="zh-CN" noProof="1"/>
          </a:p>
        </p:txBody>
      </p:sp>
      <p:sp>
        <p:nvSpPr>
          <p:cNvPr id="1048580" name="灯片编号占位符 5"/>
          <p:cNvSpPr>
            <a:spLocks noGrp="1"/>
          </p:cNvSpPr>
          <p:nvPr>
            <p:ph type="sldNum" sz="quarter"/>
          </p:nvPr>
        </p:nvSpPr>
        <p:spPr>
          <a:xfrm>
            <a:off x="8737600" y="6245225"/>
            <a:ext cx="2844800" cy="476250"/>
          </a:xfrm>
          <a:prstGeom prst="rect">
            <a:avLst/>
          </a:prstGeom>
          <a:noFill/>
          <a:ln w="9525">
            <a:noFill/>
          </a:ln>
        </p:spPr>
        <p:txBody>
          <a:bodyPr vert="horz" lIns="91440" tIns="45720" rIns="91440" bIns="45720" anchor="t" anchorCtr="0"/>
          <a:lstStyle>
            <a:lvl1pPr marL="0" indent="0" algn="r" fontAlgn="base">
              <a:buFontTx/>
              <a:defRPr sz="1400" b="1" i="1">
                <a:solidFill>
                  <a:srgbClr val="000000"/>
                </a:solidFill>
                <a:latin typeface="Arial" panose="020B0604020202020204" pitchFamily="34" charset="0"/>
                <a:ea typeface="宋体" panose="02010600030101010101" pitchFamily="2" charset="-122"/>
              </a:defRPr>
            </a:lvl1pPr>
          </a:lstStyle>
          <a:p>
            <a:fld id="{9A0DB2DC-4C9A-4742-B13C-FB6460FD3503}" type="slidenum">
              <a:rPr lang="zh-CN" altLang="en-US" noProof="1" dirty="0"/>
              <a:t>‹#›</a:t>
            </a:fld>
            <a:endParaRPr lang="zh-CN" altLang="en-US"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rgbClr val="000000"/>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SzPct val="100000"/>
        <a:buChar char="•"/>
        <a:defRPr sz="3200" b="0" i="0" u="none" kern="1200" baseline="0">
          <a:solidFill>
            <a:srgbClr val="000000"/>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SzPct val="100000"/>
        <a:buFontTx/>
        <a:buChar char="–"/>
        <a:defRPr sz="2800" b="0" i="0" u="none" kern="1200" baseline="0">
          <a:solidFill>
            <a:srgbClr val="000000"/>
          </a:solidFill>
          <a:latin typeface="Arial" panose="020B0604020202020204" pitchFamily="34" charset="0"/>
          <a:ea typeface="宋体" panose="02010600030101010101" pitchFamily="2" charset="-122"/>
          <a:cs typeface="+mn-cs"/>
        </a:defRPr>
      </a:lvl2pPr>
      <a:lvl3pPr marL="1143000" lvl="2" indent="-228600" algn="l" defTabSz="914400" eaLnBrk="1" fontAlgn="base" latinLnBrk="0" hangingPunct="1">
        <a:lnSpc>
          <a:spcPct val="100000"/>
        </a:lnSpc>
        <a:spcBef>
          <a:spcPct val="20000"/>
        </a:spcBef>
        <a:spcAft>
          <a:spcPct val="0"/>
        </a:spcAft>
        <a:buSzPct val="100000"/>
        <a:buFontTx/>
        <a:buChar char="•"/>
        <a:defRPr sz="2400" b="0" i="0" u="none" kern="1200" baseline="0">
          <a:solidFill>
            <a:srgbClr val="000000"/>
          </a:solidFill>
          <a:latin typeface="Arial" panose="020B0604020202020204" pitchFamily="34" charset="0"/>
          <a:ea typeface="宋体" panose="02010600030101010101" pitchFamily="2" charset="-122"/>
          <a:cs typeface="+mn-cs"/>
        </a:defRPr>
      </a:lvl3pPr>
      <a:lvl4pPr marL="1600200" lvl="3"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4pPr>
      <a:lvl5pPr marL="2057400" lvl="4"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5pPr>
      <a:lvl6pPr marL="2514600" lvl="5"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6pPr>
      <a:lvl7pPr marL="2971800" lvl="6"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7pPr>
      <a:lvl8pPr marL="3429000" lvl="7"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8pPr>
      <a:lvl9pPr marL="3886200" lvl="8"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rgbClr val="000000"/>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841" name="标题 1"/>
          <p:cNvSpPr>
            <a:spLocks noGrp="1"/>
          </p:cNvSpPr>
          <p:nvPr>
            <p:ph type="title"/>
          </p:nvPr>
        </p:nvSpPr>
        <p:spPr/>
        <p:txBody>
          <a:bodyPr vert="horz" lIns="91440" tIns="45720" rIns="91440" bIns="45720" anchor="ctr" anchorCtr="0"/>
          <a:lstStyle/>
          <a:p>
            <a:pPr algn="r"/>
            <a:r>
              <a:rPr lang="zh-CN" altLang="en-US" sz="2800" dirty="0" smtClean="0">
                <a:solidFill>
                  <a:srgbClr val="0000FF"/>
                </a:solidFill>
                <a:latin typeface="黑体" panose="02010609060101010101" pitchFamily="49" charset="-122"/>
                <a:ea typeface="黑体" panose="02010609060101010101" pitchFamily="49" charset="-122"/>
              </a:rPr>
              <a:t>高二</a:t>
            </a:r>
            <a:r>
              <a:rPr lang="en-US" altLang="zh-CN" sz="2800" dirty="0" smtClean="0">
                <a:solidFill>
                  <a:srgbClr val="0000FF"/>
                </a:solidFill>
                <a:latin typeface="黑体" panose="02010609060101010101" pitchFamily="49" charset="-122"/>
                <a:ea typeface="黑体" panose="02010609060101010101" pitchFamily="49" charset="-122"/>
              </a:rPr>
              <a:t>—</a:t>
            </a:r>
            <a:r>
              <a:rPr lang="zh-CN" altLang="en-US" sz="2800" dirty="0">
                <a:solidFill>
                  <a:srgbClr val="0000FF"/>
                </a:solidFill>
                <a:latin typeface="黑体" panose="02010609060101010101" pitchFamily="49" charset="-122"/>
                <a:ea typeface="黑体" panose="02010609060101010101" pitchFamily="49" charset="-122"/>
              </a:rPr>
              <a:t>人教</a:t>
            </a:r>
            <a:r>
              <a:rPr lang="zh-CN" altLang="en-US" sz="2800" dirty="0" smtClean="0">
                <a:solidFill>
                  <a:srgbClr val="0000FF"/>
                </a:solidFill>
                <a:latin typeface="黑体" panose="02010609060101010101" pitchFamily="49" charset="-122"/>
                <a:ea typeface="黑体" panose="02010609060101010101" pitchFamily="49" charset="-122"/>
              </a:rPr>
              <a:t>版选择性必修中册</a:t>
            </a:r>
            <a:r>
              <a:rPr lang="en-US" altLang="zh-CN" sz="2800" dirty="0" smtClean="0">
                <a:solidFill>
                  <a:srgbClr val="0000FF"/>
                </a:solidFill>
                <a:latin typeface="黑体" panose="02010609060101010101" pitchFamily="49" charset="-122"/>
                <a:ea typeface="黑体" panose="02010609060101010101" pitchFamily="49" charset="-122"/>
              </a:rPr>
              <a:t>—</a:t>
            </a:r>
            <a:r>
              <a:rPr lang="zh-CN" altLang="en-US" sz="2800" dirty="0" smtClean="0">
                <a:solidFill>
                  <a:srgbClr val="0000FF"/>
                </a:solidFill>
                <a:latin typeface="黑体" panose="02010609060101010101" pitchFamily="49" charset="-122"/>
                <a:ea typeface="黑体" panose="02010609060101010101" pitchFamily="49" charset="-122"/>
              </a:rPr>
              <a:t>语文</a:t>
            </a:r>
            <a:r>
              <a:rPr lang="en-US" altLang="zh-CN" sz="2800" dirty="0" smtClean="0">
                <a:solidFill>
                  <a:srgbClr val="0000FF"/>
                </a:solidFill>
                <a:latin typeface="黑体" panose="02010609060101010101" pitchFamily="49" charset="-122"/>
                <a:ea typeface="黑体" panose="02010609060101010101" pitchFamily="49" charset="-122"/>
              </a:rPr>
              <a:t>—</a:t>
            </a:r>
            <a:r>
              <a:rPr lang="zh-CN" altLang="en-US" sz="2800" dirty="0" smtClean="0">
                <a:solidFill>
                  <a:srgbClr val="0000FF"/>
                </a:solidFill>
                <a:latin typeface="黑体" panose="02010609060101010101" pitchFamily="49" charset="-122"/>
                <a:ea typeface="黑体" panose="02010609060101010101" pitchFamily="49" charset="-122"/>
              </a:rPr>
              <a:t>第一单元</a:t>
            </a:r>
            <a:r>
              <a:rPr lang="zh-CN" altLang="zh-CN" b="1" dirty="0">
                <a:latin typeface="黑体" panose="02010609060101010101" pitchFamily="49" charset="-122"/>
                <a:ea typeface="黑体" panose="02010609060101010101" pitchFamily="49" charset="-122"/>
              </a:rPr>
              <a:t/>
            </a:r>
            <a:br>
              <a:rPr lang="zh-CN" altLang="zh-CN" b="1" dirty="0">
                <a:latin typeface="黑体" panose="02010609060101010101" pitchFamily="49" charset="-122"/>
                <a:ea typeface="黑体" panose="02010609060101010101" pitchFamily="49" charset="-122"/>
              </a:rPr>
            </a:br>
            <a:endParaRPr lang="zh-CN" altLang="en-US" b="1" dirty="0">
              <a:latin typeface="黑体" panose="02010609060101010101" pitchFamily="49" charset="-122"/>
              <a:ea typeface="黑体" panose="02010609060101010101" pitchFamily="49" charset="-122"/>
            </a:endParaRPr>
          </a:p>
        </p:txBody>
      </p:sp>
      <p:sp>
        <p:nvSpPr>
          <p:cNvPr id="35842" name="内容占位符 2"/>
          <p:cNvSpPr>
            <a:spLocks noGrp="1"/>
          </p:cNvSpPr>
          <p:nvPr>
            <p:ph idx="1"/>
          </p:nvPr>
        </p:nvSpPr>
        <p:spPr>
          <a:xfrm>
            <a:off x="609600" y="3284857"/>
            <a:ext cx="10972800" cy="721995"/>
          </a:xfrm>
        </p:spPr>
        <p:txBody>
          <a:bodyPr vert="horz" lIns="91440" tIns="45720" rIns="91440" bIns="45720" anchor="t" anchorCtr="0"/>
          <a:lstStyle/>
          <a:p>
            <a:pPr marL="0" indent="0" algn="ctr">
              <a:buNone/>
            </a:pPr>
            <a:endParaRPr lang="en-US" altLang="zh-CN" sz="2800" dirty="0" smtClean="0">
              <a:latin typeface="黑体" panose="02010609060101010101" pitchFamily="49" charset="-122"/>
              <a:ea typeface="黑体" panose="02010609060101010101" pitchFamily="49" charset="-122"/>
            </a:endParaRPr>
          </a:p>
          <a:p>
            <a:pPr marL="0" indent="0" algn="ctr">
              <a:buNone/>
            </a:pPr>
            <a:endParaRPr lang="en-US" altLang="zh-CN" sz="2800" dirty="0" smtClean="0">
              <a:latin typeface="黑体" panose="02010609060101010101" pitchFamily="49" charset="-122"/>
              <a:ea typeface="黑体" panose="02010609060101010101" pitchFamily="49" charset="-122"/>
            </a:endParaRPr>
          </a:p>
          <a:p>
            <a:pPr marL="0" indent="0" algn="ctr">
              <a:buNone/>
            </a:pPr>
            <a:endParaRPr lang="en-US" altLang="zh-CN" sz="2800" dirty="0" smtClean="0">
              <a:latin typeface="黑体" panose="02010609060101010101" pitchFamily="49" charset="-122"/>
              <a:ea typeface="黑体" panose="02010609060101010101" pitchFamily="49" charset="-122"/>
            </a:endParaRPr>
          </a:p>
          <a:p>
            <a:pPr marL="0" indent="0" algn="ctr">
              <a:buNone/>
            </a:pPr>
            <a:r>
              <a:rPr lang="zh-CN" altLang="en-US" sz="2800" dirty="0" smtClean="0">
                <a:solidFill>
                  <a:srgbClr val="0000FF"/>
                </a:solidFill>
                <a:latin typeface="黑体" panose="02010609060101010101" pitchFamily="49" charset="-122"/>
                <a:ea typeface="黑体" panose="02010609060101010101" pitchFamily="49" charset="-122"/>
              </a:rPr>
              <a:t>广州市培才高级中学 江伟嫦</a:t>
            </a:r>
            <a:endParaRPr lang="zh-CN" altLang="en-US" sz="2800" dirty="0">
              <a:solidFill>
                <a:srgbClr val="0000FF"/>
              </a:solidFill>
              <a:latin typeface="黑体" panose="02010609060101010101" pitchFamily="49" charset="-122"/>
              <a:ea typeface="黑体" panose="02010609060101010101" pitchFamily="49" charset="-122"/>
            </a:endParaRPr>
          </a:p>
        </p:txBody>
      </p:sp>
      <p:sp>
        <p:nvSpPr>
          <p:cNvPr id="2" name="内容占位符 2"/>
          <p:cNvSpPr>
            <a:spLocks noGrp="1"/>
          </p:cNvSpPr>
          <p:nvPr/>
        </p:nvSpPr>
        <p:spPr>
          <a:xfrm>
            <a:off x="695400" y="1556792"/>
            <a:ext cx="10972800" cy="935990"/>
          </a:xfrm>
          <a:prstGeom prst="rect">
            <a:avLst/>
          </a:prstGeom>
          <a:noFill/>
          <a:ln w="9525">
            <a:noFill/>
          </a:ln>
        </p:spPr>
        <p:txBody>
          <a:bodyPr vert="horz" lIns="91440" tIns="45720" rIns="91440" bIns="45720" anchor="t" anchorCtr="0"/>
          <a:lstStyle>
            <a:lvl1pPr marL="342900" lvl="0" indent="-342900" algn="l" defTabSz="914400" eaLnBrk="1" fontAlgn="base" latinLnBrk="0" hangingPunct="1">
              <a:lnSpc>
                <a:spcPct val="100000"/>
              </a:lnSpc>
              <a:spcBef>
                <a:spcPct val="20000"/>
              </a:spcBef>
              <a:spcAft>
                <a:spcPct val="0"/>
              </a:spcAft>
              <a:buSzPct val="100000"/>
              <a:buChar char="•"/>
              <a:defRPr sz="3200" b="0" i="0" u="none" kern="1200" baseline="0">
                <a:solidFill>
                  <a:srgbClr val="000000"/>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SzPct val="100000"/>
              <a:buFontTx/>
              <a:buChar char="–"/>
              <a:defRPr sz="2800" b="0" i="0" u="none" kern="1200" baseline="0">
                <a:solidFill>
                  <a:srgbClr val="000000"/>
                </a:solidFill>
                <a:latin typeface="Arial" panose="020B0604020202020204" pitchFamily="34" charset="0"/>
                <a:ea typeface="宋体" panose="02010600030101010101" pitchFamily="2" charset="-122"/>
                <a:cs typeface="+mn-cs"/>
              </a:defRPr>
            </a:lvl2pPr>
            <a:lvl3pPr marL="1143000" lvl="2" indent="-228600" algn="l" defTabSz="914400" eaLnBrk="1" fontAlgn="base" latinLnBrk="0" hangingPunct="1">
              <a:lnSpc>
                <a:spcPct val="100000"/>
              </a:lnSpc>
              <a:spcBef>
                <a:spcPct val="20000"/>
              </a:spcBef>
              <a:spcAft>
                <a:spcPct val="0"/>
              </a:spcAft>
              <a:buSzPct val="100000"/>
              <a:buFontTx/>
              <a:buChar char="•"/>
              <a:defRPr sz="2400" b="0" i="0" u="none" kern="1200" baseline="0">
                <a:solidFill>
                  <a:srgbClr val="000000"/>
                </a:solidFill>
                <a:latin typeface="Arial" panose="020B0604020202020204" pitchFamily="34" charset="0"/>
                <a:ea typeface="宋体" panose="02010600030101010101" pitchFamily="2" charset="-122"/>
                <a:cs typeface="+mn-cs"/>
              </a:defRPr>
            </a:lvl3pPr>
            <a:lvl4pPr marL="1600200" lvl="3"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4pPr>
            <a:lvl5pPr marL="2057400" lvl="4"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5pPr>
            <a:lvl6pPr marL="2514600" lvl="5"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6pPr>
            <a:lvl7pPr marL="2971800" lvl="6"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7pPr>
            <a:lvl8pPr marL="3429000" lvl="7"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8pPr>
            <a:lvl9pPr marL="3886200" lvl="8"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9pPr>
          </a:lstStyle>
          <a:p>
            <a:pPr marL="0" indent="0" algn="ctr">
              <a:buNone/>
            </a:pPr>
            <a:r>
              <a:rPr lang="zh-CN" altLang="en-US" sz="4000" dirty="0" smtClean="0">
                <a:solidFill>
                  <a:srgbClr val="0000FF"/>
                </a:solidFill>
                <a:latin typeface="黑体" panose="02010609060101010101" pitchFamily="49" charset="-122"/>
                <a:ea typeface="黑体" panose="02010609060101010101" pitchFamily="49" charset="-122"/>
              </a:rPr>
              <a:t>改造我们的学习   </a:t>
            </a:r>
            <a:endParaRPr lang="en-US" altLang="zh-CN" sz="4000" dirty="0" smtClean="0">
              <a:solidFill>
                <a:srgbClr val="0000FF"/>
              </a:solidFill>
              <a:latin typeface="黑体" panose="02010609060101010101" pitchFamily="49" charset="-122"/>
              <a:ea typeface="黑体" panose="02010609060101010101" pitchFamily="49" charset="-122"/>
            </a:endParaRPr>
          </a:p>
          <a:p>
            <a:pPr marL="0" indent="0" algn="ctr">
              <a:buNone/>
            </a:pPr>
            <a:endParaRPr lang="en-US" altLang="zh-CN" sz="2400" dirty="0" smtClean="0">
              <a:latin typeface="黑体" panose="02010609060101010101" pitchFamily="49" charset="-122"/>
              <a:ea typeface="黑体" panose="02010609060101010101" pitchFamily="49" charset="-122"/>
            </a:endParaRPr>
          </a:p>
          <a:p>
            <a:pPr marL="0" indent="0" algn="ctr">
              <a:buNone/>
            </a:pPr>
            <a:r>
              <a:rPr lang="zh-CN" altLang="en-US" sz="2400" dirty="0" smtClean="0">
                <a:solidFill>
                  <a:srgbClr val="0000FF"/>
                </a:solidFill>
                <a:latin typeface="黑体" panose="02010609060101010101" pitchFamily="49" charset="-122"/>
                <a:ea typeface="黑体" panose="02010609060101010101" pitchFamily="49" charset="-122"/>
              </a:rPr>
              <a:t>作者：毛泽东</a:t>
            </a:r>
            <a:endParaRPr lang="en-US" altLang="zh-CN" sz="2400" dirty="0" smtClean="0">
              <a:solidFill>
                <a:srgbClr val="0000FF"/>
              </a:solidFill>
              <a:latin typeface="黑体" panose="02010609060101010101" pitchFamily="49" charset="-122"/>
              <a:ea typeface="黑体" panose="02010609060101010101" pitchFamily="49" charset="-122"/>
            </a:endParaRPr>
          </a:p>
          <a:p>
            <a:pPr marL="0" indent="0" algn="ctr">
              <a:buNone/>
            </a:pPr>
            <a:endParaRPr lang="zh-CN" altLang="en-US" sz="5400" dirty="0">
              <a:latin typeface="黑体" panose="02010609060101010101" pitchFamily="49" charset="-122"/>
              <a:ea typeface="黑体" panose="02010609060101010101" pitchFamily="49" charset="-122"/>
            </a:endParaRPr>
          </a:p>
        </p:txBody>
      </p:sp>
      <p:pic>
        <p:nvPicPr>
          <p:cNvPr id="4" name="图片 3" descr="logo2"/>
          <p:cNvPicPr>
            <a:picLocks noChangeAspect="1"/>
          </p:cNvPicPr>
          <p:nvPr/>
        </p:nvPicPr>
        <p:blipFill>
          <a:blip r:embed="rId3" cstate="print"/>
          <a:stretch>
            <a:fillRect/>
          </a:stretch>
        </p:blipFill>
        <p:spPr>
          <a:xfrm>
            <a:off x="191135" y="116205"/>
            <a:ext cx="1501140" cy="397510"/>
          </a:xfrm>
          <a:prstGeom prst="rect">
            <a:avLst/>
          </a:prstGeom>
        </p:spPr>
      </p:pic>
      <p:pic>
        <p:nvPicPr>
          <p:cNvPr id="5" name="图片 4" descr="abf26f314e9817d4f19fa34975c4525"/>
          <p:cNvPicPr>
            <a:picLocks noChangeAspect="1"/>
          </p:cNvPicPr>
          <p:nvPr/>
        </p:nvPicPr>
        <p:blipFill>
          <a:blip r:embed="rId4" cstate="print"/>
          <a:stretch>
            <a:fillRect/>
          </a:stretch>
        </p:blipFill>
        <p:spPr>
          <a:xfrm>
            <a:off x="10400030" y="6292852"/>
            <a:ext cx="1626871" cy="424815"/>
          </a:xfrm>
          <a:prstGeom prst="rect">
            <a:avLst/>
          </a:prstGeom>
        </p:spPr>
      </p:pic>
      <p:sp>
        <p:nvSpPr>
          <p:cNvPr id="32769" name="标题 3"/>
          <p:cNvSpPr/>
          <p:nvPr/>
        </p:nvSpPr>
        <p:spPr>
          <a:xfrm>
            <a:off x="119381" y="4364990"/>
            <a:ext cx="5310505" cy="1143000"/>
          </a:xfrm>
          <a:prstGeom prst="rect">
            <a:avLst/>
          </a:prstGeom>
          <a:noFill/>
          <a:ln w="9525">
            <a:noFill/>
          </a:ln>
        </p:spPr>
        <p:txBody>
          <a:bodyPr vert="horz" lIns="91440" tIns="45720" rIns="91440" bIns="45720"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rgbClr val="000000"/>
                </a:solidFill>
                <a:latin typeface="+mj-lt"/>
                <a:ea typeface="+mj-ea"/>
                <a:cs typeface="+mj-cs"/>
              </a:defRPr>
            </a:lvl1pPr>
          </a:lstStyle>
          <a:p>
            <a:endParaRPr lang="en-US" altLang="zh-CN" sz="3600" dirty="0">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1" y="545896"/>
            <a:ext cx="5436907" cy="6345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743764" y="1293670"/>
            <a:ext cx="6448236" cy="5262979"/>
          </a:xfrm>
          <a:prstGeom prst="rect">
            <a:avLst/>
          </a:prstGeom>
        </p:spPr>
        <p:txBody>
          <a:bodyPr wrap="square">
            <a:spAutoFit/>
          </a:bodyPr>
          <a:lstStyle/>
          <a:p>
            <a:pPr>
              <a:lnSpc>
                <a:spcPct val="150000"/>
              </a:lnSpc>
            </a:pPr>
            <a:r>
              <a:rPr lang="en-US" altLang="zh-CN" sz="2800" dirty="0" smtClean="0">
                <a:latin typeface="黑体" panose="02010609060101010101" pitchFamily="49" charset="-122"/>
                <a:ea typeface="黑体" panose="02010609060101010101" pitchFamily="49" charset="-122"/>
              </a:rPr>
              <a:t>    </a:t>
            </a:r>
            <a:r>
              <a:rPr lang="zh-CN" altLang="zh-CN" sz="2800" dirty="0" smtClean="0">
                <a:latin typeface="黑体" panose="02010609060101010101" pitchFamily="49" charset="-122"/>
                <a:ea typeface="黑体" panose="02010609060101010101" pitchFamily="49" charset="-122"/>
              </a:rPr>
              <a:t>我</a:t>
            </a:r>
            <a:r>
              <a:rPr lang="zh-CN" altLang="zh-CN" sz="2800" dirty="0">
                <a:solidFill>
                  <a:srgbClr val="FF0000"/>
                </a:solidFill>
                <a:latin typeface="黑体" panose="02010609060101010101" pitchFamily="49" charset="-122"/>
                <a:ea typeface="黑体" panose="02010609060101010101" pitchFamily="49" charset="-122"/>
              </a:rPr>
              <a:t>主张</a:t>
            </a:r>
            <a:r>
              <a:rPr lang="zh-CN" altLang="zh-CN" sz="2800" dirty="0">
                <a:latin typeface="黑体" panose="02010609060101010101" pitchFamily="49" charset="-122"/>
                <a:ea typeface="黑体" panose="02010609060101010101" pitchFamily="49" charset="-122"/>
              </a:rPr>
              <a:t>将我们全党的学习方法和学习制度改造一</a:t>
            </a:r>
            <a:r>
              <a:rPr lang="zh-CN" altLang="en-US" sz="2800" dirty="0">
                <a:latin typeface="黑体" panose="02010609060101010101" pitchFamily="49" charset="-122"/>
                <a:ea typeface="黑体" panose="02010609060101010101" pitchFamily="49" charset="-122"/>
              </a:rPr>
              <a:t>下</a:t>
            </a:r>
            <a:r>
              <a:rPr lang="zh-CN" altLang="zh-CN" sz="2800" dirty="0">
                <a:latin typeface="黑体" panose="02010609060101010101" pitchFamily="49" charset="-122"/>
                <a:ea typeface="黑体" panose="02010609060101010101" pitchFamily="49" charset="-122"/>
              </a:rPr>
              <a:t>，其</a:t>
            </a:r>
            <a:r>
              <a:rPr lang="zh-CN" altLang="zh-CN" sz="2800" dirty="0">
                <a:solidFill>
                  <a:srgbClr val="FF0000"/>
                </a:solidFill>
                <a:latin typeface="黑体" panose="02010609060101010101" pitchFamily="49" charset="-122"/>
                <a:ea typeface="黑体" panose="02010609060101010101" pitchFamily="49" charset="-122"/>
              </a:rPr>
              <a:t>理由</a:t>
            </a:r>
            <a:r>
              <a:rPr lang="zh-CN" altLang="zh-CN" sz="2800" dirty="0">
                <a:latin typeface="黑体" panose="02010609060101010101" pitchFamily="49" charset="-122"/>
                <a:ea typeface="黑体" panose="02010609060101010101" pitchFamily="49" charset="-122"/>
              </a:rPr>
              <a:t>如次：</a:t>
            </a:r>
            <a:endParaRPr lang="en-US" altLang="zh-CN" sz="2800" dirty="0">
              <a:latin typeface="黑体" panose="02010609060101010101" pitchFamily="49" charset="-122"/>
              <a:ea typeface="黑体" panose="02010609060101010101" pitchFamily="49" charset="-122"/>
            </a:endParaRPr>
          </a:p>
          <a:p>
            <a:pPr>
              <a:lnSpc>
                <a:spcPct val="150000"/>
              </a:lnSpc>
            </a:pPr>
            <a:endParaRPr lang="en-US" altLang="zh-CN" sz="2800" dirty="0" smtClean="0">
              <a:solidFill>
                <a:srgbClr val="0000FF"/>
              </a:solidFill>
              <a:latin typeface="黑体" panose="02010609060101010101" pitchFamily="49" charset="-122"/>
              <a:ea typeface="黑体" panose="02010609060101010101" pitchFamily="49" charset="-122"/>
            </a:endParaRPr>
          </a:p>
          <a:p>
            <a:pPr>
              <a:lnSpc>
                <a:spcPct val="150000"/>
              </a:lnSpc>
            </a:pPr>
            <a:r>
              <a:rPr lang="en-US" altLang="zh-CN" sz="2800" dirty="0" smtClean="0">
                <a:solidFill>
                  <a:srgbClr val="0000FF"/>
                </a:solidFill>
                <a:latin typeface="黑体" panose="02010609060101010101" pitchFamily="49" charset="-122"/>
                <a:ea typeface="黑体" panose="02010609060101010101" pitchFamily="49" charset="-122"/>
              </a:rPr>
              <a:t>    </a:t>
            </a:r>
            <a:r>
              <a:rPr lang="zh-CN" altLang="zh-CN" sz="2800" dirty="0" smtClean="0">
                <a:solidFill>
                  <a:srgbClr val="0000FF"/>
                </a:solidFill>
                <a:latin typeface="黑体" panose="02010609060101010101" pitchFamily="49" charset="-122"/>
                <a:ea typeface="黑体" panose="02010609060101010101" pitchFamily="49" charset="-122"/>
              </a:rPr>
              <a:t>（</a:t>
            </a:r>
            <a:r>
              <a:rPr lang="zh-CN" altLang="zh-CN" sz="2800" dirty="0">
                <a:solidFill>
                  <a:srgbClr val="0000FF"/>
                </a:solidFill>
                <a:latin typeface="黑体" panose="02010609060101010101" pitchFamily="49" charset="-122"/>
                <a:ea typeface="黑体" panose="02010609060101010101" pitchFamily="49" charset="-122"/>
              </a:rPr>
              <a:t>一）</a:t>
            </a:r>
            <a:r>
              <a:rPr lang="zh-CN" altLang="zh-CN" sz="2800" dirty="0">
                <a:latin typeface="黑体" panose="02010609060101010101" pitchFamily="49" charset="-122"/>
                <a:ea typeface="黑体" panose="02010609060101010101" pitchFamily="49" charset="-122"/>
              </a:rPr>
              <a:t>中国共产党的二十年……所有这些</a:t>
            </a:r>
            <a:r>
              <a:rPr lang="en-US" altLang="zh-CN"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都是</a:t>
            </a:r>
            <a:r>
              <a:rPr lang="zh-CN" altLang="zh-CN" sz="2800" dirty="0">
                <a:solidFill>
                  <a:srgbClr val="0000FF"/>
                </a:solidFill>
                <a:latin typeface="黑体" panose="02010609060101010101" pitchFamily="49" charset="-122"/>
                <a:ea typeface="黑体" panose="02010609060101010101" pitchFamily="49" charset="-122"/>
              </a:rPr>
              <a:t>很好的现象</a:t>
            </a:r>
            <a:r>
              <a:rPr lang="zh-CN" altLang="zh-CN" sz="2800" dirty="0">
                <a:latin typeface="黑体" panose="02010609060101010101" pitchFamily="49" charset="-122"/>
                <a:ea typeface="黑体" panose="02010609060101010101" pitchFamily="49" charset="-122"/>
              </a:rPr>
              <a:t>。</a:t>
            </a:r>
            <a:endParaRPr lang="en-US" altLang="zh-CN" sz="2800" dirty="0">
              <a:latin typeface="黑体" panose="02010609060101010101" pitchFamily="49" charset="-122"/>
              <a:ea typeface="黑体" panose="02010609060101010101" pitchFamily="49" charset="-122"/>
            </a:endParaRPr>
          </a:p>
          <a:p>
            <a:pPr>
              <a:lnSpc>
                <a:spcPct val="150000"/>
              </a:lnSpc>
            </a:pPr>
            <a:endParaRPr lang="en-US" altLang="zh-CN" sz="2800" dirty="0" smtClean="0">
              <a:solidFill>
                <a:srgbClr val="0000FF"/>
              </a:solidFill>
              <a:latin typeface="黑体" panose="02010609060101010101" pitchFamily="49" charset="-122"/>
              <a:ea typeface="黑体" panose="02010609060101010101" pitchFamily="49" charset="-122"/>
            </a:endParaRPr>
          </a:p>
          <a:p>
            <a:pPr>
              <a:lnSpc>
                <a:spcPct val="150000"/>
              </a:lnSpc>
            </a:pPr>
            <a:r>
              <a:rPr lang="en-US" altLang="zh-CN" sz="2800" dirty="0" smtClean="0">
                <a:solidFill>
                  <a:srgbClr val="0000FF"/>
                </a:solidFill>
                <a:latin typeface="黑体" panose="02010609060101010101" pitchFamily="49" charset="-122"/>
                <a:ea typeface="黑体" panose="02010609060101010101" pitchFamily="49" charset="-122"/>
              </a:rPr>
              <a:t>    </a:t>
            </a:r>
            <a:r>
              <a:rPr lang="zh-CN" altLang="zh-CN" sz="2800" dirty="0" smtClean="0">
                <a:solidFill>
                  <a:srgbClr val="0000FF"/>
                </a:solidFill>
                <a:latin typeface="黑体" panose="02010609060101010101" pitchFamily="49" charset="-122"/>
                <a:ea typeface="黑体" panose="02010609060101010101" pitchFamily="49" charset="-122"/>
              </a:rPr>
              <a:t>（</a:t>
            </a:r>
            <a:r>
              <a:rPr lang="zh-CN" altLang="zh-CN" sz="2800" dirty="0">
                <a:solidFill>
                  <a:srgbClr val="0000FF"/>
                </a:solidFill>
                <a:latin typeface="黑体" panose="02010609060101010101" pitchFamily="49" charset="-122"/>
                <a:ea typeface="黑体" panose="02010609060101010101" pitchFamily="49" charset="-122"/>
              </a:rPr>
              <a:t>二）</a:t>
            </a:r>
            <a:r>
              <a:rPr lang="zh-CN" altLang="zh-CN" sz="2800" dirty="0">
                <a:latin typeface="黑体" panose="02010609060101010101" pitchFamily="49" charset="-122"/>
                <a:ea typeface="黑体" panose="02010609060101010101" pitchFamily="49" charset="-122"/>
              </a:rPr>
              <a:t>但是我们</a:t>
            </a:r>
            <a:r>
              <a:rPr lang="zh-CN" altLang="zh-CN" sz="2800" dirty="0">
                <a:solidFill>
                  <a:srgbClr val="0000FF"/>
                </a:solidFill>
                <a:latin typeface="黑体" panose="02010609060101010101" pitchFamily="49" charset="-122"/>
                <a:ea typeface="黑体" panose="02010609060101010101" pitchFamily="49" charset="-122"/>
              </a:rPr>
              <a:t>还是有缺点</a:t>
            </a:r>
            <a:r>
              <a:rPr lang="zh-CN" altLang="zh-CN" sz="2800" dirty="0">
                <a:latin typeface="黑体" panose="02010609060101010101" pitchFamily="49" charset="-122"/>
                <a:ea typeface="黑体" panose="02010609060101010101" pitchFamily="49" charset="-122"/>
              </a:rPr>
              <a:t>的，而且还有很大的缺点</a:t>
            </a:r>
            <a:r>
              <a:rPr lang="zh-CN" altLang="zh-CN" sz="2800" dirty="0" smtClean="0">
                <a:latin typeface="黑体" panose="02010609060101010101" pitchFamily="49" charset="-122"/>
                <a:ea typeface="黑体" panose="02010609060101010101" pitchFamily="49" charset="-122"/>
              </a:rPr>
              <a:t>。</a:t>
            </a:r>
            <a:endParaRPr lang="en-US" altLang="zh-CN" sz="2800" dirty="0">
              <a:latin typeface="黑体" panose="02010609060101010101" pitchFamily="49" charset="-122"/>
              <a:ea typeface="黑体" panose="02010609060101010101" pitchFamily="49" charset="-122"/>
            </a:endParaRPr>
          </a:p>
        </p:txBody>
      </p:sp>
      <p:sp>
        <p:nvSpPr>
          <p:cNvPr id="3" name="矩形 2"/>
          <p:cNvSpPr/>
          <p:nvPr/>
        </p:nvSpPr>
        <p:spPr>
          <a:xfrm>
            <a:off x="6269294" y="705041"/>
            <a:ext cx="5109091" cy="584775"/>
          </a:xfrm>
          <a:prstGeom prst="rect">
            <a:avLst/>
          </a:prstGeom>
        </p:spPr>
        <p:txBody>
          <a:bodyPr wrap="none">
            <a:spAutoFit/>
          </a:bodyPr>
          <a:lstStyle/>
          <a:p>
            <a:r>
              <a:rPr lang="zh-CN" altLang="en-US" sz="3200" dirty="0">
                <a:solidFill>
                  <a:srgbClr val="0000FF"/>
                </a:solidFill>
                <a:latin typeface="黑体" panose="02010609060101010101" pitchFamily="49" charset="-122"/>
                <a:ea typeface="黑体" panose="02010609060101010101" pitchFamily="49" charset="-122"/>
              </a:rPr>
              <a:t>学习任务一：理清行文思路</a:t>
            </a:r>
            <a:endParaRPr lang="zh-CN" altLang="en-US" sz="3200" dirty="0"/>
          </a:p>
        </p:txBody>
      </p:sp>
      <p:cxnSp>
        <p:nvCxnSpPr>
          <p:cNvPr id="5" name="直接连接符 4"/>
          <p:cNvCxnSpPr/>
          <p:nvPr/>
        </p:nvCxnSpPr>
        <p:spPr>
          <a:xfrm>
            <a:off x="791613" y="980728"/>
            <a:ext cx="4320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511824" y="970856"/>
            <a:ext cx="4320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401277" y="1700808"/>
            <a:ext cx="4320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25757" y="2204864"/>
            <a:ext cx="424610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35360" y="2420888"/>
            <a:ext cx="23941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631505" y="5231989"/>
            <a:ext cx="212305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430079" y="5733256"/>
            <a:ext cx="4320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25757" y="6165304"/>
            <a:ext cx="33100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图片 13" descr="logo2"/>
          <p:cNvPicPr>
            <a:picLocks noChangeAspect="1"/>
          </p:cNvPicPr>
          <p:nvPr/>
        </p:nvPicPr>
        <p:blipFill>
          <a:blip r:embed="rId3" cstate="print"/>
          <a:stretch>
            <a:fillRect/>
          </a:stretch>
        </p:blipFill>
        <p:spPr>
          <a:xfrm>
            <a:off x="191135" y="116205"/>
            <a:ext cx="1501140" cy="397510"/>
          </a:xfrm>
          <a:prstGeom prst="rect">
            <a:avLst/>
          </a:prstGeom>
        </p:spPr>
      </p:pic>
      <p:pic>
        <p:nvPicPr>
          <p:cNvPr id="16" name="图片 15" descr="abf26f314e9817d4f19fa34975c4525"/>
          <p:cNvPicPr>
            <a:picLocks noChangeAspect="1"/>
          </p:cNvPicPr>
          <p:nvPr/>
        </p:nvPicPr>
        <p:blipFill>
          <a:blip r:embed="rId4" cstate="print"/>
          <a:stretch>
            <a:fillRect/>
          </a:stretch>
        </p:blipFill>
        <p:spPr>
          <a:xfrm>
            <a:off x="10400030" y="6292852"/>
            <a:ext cx="1626871" cy="424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2024" y="980729"/>
            <a:ext cx="5472608" cy="5909310"/>
          </a:xfrm>
          <a:prstGeom prst="rect">
            <a:avLst/>
          </a:prstGeom>
        </p:spPr>
        <p:txBody>
          <a:bodyPr wrap="square">
            <a:spAutoFit/>
          </a:bodyPr>
          <a:lstStyle/>
          <a:p>
            <a:pPr>
              <a:lnSpc>
                <a:spcPct val="150000"/>
              </a:lnSpc>
            </a:pPr>
            <a:r>
              <a:rPr lang="en-US" altLang="zh-CN" sz="2800" dirty="0" smtClean="0">
                <a:latin typeface="黑体" panose="02010609060101010101" pitchFamily="49" charset="-122"/>
                <a:ea typeface="黑体" panose="02010609060101010101" pitchFamily="49" charset="-122"/>
              </a:rPr>
              <a:t>    </a:t>
            </a:r>
            <a:r>
              <a:rPr lang="zh-CN" altLang="zh-CN" sz="2800" dirty="0" smtClean="0">
                <a:latin typeface="黑体" panose="02010609060101010101" pitchFamily="49" charset="-122"/>
                <a:ea typeface="黑体" panose="02010609060101010101" pitchFamily="49" charset="-122"/>
              </a:rPr>
              <a:t>我</a:t>
            </a:r>
            <a:r>
              <a:rPr lang="zh-CN" altLang="zh-CN" sz="2800" dirty="0">
                <a:solidFill>
                  <a:srgbClr val="FF0000"/>
                </a:solidFill>
                <a:latin typeface="黑体" panose="02010609060101010101" pitchFamily="49" charset="-122"/>
                <a:ea typeface="黑体" panose="02010609060101010101" pitchFamily="49" charset="-122"/>
              </a:rPr>
              <a:t>主张</a:t>
            </a:r>
            <a:r>
              <a:rPr lang="zh-CN" altLang="zh-CN" sz="2800" dirty="0">
                <a:latin typeface="黑体" panose="02010609060101010101" pitchFamily="49" charset="-122"/>
                <a:ea typeface="黑体" panose="02010609060101010101" pitchFamily="49" charset="-122"/>
              </a:rPr>
              <a:t>将我们全党的学习方法和学习制度改造一</a:t>
            </a:r>
            <a:r>
              <a:rPr lang="zh-CN" altLang="en-US" sz="2800" dirty="0">
                <a:latin typeface="黑体" panose="02010609060101010101" pitchFamily="49" charset="-122"/>
                <a:ea typeface="黑体" panose="02010609060101010101" pitchFamily="49" charset="-122"/>
              </a:rPr>
              <a:t>下</a:t>
            </a:r>
            <a:r>
              <a:rPr lang="zh-CN" altLang="zh-CN" sz="2800" dirty="0">
                <a:latin typeface="黑体" panose="02010609060101010101" pitchFamily="49" charset="-122"/>
                <a:ea typeface="黑体" panose="02010609060101010101" pitchFamily="49" charset="-122"/>
              </a:rPr>
              <a:t>，其</a:t>
            </a:r>
            <a:r>
              <a:rPr lang="zh-CN" altLang="zh-CN" sz="2800" dirty="0">
                <a:solidFill>
                  <a:srgbClr val="FF0000"/>
                </a:solidFill>
                <a:latin typeface="黑体" panose="02010609060101010101" pitchFamily="49" charset="-122"/>
                <a:ea typeface="黑体" panose="02010609060101010101" pitchFamily="49" charset="-122"/>
              </a:rPr>
              <a:t>理由</a:t>
            </a:r>
            <a:r>
              <a:rPr lang="zh-CN" altLang="zh-CN" sz="2800" dirty="0">
                <a:latin typeface="黑体" panose="02010609060101010101" pitchFamily="49" charset="-122"/>
                <a:ea typeface="黑体" panose="02010609060101010101" pitchFamily="49" charset="-122"/>
              </a:rPr>
              <a:t>如次：</a:t>
            </a:r>
            <a:endParaRPr lang="en-US" altLang="zh-CN" sz="2800" dirty="0">
              <a:latin typeface="黑体" panose="02010609060101010101" pitchFamily="49" charset="-122"/>
              <a:ea typeface="黑体" panose="02010609060101010101" pitchFamily="49" charset="-122"/>
            </a:endParaRPr>
          </a:p>
          <a:p>
            <a:pPr>
              <a:lnSpc>
                <a:spcPct val="150000"/>
              </a:lnSpc>
            </a:pPr>
            <a:r>
              <a:rPr lang="en-US" altLang="zh-CN" sz="2800" dirty="0" smtClean="0">
                <a:solidFill>
                  <a:srgbClr val="0000FF"/>
                </a:solidFill>
                <a:latin typeface="黑体" panose="02010609060101010101" pitchFamily="49" charset="-122"/>
                <a:ea typeface="黑体" panose="02010609060101010101" pitchFamily="49" charset="-122"/>
              </a:rPr>
              <a:t>    </a:t>
            </a:r>
            <a:r>
              <a:rPr lang="zh-CN" altLang="zh-CN" sz="2800" dirty="0" smtClean="0">
                <a:solidFill>
                  <a:srgbClr val="0000FF"/>
                </a:solidFill>
                <a:latin typeface="黑体" panose="02010609060101010101" pitchFamily="49" charset="-122"/>
                <a:ea typeface="黑体" panose="02010609060101010101" pitchFamily="49" charset="-122"/>
              </a:rPr>
              <a:t>（</a:t>
            </a:r>
            <a:r>
              <a:rPr lang="zh-CN" altLang="zh-CN" sz="2800" dirty="0">
                <a:solidFill>
                  <a:srgbClr val="0000FF"/>
                </a:solidFill>
                <a:latin typeface="黑体" panose="02010609060101010101" pitchFamily="49" charset="-122"/>
                <a:ea typeface="黑体" panose="02010609060101010101" pitchFamily="49" charset="-122"/>
              </a:rPr>
              <a:t>一）</a:t>
            </a:r>
            <a:r>
              <a:rPr lang="zh-CN" altLang="zh-CN" sz="2800" dirty="0">
                <a:latin typeface="黑体" panose="02010609060101010101" pitchFamily="49" charset="-122"/>
                <a:ea typeface="黑体" panose="02010609060101010101" pitchFamily="49" charset="-122"/>
              </a:rPr>
              <a:t>中国共产党的二十年……所有这些</a:t>
            </a:r>
            <a:r>
              <a:rPr lang="en-US" altLang="zh-CN"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都是</a:t>
            </a:r>
            <a:r>
              <a:rPr lang="zh-CN" altLang="zh-CN" sz="2800" dirty="0">
                <a:solidFill>
                  <a:srgbClr val="0000FF"/>
                </a:solidFill>
                <a:latin typeface="黑体" panose="02010609060101010101" pitchFamily="49" charset="-122"/>
                <a:ea typeface="黑体" panose="02010609060101010101" pitchFamily="49" charset="-122"/>
              </a:rPr>
              <a:t>很好的现象</a:t>
            </a:r>
            <a:r>
              <a:rPr lang="zh-CN" altLang="zh-CN" sz="2800" dirty="0">
                <a:latin typeface="黑体" panose="02010609060101010101" pitchFamily="49" charset="-122"/>
                <a:ea typeface="黑体" panose="02010609060101010101" pitchFamily="49" charset="-122"/>
              </a:rPr>
              <a:t>。</a:t>
            </a:r>
            <a:endParaRPr lang="en-US" altLang="zh-CN" sz="2800" dirty="0">
              <a:latin typeface="黑体" panose="02010609060101010101" pitchFamily="49" charset="-122"/>
              <a:ea typeface="黑体" panose="02010609060101010101" pitchFamily="49" charset="-122"/>
            </a:endParaRPr>
          </a:p>
          <a:p>
            <a:pPr>
              <a:lnSpc>
                <a:spcPct val="150000"/>
              </a:lnSpc>
            </a:pPr>
            <a:r>
              <a:rPr lang="en-US" altLang="zh-CN" sz="2800" dirty="0" smtClean="0">
                <a:solidFill>
                  <a:srgbClr val="0000FF"/>
                </a:solidFill>
                <a:latin typeface="黑体" panose="02010609060101010101" pitchFamily="49" charset="-122"/>
                <a:ea typeface="黑体" panose="02010609060101010101" pitchFamily="49" charset="-122"/>
              </a:rPr>
              <a:t>    </a:t>
            </a:r>
            <a:r>
              <a:rPr lang="zh-CN" altLang="zh-CN" sz="2800" dirty="0" smtClean="0">
                <a:solidFill>
                  <a:srgbClr val="0000FF"/>
                </a:solidFill>
                <a:latin typeface="黑体" panose="02010609060101010101" pitchFamily="49" charset="-122"/>
                <a:ea typeface="黑体" panose="02010609060101010101" pitchFamily="49" charset="-122"/>
              </a:rPr>
              <a:t>（</a:t>
            </a:r>
            <a:r>
              <a:rPr lang="zh-CN" altLang="zh-CN" sz="2800" dirty="0">
                <a:solidFill>
                  <a:srgbClr val="0000FF"/>
                </a:solidFill>
                <a:latin typeface="黑体" panose="02010609060101010101" pitchFamily="49" charset="-122"/>
                <a:ea typeface="黑体" panose="02010609060101010101" pitchFamily="49" charset="-122"/>
              </a:rPr>
              <a:t>二）</a:t>
            </a:r>
            <a:r>
              <a:rPr lang="zh-CN" altLang="zh-CN" sz="2800" dirty="0">
                <a:latin typeface="黑体" panose="02010609060101010101" pitchFamily="49" charset="-122"/>
                <a:ea typeface="黑体" panose="02010609060101010101" pitchFamily="49" charset="-122"/>
              </a:rPr>
              <a:t>但是我们</a:t>
            </a:r>
            <a:r>
              <a:rPr lang="zh-CN" altLang="zh-CN" sz="2800" dirty="0">
                <a:solidFill>
                  <a:srgbClr val="0000FF"/>
                </a:solidFill>
                <a:latin typeface="黑体" panose="02010609060101010101" pitchFamily="49" charset="-122"/>
                <a:ea typeface="黑体" panose="02010609060101010101" pitchFamily="49" charset="-122"/>
              </a:rPr>
              <a:t>还是有缺点</a:t>
            </a:r>
            <a:r>
              <a:rPr lang="zh-CN" altLang="zh-CN" sz="2800" dirty="0">
                <a:latin typeface="黑体" panose="02010609060101010101" pitchFamily="49" charset="-122"/>
                <a:ea typeface="黑体" panose="02010609060101010101" pitchFamily="49" charset="-122"/>
              </a:rPr>
              <a:t>的，而且还有很大的缺点。</a:t>
            </a:r>
            <a:endParaRPr lang="en-US" altLang="zh-CN" sz="2800" dirty="0">
              <a:latin typeface="黑体" panose="02010609060101010101" pitchFamily="49" charset="-122"/>
              <a:ea typeface="黑体" panose="02010609060101010101" pitchFamily="49" charset="-122"/>
            </a:endParaRPr>
          </a:p>
          <a:p>
            <a:pPr>
              <a:lnSpc>
                <a:spcPct val="150000"/>
              </a:lnSpc>
            </a:pPr>
            <a:r>
              <a:rPr lang="en-US" altLang="zh-CN" sz="2800" dirty="0" smtClean="0">
                <a:solidFill>
                  <a:srgbClr val="0000FF"/>
                </a:solidFill>
                <a:latin typeface="黑体" panose="02010609060101010101" pitchFamily="49" charset="-122"/>
                <a:ea typeface="黑体" panose="02010609060101010101" pitchFamily="49" charset="-122"/>
              </a:rPr>
              <a:t>    </a:t>
            </a:r>
            <a:r>
              <a:rPr lang="zh-CN" altLang="zh-CN" sz="2800" dirty="0" smtClean="0">
                <a:solidFill>
                  <a:srgbClr val="0000FF"/>
                </a:solidFill>
                <a:latin typeface="黑体" panose="02010609060101010101" pitchFamily="49" charset="-122"/>
                <a:ea typeface="黑体" panose="02010609060101010101" pitchFamily="49" charset="-122"/>
              </a:rPr>
              <a:t>（</a:t>
            </a:r>
            <a:r>
              <a:rPr lang="zh-CN" altLang="zh-CN" sz="2800" dirty="0">
                <a:solidFill>
                  <a:srgbClr val="0000FF"/>
                </a:solidFill>
                <a:latin typeface="黑体" panose="02010609060101010101" pitchFamily="49" charset="-122"/>
                <a:ea typeface="黑体" panose="02010609060101010101" pitchFamily="49" charset="-122"/>
              </a:rPr>
              <a:t>三）</a:t>
            </a:r>
            <a:r>
              <a:rPr lang="zh-CN" altLang="zh-CN" sz="2800" dirty="0">
                <a:latin typeface="黑体" panose="02010609060101010101" pitchFamily="49" charset="-122"/>
                <a:ea typeface="黑体" panose="02010609060101010101" pitchFamily="49" charset="-122"/>
              </a:rPr>
              <a:t>我想将</a:t>
            </a:r>
            <a:r>
              <a:rPr lang="zh-CN" altLang="zh-CN" sz="2800" dirty="0">
                <a:solidFill>
                  <a:srgbClr val="0000FF"/>
                </a:solidFill>
                <a:latin typeface="黑体" panose="02010609060101010101" pitchFamily="49" charset="-122"/>
                <a:ea typeface="黑体" panose="02010609060101010101" pitchFamily="49" charset="-122"/>
              </a:rPr>
              <a:t>两种互相对立的态度</a:t>
            </a:r>
            <a:r>
              <a:rPr lang="zh-CN" altLang="zh-CN" sz="2800" dirty="0">
                <a:latin typeface="黑体" panose="02010609060101010101" pitchFamily="49" charset="-122"/>
                <a:ea typeface="黑体" panose="02010609060101010101" pitchFamily="49" charset="-122"/>
              </a:rPr>
              <a:t>对照地讲一下</a:t>
            </a:r>
            <a:r>
              <a:rPr lang="zh-CN" altLang="en-US" sz="2800" dirty="0" smtClean="0">
                <a:latin typeface="黑体" panose="02010609060101010101" pitchFamily="49" charset="-122"/>
                <a:ea typeface="黑体" panose="02010609060101010101" pitchFamily="49" charset="-122"/>
              </a:rPr>
              <a:t>。</a:t>
            </a:r>
            <a:endParaRPr lang="en-US" altLang="zh-CN" sz="2800" dirty="0">
              <a:latin typeface="黑体" panose="02010609060101010101" pitchFamily="49" charset="-122"/>
              <a:ea typeface="黑体" panose="02010609060101010101" pitchFamily="49" charset="-122"/>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7" y="1196752"/>
            <a:ext cx="5955303"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6493784" y="260650"/>
            <a:ext cx="5109091" cy="584775"/>
          </a:xfrm>
          <a:prstGeom prst="rect">
            <a:avLst/>
          </a:prstGeom>
        </p:spPr>
        <p:txBody>
          <a:bodyPr wrap="none">
            <a:spAutoFit/>
          </a:bodyPr>
          <a:lstStyle/>
          <a:p>
            <a:r>
              <a:rPr lang="zh-CN" altLang="en-US" sz="3200" dirty="0">
                <a:solidFill>
                  <a:srgbClr val="0000FF"/>
                </a:solidFill>
                <a:latin typeface="黑体" panose="02010609060101010101" pitchFamily="49" charset="-122"/>
                <a:ea typeface="黑体" panose="02010609060101010101" pitchFamily="49" charset="-122"/>
              </a:rPr>
              <a:t>学习任务一：理清行文思路</a:t>
            </a:r>
            <a:endParaRPr lang="zh-CN" altLang="en-US" sz="3200" dirty="0"/>
          </a:p>
        </p:txBody>
      </p:sp>
      <p:cxnSp>
        <p:nvCxnSpPr>
          <p:cNvPr id="7" name="直接连接符 6"/>
          <p:cNvCxnSpPr/>
          <p:nvPr/>
        </p:nvCxnSpPr>
        <p:spPr>
          <a:xfrm>
            <a:off x="2185255" y="1700808"/>
            <a:ext cx="4320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39416" y="2132856"/>
            <a:ext cx="34563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图片 8" descr="logo2"/>
          <p:cNvPicPr>
            <a:picLocks noChangeAspect="1"/>
          </p:cNvPicPr>
          <p:nvPr/>
        </p:nvPicPr>
        <p:blipFill>
          <a:blip r:embed="rId3" cstate="print"/>
          <a:stretch>
            <a:fillRect/>
          </a:stretch>
        </p:blipFill>
        <p:spPr>
          <a:xfrm>
            <a:off x="191135" y="116205"/>
            <a:ext cx="1501140" cy="397510"/>
          </a:xfrm>
          <a:prstGeom prst="rect">
            <a:avLst/>
          </a:prstGeom>
        </p:spPr>
      </p:pic>
      <p:pic>
        <p:nvPicPr>
          <p:cNvPr id="10" name="图片 9" descr="abf26f314e9817d4f19fa34975c4525"/>
          <p:cNvPicPr>
            <a:picLocks noChangeAspect="1"/>
          </p:cNvPicPr>
          <p:nvPr/>
        </p:nvPicPr>
        <p:blipFill>
          <a:blip r:embed="rId4" cstate="print"/>
          <a:stretch>
            <a:fillRect/>
          </a:stretch>
        </p:blipFill>
        <p:spPr>
          <a:xfrm>
            <a:off x="10400030" y="6292852"/>
            <a:ext cx="1626871" cy="424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75920" y="712727"/>
            <a:ext cx="6696744" cy="5909310"/>
          </a:xfrm>
          <a:prstGeom prst="rect">
            <a:avLst/>
          </a:prstGeom>
        </p:spPr>
        <p:txBody>
          <a:bodyPr wrap="square">
            <a:spAutoFit/>
          </a:bodyPr>
          <a:lstStyle/>
          <a:p>
            <a:pPr>
              <a:lnSpc>
                <a:spcPct val="150000"/>
              </a:lnSpc>
            </a:pPr>
            <a:r>
              <a:rPr lang="en-US" altLang="zh-CN" sz="2800" dirty="0" smtClean="0">
                <a:latin typeface="黑体" panose="02010609060101010101" pitchFamily="49" charset="-122"/>
                <a:ea typeface="黑体" panose="02010609060101010101" pitchFamily="49" charset="-122"/>
              </a:rPr>
              <a:t>    </a:t>
            </a:r>
            <a:r>
              <a:rPr lang="zh-CN" altLang="zh-CN" sz="2800" dirty="0" smtClean="0">
                <a:latin typeface="黑体" panose="02010609060101010101" pitchFamily="49" charset="-122"/>
                <a:ea typeface="黑体" panose="02010609060101010101" pitchFamily="49" charset="-122"/>
              </a:rPr>
              <a:t>我</a:t>
            </a:r>
            <a:r>
              <a:rPr lang="zh-CN" altLang="zh-CN" sz="2800" dirty="0">
                <a:solidFill>
                  <a:srgbClr val="FF0000"/>
                </a:solidFill>
                <a:latin typeface="黑体" panose="02010609060101010101" pitchFamily="49" charset="-122"/>
                <a:ea typeface="黑体" panose="02010609060101010101" pitchFamily="49" charset="-122"/>
              </a:rPr>
              <a:t>主张</a:t>
            </a:r>
            <a:r>
              <a:rPr lang="zh-CN" altLang="zh-CN" sz="2800" dirty="0">
                <a:latin typeface="黑体" panose="02010609060101010101" pitchFamily="49" charset="-122"/>
                <a:ea typeface="黑体" panose="02010609060101010101" pitchFamily="49" charset="-122"/>
              </a:rPr>
              <a:t>将我们全党的学习方法和学习制度改造一</a:t>
            </a:r>
            <a:r>
              <a:rPr lang="zh-CN" altLang="en-US" sz="2800" dirty="0">
                <a:latin typeface="黑体" panose="02010609060101010101" pitchFamily="49" charset="-122"/>
                <a:ea typeface="黑体" panose="02010609060101010101" pitchFamily="49" charset="-122"/>
              </a:rPr>
              <a:t>下</a:t>
            </a:r>
            <a:r>
              <a:rPr lang="zh-CN" altLang="zh-CN" sz="2800" dirty="0">
                <a:latin typeface="黑体" panose="02010609060101010101" pitchFamily="49" charset="-122"/>
                <a:ea typeface="黑体" panose="02010609060101010101" pitchFamily="49" charset="-122"/>
              </a:rPr>
              <a:t>，其</a:t>
            </a:r>
            <a:r>
              <a:rPr lang="zh-CN" altLang="zh-CN" sz="2800" dirty="0">
                <a:solidFill>
                  <a:srgbClr val="FF0000"/>
                </a:solidFill>
                <a:latin typeface="黑体" panose="02010609060101010101" pitchFamily="49" charset="-122"/>
                <a:ea typeface="黑体" panose="02010609060101010101" pitchFamily="49" charset="-122"/>
              </a:rPr>
              <a:t>理由</a:t>
            </a:r>
            <a:r>
              <a:rPr lang="zh-CN" altLang="zh-CN" sz="2800" dirty="0">
                <a:latin typeface="黑体" panose="02010609060101010101" pitchFamily="49" charset="-122"/>
                <a:ea typeface="黑体" panose="02010609060101010101" pitchFamily="49" charset="-122"/>
              </a:rPr>
              <a:t>如次：</a:t>
            </a:r>
            <a:endParaRPr lang="en-US" altLang="zh-CN" sz="2800" dirty="0">
              <a:latin typeface="黑体" panose="02010609060101010101" pitchFamily="49" charset="-122"/>
              <a:ea typeface="黑体" panose="02010609060101010101" pitchFamily="49" charset="-122"/>
            </a:endParaRPr>
          </a:p>
          <a:p>
            <a:pPr>
              <a:lnSpc>
                <a:spcPct val="150000"/>
              </a:lnSpc>
            </a:pPr>
            <a:r>
              <a:rPr lang="en-US" altLang="zh-CN" sz="2800" dirty="0" smtClean="0">
                <a:solidFill>
                  <a:srgbClr val="0000FF"/>
                </a:solidFill>
                <a:latin typeface="黑体" panose="02010609060101010101" pitchFamily="49" charset="-122"/>
                <a:ea typeface="黑体" panose="02010609060101010101" pitchFamily="49" charset="-122"/>
              </a:rPr>
              <a:t>    </a:t>
            </a:r>
            <a:r>
              <a:rPr lang="zh-CN" altLang="zh-CN" sz="2800" dirty="0" smtClean="0">
                <a:solidFill>
                  <a:srgbClr val="0000FF"/>
                </a:solidFill>
                <a:latin typeface="黑体" panose="02010609060101010101" pitchFamily="49" charset="-122"/>
                <a:ea typeface="黑体" panose="02010609060101010101" pitchFamily="49" charset="-122"/>
              </a:rPr>
              <a:t>（</a:t>
            </a:r>
            <a:r>
              <a:rPr lang="zh-CN" altLang="zh-CN" sz="2800" dirty="0">
                <a:solidFill>
                  <a:srgbClr val="0000FF"/>
                </a:solidFill>
                <a:latin typeface="黑体" panose="02010609060101010101" pitchFamily="49" charset="-122"/>
                <a:ea typeface="黑体" panose="02010609060101010101" pitchFamily="49" charset="-122"/>
              </a:rPr>
              <a:t>一）</a:t>
            </a:r>
            <a:r>
              <a:rPr lang="zh-CN" altLang="zh-CN" sz="2800" dirty="0">
                <a:latin typeface="黑体" panose="02010609060101010101" pitchFamily="49" charset="-122"/>
                <a:ea typeface="黑体" panose="02010609060101010101" pitchFamily="49" charset="-122"/>
              </a:rPr>
              <a:t>中国共产党的二十年……所有这些</a:t>
            </a:r>
            <a:r>
              <a:rPr lang="en-US" altLang="zh-CN"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都是</a:t>
            </a:r>
            <a:r>
              <a:rPr lang="zh-CN" altLang="zh-CN" sz="2800" dirty="0">
                <a:solidFill>
                  <a:srgbClr val="0000FF"/>
                </a:solidFill>
                <a:latin typeface="黑体" panose="02010609060101010101" pitchFamily="49" charset="-122"/>
                <a:ea typeface="黑体" panose="02010609060101010101" pitchFamily="49" charset="-122"/>
              </a:rPr>
              <a:t>很好的现象</a:t>
            </a:r>
            <a:r>
              <a:rPr lang="zh-CN" altLang="zh-CN" sz="2800" dirty="0">
                <a:latin typeface="黑体" panose="02010609060101010101" pitchFamily="49" charset="-122"/>
                <a:ea typeface="黑体" panose="02010609060101010101" pitchFamily="49" charset="-122"/>
              </a:rPr>
              <a:t>。</a:t>
            </a:r>
            <a:endParaRPr lang="en-US" altLang="zh-CN" sz="2800" dirty="0">
              <a:latin typeface="黑体" panose="02010609060101010101" pitchFamily="49" charset="-122"/>
              <a:ea typeface="黑体" panose="02010609060101010101" pitchFamily="49" charset="-122"/>
            </a:endParaRPr>
          </a:p>
          <a:p>
            <a:pPr>
              <a:lnSpc>
                <a:spcPct val="150000"/>
              </a:lnSpc>
            </a:pPr>
            <a:r>
              <a:rPr lang="en-US" altLang="zh-CN" sz="2800" dirty="0" smtClean="0">
                <a:solidFill>
                  <a:srgbClr val="0000FF"/>
                </a:solidFill>
                <a:latin typeface="黑体" panose="02010609060101010101" pitchFamily="49" charset="-122"/>
                <a:ea typeface="黑体" panose="02010609060101010101" pitchFamily="49" charset="-122"/>
              </a:rPr>
              <a:t>    </a:t>
            </a:r>
            <a:r>
              <a:rPr lang="zh-CN" altLang="zh-CN" sz="2800" dirty="0" smtClean="0">
                <a:solidFill>
                  <a:srgbClr val="0000FF"/>
                </a:solidFill>
                <a:latin typeface="黑体" panose="02010609060101010101" pitchFamily="49" charset="-122"/>
                <a:ea typeface="黑体" panose="02010609060101010101" pitchFamily="49" charset="-122"/>
              </a:rPr>
              <a:t>（</a:t>
            </a:r>
            <a:r>
              <a:rPr lang="zh-CN" altLang="zh-CN" sz="2800" dirty="0">
                <a:solidFill>
                  <a:srgbClr val="0000FF"/>
                </a:solidFill>
                <a:latin typeface="黑体" panose="02010609060101010101" pitchFamily="49" charset="-122"/>
                <a:ea typeface="黑体" panose="02010609060101010101" pitchFamily="49" charset="-122"/>
              </a:rPr>
              <a:t>二）</a:t>
            </a:r>
            <a:r>
              <a:rPr lang="zh-CN" altLang="zh-CN" sz="2800" dirty="0">
                <a:latin typeface="黑体" panose="02010609060101010101" pitchFamily="49" charset="-122"/>
                <a:ea typeface="黑体" panose="02010609060101010101" pitchFamily="49" charset="-122"/>
              </a:rPr>
              <a:t>但是我们</a:t>
            </a:r>
            <a:r>
              <a:rPr lang="zh-CN" altLang="zh-CN" sz="2800" dirty="0">
                <a:solidFill>
                  <a:srgbClr val="0000FF"/>
                </a:solidFill>
                <a:latin typeface="黑体" panose="02010609060101010101" pitchFamily="49" charset="-122"/>
                <a:ea typeface="黑体" panose="02010609060101010101" pitchFamily="49" charset="-122"/>
              </a:rPr>
              <a:t>还是有缺点</a:t>
            </a:r>
            <a:r>
              <a:rPr lang="zh-CN" altLang="zh-CN" sz="2800" dirty="0">
                <a:latin typeface="黑体" panose="02010609060101010101" pitchFamily="49" charset="-122"/>
                <a:ea typeface="黑体" panose="02010609060101010101" pitchFamily="49" charset="-122"/>
              </a:rPr>
              <a:t>的，而且还有很大的缺点。</a:t>
            </a:r>
            <a:endParaRPr lang="en-US" altLang="zh-CN" sz="2800" dirty="0">
              <a:latin typeface="黑体" panose="02010609060101010101" pitchFamily="49" charset="-122"/>
              <a:ea typeface="黑体" panose="02010609060101010101" pitchFamily="49" charset="-122"/>
            </a:endParaRPr>
          </a:p>
          <a:p>
            <a:pPr>
              <a:lnSpc>
                <a:spcPct val="150000"/>
              </a:lnSpc>
            </a:pPr>
            <a:r>
              <a:rPr lang="en-US" altLang="zh-CN" sz="2800" dirty="0" smtClean="0">
                <a:solidFill>
                  <a:srgbClr val="0000FF"/>
                </a:solidFill>
                <a:latin typeface="黑体" panose="02010609060101010101" pitchFamily="49" charset="-122"/>
                <a:ea typeface="黑体" panose="02010609060101010101" pitchFamily="49" charset="-122"/>
              </a:rPr>
              <a:t>    </a:t>
            </a:r>
            <a:r>
              <a:rPr lang="zh-CN" altLang="zh-CN" sz="2800" dirty="0" smtClean="0">
                <a:solidFill>
                  <a:srgbClr val="0000FF"/>
                </a:solidFill>
                <a:latin typeface="黑体" panose="02010609060101010101" pitchFamily="49" charset="-122"/>
                <a:ea typeface="黑体" panose="02010609060101010101" pitchFamily="49" charset="-122"/>
              </a:rPr>
              <a:t>（</a:t>
            </a:r>
            <a:r>
              <a:rPr lang="zh-CN" altLang="zh-CN" sz="2800" dirty="0">
                <a:solidFill>
                  <a:srgbClr val="0000FF"/>
                </a:solidFill>
                <a:latin typeface="黑体" panose="02010609060101010101" pitchFamily="49" charset="-122"/>
                <a:ea typeface="黑体" panose="02010609060101010101" pitchFamily="49" charset="-122"/>
              </a:rPr>
              <a:t>三）</a:t>
            </a:r>
            <a:r>
              <a:rPr lang="zh-CN" altLang="zh-CN" sz="2800" dirty="0">
                <a:latin typeface="黑体" panose="02010609060101010101" pitchFamily="49" charset="-122"/>
                <a:ea typeface="黑体" panose="02010609060101010101" pitchFamily="49" charset="-122"/>
              </a:rPr>
              <a:t>我想将</a:t>
            </a:r>
            <a:r>
              <a:rPr lang="zh-CN" altLang="zh-CN" sz="2800" dirty="0">
                <a:solidFill>
                  <a:srgbClr val="0000FF"/>
                </a:solidFill>
                <a:latin typeface="黑体" panose="02010609060101010101" pitchFamily="49" charset="-122"/>
                <a:ea typeface="黑体" panose="02010609060101010101" pitchFamily="49" charset="-122"/>
              </a:rPr>
              <a:t>两种互相对立的态度</a:t>
            </a:r>
            <a:r>
              <a:rPr lang="zh-CN" altLang="zh-CN" sz="2800" dirty="0">
                <a:latin typeface="黑体" panose="02010609060101010101" pitchFamily="49" charset="-122"/>
                <a:ea typeface="黑体" panose="02010609060101010101" pitchFamily="49" charset="-122"/>
              </a:rPr>
              <a:t>对照地讲一下</a:t>
            </a:r>
            <a:r>
              <a:rPr lang="zh-CN" altLang="en-US" sz="2800" dirty="0">
                <a:latin typeface="黑体" panose="02010609060101010101" pitchFamily="49" charset="-122"/>
                <a:ea typeface="黑体" panose="02010609060101010101" pitchFamily="49" charset="-122"/>
              </a:rPr>
              <a:t>。</a:t>
            </a:r>
            <a:endParaRPr lang="en-US" altLang="zh-CN" sz="2800" dirty="0">
              <a:latin typeface="黑体" panose="02010609060101010101" pitchFamily="49" charset="-122"/>
              <a:ea typeface="黑体" panose="02010609060101010101" pitchFamily="49" charset="-122"/>
            </a:endParaRPr>
          </a:p>
          <a:p>
            <a:pPr>
              <a:lnSpc>
                <a:spcPct val="150000"/>
              </a:lnSpc>
            </a:pPr>
            <a:r>
              <a:rPr lang="en-US" altLang="zh-CN" sz="2800" dirty="0" smtClean="0">
                <a:solidFill>
                  <a:srgbClr val="0000FF"/>
                </a:solidFill>
                <a:latin typeface="黑体" panose="02010609060101010101" pitchFamily="49" charset="-122"/>
                <a:ea typeface="黑体" panose="02010609060101010101" pitchFamily="49" charset="-122"/>
              </a:rPr>
              <a:t>    </a:t>
            </a:r>
            <a:r>
              <a:rPr lang="zh-CN" altLang="zh-CN" sz="2800" dirty="0" smtClean="0">
                <a:solidFill>
                  <a:srgbClr val="0000FF"/>
                </a:solidFill>
                <a:latin typeface="黑体" panose="02010609060101010101" pitchFamily="49" charset="-122"/>
                <a:ea typeface="黑体" panose="02010609060101010101" pitchFamily="49" charset="-122"/>
              </a:rPr>
              <a:t>（</a:t>
            </a:r>
            <a:r>
              <a:rPr lang="zh-CN" altLang="zh-CN" sz="2800" dirty="0">
                <a:solidFill>
                  <a:srgbClr val="0000FF"/>
                </a:solidFill>
                <a:latin typeface="黑体" panose="02010609060101010101" pitchFamily="49" charset="-122"/>
                <a:ea typeface="黑体" panose="02010609060101010101" pitchFamily="49" charset="-122"/>
              </a:rPr>
              <a:t>四）</a:t>
            </a:r>
            <a:r>
              <a:rPr lang="zh-CN" altLang="zh-CN" sz="2800" dirty="0">
                <a:latin typeface="黑体" panose="02010609060101010101" pitchFamily="49" charset="-122"/>
                <a:ea typeface="黑体" panose="02010609060101010101" pitchFamily="49" charset="-122"/>
              </a:rPr>
              <a:t>依据上述意见，我有下列</a:t>
            </a:r>
            <a:r>
              <a:rPr lang="zh-CN" altLang="zh-CN" sz="2800" dirty="0">
                <a:solidFill>
                  <a:srgbClr val="FF0000"/>
                </a:solidFill>
                <a:latin typeface="黑体" panose="02010609060101010101" pitchFamily="49" charset="-122"/>
                <a:ea typeface="黑体" panose="02010609060101010101" pitchFamily="49" charset="-122"/>
              </a:rPr>
              <a:t>提议</a:t>
            </a:r>
            <a:r>
              <a:rPr lang="zh-CN" altLang="zh-CN" sz="2800" dirty="0">
                <a:latin typeface="黑体" panose="02010609060101010101" pitchFamily="49" charset="-122"/>
                <a:ea typeface="黑体" panose="02010609060101010101" pitchFamily="49" charset="-122"/>
              </a:rPr>
              <a:t>。</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 y="602364"/>
            <a:ext cx="4989201" cy="622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6205752" y="127954"/>
            <a:ext cx="5109091" cy="584775"/>
          </a:xfrm>
          <a:prstGeom prst="rect">
            <a:avLst/>
          </a:prstGeom>
        </p:spPr>
        <p:txBody>
          <a:bodyPr wrap="none">
            <a:spAutoFit/>
          </a:bodyPr>
          <a:lstStyle/>
          <a:p>
            <a:r>
              <a:rPr lang="zh-CN" altLang="en-US" sz="3200" dirty="0">
                <a:solidFill>
                  <a:srgbClr val="0000FF"/>
                </a:solidFill>
                <a:latin typeface="黑体" panose="02010609060101010101" pitchFamily="49" charset="-122"/>
                <a:ea typeface="黑体" panose="02010609060101010101" pitchFamily="49" charset="-122"/>
              </a:rPr>
              <a:t>学习任务一：理清行文思路</a:t>
            </a:r>
            <a:endParaRPr lang="zh-CN" altLang="en-US" sz="3200" dirty="0"/>
          </a:p>
        </p:txBody>
      </p:sp>
      <p:cxnSp>
        <p:nvCxnSpPr>
          <p:cNvPr id="7" name="直接连接符 6"/>
          <p:cNvCxnSpPr/>
          <p:nvPr/>
        </p:nvCxnSpPr>
        <p:spPr>
          <a:xfrm>
            <a:off x="2185255" y="980728"/>
            <a:ext cx="4320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51385" y="1340768"/>
            <a:ext cx="206591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图片 8" descr="logo2"/>
          <p:cNvPicPr>
            <a:picLocks noChangeAspect="1"/>
          </p:cNvPicPr>
          <p:nvPr/>
        </p:nvPicPr>
        <p:blipFill>
          <a:blip r:embed="rId3" cstate="print"/>
          <a:stretch>
            <a:fillRect/>
          </a:stretch>
        </p:blipFill>
        <p:spPr>
          <a:xfrm>
            <a:off x="191135" y="116205"/>
            <a:ext cx="1501140" cy="397510"/>
          </a:xfrm>
          <a:prstGeom prst="rect">
            <a:avLst/>
          </a:prstGeom>
        </p:spPr>
      </p:pic>
      <p:pic>
        <p:nvPicPr>
          <p:cNvPr id="10" name="图片 9" descr="abf26f314e9817d4f19fa34975c4525"/>
          <p:cNvPicPr>
            <a:picLocks noChangeAspect="1"/>
          </p:cNvPicPr>
          <p:nvPr/>
        </p:nvPicPr>
        <p:blipFill>
          <a:blip r:embed="rId4" cstate="print"/>
          <a:stretch>
            <a:fillRect/>
          </a:stretch>
        </p:blipFill>
        <p:spPr>
          <a:xfrm>
            <a:off x="10400030" y="6292852"/>
            <a:ext cx="1626871" cy="424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800" dirty="0">
                <a:solidFill>
                  <a:srgbClr val="0000FF"/>
                </a:solidFill>
                <a:latin typeface="黑体" panose="02010609060101010101" pitchFamily="49" charset="-122"/>
                <a:ea typeface="黑体" panose="02010609060101010101" pitchFamily="49" charset="-122"/>
              </a:rPr>
              <a:t>学习任务一：理清行文思路</a:t>
            </a:r>
            <a:endParaRPr lang="zh-CN" altLang="en-US" sz="4800" dirty="0">
              <a:latin typeface="黑体" panose="02010609060101010101" pitchFamily="49" charset="-122"/>
              <a:ea typeface="黑体" panose="02010609060101010101" pitchFamily="49" charset="-122"/>
            </a:endParaRPr>
          </a:p>
        </p:txBody>
      </p:sp>
      <p:sp>
        <p:nvSpPr>
          <p:cNvPr id="3" name="内容占位符 2"/>
          <p:cNvSpPr>
            <a:spLocks noGrp="1"/>
          </p:cNvSpPr>
          <p:nvPr>
            <p:ph sz="half" idx="1"/>
          </p:nvPr>
        </p:nvSpPr>
        <p:spPr>
          <a:xfrm>
            <a:off x="479376" y="1196752"/>
            <a:ext cx="11607080" cy="5256584"/>
          </a:xfrm>
        </p:spPr>
        <p:txBody>
          <a:bodyPr/>
          <a:lstStyle/>
          <a:p>
            <a:endParaRPr lang="zh-CN" altLang="en-US" sz="2800" dirty="0">
              <a:solidFill>
                <a:srgbClr val="0000FF"/>
              </a:solidFill>
              <a:latin typeface="黑体" panose="02010609060101010101" pitchFamily="49" charset="-122"/>
              <a:ea typeface="黑体" panose="02010609060101010101" pitchFamily="49" charset="-122"/>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7450" y="1916832"/>
            <a:ext cx="9888223"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descr="logo2"/>
          <p:cNvPicPr>
            <a:picLocks noChangeAspect="1"/>
          </p:cNvPicPr>
          <p:nvPr/>
        </p:nvPicPr>
        <p:blipFill>
          <a:blip r:embed="rId3" cstate="print"/>
          <a:stretch>
            <a:fillRect/>
          </a:stretch>
        </p:blipFill>
        <p:spPr>
          <a:xfrm>
            <a:off x="191135" y="116205"/>
            <a:ext cx="1501140" cy="397510"/>
          </a:xfrm>
          <a:prstGeom prst="rect">
            <a:avLst/>
          </a:prstGeom>
        </p:spPr>
      </p:pic>
      <p:pic>
        <p:nvPicPr>
          <p:cNvPr id="6" name="图片 5" descr="abf26f314e9817d4f19fa34975c4525"/>
          <p:cNvPicPr>
            <a:picLocks noChangeAspect="1"/>
          </p:cNvPicPr>
          <p:nvPr/>
        </p:nvPicPr>
        <p:blipFill>
          <a:blip r:embed="rId4" cstate="print"/>
          <a:stretch>
            <a:fillRect/>
          </a:stretch>
        </p:blipFill>
        <p:spPr>
          <a:xfrm>
            <a:off x="10400030" y="6292852"/>
            <a:ext cx="1626871" cy="424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p:cNvSpPr>
            <a:spLocks noGrp="1"/>
          </p:cNvSpPr>
          <p:nvPr>
            <p:ph type="title" idx="4294967295"/>
          </p:nvPr>
        </p:nvSpPr>
        <p:spPr/>
        <p:txBody>
          <a:bodyPr lIns="91440" tIns="45720" rIns="91440" bIns="45720" anchor="ctr" anchorCtr="0"/>
          <a:lstStyle/>
          <a:p>
            <a:r>
              <a:rPr lang="zh-CN" altLang="en-US" sz="4800" dirty="0" smtClean="0">
                <a:solidFill>
                  <a:srgbClr val="0000FF"/>
                </a:solidFill>
                <a:latin typeface="黑体" panose="02010609060101010101" pitchFamily="49" charset="-122"/>
                <a:ea typeface="黑体" panose="02010609060101010101" pitchFamily="49" charset="-122"/>
              </a:rPr>
              <a:t>学习任务二：</a:t>
            </a:r>
            <a:r>
              <a:rPr lang="zh-CN" altLang="zh-CN" sz="4800" dirty="0" smtClean="0">
                <a:solidFill>
                  <a:srgbClr val="0000FF"/>
                </a:solidFill>
                <a:latin typeface="黑体" panose="02010609060101010101" pitchFamily="49" charset="-122"/>
                <a:ea typeface="黑体" panose="02010609060101010101" pitchFamily="49" charset="-122"/>
              </a:rPr>
              <a:t>分析</a:t>
            </a:r>
            <a:r>
              <a:rPr lang="zh-CN" altLang="en-US" sz="4800" dirty="0" smtClean="0">
                <a:solidFill>
                  <a:srgbClr val="0000FF"/>
                </a:solidFill>
                <a:latin typeface="黑体" panose="02010609060101010101" pitchFamily="49" charset="-122"/>
                <a:ea typeface="黑体" panose="02010609060101010101" pitchFamily="49" charset="-122"/>
              </a:rPr>
              <a:t>论证</a:t>
            </a:r>
            <a:r>
              <a:rPr lang="zh-CN" altLang="zh-CN" sz="4800" dirty="0" smtClean="0">
                <a:solidFill>
                  <a:srgbClr val="0000FF"/>
                </a:solidFill>
                <a:latin typeface="黑体" panose="02010609060101010101" pitchFamily="49" charset="-122"/>
                <a:ea typeface="黑体" panose="02010609060101010101" pitchFamily="49" charset="-122"/>
              </a:rPr>
              <a:t>逻辑</a:t>
            </a:r>
            <a:endParaRPr lang="zh-CN" altLang="zh-CN" sz="4800" dirty="0">
              <a:solidFill>
                <a:srgbClr val="0000FF"/>
              </a:solidFill>
              <a:latin typeface="黑体" panose="02010609060101010101" pitchFamily="49" charset="-122"/>
              <a:ea typeface="黑体" panose="02010609060101010101" pitchFamily="49" charset="-122"/>
            </a:endParaRPr>
          </a:p>
        </p:txBody>
      </p:sp>
      <p:sp>
        <p:nvSpPr>
          <p:cNvPr id="36867" name="矩形 7"/>
          <p:cNvSpPr/>
          <p:nvPr/>
        </p:nvSpPr>
        <p:spPr>
          <a:xfrm>
            <a:off x="191134" y="1916832"/>
            <a:ext cx="11737513" cy="2523768"/>
          </a:xfrm>
          <a:prstGeom prst="rect">
            <a:avLst/>
          </a:prstGeom>
          <a:noFill/>
          <a:ln w="9525">
            <a:noFill/>
          </a:ln>
        </p:spPr>
        <p:txBody>
          <a:bodyPr wrap="square" anchor="t" anchorCtr="0">
            <a:spAutoFit/>
          </a:bodyPr>
          <a:lstStyle/>
          <a:p>
            <a:pPr>
              <a:lnSpc>
                <a:spcPct val="150000"/>
              </a:lnSpc>
            </a:pPr>
            <a:r>
              <a:rPr lang="en-US" altLang="zh-CN" sz="2800" dirty="0" smtClean="0">
                <a:solidFill>
                  <a:schemeClr val="tx1"/>
                </a:solidFill>
                <a:latin typeface="黑体" panose="02010609060101010101" pitchFamily="49" charset="-122"/>
                <a:ea typeface="黑体" panose="02010609060101010101" pitchFamily="49" charset="-122"/>
              </a:rPr>
              <a:t>    </a:t>
            </a:r>
            <a:r>
              <a:rPr lang="zh-CN" altLang="zh-CN" sz="2800" dirty="0" smtClean="0">
                <a:solidFill>
                  <a:schemeClr val="tx1"/>
                </a:solidFill>
                <a:latin typeface="黑体" panose="02010609060101010101" pitchFamily="49" charset="-122"/>
                <a:ea typeface="黑体" panose="02010609060101010101" pitchFamily="49" charset="-122"/>
              </a:rPr>
              <a:t>引论</a:t>
            </a:r>
            <a:r>
              <a:rPr lang="zh-CN" altLang="zh-CN" sz="2800" dirty="0">
                <a:solidFill>
                  <a:schemeClr val="tx1"/>
                </a:solidFill>
                <a:latin typeface="黑体" panose="02010609060101010101" pitchFamily="49" charset="-122"/>
                <a:ea typeface="黑体" panose="02010609060101010101" pitchFamily="49" charset="-122"/>
              </a:rPr>
              <a:t>作者提出中心观点：我主张将我们全党的学习方法和学习制度改造，然后用小标题分了四部分来阐述理由。那么这四部分之间是</a:t>
            </a:r>
            <a:r>
              <a:rPr lang="zh-CN" altLang="zh-CN" sz="2800" dirty="0" smtClean="0">
                <a:solidFill>
                  <a:schemeClr val="tx1"/>
                </a:solidFill>
                <a:latin typeface="黑体" panose="02010609060101010101" pitchFamily="49" charset="-122"/>
                <a:ea typeface="黑体" panose="02010609060101010101" pitchFamily="49" charset="-122"/>
              </a:rPr>
              <a:t>什么</a:t>
            </a:r>
            <a:r>
              <a:rPr lang="zh-CN" altLang="en-US" sz="2800" dirty="0" smtClean="0">
                <a:solidFill>
                  <a:schemeClr val="tx1"/>
                </a:solidFill>
                <a:latin typeface="黑体" panose="02010609060101010101" pitchFamily="49" charset="-122"/>
                <a:ea typeface="黑体" panose="02010609060101010101" pitchFamily="49" charset="-122"/>
              </a:rPr>
              <a:t>样的逻辑</a:t>
            </a:r>
            <a:r>
              <a:rPr lang="zh-CN" altLang="zh-CN" sz="2800" dirty="0" smtClean="0">
                <a:solidFill>
                  <a:schemeClr val="tx1"/>
                </a:solidFill>
                <a:latin typeface="黑体" panose="02010609060101010101" pitchFamily="49" charset="-122"/>
                <a:ea typeface="黑体" panose="02010609060101010101" pitchFamily="49" charset="-122"/>
              </a:rPr>
              <a:t>关系</a:t>
            </a:r>
            <a:r>
              <a:rPr lang="zh-CN" altLang="zh-CN" sz="2800" dirty="0">
                <a:solidFill>
                  <a:schemeClr val="tx1"/>
                </a:solidFill>
                <a:latin typeface="黑体" panose="02010609060101010101" pitchFamily="49" charset="-122"/>
                <a:ea typeface="黑体" panose="02010609060101010101" pitchFamily="49" charset="-122"/>
              </a:rPr>
              <a:t>呢</a:t>
            </a:r>
            <a:r>
              <a:rPr lang="zh-CN" altLang="zh-CN" sz="2800" dirty="0" smtClean="0">
                <a:solidFill>
                  <a:schemeClr val="tx1"/>
                </a:solidFill>
                <a:latin typeface="黑体" panose="02010609060101010101" pitchFamily="49" charset="-122"/>
                <a:ea typeface="黑体" panose="02010609060101010101" pitchFamily="49" charset="-122"/>
              </a:rPr>
              <a:t>？</a:t>
            </a:r>
            <a:endParaRPr lang="en-US" altLang="zh-CN" sz="2800" dirty="0">
              <a:solidFill>
                <a:schemeClr val="tx1"/>
              </a:solidFill>
              <a:latin typeface="黑体" panose="02010609060101010101" pitchFamily="49" charset="-122"/>
              <a:ea typeface="黑体" panose="02010609060101010101" pitchFamily="49" charset="-122"/>
            </a:endParaRPr>
          </a:p>
          <a:p>
            <a:endParaRPr lang="zh-CN" altLang="zh-CN" sz="3200" dirty="0">
              <a:latin typeface="黑体" panose="02010609060101010101" pitchFamily="49" charset="-122"/>
              <a:ea typeface="黑体" panose="02010609060101010101" pitchFamily="49" charset="-122"/>
            </a:endParaRPr>
          </a:p>
        </p:txBody>
      </p:sp>
      <p:pic>
        <p:nvPicPr>
          <p:cNvPr id="4" name="图片 3" descr="logo2"/>
          <p:cNvPicPr>
            <a:picLocks noChangeAspect="1"/>
          </p:cNvPicPr>
          <p:nvPr/>
        </p:nvPicPr>
        <p:blipFill>
          <a:blip r:embed="rId2" cstate="print"/>
          <a:stretch>
            <a:fillRect/>
          </a:stretch>
        </p:blipFill>
        <p:spPr>
          <a:xfrm>
            <a:off x="191135" y="116205"/>
            <a:ext cx="1501140" cy="397510"/>
          </a:xfrm>
          <a:prstGeom prst="rect">
            <a:avLst/>
          </a:prstGeom>
        </p:spPr>
      </p:pic>
      <p:pic>
        <p:nvPicPr>
          <p:cNvPr id="6" name="图片 5" descr="abf26f314e9817d4f19fa34975c4525"/>
          <p:cNvPicPr>
            <a:picLocks noChangeAspect="1"/>
          </p:cNvPicPr>
          <p:nvPr/>
        </p:nvPicPr>
        <p:blipFill>
          <a:blip r:embed="rId3" cstate="print"/>
          <a:stretch>
            <a:fillRect/>
          </a:stretch>
        </p:blipFill>
        <p:spPr>
          <a:xfrm>
            <a:off x="10400030" y="6292852"/>
            <a:ext cx="1626871" cy="42481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p:cNvSpPr>
            <a:spLocks noGrp="1"/>
          </p:cNvSpPr>
          <p:nvPr>
            <p:ph type="title" idx="4294967295"/>
          </p:nvPr>
        </p:nvSpPr>
        <p:spPr>
          <a:xfrm>
            <a:off x="0" y="548680"/>
            <a:ext cx="12025336" cy="1143000"/>
          </a:xfrm>
        </p:spPr>
        <p:txBody>
          <a:bodyPr lIns="91440" tIns="45720" rIns="91440" bIns="45720" anchor="ctr" anchorCtr="0"/>
          <a:lstStyle/>
          <a:p>
            <a:r>
              <a:rPr lang="zh-CN" altLang="en-US" sz="4800" dirty="0">
                <a:solidFill>
                  <a:srgbClr val="0000FF"/>
                </a:solidFill>
                <a:latin typeface="黑体" panose="02010609060101010101" pitchFamily="49" charset="-122"/>
                <a:ea typeface="黑体" panose="02010609060101010101" pitchFamily="49" charset="-122"/>
              </a:rPr>
              <a:t>（一</a:t>
            </a:r>
            <a:r>
              <a:rPr lang="zh-CN" altLang="en-US" sz="4800" dirty="0" smtClean="0">
                <a:solidFill>
                  <a:srgbClr val="0000FF"/>
                </a:solidFill>
                <a:latin typeface="黑体" panose="02010609060101010101" pitchFamily="49" charset="-122"/>
                <a:ea typeface="黑体" panose="02010609060101010101" pitchFamily="49" charset="-122"/>
              </a:rPr>
              <a:t>）</a:t>
            </a:r>
            <a:r>
              <a:rPr lang="zh-CN" altLang="zh-CN" sz="4800" dirty="0" smtClean="0">
                <a:solidFill>
                  <a:srgbClr val="0000FF"/>
                </a:solidFill>
                <a:latin typeface="黑体" panose="02010609060101010101" pitchFamily="49" charset="-122"/>
                <a:ea typeface="黑体" panose="02010609060101010101" pitchFamily="49" charset="-122"/>
              </a:rPr>
              <a:t>回顾</a:t>
            </a:r>
            <a:r>
              <a:rPr lang="zh-CN" altLang="zh-CN" sz="4800" dirty="0">
                <a:solidFill>
                  <a:srgbClr val="0000FF"/>
                </a:solidFill>
                <a:latin typeface="黑体" panose="02010609060101010101" pitchFamily="49" charset="-122"/>
                <a:ea typeface="黑体" panose="02010609060101010101" pitchFamily="49" charset="-122"/>
              </a:rPr>
              <a:t>历程，总结经验，肯定</a:t>
            </a:r>
            <a:r>
              <a:rPr lang="zh-CN" altLang="zh-CN" sz="4800" dirty="0" smtClean="0">
                <a:solidFill>
                  <a:srgbClr val="0000FF"/>
                </a:solidFill>
                <a:latin typeface="黑体" panose="02010609060101010101" pitchFamily="49" charset="-122"/>
                <a:ea typeface="黑体" panose="02010609060101010101" pitchFamily="49" charset="-122"/>
              </a:rPr>
              <a:t>成绩</a:t>
            </a:r>
            <a:r>
              <a:rPr lang="en-US" altLang="zh-CN" sz="4800" dirty="0" smtClean="0">
                <a:solidFill>
                  <a:srgbClr val="0000FF"/>
                </a:solidFill>
                <a:latin typeface="黑体" panose="02010609060101010101" pitchFamily="49" charset="-122"/>
                <a:ea typeface="黑体" panose="02010609060101010101" pitchFamily="49" charset="-122"/>
              </a:rPr>
              <a:t/>
            </a:r>
            <a:br>
              <a:rPr lang="en-US" altLang="zh-CN" sz="4800" dirty="0" smtClean="0">
                <a:solidFill>
                  <a:srgbClr val="0000FF"/>
                </a:solidFill>
                <a:latin typeface="黑体" panose="02010609060101010101" pitchFamily="49" charset="-122"/>
                <a:ea typeface="黑体" panose="02010609060101010101" pitchFamily="49" charset="-122"/>
              </a:rPr>
            </a:br>
            <a:endParaRPr lang="zh-CN" altLang="zh-CN" sz="4800" dirty="0">
              <a:solidFill>
                <a:srgbClr val="0000FF"/>
              </a:solidFill>
              <a:latin typeface="黑体" panose="02010609060101010101" pitchFamily="49" charset="-122"/>
              <a:ea typeface="黑体" panose="02010609060101010101" pitchFamily="49" charset="-122"/>
            </a:endParaRPr>
          </a:p>
        </p:txBody>
      </p:sp>
      <p:sp>
        <p:nvSpPr>
          <p:cNvPr id="36867" name="矩形 7"/>
          <p:cNvSpPr/>
          <p:nvPr/>
        </p:nvSpPr>
        <p:spPr>
          <a:xfrm>
            <a:off x="551384" y="2204865"/>
            <a:ext cx="11377264" cy="5386090"/>
          </a:xfrm>
          <a:prstGeom prst="rect">
            <a:avLst/>
          </a:prstGeom>
          <a:noFill/>
          <a:ln w="9525">
            <a:noFill/>
          </a:ln>
        </p:spPr>
        <p:txBody>
          <a:bodyPr wrap="square" anchor="t" anchorCtr="0">
            <a:spAutoFit/>
          </a:bodyPr>
          <a:lstStyle/>
          <a:p>
            <a:r>
              <a:rPr lang="zh-CN" altLang="en-US" sz="2800" dirty="0" smtClean="0">
                <a:solidFill>
                  <a:srgbClr val="0000FF"/>
                </a:solidFill>
                <a:latin typeface="黑体" panose="02010609060101010101" pitchFamily="49" charset="-122"/>
                <a:ea typeface="黑体" panose="02010609060101010101" pitchFamily="49" charset="-122"/>
              </a:rPr>
              <a:t>回顾历程：</a:t>
            </a:r>
            <a:endParaRPr lang="en-US" altLang="zh-CN" sz="2800" dirty="0" smtClean="0">
              <a:solidFill>
                <a:srgbClr val="0000FF"/>
              </a:solidFill>
              <a:latin typeface="黑体" panose="02010609060101010101" pitchFamily="49" charset="-122"/>
              <a:ea typeface="黑体" panose="02010609060101010101" pitchFamily="49" charset="-122"/>
            </a:endParaRPr>
          </a:p>
          <a:p>
            <a:r>
              <a:rPr lang="zh-CN" altLang="en-US" sz="2800" dirty="0" smtClean="0">
                <a:solidFill>
                  <a:srgbClr val="0000FF"/>
                </a:solidFill>
                <a:latin typeface="黑体" panose="02010609060101010101" pitchFamily="49" charset="-122"/>
                <a:ea typeface="黑体" panose="02010609060101010101" pitchFamily="49" charset="-122"/>
              </a:rPr>
              <a:t>总结经验：</a:t>
            </a:r>
            <a:endParaRPr lang="en-US" altLang="zh-CN" sz="2800" dirty="0" smtClean="0">
              <a:solidFill>
                <a:srgbClr val="0000FF"/>
              </a:solidFill>
              <a:latin typeface="黑体" panose="02010609060101010101" pitchFamily="49" charset="-122"/>
              <a:ea typeface="黑体" panose="02010609060101010101" pitchFamily="49" charset="-122"/>
            </a:endParaRPr>
          </a:p>
          <a:p>
            <a:r>
              <a:rPr lang="zh-CN" altLang="en-US" sz="2800" dirty="0">
                <a:solidFill>
                  <a:srgbClr val="0000FF"/>
                </a:solidFill>
                <a:latin typeface="黑体" panose="02010609060101010101" pitchFamily="49" charset="-122"/>
                <a:ea typeface="黑体" panose="02010609060101010101" pitchFamily="49" charset="-122"/>
              </a:rPr>
              <a:t>肯定</a:t>
            </a:r>
            <a:r>
              <a:rPr lang="zh-CN" altLang="en-US" sz="2800" dirty="0" smtClean="0">
                <a:solidFill>
                  <a:srgbClr val="0000FF"/>
                </a:solidFill>
                <a:latin typeface="黑体" panose="02010609060101010101" pitchFamily="49" charset="-122"/>
                <a:ea typeface="黑体" panose="02010609060101010101" pitchFamily="49" charset="-122"/>
              </a:rPr>
              <a:t>成绩</a:t>
            </a:r>
            <a:r>
              <a:rPr lang="zh-CN" altLang="en-US" sz="3200" dirty="0" smtClean="0">
                <a:solidFill>
                  <a:srgbClr val="0000FF"/>
                </a:solidFill>
                <a:latin typeface="黑体" panose="02010609060101010101" pitchFamily="49" charset="-122"/>
                <a:ea typeface="黑体" panose="02010609060101010101" pitchFamily="49" charset="-122"/>
              </a:rPr>
              <a:t>：</a:t>
            </a:r>
            <a:endParaRPr lang="en-US" altLang="zh-CN" sz="3200" dirty="0" smtClean="0">
              <a:solidFill>
                <a:srgbClr val="0000FF"/>
              </a:solidFill>
              <a:latin typeface="黑体" panose="02010609060101010101" pitchFamily="49" charset="-122"/>
              <a:ea typeface="黑体" panose="02010609060101010101" pitchFamily="49" charset="-122"/>
            </a:endParaRPr>
          </a:p>
          <a:p>
            <a:endParaRPr lang="en-US" altLang="zh-CN" sz="2800" b="1" dirty="0" smtClean="0">
              <a:solidFill>
                <a:srgbClr val="0000FF"/>
              </a:solidFill>
              <a:latin typeface="黑体" panose="02010609060101010101" pitchFamily="49" charset="-122"/>
              <a:ea typeface="黑体" panose="02010609060101010101" pitchFamily="49" charset="-122"/>
            </a:endParaRPr>
          </a:p>
          <a:p>
            <a:pPr>
              <a:lnSpc>
                <a:spcPct val="150000"/>
              </a:lnSpc>
            </a:pPr>
            <a:r>
              <a:rPr lang="en-US" altLang="zh-CN" sz="2800" dirty="0" smtClean="0">
                <a:solidFill>
                  <a:schemeClr val="tx1"/>
                </a:solidFill>
                <a:latin typeface="黑体" panose="02010609060101010101" pitchFamily="49" charset="-122"/>
                <a:ea typeface="黑体" panose="02010609060101010101" pitchFamily="49" charset="-122"/>
              </a:rPr>
              <a:t>    </a:t>
            </a:r>
            <a:r>
              <a:rPr lang="zh-CN" altLang="zh-CN" sz="2800" dirty="0" smtClean="0">
                <a:solidFill>
                  <a:schemeClr val="tx1"/>
                </a:solidFill>
                <a:latin typeface="黑体" panose="02010609060101010101" pitchFamily="49" charset="-122"/>
                <a:ea typeface="黑体" panose="02010609060101010101" pitchFamily="49" charset="-122"/>
              </a:rPr>
              <a:t>第</a:t>
            </a:r>
            <a:r>
              <a:rPr lang="zh-CN" altLang="zh-CN" sz="2800" dirty="0">
                <a:solidFill>
                  <a:schemeClr val="tx1"/>
                </a:solidFill>
                <a:latin typeface="黑体" panose="02010609060101010101" pitchFamily="49" charset="-122"/>
                <a:ea typeface="黑体" panose="02010609060101010101" pitchFamily="49" charset="-122"/>
              </a:rPr>
              <a:t>一部分</a:t>
            </a:r>
            <a:r>
              <a:rPr lang="zh-CN" altLang="zh-CN" sz="2800" dirty="0">
                <a:solidFill>
                  <a:srgbClr val="FF0000"/>
                </a:solidFill>
                <a:latin typeface="黑体" panose="02010609060101010101" pitchFamily="49" charset="-122"/>
                <a:ea typeface="黑体" panose="02010609060101010101" pitchFamily="49" charset="-122"/>
              </a:rPr>
              <a:t>从历史发展的角度正面论证</a:t>
            </a:r>
            <a:r>
              <a:rPr lang="zh-CN" altLang="zh-CN" sz="2800" dirty="0">
                <a:solidFill>
                  <a:schemeClr val="tx1"/>
                </a:solidFill>
                <a:latin typeface="黑体" panose="02010609060101010101" pitchFamily="49" charset="-122"/>
                <a:ea typeface="黑体" panose="02010609060101010101" pitchFamily="49" charset="-122"/>
              </a:rPr>
              <a:t>了树立马列主义理论联系实际学风的重要性，并且通过对二十年来我党在理论与实际相结合方面所取得进步的回顾，告诉我们改造学风不仅具有</a:t>
            </a:r>
            <a:r>
              <a:rPr lang="zh-CN" altLang="zh-CN" sz="2800" dirty="0">
                <a:solidFill>
                  <a:srgbClr val="FF0000"/>
                </a:solidFill>
                <a:latin typeface="黑体" panose="02010609060101010101" pitchFamily="49" charset="-122"/>
                <a:ea typeface="黑体" panose="02010609060101010101" pitchFamily="49" charset="-122"/>
              </a:rPr>
              <a:t>重要性</a:t>
            </a:r>
            <a:r>
              <a:rPr lang="zh-CN" altLang="zh-CN" sz="2800" dirty="0">
                <a:solidFill>
                  <a:schemeClr val="tx1"/>
                </a:solidFill>
                <a:latin typeface="黑体" panose="02010609060101010101" pitchFamily="49" charset="-122"/>
                <a:ea typeface="黑体" panose="02010609060101010101" pitchFamily="49" charset="-122"/>
              </a:rPr>
              <a:t>而且也具有</a:t>
            </a:r>
            <a:r>
              <a:rPr lang="zh-CN" altLang="zh-CN" sz="2800" dirty="0">
                <a:solidFill>
                  <a:srgbClr val="FF0000"/>
                </a:solidFill>
                <a:latin typeface="黑体" panose="02010609060101010101" pitchFamily="49" charset="-122"/>
                <a:ea typeface="黑体" panose="02010609060101010101" pitchFamily="49" charset="-122"/>
              </a:rPr>
              <a:t>可能性</a:t>
            </a:r>
            <a:r>
              <a:rPr lang="zh-CN" altLang="zh-CN" sz="2800" dirty="0">
                <a:solidFill>
                  <a:schemeClr val="tx1"/>
                </a:solidFill>
                <a:latin typeface="黑体" panose="02010609060101010101" pitchFamily="49" charset="-122"/>
                <a:ea typeface="黑体" panose="02010609060101010101" pitchFamily="49" charset="-122"/>
              </a:rPr>
              <a:t>，从而增强了我们改造学风的</a:t>
            </a:r>
            <a:r>
              <a:rPr lang="zh-CN" altLang="zh-CN" sz="2800" dirty="0">
                <a:solidFill>
                  <a:srgbClr val="FF0000"/>
                </a:solidFill>
                <a:latin typeface="黑体" panose="02010609060101010101" pitchFamily="49" charset="-122"/>
                <a:ea typeface="黑体" panose="02010609060101010101" pitchFamily="49" charset="-122"/>
              </a:rPr>
              <a:t>信心</a:t>
            </a:r>
            <a:r>
              <a:rPr lang="zh-CN" altLang="zh-CN" sz="2800" dirty="0">
                <a:solidFill>
                  <a:schemeClr val="tx1"/>
                </a:solidFill>
                <a:latin typeface="黑体" panose="02010609060101010101" pitchFamily="49" charset="-122"/>
                <a:ea typeface="黑体" panose="02010609060101010101" pitchFamily="49" charset="-122"/>
              </a:rPr>
              <a:t>。</a:t>
            </a:r>
          </a:p>
          <a:p>
            <a:r>
              <a:rPr lang="en-US" altLang="zh-CN" sz="2800" b="1" dirty="0">
                <a:solidFill>
                  <a:schemeClr val="tx1"/>
                </a:solidFill>
                <a:latin typeface="黑体" panose="02010609060101010101" pitchFamily="49" charset="-122"/>
                <a:ea typeface="黑体" panose="02010609060101010101" pitchFamily="49" charset="-122"/>
              </a:rPr>
              <a:t> </a:t>
            </a:r>
            <a:endParaRPr lang="zh-CN" altLang="zh-CN" sz="2800" dirty="0">
              <a:solidFill>
                <a:schemeClr val="tx1"/>
              </a:solidFill>
              <a:latin typeface="黑体" panose="02010609060101010101" pitchFamily="49" charset="-122"/>
              <a:ea typeface="黑体" panose="02010609060101010101" pitchFamily="49" charset="-122"/>
            </a:endParaRPr>
          </a:p>
          <a:p>
            <a:endParaRPr lang="zh-CN" altLang="zh-CN" sz="3200" dirty="0">
              <a:latin typeface="黑体" panose="02010609060101010101" pitchFamily="49" charset="-122"/>
              <a:ea typeface="黑体" panose="02010609060101010101" pitchFamily="49" charset="-122"/>
            </a:endParaRPr>
          </a:p>
        </p:txBody>
      </p:sp>
      <p:pic>
        <p:nvPicPr>
          <p:cNvPr id="4" name="图片 3" descr="logo2"/>
          <p:cNvPicPr>
            <a:picLocks noChangeAspect="1"/>
          </p:cNvPicPr>
          <p:nvPr/>
        </p:nvPicPr>
        <p:blipFill>
          <a:blip r:embed="rId2" cstate="print"/>
          <a:stretch>
            <a:fillRect/>
          </a:stretch>
        </p:blipFill>
        <p:spPr>
          <a:xfrm>
            <a:off x="191135" y="116205"/>
            <a:ext cx="1501140" cy="397510"/>
          </a:xfrm>
          <a:prstGeom prst="rect">
            <a:avLst/>
          </a:prstGeom>
        </p:spPr>
      </p:pic>
      <p:sp>
        <p:nvSpPr>
          <p:cNvPr id="2" name="矩形 1"/>
          <p:cNvSpPr/>
          <p:nvPr/>
        </p:nvSpPr>
        <p:spPr>
          <a:xfrm>
            <a:off x="2660033" y="2348880"/>
            <a:ext cx="2492990" cy="400110"/>
          </a:xfrm>
          <a:prstGeom prst="rect">
            <a:avLst/>
          </a:prstGeom>
        </p:spPr>
        <p:txBody>
          <a:bodyPr wrap="none">
            <a:spAutoFit/>
          </a:bodyPr>
          <a:lstStyle/>
          <a:p>
            <a:r>
              <a:rPr lang="zh-CN" altLang="zh-CN" sz="2000" dirty="0">
                <a:solidFill>
                  <a:srgbClr val="0000FF"/>
                </a:solidFill>
                <a:latin typeface="黑体" panose="02010609060101010101" pitchFamily="49" charset="-122"/>
                <a:ea typeface="黑体" panose="02010609060101010101" pitchFamily="49" charset="-122"/>
              </a:rPr>
              <a:t>中国共产党的二十年</a:t>
            </a:r>
            <a:endParaRPr lang="zh-CN" altLang="en-US" sz="2000" dirty="0">
              <a:solidFill>
                <a:srgbClr val="0000FF"/>
              </a:solidFill>
              <a:latin typeface="黑体" panose="02010609060101010101" pitchFamily="49" charset="-122"/>
              <a:ea typeface="黑体" panose="02010609060101010101" pitchFamily="49" charset="-122"/>
            </a:endParaRPr>
          </a:p>
        </p:txBody>
      </p:sp>
      <p:sp>
        <p:nvSpPr>
          <p:cNvPr id="3" name="矩形 2"/>
          <p:cNvSpPr/>
          <p:nvPr/>
        </p:nvSpPr>
        <p:spPr>
          <a:xfrm>
            <a:off x="2495600" y="2780928"/>
            <a:ext cx="9001000" cy="400110"/>
          </a:xfrm>
          <a:prstGeom prst="rect">
            <a:avLst/>
          </a:prstGeom>
        </p:spPr>
        <p:txBody>
          <a:bodyPr wrap="square">
            <a:spAutoFit/>
          </a:bodyPr>
          <a:lstStyle/>
          <a:p>
            <a:r>
              <a:rPr lang="en-US" altLang="zh-CN" sz="2000" dirty="0" smtClean="0">
                <a:solidFill>
                  <a:srgbClr val="0000FF"/>
                </a:solidFill>
                <a:latin typeface="黑体" panose="02010609060101010101" pitchFamily="49" charset="-122"/>
                <a:ea typeface="黑体" panose="02010609060101010101" pitchFamily="49" charset="-122"/>
              </a:rPr>
              <a:t> </a:t>
            </a:r>
            <a:r>
              <a:rPr lang="zh-CN" altLang="zh-CN" sz="2000" u="sng" dirty="0" smtClean="0">
                <a:solidFill>
                  <a:srgbClr val="0000FF"/>
                </a:solidFill>
                <a:latin typeface="黑体" panose="02010609060101010101" pitchFamily="49" charset="-122"/>
                <a:ea typeface="黑体" panose="02010609060101010101" pitchFamily="49" charset="-122"/>
              </a:rPr>
              <a:t>马克思列宁主义</a:t>
            </a:r>
            <a:r>
              <a:rPr lang="zh-CN" altLang="zh-CN" sz="2000" u="sng" dirty="0">
                <a:solidFill>
                  <a:srgbClr val="0000FF"/>
                </a:solidFill>
                <a:latin typeface="黑体" panose="02010609060101010101" pitchFamily="49" charset="-122"/>
                <a:ea typeface="黑体" panose="02010609060101010101" pitchFamily="49" charset="-122"/>
              </a:rPr>
              <a:t>的普遍真理和中国革命的</a:t>
            </a:r>
            <a:r>
              <a:rPr lang="zh-CN" altLang="zh-CN" sz="2000" u="sng" dirty="0" smtClean="0">
                <a:solidFill>
                  <a:srgbClr val="0000FF"/>
                </a:solidFill>
                <a:latin typeface="黑体" panose="02010609060101010101" pitchFamily="49" charset="-122"/>
                <a:ea typeface="黑体" panose="02010609060101010101" pitchFamily="49" charset="-122"/>
              </a:rPr>
              <a:t>具体</a:t>
            </a:r>
            <a:r>
              <a:rPr lang="zh-CN" altLang="en-US" sz="2000" u="sng" dirty="0" smtClean="0">
                <a:solidFill>
                  <a:srgbClr val="0000FF"/>
                </a:solidFill>
                <a:latin typeface="黑体" panose="02010609060101010101" pitchFamily="49" charset="-122"/>
                <a:ea typeface="黑体" panose="02010609060101010101" pitchFamily="49" charset="-122"/>
              </a:rPr>
              <a:t>实践</a:t>
            </a:r>
            <a:r>
              <a:rPr lang="zh-CN" altLang="zh-CN" sz="2000" u="sng" dirty="0" smtClean="0">
                <a:solidFill>
                  <a:srgbClr val="0000FF"/>
                </a:solidFill>
                <a:latin typeface="黑体" panose="02010609060101010101" pitchFamily="49" charset="-122"/>
                <a:ea typeface="黑体" panose="02010609060101010101" pitchFamily="49" charset="-122"/>
              </a:rPr>
              <a:t>日益</a:t>
            </a:r>
            <a:r>
              <a:rPr lang="zh-CN" altLang="zh-CN" sz="2000" u="sng" dirty="0">
                <a:solidFill>
                  <a:srgbClr val="0000FF"/>
                </a:solidFill>
                <a:latin typeface="黑体" panose="02010609060101010101" pitchFamily="49" charset="-122"/>
                <a:ea typeface="黑体" panose="02010609060101010101" pitchFamily="49" charset="-122"/>
              </a:rPr>
              <a:t>结合</a:t>
            </a:r>
            <a:r>
              <a:rPr lang="zh-CN" altLang="zh-CN" sz="2000" dirty="0">
                <a:solidFill>
                  <a:srgbClr val="0000FF"/>
                </a:solidFill>
                <a:latin typeface="黑体" panose="02010609060101010101" pitchFamily="49" charset="-122"/>
                <a:ea typeface="黑体" panose="02010609060101010101" pitchFamily="49" charset="-122"/>
              </a:rPr>
              <a:t>的二十年</a:t>
            </a:r>
            <a:endParaRPr lang="zh-CN" altLang="en-US" sz="2000" dirty="0">
              <a:solidFill>
                <a:srgbClr val="0000FF"/>
              </a:solidFill>
              <a:latin typeface="黑体" panose="02010609060101010101" pitchFamily="49" charset="-122"/>
              <a:ea typeface="黑体" panose="02010609060101010101" pitchFamily="49" charset="-122"/>
            </a:endParaRPr>
          </a:p>
        </p:txBody>
      </p:sp>
      <p:sp>
        <p:nvSpPr>
          <p:cNvPr id="6" name="矩形 5"/>
          <p:cNvSpPr/>
          <p:nvPr/>
        </p:nvSpPr>
        <p:spPr>
          <a:xfrm>
            <a:off x="2567608" y="3284984"/>
            <a:ext cx="9152453" cy="707886"/>
          </a:xfrm>
          <a:prstGeom prst="rect">
            <a:avLst/>
          </a:prstGeom>
        </p:spPr>
        <p:txBody>
          <a:bodyPr wrap="square">
            <a:spAutoFit/>
          </a:bodyPr>
          <a:lstStyle/>
          <a:p>
            <a:r>
              <a:rPr lang="zh-CN" altLang="zh-CN" sz="2000" dirty="0">
                <a:solidFill>
                  <a:srgbClr val="0000FF"/>
                </a:solidFill>
                <a:latin typeface="黑体" panose="02010609060101010101" pitchFamily="49" charset="-122"/>
                <a:ea typeface="黑体" panose="02010609060101010101" pitchFamily="49" charset="-122"/>
              </a:rPr>
              <a:t>我党对马克思列宁主义的认识和对中国革命的认识由肤浅、</a:t>
            </a:r>
            <a:r>
              <a:rPr lang="zh-CN" altLang="zh-CN" sz="2000" dirty="0" smtClean="0">
                <a:solidFill>
                  <a:srgbClr val="0000FF"/>
                </a:solidFill>
                <a:latin typeface="黑体" panose="02010609060101010101" pitchFamily="49" charset="-122"/>
                <a:ea typeface="黑体" panose="02010609060101010101" pitchFamily="49" charset="-122"/>
              </a:rPr>
              <a:t>贫乏</a:t>
            </a:r>
            <a:endParaRPr lang="en-US" altLang="zh-CN" sz="2000" dirty="0" smtClean="0">
              <a:solidFill>
                <a:srgbClr val="0000FF"/>
              </a:solidFill>
              <a:latin typeface="黑体" panose="02010609060101010101" pitchFamily="49" charset="-122"/>
              <a:ea typeface="黑体" panose="02010609060101010101" pitchFamily="49" charset="-122"/>
            </a:endParaRPr>
          </a:p>
          <a:p>
            <a:r>
              <a:rPr lang="zh-CN" altLang="zh-CN" sz="2000" dirty="0" smtClean="0">
                <a:solidFill>
                  <a:srgbClr val="0000FF"/>
                </a:solidFill>
                <a:latin typeface="黑体" panose="02010609060101010101" pitchFamily="49" charset="-122"/>
                <a:ea typeface="黑体" panose="02010609060101010101" pitchFamily="49" charset="-122"/>
              </a:rPr>
              <a:t>到</a:t>
            </a:r>
            <a:r>
              <a:rPr lang="zh-CN" altLang="zh-CN" sz="2000" dirty="0">
                <a:solidFill>
                  <a:srgbClr val="0000FF"/>
                </a:solidFill>
                <a:latin typeface="黑体" panose="02010609060101010101" pitchFamily="49" charset="-122"/>
                <a:ea typeface="黑体" panose="02010609060101010101" pitchFamily="49" charset="-122"/>
              </a:rPr>
              <a:t>深刻得多、丰富得多，中国革命的面目为之一新</a:t>
            </a:r>
            <a:endParaRPr lang="zh-CN" altLang="en-US" sz="2000" dirty="0">
              <a:solidFill>
                <a:srgbClr val="0000FF"/>
              </a:solidFill>
              <a:latin typeface="黑体" panose="02010609060101010101" pitchFamily="49" charset="-122"/>
              <a:ea typeface="黑体" panose="02010609060101010101" pitchFamily="49" charset="-122"/>
            </a:endParaRPr>
          </a:p>
        </p:txBody>
      </p:sp>
      <p:sp>
        <p:nvSpPr>
          <p:cNvPr id="7" name="矩形 6"/>
          <p:cNvSpPr/>
          <p:nvPr/>
        </p:nvSpPr>
        <p:spPr>
          <a:xfrm>
            <a:off x="3791746" y="1245433"/>
            <a:ext cx="7112343" cy="523220"/>
          </a:xfrm>
          <a:prstGeom prst="rect">
            <a:avLst/>
          </a:prstGeom>
          <a:solidFill>
            <a:schemeClr val="bg1"/>
          </a:solidFill>
        </p:spPr>
        <p:txBody>
          <a:bodyPr wrap="square">
            <a:spAutoFit/>
          </a:bodyPr>
          <a:lstStyle/>
          <a:p>
            <a:r>
              <a:rPr lang="zh-CN" altLang="zh-CN" sz="2800" dirty="0">
                <a:solidFill>
                  <a:srgbClr val="FF0000"/>
                </a:solidFill>
                <a:latin typeface="黑体" panose="02010609060101010101" pitchFamily="49" charset="-122"/>
                <a:ea typeface="黑体" panose="02010609060101010101" pitchFamily="49" charset="-122"/>
              </a:rPr>
              <a:t>——正面论证改造我们的学习的</a:t>
            </a:r>
            <a:r>
              <a:rPr lang="zh-CN" altLang="zh-CN" sz="2800" dirty="0" smtClean="0">
                <a:solidFill>
                  <a:srgbClr val="FF0000"/>
                </a:solidFill>
                <a:latin typeface="黑体" panose="02010609060101010101" pitchFamily="49" charset="-122"/>
                <a:ea typeface="黑体" panose="02010609060101010101" pitchFamily="49" charset="-122"/>
              </a:rPr>
              <a:t>重要性</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10" name="图片 9" descr="abf26f314e9817d4f19fa34975c4525"/>
          <p:cNvPicPr>
            <a:picLocks noChangeAspect="1"/>
          </p:cNvPicPr>
          <p:nvPr/>
        </p:nvPicPr>
        <p:blipFill>
          <a:blip r:embed="rId3" cstate="print"/>
          <a:stretch>
            <a:fillRect/>
          </a:stretch>
        </p:blipFill>
        <p:spPr>
          <a:xfrm>
            <a:off x="10400030" y="6292852"/>
            <a:ext cx="1626871" cy="424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p:cNvSpPr>
            <a:spLocks noGrp="1"/>
          </p:cNvSpPr>
          <p:nvPr>
            <p:ph type="title" idx="4294967295"/>
          </p:nvPr>
        </p:nvSpPr>
        <p:spPr>
          <a:xfrm>
            <a:off x="-12619" y="727857"/>
            <a:ext cx="11582400" cy="1143000"/>
          </a:xfrm>
        </p:spPr>
        <p:txBody>
          <a:bodyPr lIns="91440" tIns="45720" rIns="91440" bIns="45720" anchor="ctr" anchorCtr="0"/>
          <a:lstStyle/>
          <a:p>
            <a:r>
              <a:rPr lang="zh-CN" altLang="en-US" sz="4800" dirty="0">
                <a:solidFill>
                  <a:srgbClr val="0000FF"/>
                </a:solidFill>
                <a:latin typeface="黑体" panose="02010609060101010101" pitchFamily="49" charset="-122"/>
                <a:ea typeface="黑体" panose="02010609060101010101" pitchFamily="49" charset="-122"/>
              </a:rPr>
              <a:t>（二</a:t>
            </a:r>
            <a:r>
              <a:rPr lang="zh-CN" altLang="en-US" sz="4800" dirty="0" smtClean="0">
                <a:solidFill>
                  <a:srgbClr val="0000FF"/>
                </a:solidFill>
                <a:latin typeface="黑体" panose="02010609060101010101" pitchFamily="49" charset="-122"/>
                <a:ea typeface="黑体" panose="02010609060101010101" pitchFamily="49" charset="-122"/>
              </a:rPr>
              <a:t>）</a:t>
            </a:r>
            <a:r>
              <a:rPr lang="zh-CN" altLang="zh-CN" sz="4800" dirty="0" smtClean="0">
                <a:solidFill>
                  <a:srgbClr val="0000FF"/>
                </a:solidFill>
                <a:latin typeface="黑体" panose="02010609060101010101" pitchFamily="49" charset="-122"/>
                <a:ea typeface="黑体" panose="02010609060101010101" pitchFamily="49" charset="-122"/>
              </a:rPr>
              <a:t>分析</a:t>
            </a:r>
            <a:r>
              <a:rPr lang="zh-CN" altLang="zh-CN" sz="4800" dirty="0">
                <a:solidFill>
                  <a:srgbClr val="0000FF"/>
                </a:solidFill>
                <a:latin typeface="黑体" panose="02010609060101010101" pitchFamily="49" charset="-122"/>
                <a:ea typeface="黑体" panose="02010609060101010101" pitchFamily="49" charset="-122"/>
              </a:rPr>
              <a:t>存在的缺点及其</a:t>
            </a:r>
            <a:r>
              <a:rPr lang="zh-CN" altLang="zh-CN" sz="4800" dirty="0" smtClean="0">
                <a:solidFill>
                  <a:srgbClr val="0000FF"/>
                </a:solidFill>
                <a:latin typeface="黑体" panose="02010609060101010101" pitchFamily="49" charset="-122"/>
                <a:ea typeface="黑体" panose="02010609060101010101" pitchFamily="49" charset="-122"/>
              </a:rPr>
              <a:t>危害</a:t>
            </a:r>
            <a:r>
              <a:rPr lang="en-US" altLang="zh-CN" sz="4800" dirty="0" smtClean="0">
                <a:solidFill>
                  <a:srgbClr val="0000FF"/>
                </a:solidFill>
                <a:latin typeface="黑体" panose="02010609060101010101" pitchFamily="49" charset="-122"/>
                <a:ea typeface="黑体" panose="02010609060101010101" pitchFamily="49" charset="-122"/>
              </a:rPr>
              <a:t/>
            </a:r>
            <a:br>
              <a:rPr lang="en-US" altLang="zh-CN" sz="4800" dirty="0" smtClean="0">
                <a:solidFill>
                  <a:srgbClr val="0000FF"/>
                </a:solidFill>
                <a:latin typeface="黑体" panose="02010609060101010101" pitchFamily="49" charset="-122"/>
                <a:ea typeface="黑体" panose="02010609060101010101" pitchFamily="49" charset="-122"/>
              </a:rPr>
            </a:br>
            <a:endParaRPr lang="zh-CN" altLang="zh-CN" sz="4800" dirty="0">
              <a:solidFill>
                <a:srgbClr val="0000FF"/>
              </a:solidFill>
              <a:latin typeface="黑体" panose="02010609060101010101" pitchFamily="49" charset="-122"/>
              <a:ea typeface="黑体" panose="02010609060101010101" pitchFamily="49" charset="-122"/>
            </a:endParaRPr>
          </a:p>
        </p:txBody>
      </p:sp>
      <p:sp>
        <p:nvSpPr>
          <p:cNvPr id="36867" name="矩形 7"/>
          <p:cNvSpPr/>
          <p:nvPr/>
        </p:nvSpPr>
        <p:spPr>
          <a:xfrm>
            <a:off x="0" y="1340768"/>
            <a:ext cx="11928648" cy="1077218"/>
          </a:xfrm>
          <a:prstGeom prst="rect">
            <a:avLst/>
          </a:prstGeom>
          <a:noFill/>
          <a:ln w="9525">
            <a:noFill/>
          </a:ln>
        </p:spPr>
        <p:txBody>
          <a:bodyPr wrap="square" anchor="t" anchorCtr="0">
            <a:spAutoFit/>
          </a:bodyPr>
          <a:lstStyle/>
          <a:p>
            <a:r>
              <a:rPr lang="en-US" altLang="zh-CN" sz="3200" b="1" dirty="0">
                <a:latin typeface="黑体" panose="02010609060101010101" pitchFamily="49" charset="-122"/>
                <a:ea typeface="黑体" panose="02010609060101010101" pitchFamily="49" charset="-122"/>
              </a:rPr>
              <a:t> </a:t>
            </a:r>
            <a:endParaRPr lang="zh-CN" altLang="zh-CN" sz="3200" dirty="0">
              <a:latin typeface="黑体" panose="02010609060101010101" pitchFamily="49" charset="-122"/>
              <a:ea typeface="黑体" panose="02010609060101010101" pitchFamily="49" charset="-122"/>
            </a:endParaRPr>
          </a:p>
          <a:p>
            <a:endParaRPr lang="zh-CN" altLang="zh-CN" sz="3200" dirty="0">
              <a:latin typeface="黑体" panose="02010609060101010101" pitchFamily="49" charset="-122"/>
              <a:ea typeface="黑体" panose="02010609060101010101" pitchFamily="49" charset="-122"/>
            </a:endParaRPr>
          </a:p>
        </p:txBody>
      </p:sp>
      <p:pic>
        <p:nvPicPr>
          <p:cNvPr id="4" name="图片 3" descr="logo2"/>
          <p:cNvPicPr>
            <a:picLocks noChangeAspect="1"/>
          </p:cNvPicPr>
          <p:nvPr/>
        </p:nvPicPr>
        <p:blipFill>
          <a:blip r:embed="rId2" cstate="print"/>
          <a:stretch>
            <a:fillRect/>
          </a:stretch>
        </p:blipFill>
        <p:spPr>
          <a:xfrm>
            <a:off x="191135" y="116205"/>
            <a:ext cx="1501140" cy="397510"/>
          </a:xfrm>
          <a:prstGeom prst="rect">
            <a:avLst/>
          </a:prstGeom>
        </p:spPr>
      </p:pic>
      <p:graphicFrame>
        <p:nvGraphicFramePr>
          <p:cNvPr id="2" name="表格 1"/>
          <p:cNvGraphicFramePr>
            <a:graphicFrameLocks noGrp="1"/>
          </p:cNvGraphicFramePr>
          <p:nvPr/>
        </p:nvGraphicFramePr>
        <p:xfrm>
          <a:off x="941705" y="2132856"/>
          <a:ext cx="10122849" cy="4265632"/>
        </p:xfrm>
        <a:graphic>
          <a:graphicData uri="http://schemas.openxmlformats.org/drawingml/2006/table">
            <a:tbl>
              <a:tblPr firstRow="1" firstCol="1" bandRow="1">
                <a:tableStyleId>{5C22544A-7EE6-4342-B048-85BDC9FD1C3A}</a:tableStyleId>
              </a:tblPr>
              <a:tblGrid>
                <a:gridCol w="2345985"/>
                <a:gridCol w="4176464"/>
                <a:gridCol w="3600400"/>
              </a:tblGrid>
              <a:tr h="458480">
                <a:tc>
                  <a:txBody>
                    <a:bodyPr/>
                    <a:lstStyle/>
                    <a:p>
                      <a:pPr algn="ctr">
                        <a:spcAft>
                          <a:spcPts val="0"/>
                        </a:spcAft>
                      </a:pPr>
                      <a:r>
                        <a:rPr lang="zh-CN" altLang="en-US" sz="2400" b="1" kern="100" dirty="0" smtClean="0">
                          <a:solidFill>
                            <a:srgbClr val="FF0000"/>
                          </a:solidFill>
                          <a:effectLst/>
                          <a:latin typeface="Calibri" panose="020F0502020204030204"/>
                          <a:ea typeface="宋体" panose="02010600030101010101" pitchFamily="2" charset="-122"/>
                          <a:cs typeface="Times New Roman" panose="02020603050405020304"/>
                        </a:rPr>
                        <a:t>三方面</a:t>
                      </a:r>
                      <a:endParaRPr lang="zh-CN" sz="2400" b="1" kern="100"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spcAft>
                          <a:spcPts val="0"/>
                        </a:spcAft>
                      </a:pPr>
                      <a:r>
                        <a:rPr lang="zh-CN" sz="2400" b="1" kern="100" dirty="0">
                          <a:solidFill>
                            <a:srgbClr val="FF0000"/>
                          </a:solidFill>
                          <a:effectLst/>
                        </a:rPr>
                        <a:t>缺点（极坏的作风）</a:t>
                      </a:r>
                      <a:endParaRPr lang="zh-CN" sz="2400" b="1" kern="100"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spcAft>
                          <a:spcPts val="0"/>
                        </a:spcAft>
                      </a:pPr>
                      <a:r>
                        <a:rPr lang="zh-CN" sz="2400" b="1" kern="100" dirty="0">
                          <a:solidFill>
                            <a:srgbClr val="FF0000"/>
                          </a:solidFill>
                          <a:effectLst/>
                        </a:rPr>
                        <a:t>危害</a:t>
                      </a:r>
                      <a:endParaRPr lang="zh-CN" sz="2400" b="1" kern="100"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tc>
              </a:tr>
              <a:tr h="1375439">
                <a:tc>
                  <a:txBody>
                    <a:bodyPr/>
                    <a:lstStyle/>
                    <a:p>
                      <a:pPr algn="just">
                        <a:spcAft>
                          <a:spcPts val="0"/>
                        </a:spcAft>
                      </a:pPr>
                      <a:endParaRPr lang="zh-CN" sz="2400" b="1"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spcAft>
                          <a:spcPts val="0"/>
                        </a:spcAft>
                      </a:pPr>
                      <a:endParaRPr lang="en-US" altLang="zh-CN" sz="2400" b="1" kern="100" dirty="0" smtClean="0">
                        <a:effectLst/>
                        <a:latin typeface="Calibri" panose="020F0502020204030204"/>
                        <a:ea typeface="宋体" panose="02010600030101010101" pitchFamily="2" charset="-122"/>
                        <a:cs typeface="Times New Roman" panose="02020603050405020304"/>
                      </a:endParaRPr>
                    </a:p>
                    <a:p>
                      <a:pPr algn="just">
                        <a:spcAft>
                          <a:spcPts val="0"/>
                        </a:spcAft>
                      </a:pPr>
                      <a:endParaRPr lang="en-US" altLang="zh-CN" sz="2400" b="1" kern="100" dirty="0" smtClean="0">
                        <a:effectLst/>
                        <a:latin typeface="Calibri" panose="020F0502020204030204"/>
                        <a:ea typeface="宋体" panose="02010600030101010101" pitchFamily="2" charset="-122"/>
                        <a:cs typeface="Times New Roman" panose="02020603050405020304"/>
                      </a:endParaRPr>
                    </a:p>
                    <a:p>
                      <a:pPr algn="just">
                        <a:spcAft>
                          <a:spcPts val="0"/>
                        </a:spcAft>
                      </a:pPr>
                      <a:endParaRPr lang="zh-CN" sz="2400" b="1"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spcAft>
                          <a:spcPts val="0"/>
                        </a:spcAft>
                      </a:pPr>
                      <a:r>
                        <a:rPr lang="en-US" sz="2400" b="1" kern="100" dirty="0">
                          <a:effectLst/>
                        </a:rPr>
                        <a:t> </a:t>
                      </a:r>
                      <a:endParaRPr lang="zh-CN" sz="2400" b="1" kern="100" dirty="0">
                        <a:effectLst/>
                        <a:latin typeface="Calibri" panose="020F0502020204030204"/>
                        <a:ea typeface="宋体" panose="02010600030101010101" pitchFamily="2" charset="-122"/>
                        <a:cs typeface="Times New Roman" panose="02020603050405020304"/>
                      </a:endParaRPr>
                    </a:p>
                  </a:txBody>
                  <a:tcPr marL="68580" marR="68580" marT="0" marB="0"/>
                </a:tc>
              </a:tr>
              <a:tr h="1334433">
                <a:tc>
                  <a:txBody>
                    <a:bodyPr/>
                    <a:lstStyle/>
                    <a:p>
                      <a:pPr algn="just">
                        <a:spcAft>
                          <a:spcPts val="0"/>
                        </a:spcAft>
                      </a:pPr>
                      <a:endParaRPr lang="zh-CN" sz="2400" b="1"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spcAft>
                          <a:spcPts val="0"/>
                        </a:spcAft>
                      </a:pPr>
                      <a:endParaRPr lang="zh-CN" sz="2400" b="1"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spcAft>
                          <a:spcPts val="0"/>
                        </a:spcAft>
                      </a:pPr>
                      <a:r>
                        <a:rPr lang="en-US" sz="2400" b="1" kern="100" dirty="0">
                          <a:effectLst/>
                        </a:rPr>
                        <a:t> </a:t>
                      </a:r>
                      <a:endParaRPr lang="zh-CN" sz="2400" b="1" kern="100" dirty="0">
                        <a:effectLst/>
                        <a:latin typeface="Calibri" panose="020F0502020204030204"/>
                        <a:ea typeface="宋体" panose="02010600030101010101" pitchFamily="2" charset="-122"/>
                        <a:cs typeface="Times New Roman" panose="02020603050405020304"/>
                      </a:endParaRPr>
                    </a:p>
                  </a:txBody>
                  <a:tcPr marL="68580" marR="68580" marT="0" marB="0"/>
                </a:tc>
              </a:tr>
              <a:tr h="458480">
                <a:tc>
                  <a:txBody>
                    <a:bodyPr/>
                    <a:lstStyle/>
                    <a:p>
                      <a:pPr algn="just">
                        <a:spcAft>
                          <a:spcPts val="0"/>
                        </a:spcAft>
                      </a:pPr>
                      <a:endParaRPr lang="zh-CN" sz="2400" b="1"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spcAft>
                          <a:spcPts val="0"/>
                        </a:spcAft>
                      </a:pPr>
                      <a:endParaRPr lang="en-US" altLang="zh-CN" sz="2400" b="1" kern="100" dirty="0" smtClean="0">
                        <a:effectLst/>
                        <a:latin typeface="Calibri" panose="020F0502020204030204"/>
                        <a:ea typeface="宋体" panose="02010600030101010101" pitchFamily="2" charset="-122"/>
                        <a:cs typeface="Times New Roman" panose="02020603050405020304"/>
                      </a:endParaRPr>
                    </a:p>
                    <a:p>
                      <a:pPr algn="just">
                        <a:spcAft>
                          <a:spcPts val="0"/>
                        </a:spcAft>
                      </a:pPr>
                      <a:endParaRPr lang="en-US" altLang="zh-CN" sz="2400" b="1" kern="100" dirty="0" smtClean="0">
                        <a:effectLst/>
                        <a:latin typeface="Calibri" panose="020F0502020204030204"/>
                        <a:ea typeface="宋体" panose="02010600030101010101" pitchFamily="2" charset="-122"/>
                        <a:cs typeface="Times New Roman" panose="02020603050405020304"/>
                      </a:endParaRPr>
                    </a:p>
                    <a:p>
                      <a:pPr algn="just">
                        <a:spcAft>
                          <a:spcPts val="0"/>
                        </a:spcAft>
                      </a:pPr>
                      <a:endParaRPr lang="zh-CN" sz="2400" b="1"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spcAft>
                          <a:spcPts val="0"/>
                        </a:spcAft>
                      </a:pPr>
                      <a:endParaRPr lang="zh-CN" sz="2400" b="1" kern="100" dirty="0">
                        <a:effectLst/>
                        <a:latin typeface="Calibri" panose="020F0502020204030204"/>
                        <a:ea typeface="宋体" panose="02010600030101010101" pitchFamily="2" charset="-122"/>
                        <a:cs typeface="Times New Roman" panose="02020603050405020304"/>
                      </a:endParaRPr>
                    </a:p>
                  </a:txBody>
                  <a:tcPr marL="68580" marR="68580" marT="0" marB="0"/>
                </a:tc>
              </a:tr>
            </a:tbl>
          </a:graphicData>
        </a:graphic>
      </p:graphicFrame>
      <p:sp>
        <p:nvSpPr>
          <p:cNvPr id="3" name="矩形 2"/>
          <p:cNvSpPr/>
          <p:nvPr/>
        </p:nvSpPr>
        <p:spPr>
          <a:xfrm>
            <a:off x="3732583" y="2609374"/>
            <a:ext cx="2952328" cy="1200329"/>
          </a:xfrm>
          <a:prstGeom prst="rect">
            <a:avLst/>
          </a:prstGeom>
        </p:spPr>
        <p:txBody>
          <a:bodyPr wrap="square">
            <a:spAutoFit/>
          </a:bodyPr>
          <a:lstStyle/>
          <a:p>
            <a:pPr lvl="0" algn="just">
              <a:spcAft>
                <a:spcPts val="0"/>
              </a:spcAft>
            </a:pPr>
            <a:r>
              <a:rPr lang="zh-CN" altLang="en-US" sz="2400" kern="100" dirty="0" smtClean="0">
                <a:solidFill>
                  <a:schemeClr val="tx1"/>
                </a:solidFill>
                <a:latin typeface="黑体" panose="02010609060101010101" pitchFamily="49" charset="-122"/>
                <a:ea typeface="黑体" panose="02010609060101010101" pitchFamily="49" charset="-122"/>
                <a:cs typeface="Times New Roman" panose="02020603050405020304"/>
              </a:rPr>
              <a:t>不系统、不具体</a:t>
            </a:r>
            <a:endParaRPr lang="en-US" altLang="zh-CN" sz="2400" kern="100" dirty="0" smtClean="0">
              <a:solidFill>
                <a:schemeClr val="tx1"/>
              </a:solidFill>
              <a:latin typeface="黑体" panose="02010609060101010101" pitchFamily="49" charset="-122"/>
              <a:ea typeface="黑体" panose="02010609060101010101" pitchFamily="49" charset="-122"/>
              <a:cs typeface="Times New Roman" panose="02020603050405020304"/>
            </a:endParaRPr>
          </a:p>
          <a:p>
            <a:pPr lvl="0" algn="just">
              <a:spcAft>
                <a:spcPts val="0"/>
              </a:spcAft>
            </a:pPr>
            <a:r>
              <a:rPr lang="zh-CN" altLang="en-US" sz="2400" kern="100" dirty="0" smtClean="0">
                <a:solidFill>
                  <a:schemeClr val="tx1"/>
                </a:solidFill>
                <a:latin typeface="黑体" panose="02010609060101010101" pitchFamily="49" charset="-122"/>
                <a:ea typeface="黑体" panose="02010609060101010101" pitchFamily="49" charset="-122"/>
                <a:cs typeface="Times New Roman" panose="02020603050405020304"/>
              </a:rPr>
              <a:t>缺乏调查研究客观实际状况的浓厚空气</a:t>
            </a:r>
            <a:endParaRPr lang="zh-CN" altLang="en-US" sz="2400" kern="100" dirty="0">
              <a:solidFill>
                <a:schemeClr val="tx1"/>
              </a:solidFill>
              <a:latin typeface="黑体" panose="02010609060101010101" pitchFamily="49" charset="-122"/>
              <a:ea typeface="黑体" panose="02010609060101010101" pitchFamily="49" charset="-122"/>
              <a:cs typeface="Times New Roman" panose="02020603050405020304"/>
            </a:endParaRPr>
          </a:p>
        </p:txBody>
      </p:sp>
      <p:sp>
        <p:nvSpPr>
          <p:cNvPr id="8" name="矩形 7"/>
          <p:cNvSpPr/>
          <p:nvPr/>
        </p:nvSpPr>
        <p:spPr>
          <a:xfrm>
            <a:off x="3863752" y="3923764"/>
            <a:ext cx="2952328" cy="1200329"/>
          </a:xfrm>
          <a:prstGeom prst="rect">
            <a:avLst/>
          </a:prstGeom>
        </p:spPr>
        <p:txBody>
          <a:bodyPr wrap="square">
            <a:spAutoFit/>
          </a:bodyPr>
          <a:lstStyle/>
          <a:p>
            <a:pPr lvl="0" algn="just">
              <a:spcAft>
                <a:spcPts val="0"/>
              </a:spcAft>
            </a:pPr>
            <a:r>
              <a:rPr lang="zh-CN" altLang="en-US" sz="2400" kern="100" dirty="0" smtClean="0">
                <a:solidFill>
                  <a:schemeClr val="tx1"/>
                </a:solidFill>
                <a:latin typeface="黑体" panose="02010609060101010101" pitchFamily="49" charset="-122"/>
                <a:ea typeface="黑体" panose="02010609060101010101" pitchFamily="49" charset="-122"/>
              </a:rPr>
              <a:t>没有有组织地进行</a:t>
            </a:r>
            <a:endParaRPr lang="en-US" altLang="zh-CN" sz="2400" kern="100" dirty="0" smtClean="0">
              <a:solidFill>
                <a:schemeClr val="tx1"/>
              </a:solidFill>
              <a:latin typeface="黑体" panose="02010609060101010101" pitchFamily="49" charset="-122"/>
              <a:ea typeface="黑体" panose="02010609060101010101" pitchFamily="49" charset="-122"/>
            </a:endParaRPr>
          </a:p>
          <a:p>
            <a:pPr lvl="0" algn="just">
              <a:spcAft>
                <a:spcPts val="0"/>
              </a:spcAft>
            </a:pPr>
            <a:r>
              <a:rPr lang="zh-CN" altLang="en-US" sz="2400" kern="100" dirty="0" smtClean="0">
                <a:solidFill>
                  <a:schemeClr val="tx1"/>
                </a:solidFill>
                <a:latin typeface="黑体" panose="02010609060101010101" pitchFamily="49" charset="-122"/>
                <a:ea typeface="黑体" panose="02010609060101010101" pitchFamily="49" charset="-122"/>
                <a:cs typeface="Times New Roman" panose="02020603050405020304"/>
              </a:rPr>
              <a:t>认真研究历史的空气不浓厚</a:t>
            </a:r>
            <a:endParaRPr lang="zh-CN" altLang="en-US" sz="2400" kern="100" dirty="0">
              <a:solidFill>
                <a:schemeClr val="tx1"/>
              </a:solidFill>
              <a:latin typeface="黑体" panose="02010609060101010101" pitchFamily="49" charset="-122"/>
              <a:ea typeface="黑体" panose="02010609060101010101" pitchFamily="49" charset="-122"/>
              <a:cs typeface="Times New Roman" panose="02020603050405020304"/>
            </a:endParaRPr>
          </a:p>
        </p:txBody>
      </p:sp>
      <p:sp>
        <p:nvSpPr>
          <p:cNvPr id="9" name="矩形 8"/>
          <p:cNvSpPr/>
          <p:nvPr/>
        </p:nvSpPr>
        <p:spPr>
          <a:xfrm>
            <a:off x="3575720" y="5293970"/>
            <a:ext cx="3744416" cy="1200329"/>
          </a:xfrm>
          <a:prstGeom prst="rect">
            <a:avLst/>
          </a:prstGeom>
        </p:spPr>
        <p:txBody>
          <a:bodyPr wrap="square">
            <a:spAutoFit/>
          </a:bodyPr>
          <a:lstStyle/>
          <a:p>
            <a:pPr lvl="0" algn="just">
              <a:spcAft>
                <a:spcPts val="0"/>
              </a:spcAft>
            </a:pPr>
            <a:r>
              <a:rPr lang="zh-CN" altLang="en-US" sz="2400" kern="100" dirty="0" smtClean="0">
                <a:solidFill>
                  <a:schemeClr val="tx1"/>
                </a:solidFill>
                <a:latin typeface="黑体" panose="02010609060101010101" pitchFamily="49" charset="-122"/>
                <a:ea typeface="黑体" panose="02010609060101010101" pitchFamily="49" charset="-122"/>
              </a:rPr>
              <a:t>不是为了革命实践的需要，而是为了单纯的学习，不注重马克思主义应用</a:t>
            </a:r>
            <a:endParaRPr lang="zh-CN" altLang="en-US" sz="2400" kern="100" dirty="0">
              <a:solidFill>
                <a:schemeClr val="tx1"/>
              </a:solidFill>
              <a:latin typeface="黑体" panose="02010609060101010101" pitchFamily="49" charset="-122"/>
              <a:ea typeface="黑体" panose="02010609060101010101" pitchFamily="49" charset="-122"/>
              <a:cs typeface="Times New Roman" panose="02020603050405020304"/>
            </a:endParaRPr>
          </a:p>
        </p:txBody>
      </p:sp>
      <p:sp>
        <p:nvSpPr>
          <p:cNvPr id="10" name="矩形 9"/>
          <p:cNvSpPr/>
          <p:nvPr/>
        </p:nvSpPr>
        <p:spPr>
          <a:xfrm>
            <a:off x="7824193" y="2794041"/>
            <a:ext cx="2950779" cy="1015663"/>
          </a:xfrm>
          <a:prstGeom prst="rect">
            <a:avLst/>
          </a:prstGeom>
        </p:spPr>
        <p:txBody>
          <a:bodyPr wrap="square">
            <a:spAutoFit/>
          </a:bodyPr>
          <a:lstStyle/>
          <a:p>
            <a:pPr lvl="0" algn="just">
              <a:spcAft>
                <a:spcPts val="0"/>
              </a:spcAft>
            </a:pPr>
            <a:r>
              <a:rPr lang="zh-CN" altLang="en-US" sz="2000" kern="100" dirty="0" smtClean="0">
                <a:solidFill>
                  <a:schemeClr val="tx1"/>
                </a:solidFill>
                <a:latin typeface="黑体" panose="02010609060101010101" pitchFamily="49" charset="-122"/>
                <a:ea typeface="黑体" panose="02010609060101010101" pitchFamily="49" charset="-122"/>
                <a:cs typeface="Times New Roman" panose="02020603050405020304"/>
              </a:rPr>
              <a:t>满足于一知半解</a:t>
            </a:r>
            <a:endParaRPr lang="en-US" altLang="zh-CN" sz="2000" kern="100" dirty="0">
              <a:solidFill>
                <a:schemeClr val="tx1"/>
              </a:solidFill>
              <a:latin typeface="黑体" panose="02010609060101010101" pitchFamily="49" charset="-122"/>
              <a:ea typeface="黑体" panose="02010609060101010101" pitchFamily="49" charset="-122"/>
              <a:cs typeface="Times New Roman" panose="02020603050405020304"/>
            </a:endParaRPr>
          </a:p>
          <a:p>
            <a:pPr lvl="0" algn="just">
              <a:spcAft>
                <a:spcPts val="0"/>
              </a:spcAft>
            </a:pPr>
            <a:r>
              <a:rPr lang="zh-CN" altLang="en-US" sz="2000" kern="100" dirty="0" smtClean="0">
                <a:solidFill>
                  <a:schemeClr val="tx1"/>
                </a:solidFill>
                <a:latin typeface="黑体" panose="02010609060101010101" pitchFamily="49" charset="-122"/>
                <a:ea typeface="黑体" panose="02010609060101010101" pitchFamily="49" charset="-122"/>
                <a:cs typeface="Times New Roman" panose="02020603050405020304"/>
              </a:rPr>
              <a:t>根据“想当然”发号施令</a:t>
            </a:r>
            <a:endParaRPr lang="zh-CN" altLang="en-US" sz="2000" kern="100" dirty="0">
              <a:solidFill>
                <a:schemeClr val="tx1"/>
              </a:solidFill>
              <a:latin typeface="黑体" panose="02010609060101010101" pitchFamily="49" charset="-122"/>
              <a:ea typeface="黑体" panose="02010609060101010101" pitchFamily="49" charset="-122"/>
              <a:cs typeface="Times New Roman" panose="02020603050405020304"/>
            </a:endParaRPr>
          </a:p>
        </p:txBody>
      </p:sp>
      <p:sp>
        <p:nvSpPr>
          <p:cNvPr id="6" name="矩形 5"/>
          <p:cNvSpPr/>
          <p:nvPr/>
        </p:nvSpPr>
        <p:spPr>
          <a:xfrm>
            <a:off x="7824193" y="4108817"/>
            <a:ext cx="3180692" cy="707886"/>
          </a:xfrm>
          <a:prstGeom prst="rect">
            <a:avLst/>
          </a:prstGeom>
        </p:spPr>
        <p:txBody>
          <a:bodyPr wrap="square">
            <a:spAutoFit/>
          </a:bodyPr>
          <a:lstStyle/>
          <a:p>
            <a:r>
              <a:rPr lang="zh-CN" altLang="zh-CN" sz="2000" dirty="0">
                <a:latin typeface="黑体" panose="02010609060101010101" pitchFamily="49" charset="-122"/>
                <a:ea typeface="黑体" panose="02010609060101010101" pitchFamily="49" charset="-122"/>
              </a:rPr>
              <a:t>对自己的历史懂得很少</a:t>
            </a:r>
          </a:p>
          <a:p>
            <a:r>
              <a:rPr lang="zh-CN" altLang="zh-CN" sz="2000" dirty="0">
                <a:latin typeface="黑体" panose="02010609060101010101" pitchFamily="49" charset="-122"/>
                <a:ea typeface="黑体" panose="02010609060101010101" pitchFamily="49" charset="-122"/>
              </a:rPr>
              <a:t>不以为耻，反以为荣</a:t>
            </a:r>
            <a:endParaRPr lang="zh-CN" altLang="en-US" sz="2000" kern="100" dirty="0">
              <a:latin typeface="黑体" panose="02010609060101010101" pitchFamily="49" charset="-122"/>
              <a:ea typeface="黑体" panose="02010609060101010101" pitchFamily="49" charset="-122"/>
            </a:endParaRPr>
          </a:p>
        </p:txBody>
      </p:sp>
      <p:sp>
        <p:nvSpPr>
          <p:cNvPr id="7" name="矩形 6"/>
          <p:cNvSpPr/>
          <p:nvPr/>
        </p:nvSpPr>
        <p:spPr>
          <a:xfrm>
            <a:off x="7824194" y="5419661"/>
            <a:ext cx="3096343" cy="707886"/>
          </a:xfrm>
          <a:prstGeom prst="rect">
            <a:avLst/>
          </a:prstGeom>
        </p:spPr>
        <p:txBody>
          <a:bodyPr wrap="square">
            <a:spAutoFit/>
          </a:bodyPr>
          <a:lstStyle/>
          <a:p>
            <a:pPr lvl="0" algn="just">
              <a:spcAft>
                <a:spcPts val="0"/>
              </a:spcAft>
            </a:pPr>
            <a:r>
              <a:rPr lang="zh-CN" altLang="en-US" sz="2000" kern="100" dirty="0">
                <a:latin typeface="黑体" panose="02010609060101010101" pitchFamily="49" charset="-122"/>
                <a:ea typeface="黑体" panose="02010609060101010101" pitchFamily="49" charset="-122"/>
              </a:rPr>
              <a:t>理论和实际分离</a:t>
            </a:r>
            <a:r>
              <a:rPr lang="en-US" altLang="zh-CN" sz="2000" kern="100" dirty="0">
                <a:latin typeface="黑体" panose="02010609060101010101" pitchFamily="49" charset="-122"/>
                <a:ea typeface="黑体" panose="02010609060101010101" pitchFamily="49" charset="-122"/>
              </a:rPr>
              <a:t>, </a:t>
            </a:r>
            <a:endParaRPr lang="en-US" altLang="zh-CN" sz="2000" kern="100" dirty="0" smtClean="0">
              <a:latin typeface="黑体" panose="02010609060101010101" pitchFamily="49" charset="-122"/>
              <a:ea typeface="黑体" panose="02010609060101010101" pitchFamily="49" charset="-122"/>
            </a:endParaRPr>
          </a:p>
          <a:p>
            <a:pPr lvl="0" algn="just">
              <a:spcAft>
                <a:spcPts val="0"/>
              </a:spcAft>
            </a:pPr>
            <a:r>
              <a:rPr lang="zh-CN" altLang="en-US" sz="2000" kern="100" dirty="0" smtClean="0">
                <a:latin typeface="黑体" panose="02010609060101010101" pitchFamily="49" charset="-122"/>
                <a:ea typeface="黑体" panose="02010609060101010101" pitchFamily="49" charset="-122"/>
              </a:rPr>
              <a:t>谬种流传</a:t>
            </a:r>
            <a:r>
              <a:rPr lang="zh-CN" altLang="en-US" sz="2000" kern="100" dirty="0">
                <a:latin typeface="黑体" panose="02010609060101010101" pitchFamily="49" charset="-122"/>
                <a:ea typeface="黑体" panose="02010609060101010101" pitchFamily="49" charset="-122"/>
              </a:rPr>
              <a:t>，误人不浅</a:t>
            </a:r>
            <a:endParaRPr lang="en-US" altLang="zh-CN" sz="2000" kern="100" dirty="0">
              <a:latin typeface="黑体" panose="02010609060101010101" pitchFamily="49" charset="-122"/>
              <a:ea typeface="黑体" panose="02010609060101010101" pitchFamily="49" charset="-122"/>
            </a:endParaRPr>
          </a:p>
        </p:txBody>
      </p:sp>
      <p:sp>
        <p:nvSpPr>
          <p:cNvPr id="14" name="矩形 13"/>
          <p:cNvSpPr/>
          <p:nvPr/>
        </p:nvSpPr>
        <p:spPr>
          <a:xfrm>
            <a:off x="5079658" y="1356158"/>
            <a:ext cx="7112343" cy="523220"/>
          </a:xfrm>
          <a:prstGeom prst="rect">
            <a:avLst/>
          </a:prstGeom>
          <a:solidFill>
            <a:schemeClr val="bg1"/>
          </a:solidFill>
        </p:spPr>
        <p:txBody>
          <a:bodyPr wrap="square">
            <a:spAutoFit/>
          </a:bodyPr>
          <a:lstStyle/>
          <a:p>
            <a:r>
              <a:rPr lang="zh-CN" altLang="zh-CN" sz="2800" dirty="0" smtClean="0">
                <a:solidFill>
                  <a:srgbClr val="FF0000"/>
                </a:solidFill>
                <a:latin typeface="黑体" panose="02010609060101010101" pitchFamily="49" charset="-122"/>
                <a:ea typeface="黑体" panose="02010609060101010101" pitchFamily="49" charset="-122"/>
              </a:rPr>
              <a:t>——</a:t>
            </a:r>
            <a:r>
              <a:rPr lang="zh-CN" altLang="en-US" sz="2800" dirty="0" smtClean="0">
                <a:solidFill>
                  <a:srgbClr val="FF0000"/>
                </a:solidFill>
                <a:latin typeface="黑体" panose="02010609060101010101" pitchFamily="49" charset="-122"/>
                <a:ea typeface="黑体" panose="02010609060101010101" pitchFamily="49" charset="-122"/>
              </a:rPr>
              <a:t>反</a:t>
            </a:r>
            <a:r>
              <a:rPr lang="zh-CN" altLang="zh-CN" sz="2800" dirty="0" smtClean="0">
                <a:solidFill>
                  <a:srgbClr val="FF0000"/>
                </a:solidFill>
                <a:latin typeface="黑体" panose="02010609060101010101" pitchFamily="49" charset="-122"/>
                <a:ea typeface="黑体" panose="02010609060101010101" pitchFamily="49" charset="-122"/>
              </a:rPr>
              <a:t>面</a:t>
            </a:r>
            <a:r>
              <a:rPr lang="zh-CN" altLang="zh-CN" sz="2800" dirty="0">
                <a:solidFill>
                  <a:srgbClr val="FF0000"/>
                </a:solidFill>
                <a:latin typeface="黑体" panose="02010609060101010101" pitchFamily="49" charset="-122"/>
                <a:ea typeface="黑体" panose="02010609060101010101" pitchFamily="49" charset="-122"/>
              </a:rPr>
              <a:t>论证改造我们的学习</a:t>
            </a:r>
            <a:r>
              <a:rPr lang="zh-CN" altLang="zh-CN" sz="2800" dirty="0" smtClean="0">
                <a:solidFill>
                  <a:srgbClr val="FF0000"/>
                </a:solidFill>
                <a:latin typeface="黑体" panose="02010609060101010101" pitchFamily="49" charset="-122"/>
                <a:ea typeface="黑体" panose="02010609060101010101" pitchFamily="49" charset="-122"/>
              </a:rPr>
              <a:t>的</a:t>
            </a:r>
            <a:r>
              <a:rPr lang="zh-CN" altLang="en-US" sz="2800" dirty="0" smtClean="0">
                <a:solidFill>
                  <a:srgbClr val="FF0000"/>
                </a:solidFill>
                <a:latin typeface="黑体" panose="02010609060101010101" pitchFamily="49" charset="-122"/>
                <a:ea typeface="黑体" panose="02010609060101010101" pitchFamily="49" charset="-122"/>
              </a:rPr>
              <a:t>必要</a:t>
            </a:r>
            <a:r>
              <a:rPr lang="zh-CN" altLang="zh-CN" sz="2800" dirty="0" smtClean="0">
                <a:solidFill>
                  <a:srgbClr val="FF0000"/>
                </a:solidFill>
                <a:latin typeface="黑体" panose="02010609060101010101" pitchFamily="49" charset="-122"/>
                <a:ea typeface="黑体" panose="02010609060101010101" pitchFamily="49" charset="-122"/>
              </a:rPr>
              <a:t>性</a:t>
            </a:r>
            <a:endParaRPr lang="zh-CN" altLang="en-US" sz="2800" dirty="0">
              <a:solidFill>
                <a:srgbClr val="FF0000"/>
              </a:solidFill>
              <a:latin typeface="黑体" panose="02010609060101010101" pitchFamily="49" charset="-122"/>
              <a:ea typeface="黑体" panose="02010609060101010101" pitchFamily="49" charset="-122"/>
            </a:endParaRPr>
          </a:p>
        </p:txBody>
      </p:sp>
      <p:sp>
        <p:nvSpPr>
          <p:cNvPr id="15" name="矩形 14"/>
          <p:cNvSpPr/>
          <p:nvPr/>
        </p:nvSpPr>
        <p:spPr>
          <a:xfrm>
            <a:off x="1199457" y="2813982"/>
            <a:ext cx="1728192" cy="461665"/>
          </a:xfrm>
          <a:prstGeom prst="rect">
            <a:avLst/>
          </a:prstGeom>
        </p:spPr>
        <p:txBody>
          <a:bodyPr wrap="square">
            <a:spAutoFit/>
          </a:bodyPr>
          <a:lstStyle/>
          <a:p>
            <a:pPr lvl="0" algn="just">
              <a:spcAft>
                <a:spcPts val="0"/>
              </a:spcAft>
            </a:pPr>
            <a:r>
              <a:rPr lang="zh-CN" altLang="en-US" sz="2400" kern="100" dirty="0" smtClean="0">
                <a:solidFill>
                  <a:schemeClr val="tx1"/>
                </a:solidFill>
                <a:latin typeface="黑体" panose="02010609060101010101" pitchFamily="49" charset="-122"/>
                <a:ea typeface="黑体" panose="02010609060101010101" pitchFamily="49" charset="-122"/>
                <a:cs typeface="Times New Roman" panose="02020603050405020304"/>
              </a:rPr>
              <a:t>①研究现状</a:t>
            </a:r>
            <a:endParaRPr lang="zh-CN" altLang="en-US" sz="2400" kern="100" dirty="0">
              <a:solidFill>
                <a:schemeClr val="tx1"/>
              </a:solidFill>
              <a:latin typeface="黑体" panose="02010609060101010101" pitchFamily="49" charset="-122"/>
              <a:ea typeface="黑体" panose="02010609060101010101" pitchFamily="49" charset="-122"/>
              <a:cs typeface="Times New Roman" panose="02020603050405020304"/>
            </a:endParaRPr>
          </a:p>
        </p:txBody>
      </p:sp>
      <p:sp>
        <p:nvSpPr>
          <p:cNvPr id="16" name="矩形 15"/>
          <p:cNvSpPr/>
          <p:nvPr/>
        </p:nvSpPr>
        <p:spPr>
          <a:xfrm>
            <a:off x="1199457" y="4293098"/>
            <a:ext cx="1728192" cy="461665"/>
          </a:xfrm>
          <a:prstGeom prst="rect">
            <a:avLst/>
          </a:prstGeom>
        </p:spPr>
        <p:txBody>
          <a:bodyPr wrap="square">
            <a:spAutoFit/>
          </a:bodyPr>
          <a:lstStyle/>
          <a:p>
            <a:pPr lvl="0" algn="just">
              <a:spcAft>
                <a:spcPts val="0"/>
              </a:spcAft>
            </a:pPr>
            <a:r>
              <a:rPr lang="zh-CN" altLang="en-US" sz="2400" kern="100" dirty="0" smtClean="0">
                <a:solidFill>
                  <a:schemeClr val="tx1"/>
                </a:solidFill>
                <a:latin typeface="黑体" panose="02010609060101010101" pitchFamily="49" charset="-122"/>
                <a:ea typeface="黑体" panose="02010609060101010101" pitchFamily="49" charset="-122"/>
                <a:cs typeface="Times New Roman" panose="02020603050405020304"/>
              </a:rPr>
              <a:t>②研究历史</a:t>
            </a:r>
            <a:endParaRPr lang="zh-CN" altLang="en-US" sz="2400" kern="100" dirty="0">
              <a:solidFill>
                <a:schemeClr val="tx1"/>
              </a:solidFill>
              <a:latin typeface="黑体" panose="02010609060101010101" pitchFamily="49" charset="-122"/>
              <a:ea typeface="黑体" panose="02010609060101010101" pitchFamily="49" charset="-122"/>
              <a:cs typeface="Times New Roman" panose="02020603050405020304"/>
            </a:endParaRPr>
          </a:p>
        </p:txBody>
      </p:sp>
      <p:sp>
        <p:nvSpPr>
          <p:cNvPr id="17" name="矩形 16"/>
          <p:cNvSpPr/>
          <p:nvPr/>
        </p:nvSpPr>
        <p:spPr>
          <a:xfrm>
            <a:off x="1127448" y="5542771"/>
            <a:ext cx="1728192" cy="830997"/>
          </a:xfrm>
          <a:prstGeom prst="rect">
            <a:avLst/>
          </a:prstGeom>
        </p:spPr>
        <p:txBody>
          <a:bodyPr wrap="square">
            <a:spAutoFit/>
          </a:bodyPr>
          <a:lstStyle/>
          <a:p>
            <a:pPr lvl="0" algn="just">
              <a:spcAft>
                <a:spcPts val="0"/>
              </a:spcAft>
            </a:pPr>
            <a:r>
              <a:rPr lang="zh-CN" altLang="en-US" sz="2400" kern="100" dirty="0" smtClean="0">
                <a:solidFill>
                  <a:schemeClr val="tx1"/>
                </a:solidFill>
                <a:latin typeface="黑体" panose="02010609060101010101" pitchFamily="49" charset="-122"/>
                <a:ea typeface="黑体" panose="02010609060101010101" pitchFamily="49" charset="-122"/>
                <a:cs typeface="Times New Roman" panose="02020603050405020304"/>
              </a:rPr>
              <a:t>③学习国际的革命经验</a:t>
            </a:r>
            <a:endParaRPr lang="zh-CN" altLang="en-US" sz="2400" kern="100" dirty="0">
              <a:solidFill>
                <a:schemeClr val="tx1"/>
              </a:solidFill>
              <a:latin typeface="黑体" panose="02010609060101010101" pitchFamily="49" charset="-122"/>
              <a:ea typeface="黑体" panose="02010609060101010101" pitchFamily="49" charset="-122"/>
              <a:cs typeface="Times New Roman" panose="02020603050405020304"/>
            </a:endParaRPr>
          </a:p>
        </p:txBody>
      </p:sp>
      <p:pic>
        <p:nvPicPr>
          <p:cNvPr id="18" name="图片 17" descr="abf26f314e9817d4f19fa34975c4525"/>
          <p:cNvPicPr>
            <a:picLocks noChangeAspect="1"/>
          </p:cNvPicPr>
          <p:nvPr/>
        </p:nvPicPr>
        <p:blipFill>
          <a:blip r:embed="rId3" cstate="print"/>
          <a:stretch>
            <a:fillRect/>
          </a:stretch>
        </p:blipFill>
        <p:spPr>
          <a:xfrm>
            <a:off x="10400030" y="6292852"/>
            <a:ext cx="1626871" cy="424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6" grpId="0"/>
      <p:bldP spid="7" grpId="0"/>
      <p:bldP spid="14" grpId="0" animBg="1"/>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矩形 7"/>
          <p:cNvSpPr/>
          <p:nvPr/>
        </p:nvSpPr>
        <p:spPr>
          <a:xfrm>
            <a:off x="561357" y="1613182"/>
            <a:ext cx="11535431" cy="1114151"/>
          </a:xfrm>
          <a:prstGeom prst="rect">
            <a:avLst/>
          </a:prstGeom>
          <a:noFill/>
          <a:ln w="9525">
            <a:noFill/>
          </a:ln>
        </p:spPr>
        <p:txBody>
          <a:bodyPr wrap="square" anchor="t" anchorCtr="0">
            <a:spAutoFit/>
          </a:bodyPr>
          <a:lstStyle/>
          <a:p>
            <a:pPr>
              <a:spcBef>
                <a:spcPct val="50000"/>
              </a:spcBef>
            </a:pPr>
            <a:r>
              <a:rPr lang="zh-CN" altLang="en-US" sz="2800" dirty="0" smtClean="0">
                <a:solidFill>
                  <a:srgbClr val="0000FF"/>
                </a:solidFill>
                <a:latin typeface="黑体" panose="02010609060101010101" pitchFamily="49" charset="-122"/>
                <a:ea typeface="黑体" panose="02010609060101010101" pitchFamily="49" charset="-122"/>
              </a:rPr>
              <a:t>第三部分将主观主义和马列主义的不同对照，请完成以下表格</a:t>
            </a:r>
            <a:endParaRPr lang="en-US" altLang="zh-CN" sz="2800" dirty="0" smtClean="0">
              <a:solidFill>
                <a:srgbClr val="0000FF"/>
              </a:solidFill>
              <a:latin typeface="黑体" panose="02010609060101010101" pitchFamily="49" charset="-122"/>
              <a:ea typeface="黑体" panose="02010609060101010101" pitchFamily="49" charset="-122"/>
            </a:endParaRPr>
          </a:p>
          <a:p>
            <a:pPr fontAlgn="auto">
              <a:lnSpc>
                <a:spcPct val="120000"/>
              </a:lnSpc>
              <a:spcAft>
                <a:spcPts val="800"/>
              </a:spcAft>
            </a:pPr>
            <a:endParaRPr lang="zh-CN" altLang="en-US" sz="3200" b="1" spc="100" dirty="0">
              <a:ln w="3175">
                <a:noFill/>
                <a:prstDash val="dash"/>
              </a:ln>
              <a:solidFill>
                <a:schemeClr val="dk1">
                  <a:lumMod val="75000"/>
                  <a:lumOff val="25000"/>
                </a:schemeClr>
              </a:solidFill>
              <a:latin typeface="黑体" panose="02010609060101010101" pitchFamily="49" charset="-122"/>
              <a:ea typeface="黑体" panose="02010609060101010101" pitchFamily="49" charset="-122"/>
              <a:cs typeface="微软雅黑" panose="020B0503020204020204" pitchFamily="34" charset="-122"/>
            </a:endParaRPr>
          </a:p>
        </p:txBody>
      </p:sp>
      <p:pic>
        <p:nvPicPr>
          <p:cNvPr id="4" name="图片 3" descr="logo2"/>
          <p:cNvPicPr>
            <a:picLocks noChangeAspect="1"/>
          </p:cNvPicPr>
          <p:nvPr/>
        </p:nvPicPr>
        <p:blipFill>
          <a:blip r:embed="rId2" cstate="print"/>
          <a:stretch>
            <a:fillRect/>
          </a:stretch>
        </p:blipFill>
        <p:spPr>
          <a:xfrm>
            <a:off x="191135" y="116205"/>
            <a:ext cx="1501140" cy="397510"/>
          </a:xfrm>
          <a:prstGeom prst="rect">
            <a:avLst/>
          </a:prstGeom>
        </p:spPr>
      </p:pic>
      <p:graphicFrame>
        <p:nvGraphicFramePr>
          <p:cNvPr id="2" name="表格 1"/>
          <p:cNvGraphicFramePr>
            <a:graphicFrameLocks noGrp="1"/>
          </p:cNvGraphicFramePr>
          <p:nvPr/>
        </p:nvGraphicFramePr>
        <p:xfrm>
          <a:off x="573999" y="2317749"/>
          <a:ext cx="11089232" cy="4513508"/>
        </p:xfrm>
        <a:graphic>
          <a:graphicData uri="http://schemas.openxmlformats.org/drawingml/2006/table">
            <a:tbl>
              <a:tblPr firstRow="1" bandRow="1">
                <a:tableStyleId>{5C22544A-7EE6-4342-B048-85BDC9FD1C3A}</a:tableStyleId>
              </a:tblPr>
              <a:tblGrid>
                <a:gridCol w="1152128"/>
                <a:gridCol w="3672408"/>
                <a:gridCol w="4176464"/>
                <a:gridCol w="2088232"/>
              </a:tblGrid>
              <a:tr h="612068">
                <a:tc>
                  <a:txBody>
                    <a:bodyPr/>
                    <a:lstStyle/>
                    <a:p>
                      <a:r>
                        <a:rPr lang="zh-CN" altLang="en-US" sz="3200" b="1" dirty="0" smtClean="0">
                          <a:solidFill>
                            <a:srgbClr val="7030A0"/>
                          </a:solidFill>
                        </a:rPr>
                        <a:t>对比论证</a:t>
                      </a:r>
                      <a:endParaRPr lang="zh-CN" altLang="en-US" sz="3200" b="1" dirty="0">
                        <a:solidFill>
                          <a:srgbClr val="7030A0"/>
                        </a:solidFill>
                      </a:endParaRPr>
                    </a:p>
                  </a:txBody>
                  <a:tcPr/>
                </a:tc>
                <a:tc>
                  <a:txBody>
                    <a:bodyPr/>
                    <a:lstStyle/>
                    <a:p>
                      <a:pPr algn="ctr"/>
                      <a:r>
                        <a:rPr lang="zh-CN" altLang="en-US" sz="2800" b="1" dirty="0" smtClean="0">
                          <a:solidFill>
                            <a:srgbClr val="FF0000"/>
                          </a:solidFill>
                        </a:rPr>
                        <a:t>主观主义</a:t>
                      </a:r>
                      <a:endParaRPr lang="zh-CN" altLang="en-US" sz="2800" b="1" dirty="0">
                        <a:solidFill>
                          <a:srgbClr val="FF0000"/>
                        </a:solidFill>
                      </a:endParaRPr>
                    </a:p>
                  </a:txBody>
                  <a:tcPr/>
                </a:tc>
                <a:tc>
                  <a:txBody>
                    <a:bodyPr/>
                    <a:lstStyle/>
                    <a:p>
                      <a:pPr algn="ctr"/>
                      <a:r>
                        <a:rPr lang="zh-CN" altLang="en-US" sz="2800" b="1" dirty="0" smtClean="0">
                          <a:solidFill>
                            <a:srgbClr val="FF0000"/>
                          </a:solidFill>
                        </a:rPr>
                        <a:t>马列主义</a:t>
                      </a:r>
                      <a:endParaRPr lang="zh-CN" altLang="en-US" sz="2800" b="1" dirty="0">
                        <a:solidFill>
                          <a:srgbClr val="FF0000"/>
                        </a:solidFill>
                      </a:endParaRPr>
                    </a:p>
                  </a:txBody>
                  <a:tcPr/>
                </a:tc>
                <a:tc>
                  <a:txBody>
                    <a:bodyPr/>
                    <a:lstStyle/>
                    <a:p>
                      <a:r>
                        <a:rPr lang="zh-CN" altLang="en-US" sz="2800" b="1" dirty="0" smtClean="0">
                          <a:solidFill>
                            <a:srgbClr val="FF0000"/>
                          </a:solidFill>
                        </a:rPr>
                        <a:t>表达效果</a:t>
                      </a:r>
                      <a:endParaRPr lang="zh-CN" altLang="en-US" sz="2800" b="1" dirty="0">
                        <a:solidFill>
                          <a:srgbClr val="FF0000"/>
                        </a:solidFill>
                      </a:endParaRPr>
                    </a:p>
                  </a:txBody>
                  <a:tcPr/>
                </a:tc>
              </a:tr>
              <a:tr h="612068">
                <a:tc>
                  <a:txBody>
                    <a:bodyPr/>
                    <a:lstStyle/>
                    <a:p>
                      <a:r>
                        <a:rPr lang="zh-CN" altLang="en-US" sz="2800" b="1" dirty="0" smtClean="0">
                          <a:solidFill>
                            <a:srgbClr val="0000FF"/>
                          </a:solidFill>
                        </a:rPr>
                        <a:t>表现</a:t>
                      </a:r>
                      <a:endParaRPr lang="en-US" altLang="zh-CN" sz="2800" b="1" dirty="0" smtClean="0">
                        <a:solidFill>
                          <a:srgbClr val="0000FF"/>
                        </a:solidFill>
                      </a:endParaRPr>
                    </a:p>
                    <a:p>
                      <a:endParaRPr lang="zh-CN" altLang="en-US" sz="2800" b="1" dirty="0">
                        <a:solidFill>
                          <a:srgbClr val="0000FF"/>
                        </a:solidFill>
                      </a:endParaRPr>
                    </a:p>
                  </a:txBody>
                  <a:tcPr/>
                </a:tc>
                <a:tc>
                  <a:txBody>
                    <a:bodyPr/>
                    <a:lstStyle/>
                    <a:p>
                      <a:endParaRPr lang="zh-CN" altLang="en-US" sz="3200" b="1" dirty="0"/>
                    </a:p>
                  </a:txBody>
                  <a:tcPr/>
                </a:tc>
                <a:tc>
                  <a:txBody>
                    <a:bodyPr/>
                    <a:lstStyle/>
                    <a:p>
                      <a:endParaRPr lang="zh-CN" altLang="en-US" sz="3200" b="1" dirty="0"/>
                    </a:p>
                  </a:txBody>
                  <a:tcPr/>
                </a:tc>
                <a:tc rowSpan="4">
                  <a:txBody>
                    <a:bodyPr/>
                    <a:lstStyle/>
                    <a:p>
                      <a:endParaRPr lang="zh-CN" altLang="en-US" sz="3200" b="1" dirty="0"/>
                    </a:p>
                  </a:txBody>
                  <a:tcPr/>
                </a:tc>
              </a:tr>
              <a:tr h="612068">
                <a:tc>
                  <a:txBody>
                    <a:bodyPr/>
                    <a:lstStyle/>
                    <a:p>
                      <a:r>
                        <a:rPr lang="zh-CN" altLang="en-US" sz="2800" b="1" dirty="0" smtClean="0">
                          <a:solidFill>
                            <a:srgbClr val="0000FF"/>
                          </a:solidFill>
                        </a:rPr>
                        <a:t>特点</a:t>
                      </a:r>
                      <a:endParaRPr lang="en-US" altLang="zh-CN" sz="2800" b="1" dirty="0" smtClean="0">
                        <a:solidFill>
                          <a:srgbClr val="0000FF"/>
                        </a:solidFill>
                      </a:endParaRPr>
                    </a:p>
                    <a:p>
                      <a:endParaRPr lang="zh-CN" altLang="en-US" sz="2800" b="1" dirty="0">
                        <a:solidFill>
                          <a:srgbClr val="0000FF"/>
                        </a:solidFill>
                      </a:endParaRPr>
                    </a:p>
                  </a:txBody>
                  <a:tcPr/>
                </a:tc>
                <a:tc>
                  <a:txBody>
                    <a:bodyPr/>
                    <a:lstStyle/>
                    <a:p>
                      <a:endParaRPr lang="zh-CN" altLang="en-US" sz="3200" b="1" dirty="0"/>
                    </a:p>
                  </a:txBody>
                  <a:tcPr/>
                </a:tc>
                <a:tc>
                  <a:txBody>
                    <a:bodyPr/>
                    <a:lstStyle/>
                    <a:p>
                      <a:endParaRPr lang="zh-CN" altLang="en-US" sz="3200" b="1" dirty="0"/>
                    </a:p>
                  </a:txBody>
                  <a:tcPr/>
                </a:tc>
                <a:tc vMerge="1">
                  <a:txBody>
                    <a:bodyPr/>
                    <a:lstStyle/>
                    <a:p>
                      <a:endParaRPr lang="zh-CN"/>
                    </a:p>
                  </a:txBody>
                  <a:tcPr/>
                </a:tc>
              </a:tr>
              <a:tr h="612068">
                <a:tc>
                  <a:txBody>
                    <a:bodyPr/>
                    <a:lstStyle/>
                    <a:p>
                      <a:r>
                        <a:rPr lang="zh-CN" altLang="en-US" sz="2800" b="1" dirty="0" smtClean="0">
                          <a:solidFill>
                            <a:srgbClr val="0000FF"/>
                          </a:solidFill>
                        </a:rPr>
                        <a:t>实质</a:t>
                      </a:r>
                      <a:endParaRPr lang="en-US" altLang="zh-CN" sz="2800" b="1" dirty="0" smtClean="0">
                        <a:solidFill>
                          <a:srgbClr val="0000FF"/>
                        </a:solidFill>
                      </a:endParaRPr>
                    </a:p>
                    <a:p>
                      <a:endParaRPr lang="zh-CN" altLang="en-US" sz="2800" b="1" dirty="0">
                        <a:solidFill>
                          <a:srgbClr val="0000FF"/>
                        </a:solidFill>
                      </a:endParaRPr>
                    </a:p>
                  </a:txBody>
                  <a:tcPr/>
                </a:tc>
                <a:tc>
                  <a:txBody>
                    <a:bodyPr/>
                    <a:lstStyle/>
                    <a:p>
                      <a:endParaRPr lang="zh-CN" altLang="en-US" sz="3200" b="1" dirty="0"/>
                    </a:p>
                  </a:txBody>
                  <a:tcPr/>
                </a:tc>
                <a:tc>
                  <a:txBody>
                    <a:bodyPr/>
                    <a:lstStyle/>
                    <a:p>
                      <a:endParaRPr lang="zh-CN" altLang="en-US" sz="3200" b="1" dirty="0"/>
                    </a:p>
                  </a:txBody>
                  <a:tcPr/>
                </a:tc>
                <a:tc vMerge="1">
                  <a:txBody>
                    <a:bodyPr/>
                    <a:lstStyle/>
                    <a:p>
                      <a:endParaRPr lang="zh-CN"/>
                    </a:p>
                  </a:txBody>
                  <a:tcPr/>
                </a:tc>
              </a:tr>
              <a:tr h="612068">
                <a:tc>
                  <a:txBody>
                    <a:bodyPr/>
                    <a:lstStyle/>
                    <a:p>
                      <a:r>
                        <a:rPr lang="zh-CN" altLang="en-US" sz="2800" b="1" dirty="0" smtClean="0">
                          <a:solidFill>
                            <a:srgbClr val="0000FF"/>
                          </a:solidFill>
                        </a:rPr>
                        <a:t>影响</a:t>
                      </a:r>
                      <a:endParaRPr lang="zh-CN" altLang="en-US" sz="2800" b="1" dirty="0">
                        <a:solidFill>
                          <a:srgbClr val="0000FF"/>
                        </a:solidFill>
                      </a:endParaRPr>
                    </a:p>
                  </a:txBody>
                  <a:tcPr/>
                </a:tc>
                <a:tc>
                  <a:txBody>
                    <a:bodyPr/>
                    <a:lstStyle/>
                    <a:p>
                      <a:endParaRPr lang="zh-CN" altLang="en-US" sz="3200" b="1" dirty="0"/>
                    </a:p>
                  </a:txBody>
                  <a:tcPr/>
                </a:tc>
                <a:tc>
                  <a:txBody>
                    <a:bodyPr/>
                    <a:lstStyle/>
                    <a:p>
                      <a:endParaRPr lang="zh-CN" altLang="en-US" sz="3200" b="1" dirty="0"/>
                    </a:p>
                  </a:txBody>
                  <a:tcPr/>
                </a:tc>
                <a:tc vMerge="1">
                  <a:txBody>
                    <a:bodyPr/>
                    <a:lstStyle/>
                    <a:p>
                      <a:endParaRPr lang="zh-CN"/>
                    </a:p>
                  </a:txBody>
                  <a:tcPr/>
                </a:tc>
              </a:tr>
            </a:tbl>
          </a:graphicData>
        </a:graphic>
      </p:graphicFrame>
      <p:sp>
        <p:nvSpPr>
          <p:cNvPr id="3" name="TextBox 2"/>
          <p:cNvSpPr txBox="1"/>
          <p:nvPr/>
        </p:nvSpPr>
        <p:spPr>
          <a:xfrm>
            <a:off x="1692276" y="3295499"/>
            <a:ext cx="3827661" cy="1015663"/>
          </a:xfrm>
          <a:prstGeom prst="rect">
            <a:avLst/>
          </a:prstGeom>
          <a:noFill/>
        </p:spPr>
        <p:txBody>
          <a:bodyPr wrap="square" rtlCol="0">
            <a:spAutoFit/>
          </a:bodyPr>
          <a:lstStyle/>
          <a:p>
            <a:r>
              <a:rPr lang="zh-CN" altLang="en-US" sz="2000" dirty="0" smtClean="0">
                <a:latin typeface="黑体" panose="02010609060101010101" pitchFamily="49" charset="-122"/>
                <a:ea typeface="黑体" panose="02010609060101010101" pitchFamily="49" charset="-122"/>
              </a:rPr>
              <a:t>对现状不作系统的周密的研究，对历史只懂希腊不懂中国，</a:t>
            </a:r>
            <a:endParaRPr lang="en-US" altLang="zh-CN" sz="2000" dirty="0" smtClean="0">
              <a:latin typeface="黑体" panose="02010609060101010101" pitchFamily="49" charset="-122"/>
              <a:ea typeface="黑体" panose="02010609060101010101" pitchFamily="49" charset="-122"/>
            </a:endParaRPr>
          </a:p>
          <a:p>
            <a:r>
              <a:rPr lang="zh-CN" altLang="en-US" sz="2000" dirty="0" smtClean="0">
                <a:latin typeface="黑体" panose="02010609060101010101" pitchFamily="49" charset="-122"/>
                <a:ea typeface="黑体" panose="02010609060101010101" pitchFamily="49" charset="-122"/>
              </a:rPr>
              <a:t>对马列主义理论的研究无的放矢</a:t>
            </a:r>
            <a:endParaRPr lang="zh-CN" altLang="en-US" sz="2000" dirty="0">
              <a:latin typeface="黑体" panose="02010609060101010101" pitchFamily="49" charset="-122"/>
              <a:ea typeface="黑体" panose="02010609060101010101" pitchFamily="49" charset="-122"/>
            </a:endParaRPr>
          </a:p>
        </p:txBody>
      </p:sp>
      <p:sp>
        <p:nvSpPr>
          <p:cNvPr id="9" name="TextBox 8"/>
          <p:cNvSpPr txBox="1"/>
          <p:nvPr/>
        </p:nvSpPr>
        <p:spPr>
          <a:xfrm>
            <a:off x="5629740" y="3295499"/>
            <a:ext cx="4104456" cy="1015663"/>
          </a:xfrm>
          <a:prstGeom prst="rect">
            <a:avLst/>
          </a:prstGeom>
          <a:noFill/>
        </p:spPr>
        <p:txBody>
          <a:bodyPr wrap="square" rtlCol="0">
            <a:spAutoFit/>
          </a:bodyPr>
          <a:lstStyle/>
          <a:p>
            <a:r>
              <a:rPr lang="zh-CN" altLang="en-US" sz="2000" dirty="0" smtClean="0">
                <a:latin typeface="黑体" panose="02010609060101010101" pitchFamily="49" charset="-122"/>
                <a:ea typeface="黑体" panose="02010609060101010101" pitchFamily="49" charset="-122"/>
              </a:rPr>
              <a:t>对现状作系统的周密的调查和研究，对历史，不单懂希腊，还要懂中国，对马列主义理论有的放矢地研究</a:t>
            </a:r>
            <a:endParaRPr lang="zh-CN" altLang="en-US" sz="2000" dirty="0">
              <a:latin typeface="黑体" panose="02010609060101010101" pitchFamily="49" charset="-122"/>
              <a:ea typeface="黑体" panose="02010609060101010101" pitchFamily="49" charset="-122"/>
            </a:endParaRPr>
          </a:p>
        </p:txBody>
      </p:sp>
      <p:sp>
        <p:nvSpPr>
          <p:cNvPr id="11" name="TextBox 10"/>
          <p:cNvSpPr txBox="1"/>
          <p:nvPr/>
        </p:nvSpPr>
        <p:spPr>
          <a:xfrm>
            <a:off x="2000815" y="4486820"/>
            <a:ext cx="3377301" cy="707886"/>
          </a:xfrm>
          <a:prstGeom prst="rect">
            <a:avLst/>
          </a:prstGeom>
          <a:noFill/>
        </p:spPr>
        <p:txBody>
          <a:bodyPr wrap="square" rtlCol="0">
            <a:spAutoFit/>
          </a:bodyPr>
          <a:lstStyle/>
          <a:p>
            <a:r>
              <a:rPr lang="zh-CN" altLang="en-US" sz="2000" dirty="0" smtClean="0">
                <a:latin typeface="黑体" panose="02010609060101010101" pitchFamily="49" charset="-122"/>
                <a:ea typeface="黑体" panose="02010609060101010101" pitchFamily="49" charset="-122"/>
              </a:rPr>
              <a:t>只凭主观，忽视客观；</a:t>
            </a:r>
            <a:endParaRPr lang="en-US" altLang="zh-CN" sz="2000" dirty="0" smtClean="0">
              <a:latin typeface="黑体" panose="02010609060101010101" pitchFamily="49" charset="-122"/>
              <a:ea typeface="黑体" panose="02010609060101010101" pitchFamily="49" charset="-122"/>
            </a:endParaRPr>
          </a:p>
          <a:p>
            <a:r>
              <a:rPr lang="zh-CN" altLang="en-US" sz="2000" dirty="0" smtClean="0">
                <a:latin typeface="黑体" panose="02010609060101010101" pitchFamily="49" charset="-122"/>
                <a:ea typeface="黑体" panose="02010609060101010101" pitchFamily="49" charset="-122"/>
              </a:rPr>
              <a:t>夸夸其谈，华而不实</a:t>
            </a:r>
            <a:endParaRPr lang="zh-CN" altLang="en-US" sz="2000" dirty="0">
              <a:latin typeface="黑体" panose="02010609060101010101" pitchFamily="49" charset="-122"/>
              <a:ea typeface="黑体" panose="02010609060101010101" pitchFamily="49" charset="-122"/>
            </a:endParaRPr>
          </a:p>
        </p:txBody>
      </p:sp>
      <p:sp>
        <p:nvSpPr>
          <p:cNvPr id="12" name="TextBox 11"/>
          <p:cNvSpPr txBox="1"/>
          <p:nvPr/>
        </p:nvSpPr>
        <p:spPr>
          <a:xfrm>
            <a:off x="5629740" y="4640708"/>
            <a:ext cx="4320480" cy="400110"/>
          </a:xfrm>
          <a:prstGeom prst="rect">
            <a:avLst/>
          </a:prstGeom>
          <a:noFill/>
        </p:spPr>
        <p:txBody>
          <a:bodyPr wrap="square" rtlCol="0">
            <a:spAutoFit/>
          </a:bodyPr>
          <a:lstStyle/>
          <a:p>
            <a:r>
              <a:rPr lang="zh-CN" altLang="en-US" sz="2000" dirty="0" smtClean="0">
                <a:latin typeface="黑体" panose="02010609060101010101" pitchFamily="49" charset="-122"/>
                <a:ea typeface="黑体" panose="02010609060101010101" pitchFamily="49" charset="-122"/>
              </a:rPr>
              <a:t>有的放矢，实事求是</a:t>
            </a:r>
            <a:endParaRPr lang="zh-CN" altLang="en-US" sz="2000" dirty="0">
              <a:latin typeface="黑体" panose="02010609060101010101" pitchFamily="49" charset="-122"/>
              <a:ea typeface="黑体" panose="02010609060101010101" pitchFamily="49" charset="-122"/>
            </a:endParaRPr>
          </a:p>
        </p:txBody>
      </p:sp>
      <p:sp>
        <p:nvSpPr>
          <p:cNvPr id="13" name="TextBox 12"/>
          <p:cNvSpPr txBox="1"/>
          <p:nvPr/>
        </p:nvSpPr>
        <p:spPr>
          <a:xfrm>
            <a:off x="1904771" y="5358702"/>
            <a:ext cx="3383656" cy="707886"/>
          </a:xfrm>
          <a:prstGeom prst="rect">
            <a:avLst/>
          </a:prstGeom>
          <a:noFill/>
        </p:spPr>
        <p:txBody>
          <a:bodyPr wrap="square" rtlCol="0">
            <a:spAutoFit/>
          </a:bodyPr>
          <a:lstStyle/>
          <a:p>
            <a:r>
              <a:rPr lang="zh-CN" altLang="en-US" sz="2000" dirty="0" smtClean="0">
                <a:latin typeface="黑体" panose="02010609060101010101" pitchFamily="49" charset="-122"/>
                <a:ea typeface="黑体" panose="02010609060101010101" pitchFamily="49" charset="-122"/>
              </a:rPr>
              <a:t>反科学、反马克思列宁主义，是党性不纯的一种表现</a:t>
            </a:r>
            <a:endParaRPr lang="zh-CN" altLang="en-US" sz="2000" dirty="0">
              <a:latin typeface="黑体" panose="02010609060101010101" pitchFamily="49" charset="-122"/>
              <a:ea typeface="黑体" panose="02010609060101010101" pitchFamily="49" charset="-122"/>
            </a:endParaRPr>
          </a:p>
        </p:txBody>
      </p:sp>
      <p:sp>
        <p:nvSpPr>
          <p:cNvPr id="14" name="TextBox 13"/>
          <p:cNvSpPr txBox="1"/>
          <p:nvPr/>
        </p:nvSpPr>
        <p:spPr>
          <a:xfrm>
            <a:off x="5519936" y="5358701"/>
            <a:ext cx="4881872" cy="707886"/>
          </a:xfrm>
          <a:prstGeom prst="rect">
            <a:avLst/>
          </a:prstGeom>
          <a:noFill/>
        </p:spPr>
        <p:txBody>
          <a:bodyPr wrap="square" rtlCol="0">
            <a:spAutoFit/>
          </a:bodyPr>
          <a:lstStyle/>
          <a:p>
            <a:r>
              <a:rPr lang="zh-CN" altLang="en-US" sz="2000" dirty="0" smtClean="0">
                <a:latin typeface="黑体" panose="02010609060101010101" pitchFamily="49" charset="-122"/>
                <a:ea typeface="黑体" panose="02010609060101010101" pitchFamily="49" charset="-122"/>
              </a:rPr>
              <a:t>党性的表现，</a:t>
            </a:r>
            <a:endParaRPr lang="en-US" altLang="zh-CN" sz="2000" dirty="0" smtClean="0">
              <a:latin typeface="黑体" panose="02010609060101010101" pitchFamily="49" charset="-122"/>
              <a:ea typeface="黑体" panose="02010609060101010101" pitchFamily="49" charset="-122"/>
            </a:endParaRPr>
          </a:p>
          <a:p>
            <a:r>
              <a:rPr lang="zh-CN" altLang="en-US" sz="2000" dirty="0" smtClean="0">
                <a:latin typeface="黑体" panose="02010609060101010101" pitchFamily="49" charset="-122"/>
                <a:ea typeface="黑体" panose="02010609060101010101" pitchFamily="49" charset="-122"/>
              </a:rPr>
              <a:t>是理论和实际统一的作风</a:t>
            </a:r>
            <a:endParaRPr lang="zh-CN" altLang="en-US" sz="2000" dirty="0">
              <a:latin typeface="黑体" panose="02010609060101010101" pitchFamily="49" charset="-122"/>
              <a:ea typeface="黑体" panose="02010609060101010101" pitchFamily="49" charset="-122"/>
            </a:endParaRPr>
          </a:p>
        </p:txBody>
      </p:sp>
      <p:sp>
        <p:nvSpPr>
          <p:cNvPr id="15" name="TextBox 14"/>
          <p:cNvSpPr txBox="1"/>
          <p:nvPr/>
        </p:nvSpPr>
        <p:spPr>
          <a:xfrm>
            <a:off x="2008591" y="6305202"/>
            <a:ext cx="4320480" cy="400110"/>
          </a:xfrm>
          <a:prstGeom prst="rect">
            <a:avLst/>
          </a:prstGeom>
          <a:noFill/>
        </p:spPr>
        <p:txBody>
          <a:bodyPr wrap="square" rtlCol="0">
            <a:spAutoFit/>
          </a:bodyPr>
          <a:lstStyle/>
          <a:p>
            <a:r>
              <a:rPr lang="zh-CN" altLang="en-US" sz="2000" dirty="0" smtClean="0">
                <a:latin typeface="黑体" panose="02010609060101010101" pitchFamily="49" charset="-122"/>
                <a:ea typeface="黑体" panose="02010609060101010101" pitchFamily="49" charset="-122"/>
              </a:rPr>
              <a:t>害人、害己、害革命</a:t>
            </a:r>
            <a:endParaRPr lang="zh-CN" altLang="en-US" sz="2000" dirty="0">
              <a:latin typeface="黑体" panose="02010609060101010101" pitchFamily="49" charset="-122"/>
              <a:ea typeface="黑体" panose="02010609060101010101" pitchFamily="49" charset="-122"/>
            </a:endParaRPr>
          </a:p>
        </p:txBody>
      </p:sp>
      <p:sp>
        <p:nvSpPr>
          <p:cNvPr id="16" name="TextBox 15"/>
          <p:cNvSpPr txBox="1"/>
          <p:nvPr/>
        </p:nvSpPr>
        <p:spPr>
          <a:xfrm>
            <a:off x="5629740" y="6315095"/>
            <a:ext cx="4320480" cy="400110"/>
          </a:xfrm>
          <a:prstGeom prst="rect">
            <a:avLst/>
          </a:prstGeom>
          <a:noFill/>
        </p:spPr>
        <p:txBody>
          <a:bodyPr wrap="square" rtlCol="0">
            <a:spAutoFit/>
          </a:bodyPr>
          <a:lstStyle/>
          <a:p>
            <a:r>
              <a:rPr lang="zh-CN" altLang="en-US" sz="2000" dirty="0" smtClean="0">
                <a:latin typeface="黑体" panose="02010609060101010101" pitchFamily="49" charset="-122"/>
                <a:ea typeface="黑体" panose="02010609060101010101" pitchFamily="49" charset="-122"/>
              </a:rPr>
              <a:t>利人、</a:t>
            </a:r>
            <a:r>
              <a:rPr lang="zh-CN" altLang="en-US" sz="2000" dirty="0">
                <a:latin typeface="黑体" panose="02010609060101010101" pitchFamily="49" charset="-122"/>
                <a:ea typeface="黑体" panose="02010609060101010101" pitchFamily="49" charset="-122"/>
              </a:rPr>
              <a:t>利</a:t>
            </a:r>
            <a:r>
              <a:rPr lang="zh-CN" altLang="en-US" sz="2000" dirty="0" smtClean="0">
                <a:latin typeface="黑体" panose="02010609060101010101" pitchFamily="49" charset="-122"/>
                <a:ea typeface="黑体" panose="02010609060101010101" pitchFamily="49" charset="-122"/>
              </a:rPr>
              <a:t>己、</a:t>
            </a:r>
            <a:r>
              <a:rPr lang="zh-CN" altLang="en-US" sz="2000" dirty="0">
                <a:latin typeface="黑体" panose="02010609060101010101" pitchFamily="49" charset="-122"/>
                <a:ea typeface="黑体" panose="02010609060101010101" pitchFamily="49" charset="-122"/>
              </a:rPr>
              <a:t>利</a:t>
            </a:r>
            <a:r>
              <a:rPr lang="zh-CN" altLang="en-US" sz="2000" dirty="0" smtClean="0">
                <a:latin typeface="黑体" panose="02010609060101010101" pitchFamily="49" charset="-122"/>
                <a:ea typeface="黑体" panose="02010609060101010101" pitchFamily="49" charset="-122"/>
              </a:rPr>
              <a:t>革命</a:t>
            </a:r>
            <a:endParaRPr lang="zh-CN" altLang="en-US" sz="2000" dirty="0">
              <a:latin typeface="黑体" panose="02010609060101010101" pitchFamily="49" charset="-122"/>
              <a:ea typeface="黑体" panose="02010609060101010101" pitchFamily="49" charset="-122"/>
            </a:endParaRPr>
          </a:p>
        </p:txBody>
      </p:sp>
      <p:sp>
        <p:nvSpPr>
          <p:cNvPr id="17" name="TextBox 16"/>
          <p:cNvSpPr txBox="1"/>
          <p:nvPr/>
        </p:nvSpPr>
        <p:spPr>
          <a:xfrm>
            <a:off x="9795958" y="3475896"/>
            <a:ext cx="1845236" cy="3323987"/>
          </a:xfrm>
          <a:prstGeom prst="rect">
            <a:avLst/>
          </a:prstGeom>
          <a:noFill/>
        </p:spPr>
        <p:txBody>
          <a:bodyPr wrap="square" rtlCol="0">
            <a:spAutoFit/>
          </a:bodyPr>
          <a:lstStyle/>
          <a:p>
            <a:pPr>
              <a:lnSpc>
                <a:spcPct val="150000"/>
              </a:lnSpc>
            </a:pPr>
            <a:r>
              <a:rPr lang="zh-CN" altLang="en-US" sz="2000" dirty="0" smtClean="0">
                <a:latin typeface="黑体" panose="02010609060101010101" pitchFamily="49" charset="-122"/>
                <a:ea typeface="黑体" panose="02010609060101010101" pitchFamily="49" charset="-122"/>
              </a:rPr>
              <a:t>让我们对这两种态度有了全面而深刻的了解，从而抛弃主观主义态度，接受马克思主义态度</a:t>
            </a:r>
            <a:endParaRPr lang="zh-CN" altLang="en-US" sz="2000" dirty="0">
              <a:latin typeface="黑体" panose="02010609060101010101" pitchFamily="49" charset="-122"/>
              <a:ea typeface="黑体" panose="02010609060101010101" pitchFamily="49" charset="-122"/>
            </a:endParaRPr>
          </a:p>
        </p:txBody>
      </p:sp>
      <p:sp>
        <p:nvSpPr>
          <p:cNvPr id="18" name="标题 3"/>
          <p:cNvSpPr txBox="1"/>
          <p:nvPr/>
        </p:nvSpPr>
        <p:spPr>
          <a:xfrm>
            <a:off x="166664" y="476672"/>
            <a:ext cx="12025336" cy="1143000"/>
          </a:xfrm>
          <a:prstGeom prst="rect">
            <a:avLst/>
          </a:prstGeom>
          <a:noFill/>
          <a:ln w="9525">
            <a:noFill/>
          </a:ln>
        </p:spPr>
        <p:txBody>
          <a:bodyPr vert="horz" lIns="91440" tIns="45720" rIns="91440" bIns="45720"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rgbClr val="000000"/>
                </a:solidFill>
                <a:latin typeface="+mj-lt"/>
                <a:ea typeface="+mj-ea"/>
                <a:cs typeface="+mj-cs"/>
              </a:defRPr>
            </a:lvl1pPr>
          </a:lstStyle>
          <a:p>
            <a:r>
              <a:rPr lang="zh-CN" altLang="en-US" sz="4800" dirty="0" smtClean="0">
                <a:solidFill>
                  <a:srgbClr val="0000FF"/>
                </a:solidFill>
                <a:latin typeface="黑体" panose="02010609060101010101" pitchFamily="49" charset="-122"/>
                <a:ea typeface="黑体" panose="02010609060101010101" pitchFamily="49" charset="-122"/>
              </a:rPr>
              <a:t>（</a:t>
            </a:r>
            <a:r>
              <a:rPr lang="zh-CN" altLang="zh-CN" sz="4800" dirty="0" smtClean="0">
                <a:solidFill>
                  <a:srgbClr val="0000FF"/>
                </a:solidFill>
                <a:latin typeface="黑体" panose="02010609060101010101" pitchFamily="49" charset="-122"/>
                <a:ea typeface="黑体" panose="02010609060101010101" pitchFamily="49" charset="-122"/>
              </a:rPr>
              <a:t>三</a:t>
            </a:r>
            <a:r>
              <a:rPr lang="zh-CN" altLang="en-US" sz="4800" dirty="0" smtClean="0">
                <a:solidFill>
                  <a:srgbClr val="0000FF"/>
                </a:solidFill>
                <a:latin typeface="黑体" panose="02010609060101010101" pitchFamily="49" charset="-122"/>
                <a:ea typeface="黑体" panose="02010609060101010101" pitchFamily="49" charset="-122"/>
              </a:rPr>
              <a:t>）</a:t>
            </a:r>
            <a:r>
              <a:rPr lang="zh-CN" altLang="zh-CN" sz="4800" dirty="0" smtClean="0">
                <a:solidFill>
                  <a:srgbClr val="0000FF"/>
                </a:solidFill>
                <a:latin typeface="黑体" panose="02010609060101010101" pitchFamily="49" charset="-122"/>
                <a:ea typeface="黑体" panose="02010609060101010101" pitchFamily="49" charset="-122"/>
              </a:rPr>
              <a:t>对照两种不同的学习态度</a:t>
            </a:r>
            <a:endParaRPr lang="zh-CN" altLang="zh-CN" sz="4800" b="1" dirty="0">
              <a:solidFill>
                <a:srgbClr val="0000FF"/>
              </a:solidFill>
              <a:latin typeface="黑体" panose="02010609060101010101" pitchFamily="49" charset="-122"/>
              <a:ea typeface="黑体" panose="02010609060101010101" pitchFamily="49" charset="-122"/>
            </a:endParaRPr>
          </a:p>
        </p:txBody>
      </p:sp>
      <p:pic>
        <p:nvPicPr>
          <p:cNvPr id="19" name="图片 18" descr="abf26f314e9817d4f19fa34975c4525"/>
          <p:cNvPicPr>
            <a:picLocks noChangeAspect="1"/>
          </p:cNvPicPr>
          <p:nvPr/>
        </p:nvPicPr>
        <p:blipFill>
          <a:blip r:embed="rId3" cstate="print"/>
          <a:stretch>
            <a:fillRect/>
          </a:stretch>
        </p:blipFill>
        <p:spPr>
          <a:xfrm>
            <a:off x="10400030" y="6292852"/>
            <a:ext cx="1626871" cy="424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2" grpId="0"/>
      <p:bldP spid="13" grpId="0"/>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p:cNvSpPr>
            <a:spLocks noGrp="1"/>
          </p:cNvSpPr>
          <p:nvPr>
            <p:ph type="title" idx="4294967295"/>
          </p:nvPr>
        </p:nvSpPr>
        <p:spPr/>
        <p:txBody>
          <a:bodyPr lIns="91440" tIns="45720" rIns="91440" bIns="45720" anchor="ctr" anchorCtr="0"/>
          <a:lstStyle/>
          <a:p>
            <a:r>
              <a:rPr lang="zh-CN" altLang="en-US" sz="4800" dirty="0">
                <a:solidFill>
                  <a:srgbClr val="0000FF"/>
                </a:solidFill>
                <a:latin typeface="黑体" panose="02010609060101010101" pitchFamily="49" charset="-122"/>
                <a:ea typeface="黑体" panose="02010609060101010101" pitchFamily="49" charset="-122"/>
              </a:rPr>
              <a:t>（</a:t>
            </a:r>
            <a:r>
              <a:rPr lang="zh-CN" altLang="zh-CN" sz="4800" dirty="0">
                <a:solidFill>
                  <a:srgbClr val="0000FF"/>
                </a:solidFill>
                <a:latin typeface="黑体" panose="02010609060101010101" pitchFamily="49" charset="-122"/>
                <a:ea typeface="黑体" panose="02010609060101010101" pitchFamily="49" charset="-122"/>
              </a:rPr>
              <a:t>三</a:t>
            </a:r>
            <a:r>
              <a:rPr lang="zh-CN" altLang="en-US" sz="4800" dirty="0">
                <a:solidFill>
                  <a:srgbClr val="0000FF"/>
                </a:solidFill>
                <a:latin typeface="黑体" panose="02010609060101010101" pitchFamily="49" charset="-122"/>
                <a:ea typeface="黑体" panose="02010609060101010101" pitchFamily="49" charset="-122"/>
              </a:rPr>
              <a:t>）</a:t>
            </a:r>
            <a:r>
              <a:rPr lang="zh-CN" altLang="zh-CN" sz="4800" dirty="0">
                <a:solidFill>
                  <a:srgbClr val="0000FF"/>
                </a:solidFill>
                <a:latin typeface="黑体" panose="02010609060101010101" pitchFamily="49" charset="-122"/>
                <a:ea typeface="黑体" panose="02010609060101010101" pitchFamily="49" charset="-122"/>
              </a:rPr>
              <a:t>对照两种不同的</a:t>
            </a:r>
            <a:r>
              <a:rPr lang="zh-CN" altLang="zh-CN" sz="4800" dirty="0" smtClean="0">
                <a:solidFill>
                  <a:srgbClr val="0000FF"/>
                </a:solidFill>
                <a:latin typeface="黑体" panose="02010609060101010101" pitchFamily="49" charset="-122"/>
                <a:ea typeface="黑体" panose="02010609060101010101" pitchFamily="49" charset="-122"/>
              </a:rPr>
              <a:t>学习态度</a:t>
            </a:r>
            <a:endParaRPr lang="zh-CN" altLang="zh-CN" sz="4800" dirty="0">
              <a:solidFill>
                <a:srgbClr val="0000FF"/>
              </a:solidFill>
              <a:latin typeface="黑体" panose="02010609060101010101" pitchFamily="49" charset="-122"/>
              <a:ea typeface="黑体" panose="02010609060101010101" pitchFamily="49" charset="-122"/>
            </a:endParaRPr>
          </a:p>
        </p:txBody>
      </p:sp>
      <p:sp>
        <p:nvSpPr>
          <p:cNvPr id="36867" name="矩形 7"/>
          <p:cNvSpPr/>
          <p:nvPr/>
        </p:nvSpPr>
        <p:spPr>
          <a:xfrm>
            <a:off x="191134" y="1733147"/>
            <a:ext cx="11737513" cy="1930337"/>
          </a:xfrm>
          <a:prstGeom prst="rect">
            <a:avLst/>
          </a:prstGeom>
          <a:noFill/>
          <a:ln w="9525">
            <a:noFill/>
          </a:ln>
        </p:spPr>
        <p:txBody>
          <a:bodyPr wrap="square" anchor="t" anchorCtr="0">
            <a:spAutoFit/>
          </a:bodyPr>
          <a:lstStyle/>
          <a:p>
            <a:pPr>
              <a:lnSpc>
                <a:spcPct val="150000"/>
              </a:lnSpc>
            </a:pPr>
            <a:r>
              <a:rPr lang="zh-CN" altLang="zh-CN" sz="2800" dirty="0">
                <a:solidFill>
                  <a:schemeClr val="tx1"/>
                </a:solidFill>
                <a:latin typeface="黑体" panose="02010609060101010101" pitchFamily="49" charset="-122"/>
                <a:ea typeface="黑体" panose="02010609060101010101" pitchFamily="49" charset="-122"/>
              </a:rPr>
              <a:t>思考</a:t>
            </a:r>
            <a:r>
              <a:rPr lang="zh-CN" altLang="zh-CN" sz="2800" dirty="0" smtClean="0">
                <a:solidFill>
                  <a:schemeClr val="tx1"/>
                </a:solidFill>
                <a:latin typeface="黑体" panose="02010609060101010101" pitchFamily="49" charset="-122"/>
                <a:ea typeface="黑体" panose="02010609060101010101" pitchFamily="49" charset="-122"/>
              </a:rPr>
              <a:t>：</a:t>
            </a:r>
            <a:endParaRPr lang="en-US" altLang="zh-CN" sz="2800" dirty="0" smtClean="0">
              <a:solidFill>
                <a:schemeClr val="tx1"/>
              </a:solidFill>
              <a:latin typeface="黑体" panose="02010609060101010101" pitchFamily="49" charset="-122"/>
              <a:ea typeface="黑体" panose="02010609060101010101" pitchFamily="49" charset="-122"/>
            </a:endParaRPr>
          </a:p>
          <a:p>
            <a:pPr>
              <a:lnSpc>
                <a:spcPct val="150000"/>
              </a:lnSpc>
            </a:pPr>
            <a:r>
              <a:rPr lang="zh-CN" altLang="en-US" sz="2800" dirty="0" smtClean="0">
                <a:solidFill>
                  <a:schemeClr val="tx1"/>
                </a:solidFill>
                <a:latin typeface="黑体" panose="02010609060101010101" pitchFamily="49" charset="-122"/>
                <a:ea typeface="黑体" panose="02010609060101010101" pitchFamily="49" charset="-122"/>
              </a:rPr>
              <a:t>    第三部分先谈主观主义的态度，再谈马克思列宁主义的态度，这个顺序能否互换？</a:t>
            </a:r>
            <a:endParaRPr lang="zh-CN" altLang="zh-CN" sz="3200" dirty="0">
              <a:latin typeface="黑体" panose="02010609060101010101" pitchFamily="49" charset="-122"/>
              <a:ea typeface="黑体" panose="02010609060101010101" pitchFamily="49" charset="-122"/>
            </a:endParaRPr>
          </a:p>
        </p:txBody>
      </p:sp>
      <p:pic>
        <p:nvPicPr>
          <p:cNvPr id="4" name="图片 3" descr="logo2"/>
          <p:cNvPicPr>
            <a:picLocks noChangeAspect="1"/>
          </p:cNvPicPr>
          <p:nvPr/>
        </p:nvPicPr>
        <p:blipFill>
          <a:blip r:embed="rId2" cstate="print"/>
          <a:stretch>
            <a:fillRect/>
          </a:stretch>
        </p:blipFill>
        <p:spPr>
          <a:xfrm>
            <a:off x="191135" y="116205"/>
            <a:ext cx="1501140" cy="397510"/>
          </a:xfrm>
          <a:prstGeom prst="rect">
            <a:avLst/>
          </a:prstGeom>
        </p:spPr>
      </p:pic>
      <p:sp>
        <p:nvSpPr>
          <p:cNvPr id="2" name="TextBox 1"/>
          <p:cNvSpPr txBox="1"/>
          <p:nvPr/>
        </p:nvSpPr>
        <p:spPr>
          <a:xfrm>
            <a:off x="191133" y="3645024"/>
            <a:ext cx="11593499" cy="2677656"/>
          </a:xfrm>
          <a:prstGeom prst="rect">
            <a:avLst/>
          </a:prstGeom>
          <a:noFill/>
        </p:spPr>
        <p:txBody>
          <a:bodyPr wrap="square" rtlCol="0">
            <a:spAutoFit/>
          </a:bodyPr>
          <a:lstStyle/>
          <a:p>
            <a:pPr>
              <a:lnSpc>
                <a:spcPct val="150000"/>
              </a:lnSpc>
            </a:pPr>
            <a:r>
              <a:rPr lang="zh-CN" altLang="en-US" sz="2800" b="1" dirty="0" smtClean="0">
                <a:solidFill>
                  <a:srgbClr val="0000FF"/>
                </a:solidFill>
              </a:rPr>
              <a:t>        不可以。“主观主义”态度承接前文，我们党在学风上存在的问题，指出这些问题的根源和实质即是犯了主观主义错误。然后再谈“马克思列宁主义”态度进行</a:t>
            </a:r>
            <a:r>
              <a:rPr lang="zh-CN" altLang="en-US" sz="2800" b="1" dirty="0">
                <a:solidFill>
                  <a:srgbClr val="0000FF"/>
                </a:solidFill>
              </a:rPr>
              <a:t>对照，进一步论证了“改造我们的学习”的</a:t>
            </a:r>
            <a:r>
              <a:rPr lang="zh-CN" altLang="en-US" sz="2800" b="1" dirty="0" smtClean="0">
                <a:solidFill>
                  <a:srgbClr val="0000FF"/>
                </a:solidFill>
              </a:rPr>
              <a:t>迫切性，同时</a:t>
            </a:r>
            <a:r>
              <a:rPr lang="zh-CN" altLang="en-US" sz="2800" b="1" dirty="0">
                <a:solidFill>
                  <a:srgbClr val="0000FF"/>
                </a:solidFill>
              </a:rPr>
              <a:t>为改造学习指明了</a:t>
            </a:r>
            <a:r>
              <a:rPr lang="zh-CN" altLang="en-US" sz="2800" b="1" dirty="0" smtClean="0">
                <a:solidFill>
                  <a:srgbClr val="0000FF"/>
                </a:solidFill>
              </a:rPr>
              <a:t>方向，为</a:t>
            </a:r>
            <a:r>
              <a:rPr lang="zh-CN" altLang="en-US" sz="2800" b="1" dirty="0">
                <a:solidFill>
                  <a:srgbClr val="0000FF"/>
                </a:solidFill>
              </a:rPr>
              <a:t>下文第四</a:t>
            </a:r>
            <a:r>
              <a:rPr lang="zh-CN" altLang="en-US" sz="2800" b="1" dirty="0" smtClean="0">
                <a:solidFill>
                  <a:srgbClr val="0000FF"/>
                </a:solidFill>
              </a:rPr>
              <a:t>部分所提</a:t>
            </a:r>
            <a:r>
              <a:rPr lang="zh-CN" altLang="en-US" sz="2800" b="1" dirty="0">
                <a:solidFill>
                  <a:srgbClr val="0000FF"/>
                </a:solidFill>
              </a:rPr>
              <a:t>建议做</a:t>
            </a:r>
            <a:r>
              <a:rPr lang="zh-CN" altLang="en-US" sz="2800" b="1" dirty="0" smtClean="0">
                <a:solidFill>
                  <a:srgbClr val="0000FF"/>
                </a:solidFill>
              </a:rPr>
              <a:t>铺垫。</a:t>
            </a:r>
            <a:endParaRPr lang="zh-CN" altLang="en-US" sz="2800" b="1" dirty="0">
              <a:solidFill>
                <a:srgbClr val="0000FF"/>
              </a:solidFill>
            </a:endParaRPr>
          </a:p>
        </p:txBody>
      </p:sp>
      <p:sp>
        <p:nvSpPr>
          <p:cNvPr id="7" name="矩形 6"/>
          <p:cNvSpPr/>
          <p:nvPr/>
        </p:nvSpPr>
        <p:spPr>
          <a:xfrm>
            <a:off x="4727850" y="1340769"/>
            <a:ext cx="7112343" cy="523220"/>
          </a:xfrm>
          <a:prstGeom prst="rect">
            <a:avLst/>
          </a:prstGeom>
          <a:solidFill>
            <a:schemeClr val="bg1"/>
          </a:solidFill>
        </p:spPr>
        <p:txBody>
          <a:bodyPr wrap="square">
            <a:spAutoFit/>
          </a:bodyPr>
          <a:lstStyle/>
          <a:p>
            <a:r>
              <a:rPr lang="zh-CN" altLang="zh-CN" sz="2800" dirty="0" smtClean="0">
                <a:solidFill>
                  <a:srgbClr val="FF0000"/>
                </a:solidFill>
                <a:latin typeface="黑体" panose="02010609060101010101" pitchFamily="49" charset="-122"/>
                <a:ea typeface="黑体" panose="02010609060101010101" pitchFamily="49" charset="-122"/>
              </a:rPr>
              <a:t>——</a:t>
            </a:r>
            <a:r>
              <a:rPr lang="zh-CN" altLang="en-US" sz="2800" dirty="0" smtClean="0">
                <a:solidFill>
                  <a:srgbClr val="FF0000"/>
                </a:solidFill>
                <a:latin typeface="黑体" panose="02010609060101010101" pitchFamily="49" charset="-122"/>
                <a:ea typeface="黑体" panose="02010609060101010101" pitchFamily="49" charset="-122"/>
              </a:rPr>
              <a:t>理解问题实质，倡导科学的态度</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8" name="图片 7" descr="abf26f314e9817d4f19fa34975c4525"/>
          <p:cNvPicPr>
            <a:picLocks noChangeAspect="1"/>
          </p:cNvPicPr>
          <p:nvPr/>
        </p:nvPicPr>
        <p:blipFill>
          <a:blip r:embed="rId3" cstate="print"/>
          <a:stretch>
            <a:fillRect/>
          </a:stretch>
        </p:blipFill>
        <p:spPr>
          <a:xfrm>
            <a:off x="10400030" y="6292852"/>
            <a:ext cx="1626871" cy="424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p:cNvSpPr>
            <a:spLocks noGrp="1"/>
          </p:cNvSpPr>
          <p:nvPr>
            <p:ph type="title" idx="4294967295"/>
          </p:nvPr>
        </p:nvSpPr>
        <p:spPr>
          <a:xfrm>
            <a:off x="-94187" y="908720"/>
            <a:ext cx="12025336" cy="1143000"/>
          </a:xfrm>
        </p:spPr>
        <p:txBody>
          <a:bodyPr lIns="91440" tIns="45720" rIns="91440" bIns="45720" anchor="ctr" anchorCtr="0"/>
          <a:lstStyle/>
          <a:p>
            <a:r>
              <a:rPr lang="zh-CN" altLang="en-US" sz="4800" dirty="0">
                <a:solidFill>
                  <a:srgbClr val="0000FF"/>
                </a:solidFill>
                <a:latin typeface="黑体" panose="02010609060101010101" pitchFamily="49" charset="-122"/>
                <a:ea typeface="黑体" panose="02010609060101010101" pitchFamily="49" charset="-122"/>
              </a:rPr>
              <a:t>（</a:t>
            </a:r>
            <a:r>
              <a:rPr lang="zh-CN" altLang="zh-CN" sz="4800" dirty="0">
                <a:solidFill>
                  <a:srgbClr val="0000FF"/>
                </a:solidFill>
                <a:latin typeface="黑体" panose="02010609060101010101" pitchFamily="49" charset="-122"/>
                <a:ea typeface="黑体" panose="02010609060101010101" pitchFamily="49" charset="-122"/>
              </a:rPr>
              <a:t>四</a:t>
            </a:r>
            <a:r>
              <a:rPr lang="zh-CN" altLang="en-US" sz="4800" dirty="0" smtClean="0">
                <a:solidFill>
                  <a:srgbClr val="0000FF"/>
                </a:solidFill>
                <a:latin typeface="黑体" panose="02010609060101010101" pitchFamily="49" charset="-122"/>
                <a:ea typeface="黑体" panose="02010609060101010101" pitchFamily="49" charset="-122"/>
              </a:rPr>
              <a:t>）</a:t>
            </a:r>
            <a:r>
              <a:rPr lang="zh-CN" altLang="zh-CN" sz="4800" dirty="0" smtClean="0">
                <a:solidFill>
                  <a:srgbClr val="0000FF"/>
                </a:solidFill>
                <a:latin typeface="黑体" panose="02010609060101010101" pitchFamily="49" charset="-122"/>
                <a:ea typeface="黑体" panose="02010609060101010101" pitchFamily="49" charset="-122"/>
              </a:rPr>
              <a:t>提出</a:t>
            </a:r>
            <a:r>
              <a:rPr lang="zh-CN" altLang="zh-CN" sz="4800" dirty="0">
                <a:solidFill>
                  <a:srgbClr val="0000FF"/>
                </a:solidFill>
                <a:latin typeface="黑体" panose="02010609060101010101" pitchFamily="49" charset="-122"/>
                <a:ea typeface="黑体" panose="02010609060101010101" pitchFamily="49" charset="-122"/>
              </a:rPr>
              <a:t>改造学习的</a:t>
            </a:r>
            <a:r>
              <a:rPr lang="zh-CN" altLang="zh-CN" sz="4800" dirty="0" smtClean="0">
                <a:solidFill>
                  <a:srgbClr val="0000FF"/>
                </a:solidFill>
                <a:latin typeface="黑体" panose="02010609060101010101" pitchFamily="49" charset="-122"/>
                <a:ea typeface="黑体" panose="02010609060101010101" pitchFamily="49" charset="-122"/>
              </a:rPr>
              <a:t>建议</a:t>
            </a:r>
            <a:r>
              <a:rPr lang="en-US" altLang="zh-CN" sz="4800" dirty="0" smtClean="0">
                <a:solidFill>
                  <a:srgbClr val="0000FF"/>
                </a:solidFill>
                <a:latin typeface="黑体" panose="02010609060101010101" pitchFamily="49" charset="-122"/>
                <a:ea typeface="黑体" panose="02010609060101010101" pitchFamily="49" charset="-122"/>
              </a:rPr>
              <a:t/>
            </a:r>
            <a:br>
              <a:rPr lang="en-US" altLang="zh-CN" sz="4800" dirty="0" smtClean="0">
                <a:solidFill>
                  <a:srgbClr val="0000FF"/>
                </a:solidFill>
                <a:latin typeface="黑体" panose="02010609060101010101" pitchFamily="49" charset="-122"/>
                <a:ea typeface="黑体" panose="02010609060101010101" pitchFamily="49" charset="-122"/>
              </a:rPr>
            </a:br>
            <a:endParaRPr lang="zh-CN" altLang="zh-CN" sz="4800" dirty="0">
              <a:solidFill>
                <a:srgbClr val="0000FF"/>
              </a:solidFill>
              <a:latin typeface="黑体" panose="02010609060101010101" pitchFamily="49" charset="-122"/>
              <a:ea typeface="黑体" panose="02010609060101010101" pitchFamily="49" charset="-122"/>
            </a:endParaRPr>
          </a:p>
        </p:txBody>
      </p:sp>
      <p:sp>
        <p:nvSpPr>
          <p:cNvPr id="36867" name="矩形 7"/>
          <p:cNvSpPr/>
          <p:nvPr/>
        </p:nvSpPr>
        <p:spPr>
          <a:xfrm>
            <a:off x="3647728" y="2276872"/>
            <a:ext cx="5256584" cy="3016210"/>
          </a:xfrm>
          <a:prstGeom prst="rect">
            <a:avLst/>
          </a:prstGeom>
          <a:noFill/>
          <a:ln w="9525">
            <a:noFill/>
          </a:ln>
        </p:spPr>
        <p:txBody>
          <a:bodyPr wrap="square" anchor="t" anchorCtr="0">
            <a:spAutoFit/>
          </a:bodyPr>
          <a:lstStyle/>
          <a:p>
            <a:pPr>
              <a:lnSpc>
                <a:spcPct val="150000"/>
              </a:lnSpc>
            </a:pPr>
            <a:r>
              <a:rPr lang="zh-CN" altLang="zh-CN" sz="2800" dirty="0">
                <a:latin typeface="黑体" panose="02010609060101010101" pitchFamily="49" charset="-122"/>
                <a:ea typeface="黑体" panose="02010609060101010101" pitchFamily="49" charset="-122"/>
              </a:rPr>
              <a:t>①研究周围的环境</a:t>
            </a:r>
            <a:r>
              <a:rPr lang="en-US" altLang="zh-CN" sz="2800" dirty="0">
                <a:latin typeface="黑体" panose="02010609060101010101" pitchFamily="49" charset="-122"/>
                <a:ea typeface="黑体" panose="02010609060101010101" pitchFamily="49" charset="-122"/>
              </a:rPr>
              <a:t>  </a:t>
            </a:r>
            <a:endParaRPr lang="zh-CN" altLang="zh-CN" sz="2800" dirty="0">
              <a:latin typeface="黑体" panose="02010609060101010101" pitchFamily="49" charset="-122"/>
              <a:ea typeface="黑体" panose="02010609060101010101" pitchFamily="49" charset="-122"/>
            </a:endParaRPr>
          </a:p>
          <a:p>
            <a:pPr>
              <a:lnSpc>
                <a:spcPct val="150000"/>
              </a:lnSpc>
            </a:pPr>
            <a:r>
              <a:rPr lang="zh-CN" altLang="zh-CN" sz="2800" dirty="0">
                <a:latin typeface="黑体" panose="02010609060101010101" pitchFamily="49" charset="-122"/>
                <a:ea typeface="黑体" panose="02010609060101010101" pitchFamily="49" charset="-122"/>
              </a:rPr>
              <a:t>②研究中国的历史 </a:t>
            </a:r>
          </a:p>
          <a:p>
            <a:pPr>
              <a:lnSpc>
                <a:spcPct val="150000"/>
              </a:lnSpc>
            </a:pPr>
            <a:r>
              <a:rPr lang="zh-CN" altLang="zh-CN" sz="2800" dirty="0">
                <a:latin typeface="黑体" panose="02010609060101010101" pitchFamily="49" charset="-122"/>
                <a:ea typeface="黑体" panose="02010609060101010101" pitchFamily="49" charset="-122"/>
              </a:rPr>
              <a:t>③理论联系实际</a:t>
            </a:r>
          </a:p>
          <a:p>
            <a:r>
              <a:rPr lang="en-US" altLang="zh-CN" sz="3200" b="1" dirty="0">
                <a:latin typeface="黑体" panose="02010609060101010101" pitchFamily="49" charset="-122"/>
                <a:ea typeface="黑体" panose="02010609060101010101" pitchFamily="49" charset="-122"/>
              </a:rPr>
              <a:t> </a:t>
            </a:r>
            <a:endParaRPr lang="zh-CN" altLang="zh-CN" sz="3200" dirty="0">
              <a:latin typeface="黑体" panose="02010609060101010101" pitchFamily="49" charset="-122"/>
              <a:ea typeface="黑体" panose="02010609060101010101" pitchFamily="49" charset="-122"/>
            </a:endParaRPr>
          </a:p>
          <a:p>
            <a:endParaRPr lang="zh-CN" altLang="zh-CN" sz="3200" dirty="0">
              <a:latin typeface="黑体" panose="02010609060101010101" pitchFamily="49" charset="-122"/>
              <a:ea typeface="黑体" panose="02010609060101010101" pitchFamily="49" charset="-122"/>
            </a:endParaRPr>
          </a:p>
        </p:txBody>
      </p:sp>
      <p:sp>
        <p:nvSpPr>
          <p:cNvPr id="6" name="矩形 5"/>
          <p:cNvSpPr/>
          <p:nvPr/>
        </p:nvSpPr>
        <p:spPr>
          <a:xfrm>
            <a:off x="4787166" y="1525807"/>
            <a:ext cx="5845340" cy="523220"/>
          </a:xfrm>
          <a:prstGeom prst="rect">
            <a:avLst/>
          </a:prstGeom>
          <a:solidFill>
            <a:schemeClr val="bg1"/>
          </a:solidFill>
        </p:spPr>
        <p:txBody>
          <a:bodyPr wrap="square">
            <a:spAutoFit/>
          </a:bodyPr>
          <a:lstStyle/>
          <a:p>
            <a:r>
              <a:rPr lang="zh-CN" altLang="zh-CN" sz="2800" dirty="0" smtClean="0">
                <a:solidFill>
                  <a:srgbClr val="FF0000"/>
                </a:solidFill>
                <a:latin typeface="黑体" panose="02010609060101010101" pitchFamily="49" charset="-122"/>
                <a:ea typeface="黑体" panose="02010609060101010101" pitchFamily="49" charset="-122"/>
              </a:rPr>
              <a:t>——</a:t>
            </a:r>
            <a:r>
              <a:rPr lang="zh-CN" altLang="en-US" sz="2800" dirty="0" smtClean="0">
                <a:solidFill>
                  <a:srgbClr val="FF0000"/>
                </a:solidFill>
                <a:latin typeface="黑体" panose="02010609060101010101" pitchFamily="49" charset="-122"/>
                <a:ea typeface="黑体" panose="02010609060101010101" pitchFamily="49" charset="-122"/>
              </a:rPr>
              <a:t>为</a:t>
            </a:r>
            <a:r>
              <a:rPr lang="zh-CN" altLang="zh-CN" sz="2800" dirty="0" smtClean="0">
                <a:solidFill>
                  <a:srgbClr val="FF0000"/>
                </a:solidFill>
                <a:latin typeface="黑体" panose="02010609060101010101" pitchFamily="49" charset="-122"/>
                <a:ea typeface="黑体" panose="02010609060101010101" pitchFamily="49" charset="-122"/>
              </a:rPr>
              <a:t>改造</a:t>
            </a:r>
            <a:r>
              <a:rPr lang="zh-CN" altLang="zh-CN" sz="2800" dirty="0">
                <a:solidFill>
                  <a:srgbClr val="FF0000"/>
                </a:solidFill>
                <a:latin typeface="黑体" panose="02010609060101010101" pitchFamily="49" charset="-122"/>
                <a:ea typeface="黑体" panose="02010609060101010101" pitchFamily="49" charset="-122"/>
              </a:rPr>
              <a:t>我们的</a:t>
            </a:r>
            <a:r>
              <a:rPr lang="zh-CN" altLang="zh-CN" sz="2800" dirty="0" smtClean="0">
                <a:solidFill>
                  <a:srgbClr val="FF0000"/>
                </a:solidFill>
                <a:latin typeface="黑体" panose="02010609060101010101" pitchFamily="49" charset="-122"/>
                <a:ea typeface="黑体" panose="02010609060101010101" pitchFamily="49" charset="-122"/>
              </a:rPr>
              <a:t>学习</a:t>
            </a:r>
            <a:r>
              <a:rPr lang="zh-CN" altLang="en-US" sz="2800" dirty="0" smtClean="0">
                <a:solidFill>
                  <a:srgbClr val="FF0000"/>
                </a:solidFill>
                <a:latin typeface="黑体" panose="02010609060101010101" pitchFamily="49" charset="-122"/>
                <a:ea typeface="黑体" panose="02010609060101010101" pitchFamily="49" charset="-122"/>
              </a:rPr>
              <a:t>指明途径</a:t>
            </a:r>
            <a:endParaRPr lang="zh-CN" altLang="en-US" sz="2800" dirty="0">
              <a:solidFill>
                <a:srgbClr val="FF0000"/>
              </a:solidFill>
              <a:latin typeface="黑体" panose="02010609060101010101" pitchFamily="49" charset="-122"/>
              <a:ea typeface="黑体" panose="02010609060101010101" pitchFamily="49" charset="-122"/>
            </a:endParaRPr>
          </a:p>
        </p:txBody>
      </p:sp>
      <p:sp>
        <p:nvSpPr>
          <p:cNvPr id="2" name="矩形 1"/>
          <p:cNvSpPr/>
          <p:nvPr/>
        </p:nvSpPr>
        <p:spPr>
          <a:xfrm>
            <a:off x="1271464" y="4868293"/>
            <a:ext cx="9649072" cy="954107"/>
          </a:xfrm>
          <a:prstGeom prst="rect">
            <a:avLst/>
          </a:prstGeom>
        </p:spPr>
        <p:txBody>
          <a:bodyPr wrap="square">
            <a:spAutoFit/>
          </a:bodyPr>
          <a:lstStyle/>
          <a:p>
            <a:r>
              <a:rPr lang="en-US" altLang="zh-CN" sz="2800" dirty="0" smtClean="0">
                <a:solidFill>
                  <a:srgbClr val="0000FF"/>
                </a:solidFill>
                <a:latin typeface="黑体" panose="02010609060101010101" pitchFamily="49" charset="-122"/>
                <a:ea typeface="黑体" panose="02010609060101010101" pitchFamily="49" charset="-122"/>
              </a:rPr>
              <a:t>    </a:t>
            </a:r>
            <a:r>
              <a:rPr lang="zh-CN" altLang="zh-CN" sz="2800" dirty="0" smtClean="0">
                <a:solidFill>
                  <a:srgbClr val="0000FF"/>
                </a:solidFill>
                <a:latin typeface="黑体" panose="02010609060101010101" pitchFamily="49" charset="-122"/>
                <a:ea typeface="黑体" panose="02010609060101010101" pitchFamily="49" charset="-122"/>
              </a:rPr>
              <a:t>做到</a:t>
            </a:r>
            <a:r>
              <a:rPr lang="zh-CN" altLang="zh-CN" sz="2800" dirty="0">
                <a:solidFill>
                  <a:srgbClr val="0000FF"/>
                </a:solidFill>
                <a:latin typeface="黑体" panose="02010609060101010101" pitchFamily="49" charset="-122"/>
                <a:ea typeface="黑体" panose="02010609060101010101" pitchFamily="49" charset="-122"/>
              </a:rPr>
              <a:t>这三点，“我们在学习问题上的这一改造，我相信一定会有好的结果</a:t>
            </a:r>
            <a:r>
              <a:rPr lang="zh-CN" altLang="zh-CN" sz="2800" dirty="0" smtClean="0">
                <a:solidFill>
                  <a:srgbClr val="0000FF"/>
                </a:solidFill>
                <a:latin typeface="黑体" panose="02010609060101010101" pitchFamily="49" charset="-122"/>
                <a:ea typeface="黑体" panose="02010609060101010101" pitchFamily="49" charset="-122"/>
              </a:rPr>
              <a:t>”</a:t>
            </a:r>
            <a:r>
              <a:rPr lang="zh-CN" altLang="en-US" sz="2800" dirty="0" smtClean="0">
                <a:solidFill>
                  <a:srgbClr val="0000FF"/>
                </a:solidFill>
                <a:latin typeface="黑体" panose="02010609060101010101" pitchFamily="49" charset="-122"/>
                <a:ea typeface="黑体" panose="02010609060101010101" pitchFamily="49" charset="-122"/>
              </a:rPr>
              <a:t>。</a:t>
            </a:r>
            <a:endParaRPr lang="zh-CN" altLang="zh-CN" sz="2800" dirty="0">
              <a:solidFill>
                <a:srgbClr val="0000FF"/>
              </a:solidFill>
              <a:latin typeface="黑体" panose="02010609060101010101" pitchFamily="49" charset="-122"/>
              <a:ea typeface="黑体" panose="02010609060101010101" pitchFamily="49" charset="-122"/>
            </a:endParaRPr>
          </a:p>
        </p:txBody>
      </p:sp>
      <p:pic>
        <p:nvPicPr>
          <p:cNvPr id="8" name="图片 7" descr="logo2"/>
          <p:cNvPicPr>
            <a:picLocks noChangeAspect="1"/>
          </p:cNvPicPr>
          <p:nvPr/>
        </p:nvPicPr>
        <p:blipFill>
          <a:blip r:embed="rId2" cstate="print"/>
          <a:stretch>
            <a:fillRect/>
          </a:stretch>
        </p:blipFill>
        <p:spPr>
          <a:xfrm>
            <a:off x="191135" y="116205"/>
            <a:ext cx="1501140" cy="397510"/>
          </a:xfrm>
          <a:prstGeom prst="rect">
            <a:avLst/>
          </a:prstGeom>
        </p:spPr>
      </p:pic>
      <p:pic>
        <p:nvPicPr>
          <p:cNvPr id="9" name="图片 8" descr="abf26f314e9817d4f19fa34975c4525"/>
          <p:cNvPicPr>
            <a:picLocks noChangeAspect="1"/>
          </p:cNvPicPr>
          <p:nvPr/>
        </p:nvPicPr>
        <p:blipFill>
          <a:blip r:embed="rId3" cstate="print"/>
          <a:stretch>
            <a:fillRect/>
          </a:stretch>
        </p:blipFill>
        <p:spPr>
          <a:xfrm>
            <a:off x="10400030" y="6292852"/>
            <a:ext cx="1626871" cy="424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p:cNvSpPr>
            <a:spLocks noGrp="1"/>
          </p:cNvSpPr>
          <p:nvPr>
            <p:ph type="title" idx="4294967295"/>
          </p:nvPr>
        </p:nvSpPr>
        <p:spPr>
          <a:xfrm>
            <a:off x="623392" y="1052736"/>
            <a:ext cx="10972800" cy="1143000"/>
          </a:xfrm>
        </p:spPr>
        <p:txBody>
          <a:bodyPr lIns="91440" tIns="45720" rIns="91440" bIns="45720" anchor="ctr" anchorCtr="0"/>
          <a:lstStyle/>
          <a:p>
            <a:r>
              <a:rPr lang="zh-CN" altLang="en-US" sz="4800" dirty="0" smtClean="0">
                <a:solidFill>
                  <a:srgbClr val="0000FF"/>
                </a:solidFill>
                <a:latin typeface="黑体" panose="02010609060101010101" pitchFamily="49" charset="-122"/>
                <a:ea typeface="黑体" panose="02010609060101010101" pitchFamily="49" charset="-122"/>
              </a:rPr>
              <a:t>改造我们的学习</a:t>
            </a:r>
            <a:endParaRPr lang="zh-CN" altLang="zh-CN" sz="4800" dirty="0">
              <a:solidFill>
                <a:srgbClr val="0000FF"/>
              </a:solidFill>
              <a:latin typeface="黑体" panose="02010609060101010101" pitchFamily="49" charset="-122"/>
              <a:ea typeface="黑体" panose="02010609060101010101" pitchFamily="49" charset="-122"/>
            </a:endParaRPr>
          </a:p>
        </p:txBody>
      </p:sp>
      <p:sp>
        <p:nvSpPr>
          <p:cNvPr id="36867" name="矩形 7"/>
          <p:cNvSpPr/>
          <p:nvPr/>
        </p:nvSpPr>
        <p:spPr>
          <a:xfrm>
            <a:off x="3071665" y="2420890"/>
            <a:ext cx="8455217" cy="1384995"/>
          </a:xfrm>
          <a:prstGeom prst="rect">
            <a:avLst/>
          </a:prstGeom>
          <a:noFill/>
          <a:ln w="9525">
            <a:noFill/>
          </a:ln>
        </p:spPr>
        <p:txBody>
          <a:bodyPr wrap="square" anchor="t" anchorCtr="0">
            <a:spAutoFit/>
          </a:bodyPr>
          <a:lstStyle/>
          <a:p>
            <a:pPr>
              <a:lnSpc>
                <a:spcPct val="150000"/>
              </a:lnSpc>
            </a:pPr>
            <a:r>
              <a:rPr lang="zh-CN" altLang="en-US" sz="2800" b="1" dirty="0">
                <a:solidFill>
                  <a:schemeClr val="tx1"/>
                </a:solidFill>
                <a:latin typeface="黑体" panose="02010609060101010101" pitchFamily="49" charset="-122"/>
                <a:ea typeface="黑体" panose="02010609060101010101" pitchFamily="49" charset="-122"/>
              </a:rPr>
              <a:t>单元学习任务群</a:t>
            </a:r>
            <a:r>
              <a:rPr lang="zh-CN" altLang="en-US" sz="2800" b="1" dirty="0" smtClean="0">
                <a:solidFill>
                  <a:schemeClr val="tx1"/>
                </a:solidFill>
                <a:latin typeface="黑体" panose="02010609060101010101" pitchFamily="49" charset="-122"/>
                <a:ea typeface="黑体" panose="02010609060101010101" pitchFamily="49" charset="-122"/>
              </a:rPr>
              <a:t>：</a:t>
            </a:r>
            <a:r>
              <a:rPr lang="zh-CN" altLang="zh-CN" sz="2800" b="1" dirty="0">
                <a:solidFill>
                  <a:schemeClr val="tx1"/>
                </a:solidFill>
                <a:latin typeface="黑体" panose="02010609060101010101" pitchFamily="49" charset="-122"/>
                <a:ea typeface="黑体" panose="02010609060101010101" pitchFamily="49" charset="-122"/>
              </a:rPr>
              <a:t>科学与文化论著研习</a:t>
            </a:r>
            <a:endParaRPr lang="en-US" altLang="zh-CN" sz="2800" b="1" dirty="0">
              <a:solidFill>
                <a:schemeClr val="tx1"/>
              </a:solidFill>
              <a:latin typeface="黑体" panose="02010609060101010101" pitchFamily="49" charset="-122"/>
              <a:ea typeface="黑体" panose="02010609060101010101" pitchFamily="49" charset="-122"/>
            </a:endParaRPr>
          </a:p>
          <a:p>
            <a:pPr>
              <a:lnSpc>
                <a:spcPct val="150000"/>
              </a:lnSpc>
            </a:pPr>
            <a:r>
              <a:rPr lang="zh-CN" altLang="en-US" sz="2800" b="1" dirty="0" smtClean="0">
                <a:solidFill>
                  <a:schemeClr val="tx1"/>
                </a:solidFill>
                <a:latin typeface="黑体" panose="02010609060101010101" pitchFamily="49" charset="-122"/>
                <a:ea typeface="黑体" panose="02010609060101010101" pitchFamily="49" charset="-122"/>
              </a:rPr>
              <a:t>单元人文主题：理论的价值</a:t>
            </a:r>
            <a:endParaRPr lang="en-US" altLang="zh-CN" sz="2800" b="1" dirty="0" smtClean="0">
              <a:solidFill>
                <a:schemeClr val="tx1"/>
              </a:solidFill>
              <a:latin typeface="黑体" panose="02010609060101010101" pitchFamily="49" charset="-122"/>
              <a:ea typeface="黑体" panose="02010609060101010101" pitchFamily="49" charset="-122"/>
            </a:endParaRPr>
          </a:p>
        </p:txBody>
      </p:sp>
      <p:pic>
        <p:nvPicPr>
          <p:cNvPr id="5" name="图片 4" descr="abf26f314e9817d4f19fa34975c4525"/>
          <p:cNvPicPr>
            <a:picLocks noChangeAspect="1"/>
          </p:cNvPicPr>
          <p:nvPr/>
        </p:nvPicPr>
        <p:blipFill>
          <a:blip r:embed="rId2" cstate="print"/>
          <a:stretch>
            <a:fillRect/>
          </a:stretch>
        </p:blipFill>
        <p:spPr>
          <a:xfrm>
            <a:off x="10400030" y="6292852"/>
            <a:ext cx="1626871" cy="424815"/>
          </a:xfrm>
          <a:prstGeom prst="rect">
            <a:avLst/>
          </a:prstGeom>
        </p:spPr>
      </p:pic>
      <p:pic>
        <p:nvPicPr>
          <p:cNvPr id="7" name="图片 6" descr="logo2"/>
          <p:cNvPicPr>
            <a:picLocks noChangeAspect="1"/>
          </p:cNvPicPr>
          <p:nvPr/>
        </p:nvPicPr>
        <p:blipFill>
          <a:blip r:embed="rId3" cstate="print"/>
          <a:stretch>
            <a:fillRect/>
          </a:stretch>
        </p:blipFill>
        <p:spPr>
          <a:xfrm>
            <a:off x="191135" y="116205"/>
            <a:ext cx="1501140" cy="397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p:cNvSpPr>
            <a:spLocks noGrp="1"/>
          </p:cNvSpPr>
          <p:nvPr>
            <p:ph type="title" idx="4294967295"/>
          </p:nvPr>
        </p:nvSpPr>
        <p:spPr/>
        <p:txBody>
          <a:bodyPr lIns="91440" tIns="45720" rIns="91440" bIns="45720" anchor="ctr" anchorCtr="0"/>
          <a:lstStyle/>
          <a:p>
            <a:r>
              <a:rPr lang="zh-CN" altLang="en-US" sz="4800" dirty="0" smtClean="0">
                <a:solidFill>
                  <a:srgbClr val="0000FF"/>
                </a:solidFill>
                <a:latin typeface="黑体" panose="02010609060101010101" pitchFamily="49" charset="-122"/>
                <a:ea typeface="黑体" panose="02010609060101010101" pitchFamily="49" charset="-122"/>
              </a:rPr>
              <a:t>学习任务二：</a:t>
            </a:r>
            <a:r>
              <a:rPr lang="zh-CN" altLang="zh-CN" sz="4800" dirty="0" smtClean="0">
                <a:solidFill>
                  <a:srgbClr val="0000FF"/>
                </a:solidFill>
                <a:latin typeface="黑体" panose="02010609060101010101" pitchFamily="49" charset="-122"/>
                <a:ea typeface="黑体" panose="02010609060101010101" pitchFamily="49" charset="-122"/>
              </a:rPr>
              <a:t>分析</a:t>
            </a:r>
            <a:r>
              <a:rPr lang="zh-CN" altLang="en-US" sz="4800" dirty="0" smtClean="0">
                <a:solidFill>
                  <a:srgbClr val="0000FF"/>
                </a:solidFill>
                <a:latin typeface="黑体" panose="02010609060101010101" pitchFamily="49" charset="-122"/>
                <a:ea typeface="黑体" panose="02010609060101010101" pitchFamily="49" charset="-122"/>
              </a:rPr>
              <a:t>论证</a:t>
            </a:r>
            <a:r>
              <a:rPr lang="zh-CN" altLang="zh-CN" sz="4800" dirty="0" smtClean="0">
                <a:solidFill>
                  <a:srgbClr val="0000FF"/>
                </a:solidFill>
                <a:latin typeface="黑体" panose="02010609060101010101" pitchFamily="49" charset="-122"/>
                <a:ea typeface="黑体" panose="02010609060101010101" pitchFamily="49" charset="-122"/>
              </a:rPr>
              <a:t>逻辑</a:t>
            </a:r>
            <a:endParaRPr lang="zh-CN" altLang="zh-CN" sz="4800" dirty="0">
              <a:solidFill>
                <a:srgbClr val="0000FF"/>
              </a:solidFill>
              <a:latin typeface="黑体" panose="02010609060101010101" pitchFamily="49" charset="-122"/>
              <a:ea typeface="黑体" panose="02010609060101010101" pitchFamily="49" charset="-122"/>
            </a:endParaRPr>
          </a:p>
        </p:txBody>
      </p:sp>
      <p:sp>
        <p:nvSpPr>
          <p:cNvPr id="36867" name="矩形 7"/>
          <p:cNvSpPr/>
          <p:nvPr/>
        </p:nvSpPr>
        <p:spPr>
          <a:xfrm>
            <a:off x="767408" y="1638537"/>
            <a:ext cx="9001000" cy="6740307"/>
          </a:xfrm>
          <a:prstGeom prst="rect">
            <a:avLst/>
          </a:prstGeom>
          <a:noFill/>
          <a:ln w="9525">
            <a:noFill/>
          </a:ln>
        </p:spPr>
        <p:txBody>
          <a:bodyPr wrap="square" anchor="t" anchorCtr="0">
            <a:spAutoFit/>
          </a:bodyPr>
          <a:lstStyle/>
          <a:p>
            <a:pPr>
              <a:lnSpc>
                <a:spcPct val="150000"/>
              </a:lnSpc>
            </a:pPr>
            <a:r>
              <a:rPr lang="zh-CN" altLang="en-US" sz="2800" b="1" dirty="0" smtClean="0">
                <a:latin typeface="黑体" panose="02010609060101010101" pitchFamily="49" charset="-122"/>
                <a:ea typeface="黑体" panose="02010609060101010101" pitchFamily="49" charset="-122"/>
              </a:rPr>
              <a:t>（一）</a:t>
            </a:r>
            <a:r>
              <a:rPr lang="zh-CN" altLang="zh-CN" sz="2800" b="1" dirty="0" smtClean="0">
                <a:latin typeface="黑体" panose="02010609060101010101" pitchFamily="49" charset="-122"/>
                <a:ea typeface="黑体" panose="02010609060101010101" pitchFamily="49" charset="-122"/>
              </a:rPr>
              <a:t>回顾</a:t>
            </a:r>
            <a:r>
              <a:rPr lang="zh-CN" altLang="zh-CN" sz="2800" b="1" dirty="0">
                <a:latin typeface="黑体" panose="02010609060101010101" pitchFamily="49" charset="-122"/>
                <a:ea typeface="黑体" panose="02010609060101010101" pitchFamily="49" charset="-122"/>
              </a:rPr>
              <a:t>历程，总结经验，肯定</a:t>
            </a:r>
            <a:r>
              <a:rPr lang="zh-CN" altLang="zh-CN" sz="2800" b="1" dirty="0" smtClean="0">
                <a:latin typeface="黑体" panose="02010609060101010101" pitchFamily="49" charset="-122"/>
                <a:ea typeface="黑体" panose="02010609060101010101" pitchFamily="49" charset="-122"/>
              </a:rPr>
              <a:t>成绩</a:t>
            </a:r>
            <a:endParaRPr lang="en-US" altLang="zh-CN" sz="2800" b="1" dirty="0" smtClean="0">
              <a:latin typeface="黑体" panose="02010609060101010101" pitchFamily="49" charset="-122"/>
              <a:ea typeface="黑体" panose="02010609060101010101" pitchFamily="49" charset="-122"/>
            </a:endParaRPr>
          </a:p>
          <a:p>
            <a:pPr>
              <a:lnSpc>
                <a:spcPct val="150000"/>
              </a:lnSpc>
            </a:pPr>
            <a:r>
              <a:rPr lang="zh-CN" altLang="zh-CN" sz="2800" b="1" dirty="0" smtClean="0">
                <a:solidFill>
                  <a:srgbClr val="7030A0"/>
                </a:solidFill>
                <a:latin typeface="黑体" panose="02010609060101010101" pitchFamily="49" charset="-122"/>
                <a:ea typeface="黑体" panose="02010609060101010101" pitchFamily="49" charset="-122"/>
              </a:rPr>
              <a:t>——</a:t>
            </a:r>
            <a:r>
              <a:rPr lang="zh-CN" altLang="zh-CN" sz="2800" b="1" dirty="0">
                <a:solidFill>
                  <a:srgbClr val="7030A0"/>
                </a:solidFill>
                <a:latin typeface="黑体" panose="02010609060101010101" pitchFamily="49" charset="-122"/>
                <a:ea typeface="黑体" panose="02010609060101010101" pitchFamily="49" charset="-122"/>
              </a:rPr>
              <a:t>正面论证改造我们的学习的重要性</a:t>
            </a:r>
            <a:endParaRPr lang="zh-CN" altLang="zh-CN" sz="2800" dirty="0">
              <a:solidFill>
                <a:srgbClr val="7030A0"/>
              </a:solidFill>
              <a:latin typeface="黑体" panose="02010609060101010101" pitchFamily="49" charset="-122"/>
              <a:ea typeface="黑体" panose="02010609060101010101" pitchFamily="49" charset="-122"/>
            </a:endParaRPr>
          </a:p>
          <a:p>
            <a:pPr>
              <a:lnSpc>
                <a:spcPct val="150000"/>
              </a:lnSpc>
            </a:pPr>
            <a:r>
              <a:rPr lang="zh-CN" altLang="en-US" sz="2800" b="1" dirty="0" smtClean="0">
                <a:latin typeface="黑体" panose="02010609060101010101" pitchFamily="49" charset="-122"/>
                <a:ea typeface="黑体" panose="02010609060101010101" pitchFamily="49" charset="-122"/>
              </a:rPr>
              <a:t>（二）</a:t>
            </a:r>
            <a:r>
              <a:rPr lang="zh-CN" altLang="zh-CN" sz="2800" b="1" dirty="0" smtClean="0">
                <a:latin typeface="黑体" panose="02010609060101010101" pitchFamily="49" charset="-122"/>
                <a:ea typeface="黑体" panose="02010609060101010101" pitchFamily="49" charset="-122"/>
              </a:rPr>
              <a:t>分析</a:t>
            </a:r>
            <a:r>
              <a:rPr lang="zh-CN" altLang="zh-CN" sz="2800" b="1" dirty="0">
                <a:latin typeface="黑体" panose="02010609060101010101" pitchFamily="49" charset="-122"/>
                <a:ea typeface="黑体" panose="02010609060101010101" pitchFamily="49" charset="-122"/>
              </a:rPr>
              <a:t>存在的缺点及其</a:t>
            </a:r>
            <a:r>
              <a:rPr lang="zh-CN" altLang="zh-CN" sz="2800" b="1" dirty="0" smtClean="0">
                <a:latin typeface="黑体" panose="02010609060101010101" pitchFamily="49" charset="-122"/>
                <a:ea typeface="黑体" panose="02010609060101010101" pitchFamily="49" charset="-122"/>
              </a:rPr>
              <a:t>危害</a:t>
            </a:r>
            <a:endParaRPr lang="en-US" altLang="zh-CN" sz="2800" b="1" dirty="0" smtClean="0">
              <a:latin typeface="黑体" panose="02010609060101010101" pitchFamily="49" charset="-122"/>
              <a:ea typeface="黑体" panose="02010609060101010101" pitchFamily="49" charset="-122"/>
            </a:endParaRPr>
          </a:p>
          <a:p>
            <a:pPr>
              <a:lnSpc>
                <a:spcPct val="150000"/>
              </a:lnSpc>
            </a:pPr>
            <a:r>
              <a:rPr lang="zh-CN" altLang="zh-CN" sz="2800" b="1" dirty="0" smtClean="0">
                <a:solidFill>
                  <a:srgbClr val="7030A0"/>
                </a:solidFill>
                <a:latin typeface="黑体" panose="02010609060101010101" pitchFamily="49" charset="-122"/>
                <a:ea typeface="黑体" panose="02010609060101010101" pitchFamily="49" charset="-122"/>
              </a:rPr>
              <a:t>——</a:t>
            </a:r>
            <a:r>
              <a:rPr lang="zh-CN" altLang="zh-CN" sz="2800" b="1" dirty="0">
                <a:solidFill>
                  <a:srgbClr val="7030A0"/>
                </a:solidFill>
                <a:latin typeface="黑体" panose="02010609060101010101" pitchFamily="49" charset="-122"/>
                <a:ea typeface="黑体" panose="02010609060101010101" pitchFamily="49" charset="-122"/>
              </a:rPr>
              <a:t>反面论证改造我们的学习的必要性</a:t>
            </a:r>
            <a:endParaRPr lang="zh-CN" altLang="zh-CN" sz="2800" dirty="0">
              <a:solidFill>
                <a:srgbClr val="7030A0"/>
              </a:solidFill>
              <a:latin typeface="黑体" panose="02010609060101010101" pitchFamily="49" charset="-122"/>
              <a:ea typeface="黑体" panose="02010609060101010101" pitchFamily="49" charset="-122"/>
            </a:endParaRPr>
          </a:p>
          <a:p>
            <a:pPr>
              <a:lnSpc>
                <a:spcPct val="150000"/>
              </a:lnSpc>
            </a:pPr>
            <a:r>
              <a:rPr lang="zh-CN" altLang="en-US" sz="2800" b="1" dirty="0" smtClean="0">
                <a:latin typeface="黑体" panose="02010609060101010101" pitchFamily="49" charset="-122"/>
                <a:ea typeface="黑体" panose="02010609060101010101" pitchFamily="49" charset="-122"/>
              </a:rPr>
              <a:t>（</a:t>
            </a:r>
            <a:r>
              <a:rPr lang="zh-CN" altLang="zh-CN" sz="2800" b="1" dirty="0" smtClean="0">
                <a:latin typeface="黑体" panose="02010609060101010101" pitchFamily="49" charset="-122"/>
                <a:ea typeface="黑体" panose="02010609060101010101" pitchFamily="49" charset="-122"/>
              </a:rPr>
              <a:t>三</a:t>
            </a:r>
            <a:r>
              <a:rPr lang="zh-CN" altLang="en-US" sz="2800" b="1" dirty="0" smtClean="0">
                <a:latin typeface="黑体" panose="02010609060101010101" pitchFamily="49" charset="-122"/>
                <a:ea typeface="黑体" panose="02010609060101010101" pitchFamily="49" charset="-122"/>
              </a:rPr>
              <a:t>）</a:t>
            </a:r>
            <a:r>
              <a:rPr lang="zh-CN" altLang="zh-CN" sz="2800" b="1" dirty="0" smtClean="0">
                <a:latin typeface="黑体" panose="02010609060101010101" pitchFamily="49" charset="-122"/>
                <a:ea typeface="黑体" panose="02010609060101010101" pitchFamily="49" charset="-122"/>
              </a:rPr>
              <a:t>对照</a:t>
            </a:r>
            <a:r>
              <a:rPr lang="zh-CN" altLang="zh-CN" sz="2800" b="1" dirty="0">
                <a:latin typeface="黑体" panose="02010609060101010101" pitchFamily="49" charset="-122"/>
                <a:ea typeface="黑体" panose="02010609060101010101" pitchFamily="49" charset="-122"/>
              </a:rPr>
              <a:t>两种不同的</a:t>
            </a:r>
            <a:r>
              <a:rPr lang="zh-CN" altLang="zh-CN" sz="2800" b="1" dirty="0" smtClean="0">
                <a:latin typeface="黑体" panose="02010609060101010101" pitchFamily="49" charset="-122"/>
                <a:ea typeface="黑体" panose="02010609060101010101" pitchFamily="49" charset="-122"/>
              </a:rPr>
              <a:t>学习态度</a:t>
            </a:r>
            <a:endParaRPr lang="en-US" altLang="zh-CN" sz="2800" b="1" dirty="0" smtClean="0">
              <a:latin typeface="黑体" panose="02010609060101010101" pitchFamily="49" charset="-122"/>
              <a:ea typeface="黑体" panose="02010609060101010101" pitchFamily="49" charset="-122"/>
            </a:endParaRPr>
          </a:p>
          <a:p>
            <a:pPr>
              <a:lnSpc>
                <a:spcPct val="150000"/>
              </a:lnSpc>
            </a:pPr>
            <a:r>
              <a:rPr lang="zh-CN" altLang="zh-CN" sz="2800" b="1" dirty="0" smtClean="0">
                <a:solidFill>
                  <a:srgbClr val="7030A0"/>
                </a:solidFill>
                <a:latin typeface="黑体" panose="02010609060101010101" pitchFamily="49" charset="-122"/>
                <a:ea typeface="黑体" panose="02010609060101010101" pitchFamily="49" charset="-122"/>
              </a:rPr>
              <a:t>——</a:t>
            </a:r>
            <a:r>
              <a:rPr lang="zh-CN" altLang="en-US" sz="2800" b="1" dirty="0" smtClean="0">
                <a:solidFill>
                  <a:srgbClr val="7030A0"/>
                </a:solidFill>
                <a:latin typeface="黑体" panose="02010609060101010101" pitchFamily="49" charset="-122"/>
                <a:ea typeface="黑体" panose="02010609060101010101" pitchFamily="49" charset="-122"/>
              </a:rPr>
              <a:t>理解问题实质，倡导科学态度</a:t>
            </a:r>
            <a:endParaRPr lang="en-US" altLang="zh-CN" sz="2800" b="1" dirty="0" smtClean="0">
              <a:solidFill>
                <a:srgbClr val="7030A0"/>
              </a:solidFill>
              <a:latin typeface="黑体" panose="02010609060101010101" pitchFamily="49" charset="-122"/>
              <a:ea typeface="黑体" panose="02010609060101010101" pitchFamily="49" charset="-122"/>
            </a:endParaRPr>
          </a:p>
          <a:p>
            <a:pPr>
              <a:lnSpc>
                <a:spcPct val="150000"/>
              </a:lnSpc>
            </a:pPr>
            <a:r>
              <a:rPr lang="zh-CN" altLang="en-US" sz="2800" b="1" dirty="0" smtClean="0">
                <a:latin typeface="黑体" panose="02010609060101010101" pitchFamily="49" charset="-122"/>
                <a:ea typeface="黑体" panose="02010609060101010101" pitchFamily="49" charset="-122"/>
              </a:rPr>
              <a:t>（</a:t>
            </a:r>
            <a:r>
              <a:rPr lang="zh-CN" altLang="zh-CN" sz="2800" b="1" dirty="0" smtClean="0">
                <a:latin typeface="黑体" panose="02010609060101010101" pitchFamily="49" charset="-122"/>
                <a:ea typeface="黑体" panose="02010609060101010101" pitchFamily="49" charset="-122"/>
              </a:rPr>
              <a:t>四</a:t>
            </a:r>
            <a:r>
              <a:rPr lang="zh-CN" altLang="en-US" sz="2800" b="1" dirty="0" smtClean="0">
                <a:latin typeface="黑体" panose="02010609060101010101" pitchFamily="49" charset="-122"/>
                <a:ea typeface="黑体" panose="02010609060101010101" pitchFamily="49" charset="-122"/>
              </a:rPr>
              <a:t>）</a:t>
            </a:r>
            <a:r>
              <a:rPr lang="zh-CN" altLang="zh-CN" sz="2800" b="1" dirty="0" smtClean="0">
                <a:latin typeface="黑体" panose="02010609060101010101" pitchFamily="49" charset="-122"/>
                <a:ea typeface="黑体" panose="02010609060101010101" pitchFamily="49" charset="-122"/>
              </a:rPr>
              <a:t>提出</a:t>
            </a:r>
            <a:r>
              <a:rPr lang="zh-CN" altLang="zh-CN" sz="2800" b="1" dirty="0">
                <a:latin typeface="黑体" panose="02010609060101010101" pitchFamily="49" charset="-122"/>
                <a:ea typeface="黑体" panose="02010609060101010101" pitchFamily="49" charset="-122"/>
              </a:rPr>
              <a:t>改造学习的</a:t>
            </a:r>
            <a:r>
              <a:rPr lang="zh-CN" altLang="zh-CN" sz="2800" b="1" dirty="0" smtClean="0">
                <a:latin typeface="黑体" panose="02010609060101010101" pitchFamily="49" charset="-122"/>
                <a:ea typeface="黑体" panose="02010609060101010101" pitchFamily="49" charset="-122"/>
              </a:rPr>
              <a:t>建议</a:t>
            </a:r>
            <a:endParaRPr lang="en-US" altLang="zh-CN" sz="2800" b="1" dirty="0" smtClean="0">
              <a:latin typeface="黑体" panose="02010609060101010101" pitchFamily="49" charset="-122"/>
              <a:ea typeface="黑体" panose="02010609060101010101" pitchFamily="49" charset="-122"/>
            </a:endParaRPr>
          </a:p>
          <a:p>
            <a:pPr>
              <a:lnSpc>
                <a:spcPct val="150000"/>
              </a:lnSpc>
            </a:pPr>
            <a:r>
              <a:rPr lang="zh-CN" altLang="zh-CN" sz="2800" b="1" dirty="0" smtClean="0">
                <a:solidFill>
                  <a:srgbClr val="7030A0"/>
                </a:solidFill>
                <a:latin typeface="黑体" panose="02010609060101010101" pitchFamily="49" charset="-122"/>
                <a:ea typeface="黑体" panose="02010609060101010101" pitchFamily="49" charset="-122"/>
              </a:rPr>
              <a:t>——</a:t>
            </a:r>
            <a:r>
              <a:rPr lang="zh-CN" altLang="zh-CN" sz="2800" b="1" dirty="0">
                <a:solidFill>
                  <a:srgbClr val="7030A0"/>
                </a:solidFill>
                <a:latin typeface="黑体" panose="02010609060101010101" pitchFamily="49" charset="-122"/>
                <a:ea typeface="黑体" panose="02010609060101010101" pitchFamily="49" charset="-122"/>
              </a:rPr>
              <a:t>为改造我们的学习指明</a:t>
            </a:r>
            <a:r>
              <a:rPr lang="zh-CN" altLang="zh-CN" sz="2800" b="1" dirty="0" smtClean="0">
                <a:solidFill>
                  <a:srgbClr val="7030A0"/>
                </a:solidFill>
                <a:latin typeface="黑体" panose="02010609060101010101" pitchFamily="49" charset="-122"/>
                <a:ea typeface="黑体" panose="02010609060101010101" pitchFamily="49" charset="-122"/>
              </a:rPr>
              <a:t>途径</a:t>
            </a:r>
            <a:endParaRPr lang="en-US" altLang="zh-CN" sz="2800" b="1" dirty="0" smtClean="0">
              <a:solidFill>
                <a:srgbClr val="7030A0"/>
              </a:solidFill>
              <a:latin typeface="黑体" panose="02010609060101010101" pitchFamily="49" charset="-122"/>
              <a:ea typeface="黑体" panose="02010609060101010101" pitchFamily="49" charset="-122"/>
            </a:endParaRPr>
          </a:p>
          <a:p>
            <a:endParaRPr lang="zh-CN" altLang="zh-CN" sz="3200" dirty="0">
              <a:latin typeface="黑体" panose="02010609060101010101" pitchFamily="49" charset="-122"/>
              <a:ea typeface="黑体" panose="02010609060101010101" pitchFamily="49" charset="-122"/>
            </a:endParaRPr>
          </a:p>
          <a:p>
            <a:r>
              <a:rPr lang="en-US" altLang="zh-CN" sz="3200" b="1" dirty="0">
                <a:latin typeface="黑体" panose="02010609060101010101" pitchFamily="49" charset="-122"/>
                <a:ea typeface="黑体" panose="02010609060101010101" pitchFamily="49" charset="-122"/>
              </a:rPr>
              <a:t> </a:t>
            </a:r>
            <a:endParaRPr lang="zh-CN" altLang="zh-CN" sz="3200" dirty="0">
              <a:latin typeface="黑体" panose="02010609060101010101" pitchFamily="49" charset="-122"/>
              <a:ea typeface="黑体" panose="02010609060101010101" pitchFamily="49" charset="-122"/>
            </a:endParaRPr>
          </a:p>
          <a:p>
            <a:endParaRPr lang="zh-CN" altLang="zh-CN" sz="3200" dirty="0">
              <a:latin typeface="黑体" panose="02010609060101010101" pitchFamily="49" charset="-122"/>
              <a:ea typeface="黑体" panose="02010609060101010101" pitchFamily="49" charset="-122"/>
            </a:endParaRPr>
          </a:p>
        </p:txBody>
      </p:sp>
      <p:sp>
        <p:nvSpPr>
          <p:cNvPr id="2" name="右大括号 1"/>
          <p:cNvSpPr/>
          <p:nvPr/>
        </p:nvSpPr>
        <p:spPr>
          <a:xfrm>
            <a:off x="8040216" y="2636912"/>
            <a:ext cx="144016" cy="1656184"/>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7" name="右大括号 6"/>
          <p:cNvSpPr/>
          <p:nvPr/>
        </p:nvSpPr>
        <p:spPr>
          <a:xfrm>
            <a:off x="9624393" y="1916832"/>
            <a:ext cx="258689" cy="4392488"/>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3" name="矩形 2"/>
          <p:cNvSpPr/>
          <p:nvPr/>
        </p:nvSpPr>
        <p:spPr>
          <a:xfrm>
            <a:off x="8760296" y="2636912"/>
            <a:ext cx="545342" cy="1815882"/>
          </a:xfrm>
          <a:prstGeom prst="rect">
            <a:avLst/>
          </a:prstGeom>
        </p:spPr>
        <p:txBody>
          <a:bodyPr wrap="none">
            <a:spAutoFit/>
          </a:bodyPr>
          <a:lstStyle/>
          <a:p>
            <a:r>
              <a:rPr lang="zh-CN" altLang="zh-CN" sz="2800" b="1" dirty="0" smtClean="0">
                <a:solidFill>
                  <a:srgbClr val="FF0000"/>
                </a:solidFill>
                <a:latin typeface="黑体" panose="02010609060101010101" pitchFamily="49" charset="-122"/>
                <a:ea typeface="黑体" panose="02010609060101010101" pitchFamily="49" charset="-122"/>
              </a:rPr>
              <a:t>正</a:t>
            </a:r>
            <a:endParaRPr lang="en-US" altLang="zh-CN" sz="2800" b="1" dirty="0" smtClean="0">
              <a:solidFill>
                <a:srgbClr val="FF0000"/>
              </a:solidFill>
              <a:latin typeface="黑体" panose="02010609060101010101" pitchFamily="49" charset="-122"/>
              <a:ea typeface="黑体" panose="02010609060101010101" pitchFamily="49" charset="-122"/>
            </a:endParaRPr>
          </a:p>
          <a:p>
            <a:r>
              <a:rPr lang="zh-CN" altLang="zh-CN" sz="2800" b="1" dirty="0" smtClean="0">
                <a:solidFill>
                  <a:srgbClr val="FF0000"/>
                </a:solidFill>
                <a:latin typeface="黑体" panose="02010609060101010101" pitchFamily="49" charset="-122"/>
                <a:ea typeface="黑体" panose="02010609060101010101" pitchFamily="49" charset="-122"/>
              </a:rPr>
              <a:t>反</a:t>
            </a:r>
            <a:endParaRPr lang="en-US" altLang="zh-CN" sz="2800" b="1" dirty="0" smtClean="0">
              <a:solidFill>
                <a:srgbClr val="FF0000"/>
              </a:solidFill>
              <a:latin typeface="黑体" panose="02010609060101010101" pitchFamily="49" charset="-122"/>
              <a:ea typeface="黑体" panose="02010609060101010101" pitchFamily="49" charset="-122"/>
            </a:endParaRPr>
          </a:p>
          <a:p>
            <a:r>
              <a:rPr lang="zh-CN" altLang="zh-CN" sz="2800" b="1" dirty="0" smtClean="0">
                <a:solidFill>
                  <a:srgbClr val="FF0000"/>
                </a:solidFill>
                <a:latin typeface="黑体" panose="02010609060101010101" pitchFamily="49" charset="-122"/>
                <a:ea typeface="黑体" panose="02010609060101010101" pitchFamily="49" charset="-122"/>
              </a:rPr>
              <a:t>对</a:t>
            </a:r>
            <a:endParaRPr lang="en-US" altLang="zh-CN" sz="2800" b="1" dirty="0" smtClean="0">
              <a:solidFill>
                <a:srgbClr val="FF0000"/>
              </a:solidFill>
              <a:latin typeface="黑体" panose="02010609060101010101" pitchFamily="49" charset="-122"/>
              <a:ea typeface="黑体" panose="02010609060101010101" pitchFamily="49" charset="-122"/>
            </a:endParaRPr>
          </a:p>
          <a:p>
            <a:r>
              <a:rPr lang="zh-CN" altLang="zh-CN" sz="2800" b="1" dirty="0" smtClean="0">
                <a:solidFill>
                  <a:srgbClr val="FF0000"/>
                </a:solidFill>
                <a:latin typeface="黑体" panose="02010609060101010101" pitchFamily="49" charset="-122"/>
                <a:ea typeface="黑体" panose="02010609060101010101" pitchFamily="49" charset="-122"/>
              </a:rPr>
              <a:t>照</a:t>
            </a:r>
            <a:endParaRPr lang="zh-CN" altLang="en-US" sz="2800" dirty="0">
              <a:solidFill>
                <a:srgbClr val="FF0000"/>
              </a:solidFill>
              <a:latin typeface="黑体" panose="02010609060101010101" pitchFamily="49" charset="-122"/>
              <a:ea typeface="黑体" panose="02010609060101010101" pitchFamily="49" charset="-122"/>
            </a:endParaRPr>
          </a:p>
        </p:txBody>
      </p:sp>
      <p:sp>
        <p:nvSpPr>
          <p:cNvPr id="9" name="矩形 8"/>
          <p:cNvSpPr/>
          <p:nvPr/>
        </p:nvSpPr>
        <p:spPr>
          <a:xfrm>
            <a:off x="10416481" y="3645026"/>
            <a:ext cx="545342" cy="954107"/>
          </a:xfrm>
          <a:prstGeom prst="rect">
            <a:avLst/>
          </a:prstGeom>
        </p:spPr>
        <p:txBody>
          <a:bodyPr wrap="none">
            <a:spAutoFit/>
          </a:bodyPr>
          <a:lstStyle/>
          <a:p>
            <a:r>
              <a:rPr lang="zh-CN" altLang="en-US" sz="2800" b="1" dirty="0" smtClean="0">
                <a:solidFill>
                  <a:srgbClr val="FF0000"/>
                </a:solidFill>
                <a:latin typeface="黑体" panose="02010609060101010101" pitchFamily="49" charset="-122"/>
                <a:ea typeface="黑体" panose="02010609060101010101" pitchFamily="49" charset="-122"/>
              </a:rPr>
              <a:t>层</a:t>
            </a:r>
            <a:endParaRPr lang="en-US" altLang="zh-CN" sz="2800" b="1" dirty="0" smtClean="0">
              <a:solidFill>
                <a:srgbClr val="FF0000"/>
              </a:solidFill>
              <a:latin typeface="黑体" panose="02010609060101010101" pitchFamily="49" charset="-122"/>
              <a:ea typeface="黑体" panose="02010609060101010101" pitchFamily="49" charset="-122"/>
            </a:endParaRPr>
          </a:p>
          <a:p>
            <a:r>
              <a:rPr lang="zh-CN" altLang="en-US" sz="2800" b="1" dirty="0" smtClean="0">
                <a:solidFill>
                  <a:srgbClr val="FF0000"/>
                </a:solidFill>
                <a:latin typeface="黑体" panose="02010609060101010101" pitchFamily="49" charset="-122"/>
                <a:ea typeface="黑体" panose="02010609060101010101" pitchFamily="49" charset="-122"/>
              </a:rPr>
              <a:t>递</a:t>
            </a:r>
            <a:endParaRPr lang="zh-CN" altLang="en-US" sz="2800" b="1" dirty="0">
              <a:solidFill>
                <a:srgbClr val="FF0000"/>
              </a:solidFill>
              <a:latin typeface="黑体" panose="02010609060101010101" pitchFamily="49" charset="-122"/>
              <a:ea typeface="黑体" panose="02010609060101010101" pitchFamily="49" charset="-122"/>
            </a:endParaRPr>
          </a:p>
        </p:txBody>
      </p:sp>
      <p:pic>
        <p:nvPicPr>
          <p:cNvPr id="10" name="图片 9" descr="logo2"/>
          <p:cNvPicPr>
            <a:picLocks noChangeAspect="1"/>
          </p:cNvPicPr>
          <p:nvPr/>
        </p:nvPicPr>
        <p:blipFill>
          <a:blip r:embed="rId2" cstate="print"/>
          <a:stretch>
            <a:fillRect/>
          </a:stretch>
        </p:blipFill>
        <p:spPr>
          <a:xfrm>
            <a:off x="191135" y="116205"/>
            <a:ext cx="1501140" cy="397510"/>
          </a:xfrm>
          <a:prstGeom prst="rect">
            <a:avLst/>
          </a:prstGeom>
        </p:spPr>
      </p:pic>
      <p:pic>
        <p:nvPicPr>
          <p:cNvPr id="11" name="图片 10" descr="abf26f314e9817d4f19fa34975c4525"/>
          <p:cNvPicPr>
            <a:picLocks noChangeAspect="1"/>
          </p:cNvPicPr>
          <p:nvPr/>
        </p:nvPicPr>
        <p:blipFill>
          <a:blip r:embed="rId3" cstate="print"/>
          <a:stretch>
            <a:fillRect/>
          </a:stretch>
        </p:blipFill>
        <p:spPr>
          <a:xfrm>
            <a:off x="10400030" y="6292852"/>
            <a:ext cx="1626871" cy="424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p:cNvSpPr>
            <a:spLocks noGrp="1"/>
          </p:cNvSpPr>
          <p:nvPr>
            <p:ph type="title" idx="4294967295"/>
          </p:nvPr>
        </p:nvSpPr>
        <p:spPr/>
        <p:txBody>
          <a:bodyPr lIns="91440" tIns="45720" rIns="91440" bIns="45720" anchor="ctr" anchorCtr="0"/>
          <a:lstStyle/>
          <a:p>
            <a:r>
              <a:rPr lang="zh-CN" altLang="en-US" sz="4800" dirty="0" smtClean="0">
                <a:solidFill>
                  <a:srgbClr val="0000FF"/>
                </a:solidFill>
                <a:latin typeface="黑体" panose="02010609060101010101" pitchFamily="49" charset="-122"/>
                <a:ea typeface="黑体" panose="02010609060101010101" pitchFamily="49" charset="-122"/>
              </a:rPr>
              <a:t>学习任务三：</a:t>
            </a:r>
            <a:r>
              <a:rPr lang="zh-CN" altLang="zh-CN" sz="4800" dirty="0">
                <a:solidFill>
                  <a:srgbClr val="0000FF"/>
                </a:solidFill>
                <a:latin typeface="黑体" panose="02010609060101010101" pitchFamily="49" charset="-122"/>
                <a:ea typeface="黑体" panose="02010609060101010101" pitchFamily="49" charset="-122"/>
              </a:rPr>
              <a:t>学习论证</a:t>
            </a:r>
            <a:r>
              <a:rPr lang="zh-CN" altLang="zh-CN" sz="4800" dirty="0" smtClean="0">
                <a:solidFill>
                  <a:srgbClr val="0000FF"/>
                </a:solidFill>
                <a:latin typeface="黑体" panose="02010609060101010101" pitchFamily="49" charset="-122"/>
                <a:ea typeface="黑体" panose="02010609060101010101" pitchFamily="49" charset="-122"/>
              </a:rPr>
              <a:t>方法</a:t>
            </a:r>
            <a:endParaRPr lang="zh-CN" altLang="zh-CN" sz="4800" dirty="0">
              <a:solidFill>
                <a:srgbClr val="0000FF"/>
              </a:solidFill>
              <a:latin typeface="黑体" panose="02010609060101010101" pitchFamily="49" charset="-122"/>
              <a:ea typeface="黑体" panose="02010609060101010101" pitchFamily="49" charset="-122"/>
            </a:endParaRPr>
          </a:p>
        </p:txBody>
      </p:sp>
      <p:sp>
        <p:nvSpPr>
          <p:cNvPr id="36867" name="矩形 7"/>
          <p:cNvSpPr/>
          <p:nvPr/>
        </p:nvSpPr>
        <p:spPr>
          <a:xfrm>
            <a:off x="695400" y="1340768"/>
            <a:ext cx="11233248" cy="1815882"/>
          </a:xfrm>
          <a:prstGeom prst="rect">
            <a:avLst/>
          </a:prstGeom>
          <a:noFill/>
          <a:ln w="9525">
            <a:noFill/>
          </a:ln>
        </p:spPr>
        <p:txBody>
          <a:bodyPr wrap="square" anchor="t" anchorCtr="0">
            <a:spAutoFit/>
          </a:bodyPr>
          <a:lstStyle/>
          <a:p>
            <a:r>
              <a:rPr lang="zh-CN" altLang="zh-CN" sz="2800" dirty="0">
                <a:latin typeface="黑体" panose="02010609060101010101" pitchFamily="49" charset="-122"/>
                <a:ea typeface="黑体" panose="02010609060101010101" pitchFamily="49" charset="-122"/>
              </a:rPr>
              <a:t>以小标题三这一部分为例，分析论证方法，完成</a:t>
            </a:r>
            <a:r>
              <a:rPr lang="zh-CN" altLang="zh-CN" sz="2800" dirty="0" smtClean="0">
                <a:latin typeface="黑体" panose="02010609060101010101" pitchFamily="49" charset="-122"/>
                <a:ea typeface="黑体" panose="02010609060101010101" pitchFamily="49" charset="-122"/>
              </a:rPr>
              <a:t>表格</a:t>
            </a:r>
            <a:endParaRPr lang="en-US" altLang="zh-CN" sz="2800" dirty="0" smtClean="0">
              <a:latin typeface="黑体" panose="02010609060101010101" pitchFamily="49" charset="-122"/>
              <a:ea typeface="黑体" panose="02010609060101010101" pitchFamily="49" charset="-122"/>
            </a:endParaRPr>
          </a:p>
          <a:p>
            <a:endParaRPr lang="zh-CN" altLang="zh-CN" sz="2800" dirty="0">
              <a:latin typeface="黑体" panose="02010609060101010101" pitchFamily="49" charset="-122"/>
              <a:ea typeface="黑体" panose="02010609060101010101" pitchFamily="49" charset="-122"/>
            </a:endParaRPr>
          </a:p>
          <a:p>
            <a:r>
              <a:rPr lang="en-US" altLang="zh-CN" sz="2800" dirty="0">
                <a:latin typeface="黑体" panose="02010609060101010101" pitchFamily="49" charset="-122"/>
                <a:ea typeface="黑体" panose="02010609060101010101" pitchFamily="49" charset="-122"/>
              </a:rPr>
              <a:t> </a:t>
            </a:r>
            <a:endParaRPr lang="zh-CN" altLang="zh-CN" sz="2800" dirty="0">
              <a:latin typeface="黑体" panose="02010609060101010101" pitchFamily="49" charset="-122"/>
              <a:ea typeface="黑体" panose="02010609060101010101" pitchFamily="49" charset="-122"/>
            </a:endParaRPr>
          </a:p>
          <a:p>
            <a:endParaRPr lang="zh-CN" altLang="zh-CN" sz="2800" dirty="0">
              <a:latin typeface="黑体" panose="02010609060101010101" pitchFamily="49" charset="-122"/>
              <a:ea typeface="黑体" panose="02010609060101010101" pitchFamily="49" charset="-122"/>
            </a:endParaRPr>
          </a:p>
        </p:txBody>
      </p:sp>
      <p:graphicFrame>
        <p:nvGraphicFramePr>
          <p:cNvPr id="2" name="表格 1"/>
          <p:cNvGraphicFramePr>
            <a:graphicFrameLocks noGrp="1"/>
          </p:cNvGraphicFramePr>
          <p:nvPr/>
        </p:nvGraphicFramePr>
        <p:xfrm>
          <a:off x="965303" y="2132858"/>
          <a:ext cx="10027245" cy="3456385"/>
        </p:xfrm>
        <a:graphic>
          <a:graphicData uri="http://schemas.openxmlformats.org/drawingml/2006/table">
            <a:tbl>
              <a:tblPr firstRow="1" bandRow="1">
                <a:tableStyleId>{5C22544A-7EE6-4342-B048-85BDC9FD1C3A}</a:tableStyleId>
              </a:tblPr>
              <a:tblGrid>
                <a:gridCol w="3342415"/>
                <a:gridCol w="3342415"/>
                <a:gridCol w="3342415"/>
              </a:tblGrid>
              <a:tr h="691277">
                <a:tc>
                  <a:txBody>
                    <a:bodyPr/>
                    <a:lstStyle/>
                    <a:p>
                      <a:pPr algn="ctr">
                        <a:spcAft>
                          <a:spcPts val="0"/>
                        </a:spcAft>
                      </a:pPr>
                      <a:r>
                        <a:rPr lang="zh-CN" sz="2800" b="1" kern="100" dirty="0" smtClean="0">
                          <a:solidFill>
                            <a:srgbClr val="7030A0"/>
                          </a:solidFill>
                          <a:effectLst/>
                          <a:latin typeface="黑体" panose="02010609060101010101" pitchFamily="49" charset="-122"/>
                          <a:ea typeface="黑体" panose="02010609060101010101" pitchFamily="49" charset="-122"/>
                          <a:cs typeface="Times New Roman" panose="02020603050405020304"/>
                        </a:rPr>
                        <a:t>论证方法</a:t>
                      </a:r>
                      <a:endParaRPr lang="zh-CN" sz="2800" b="1" kern="100" dirty="0">
                        <a:solidFill>
                          <a:srgbClr val="7030A0"/>
                        </a:solidFill>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ctr">
                        <a:spcAft>
                          <a:spcPts val="0"/>
                        </a:spcAft>
                      </a:pPr>
                      <a:r>
                        <a:rPr lang="zh-CN" sz="2800" b="1" kern="100" dirty="0" smtClean="0">
                          <a:solidFill>
                            <a:srgbClr val="7030A0"/>
                          </a:solidFill>
                          <a:effectLst/>
                          <a:latin typeface="黑体" panose="02010609060101010101" pitchFamily="49" charset="-122"/>
                          <a:ea typeface="黑体" panose="02010609060101010101" pitchFamily="49" charset="-122"/>
                          <a:cs typeface="Times New Roman" panose="02020603050405020304"/>
                        </a:rPr>
                        <a:t>例子</a:t>
                      </a:r>
                      <a:endParaRPr lang="zh-CN" sz="2800" b="1" kern="100" dirty="0">
                        <a:solidFill>
                          <a:srgbClr val="7030A0"/>
                        </a:solidFill>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ctr">
                        <a:spcAft>
                          <a:spcPts val="0"/>
                        </a:spcAft>
                      </a:pPr>
                      <a:r>
                        <a:rPr lang="zh-CN" sz="2800" b="1" kern="100" dirty="0">
                          <a:solidFill>
                            <a:srgbClr val="7030A0"/>
                          </a:solidFill>
                          <a:effectLst/>
                          <a:latin typeface="黑体" panose="02010609060101010101" pitchFamily="49" charset="-122"/>
                          <a:ea typeface="黑体" panose="02010609060101010101" pitchFamily="49" charset="-122"/>
                          <a:cs typeface="Times New Roman" panose="02020603050405020304"/>
                        </a:rPr>
                        <a:t>作用</a:t>
                      </a:r>
                    </a:p>
                  </a:txBody>
                  <a:tcPr marL="68580" marR="68580" marT="0" marB="0"/>
                </a:tc>
              </a:tr>
              <a:tr h="691277">
                <a:tc>
                  <a:txBody>
                    <a:bodyPr/>
                    <a:lstStyle/>
                    <a:p>
                      <a:pPr algn="ctr">
                        <a:spcAft>
                          <a:spcPts val="0"/>
                        </a:spcAft>
                      </a:pPr>
                      <a:r>
                        <a:rPr lang="zh-CN" sz="2800" b="0" kern="100" dirty="0">
                          <a:effectLst/>
                          <a:latin typeface="黑体" panose="02010609060101010101" pitchFamily="49" charset="-122"/>
                          <a:ea typeface="黑体" panose="02010609060101010101" pitchFamily="49" charset="-122"/>
                          <a:cs typeface="Times New Roman" panose="02020603050405020304"/>
                        </a:rPr>
                        <a:t>对比论证</a:t>
                      </a:r>
                    </a:p>
                  </a:txBody>
                  <a:tcPr marL="68580" marR="68580" marT="0" marB="0"/>
                </a:tc>
                <a:tc>
                  <a:txBody>
                    <a:bodyPr/>
                    <a:lstStyle/>
                    <a:p>
                      <a:pPr algn="ctr"/>
                      <a:endParaRPr lang="zh-CN" altLang="en-US" sz="2800" b="1" dirty="0">
                        <a:latin typeface="黑体" panose="02010609060101010101" pitchFamily="49" charset="-122"/>
                        <a:ea typeface="黑体" panose="02010609060101010101" pitchFamily="49" charset="-122"/>
                      </a:endParaRPr>
                    </a:p>
                  </a:txBody>
                  <a:tcPr/>
                </a:tc>
                <a:tc>
                  <a:txBody>
                    <a:bodyPr/>
                    <a:lstStyle/>
                    <a:p>
                      <a:pPr algn="ctr"/>
                      <a:endParaRPr lang="zh-CN" altLang="en-US" sz="2800" b="1" dirty="0">
                        <a:latin typeface="黑体" panose="02010609060101010101" pitchFamily="49" charset="-122"/>
                        <a:ea typeface="黑体" panose="02010609060101010101" pitchFamily="49" charset="-122"/>
                      </a:endParaRPr>
                    </a:p>
                  </a:txBody>
                  <a:tcPr/>
                </a:tc>
              </a:tr>
              <a:tr h="691277">
                <a:tc>
                  <a:txBody>
                    <a:bodyPr/>
                    <a:lstStyle/>
                    <a:p>
                      <a:pPr algn="ctr">
                        <a:spcAft>
                          <a:spcPts val="0"/>
                        </a:spcAft>
                      </a:pPr>
                      <a:r>
                        <a:rPr lang="zh-CN" sz="2800" b="0" kern="100" dirty="0">
                          <a:effectLst/>
                          <a:latin typeface="黑体" panose="02010609060101010101" pitchFamily="49" charset="-122"/>
                          <a:ea typeface="黑体" panose="02010609060101010101" pitchFamily="49" charset="-122"/>
                          <a:cs typeface="Times New Roman" panose="02020603050405020304"/>
                        </a:rPr>
                        <a:t>引用论证</a:t>
                      </a:r>
                    </a:p>
                  </a:txBody>
                  <a:tcPr marL="68580" marR="68580" marT="0" marB="0"/>
                </a:tc>
                <a:tc>
                  <a:txBody>
                    <a:bodyPr/>
                    <a:lstStyle/>
                    <a:p>
                      <a:pPr algn="ctr"/>
                      <a:endParaRPr lang="zh-CN" altLang="en-US" sz="2800" b="1" dirty="0">
                        <a:latin typeface="黑体" panose="02010609060101010101" pitchFamily="49" charset="-122"/>
                        <a:ea typeface="黑体" panose="02010609060101010101" pitchFamily="49" charset="-122"/>
                      </a:endParaRPr>
                    </a:p>
                  </a:txBody>
                  <a:tcPr/>
                </a:tc>
                <a:tc>
                  <a:txBody>
                    <a:bodyPr/>
                    <a:lstStyle/>
                    <a:p>
                      <a:pPr algn="ctr"/>
                      <a:endParaRPr lang="zh-CN" altLang="en-US" sz="2800" b="1" dirty="0">
                        <a:latin typeface="黑体" panose="02010609060101010101" pitchFamily="49" charset="-122"/>
                        <a:ea typeface="黑体" panose="02010609060101010101" pitchFamily="49" charset="-122"/>
                      </a:endParaRPr>
                    </a:p>
                  </a:txBody>
                  <a:tcPr/>
                </a:tc>
              </a:tr>
              <a:tr h="691277">
                <a:tc>
                  <a:txBody>
                    <a:bodyPr/>
                    <a:lstStyle/>
                    <a:p>
                      <a:pPr algn="ctr">
                        <a:spcAft>
                          <a:spcPts val="0"/>
                        </a:spcAft>
                      </a:pPr>
                      <a:r>
                        <a:rPr lang="zh-CN" sz="2800" b="0" kern="100" dirty="0">
                          <a:effectLst/>
                          <a:latin typeface="黑体" panose="02010609060101010101" pitchFamily="49" charset="-122"/>
                          <a:ea typeface="黑体" panose="02010609060101010101" pitchFamily="49" charset="-122"/>
                          <a:cs typeface="Times New Roman" panose="02020603050405020304"/>
                        </a:rPr>
                        <a:t>举例论证</a:t>
                      </a:r>
                    </a:p>
                  </a:txBody>
                  <a:tcPr marL="68580" marR="68580" marT="0" marB="0"/>
                </a:tc>
                <a:tc>
                  <a:txBody>
                    <a:bodyPr/>
                    <a:lstStyle/>
                    <a:p>
                      <a:pPr algn="ctr"/>
                      <a:endParaRPr lang="zh-CN" altLang="en-US" sz="2800" b="1" dirty="0">
                        <a:latin typeface="黑体" panose="02010609060101010101" pitchFamily="49" charset="-122"/>
                        <a:ea typeface="黑体" panose="02010609060101010101" pitchFamily="49" charset="-122"/>
                      </a:endParaRPr>
                    </a:p>
                  </a:txBody>
                  <a:tcPr/>
                </a:tc>
                <a:tc>
                  <a:txBody>
                    <a:bodyPr/>
                    <a:lstStyle/>
                    <a:p>
                      <a:pPr algn="ctr"/>
                      <a:endParaRPr lang="zh-CN" altLang="en-US" sz="2800" b="1" dirty="0">
                        <a:latin typeface="黑体" panose="02010609060101010101" pitchFamily="49" charset="-122"/>
                        <a:ea typeface="黑体" panose="02010609060101010101" pitchFamily="49" charset="-122"/>
                      </a:endParaRPr>
                    </a:p>
                  </a:txBody>
                  <a:tcPr/>
                </a:tc>
              </a:tr>
              <a:tr h="691277">
                <a:tc>
                  <a:txBody>
                    <a:bodyPr/>
                    <a:lstStyle/>
                    <a:p>
                      <a:pPr algn="ctr">
                        <a:spcAft>
                          <a:spcPts val="0"/>
                        </a:spcAft>
                      </a:pPr>
                      <a:r>
                        <a:rPr lang="zh-CN" sz="2800" b="0" kern="100" dirty="0">
                          <a:effectLst/>
                          <a:latin typeface="黑体" panose="02010609060101010101" pitchFamily="49" charset="-122"/>
                          <a:ea typeface="黑体" panose="02010609060101010101" pitchFamily="49" charset="-122"/>
                          <a:cs typeface="Times New Roman" panose="02020603050405020304"/>
                        </a:rPr>
                        <a:t>比喻论证</a:t>
                      </a:r>
                    </a:p>
                  </a:txBody>
                  <a:tcPr marL="68580" marR="68580" marT="0" marB="0"/>
                </a:tc>
                <a:tc>
                  <a:txBody>
                    <a:bodyPr/>
                    <a:lstStyle/>
                    <a:p>
                      <a:pPr algn="ctr"/>
                      <a:endParaRPr lang="zh-CN" altLang="en-US" sz="2800" b="1" dirty="0">
                        <a:latin typeface="黑体" panose="02010609060101010101" pitchFamily="49" charset="-122"/>
                        <a:ea typeface="黑体" panose="02010609060101010101" pitchFamily="49" charset="-122"/>
                      </a:endParaRPr>
                    </a:p>
                  </a:txBody>
                  <a:tcPr/>
                </a:tc>
                <a:tc>
                  <a:txBody>
                    <a:bodyPr/>
                    <a:lstStyle/>
                    <a:p>
                      <a:pPr algn="ctr"/>
                      <a:endParaRPr lang="zh-CN" altLang="en-US" sz="2800" b="1" dirty="0">
                        <a:latin typeface="黑体" panose="02010609060101010101" pitchFamily="49" charset="-122"/>
                        <a:ea typeface="黑体" panose="02010609060101010101" pitchFamily="49" charset="-122"/>
                      </a:endParaRPr>
                    </a:p>
                  </a:txBody>
                  <a:tcPr/>
                </a:tc>
              </a:tr>
            </a:tbl>
          </a:graphicData>
        </a:graphic>
      </p:graphicFrame>
      <p:pic>
        <p:nvPicPr>
          <p:cNvPr id="7" name="图片 6" descr="logo2"/>
          <p:cNvPicPr>
            <a:picLocks noChangeAspect="1"/>
          </p:cNvPicPr>
          <p:nvPr/>
        </p:nvPicPr>
        <p:blipFill>
          <a:blip r:embed="rId2" cstate="print"/>
          <a:stretch>
            <a:fillRect/>
          </a:stretch>
        </p:blipFill>
        <p:spPr>
          <a:xfrm>
            <a:off x="191135" y="116205"/>
            <a:ext cx="1501140" cy="397510"/>
          </a:xfrm>
          <a:prstGeom prst="rect">
            <a:avLst/>
          </a:prstGeom>
        </p:spPr>
      </p:pic>
      <p:pic>
        <p:nvPicPr>
          <p:cNvPr id="8" name="图片 7" descr="abf26f314e9817d4f19fa34975c4525"/>
          <p:cNvPicPr>
            <a:picLocks noChangeAspect="1"/>
          </p:cNvPicPr>
          <p:nvPr/>
        </p:nvPicPr>
        <p:blipFill>
          <a:blip r:embed="rId3" cstate="print"/>
          <a:stretch>
            <a:fillRect/>
          </a:stretch>
        </p:blipFill>
        <p:spPr>
          <a:xfrm>
            <a:off x="10400030" y="6292852"/>
            <a:ext cx="1626871" cy="42481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p:cNvSpPr>
            <a:spLocks noGrp="1"/>
          </p:cNvSpPr>
          <p:nvPr>
            <p:ph type="title" idx="4294967295"/>
          </p:nvPr>
        </p:nvSpPr>
        <p:spPr/>
        <p:txBody>
          <a:bodyPr lIns="91440" tIns="45720" rIns="91440" bIns="45720" anchor="ctr" anchorCtr="0"/>
          <a:lstStyle/>
          <a:p>
            <a:r>
              <a:rPr lang="zh-CN" altLang="en-US" sz="4800" dirty="0" smtClean="0">
                <a:solidFill>
                  <a:srgbClr val="0000FF"/>
                </a:solidFill>
                <a:latin typeface="黑体" panose="02010609060101010101" pitchFamily="49" charset="-122"/>
                <a:ea typeface="黑体" panose="02010609060101010101" pitchFamily="49" charset="-122"/>
              </a:rPr>
              <a:t>学习任务三：</a:t>
            </a:r>
            <a:r>
              <a:rPr lang="zh-CN" altLang="zh-CN" sz="4800" dirty="0">
                <a:solidFill>
                  <a:srgbClr val="0000FF"/>
                </a:solidFill>
                <a:latin typeface="黑体" panose="02010609060101010101" pitchFamily="49" charset="-122"/>
                <a:ea typeface="黑体" panose="02010609060101010101" pitchFamily="49" charset="-122"/>
              </a:rPr>
              <a:t>学习论证</a:t>
            </a:r>
            <a:r>
              <a:rPr lang="zh-CN" altLang="zh-CN" sz="4800" dirty="0" smtClean="0">
                <a:solidFill>
                  <a:srgbClr val="0000FF"/>
                </a:solidFill>
                <a:latin typeface="黑体" panose="02010609060101010101" pitchFamily="49" charset="-122"/>
                <a:ea typeface="黑体" panose="02010609060101010101" pitchFamily="49" charset="-122"/>
              </a:rPr>
              <a:t>方法</a:t>
            </a:r>
            <a:endParaRPr lang="zh-CN" altLang="zh-CN" sz="4800" dirty="0">
              <a:solidFill>
                <a:srgbClr val="0000FF"/>
              </a:solidFill>
              <a:latin typeface="黑体" panose="02010609060101010101" pitchFamily="49" charset="-122"/>
              <a:ea typeface="黑体" panose="02010609060101010101" pitchFamily="49" charset="-122"/>
            </a:endParaRPr>
          </a:p>
        </p:txBody>
      </p:sp>
      <p:sp>
        <p:nvSpPr>
          <p:cNvPr id="36867" name="矩形 7"/>
          <p:cNvSpPr/>
          <p:nvPr/>
        </p:nvSpPr>
        <p:spPr>
          <a:xfrm>
            <a:off x="695400" y="1340770"/>
            <a:ext cx="11233248" cy="2062103"/>
          </a:xfrm>
          <a:prstGeom prst="rect">
            <a:avLst/>
          </a:prstGeom>
          <a:noFill/>
          <a:ln w="9525">
            <a:noFill/>
          </a:ln>
        </p:spPr>
        <p:txBody>
          <a:bodyPr wrap="square" anchor="t" anchorCtr="0">
            <a:spAutoFit/>
          </a:bodyPr>
          <a:lstStyle/>
          <a:p>
            <a:r>
              <a:rPr lang="zh-CN" altLang="zh-CN" sz="2800" dirty="0">
                <a:latin typeface="黑体" panose="02010609060101010101" pitchFamily="49" charset="-122"/>
                <a:ea typeface="黑体" panose="02010609060101010101" pitchFamily="49" charset="-122"/>
              </a:rPr>
              <a:t>以小标题三这一部分为例，分析论证方法，完成</a:t>
            </a:r>
            <a:r>
              <a:rPr lang="zh-CN" altLang="zh-CN" sz="2800" dirty="0" smtClean="0">
                <a:latin typeface="黑体" panose="02010609060101010101" pitchFamily="49" charset="-122"/>
                <a:ea typeface="黑体" panose="02010609060101010101" pitchFamily="49" charset="-122"/>
              </a:rPr>
              <a:t>表格</a:t>
            </a:r>
            <a:endParaRPr lang="en-US" altLang="zh-CN" sz="2800" dirty="0" smtClean="0">
              <a:latin typeface="黑体" panose="02010609060101010101" pitchFamily="49" charset="-122"/>
              <a:ea typeface="黑体" panose="02010609060101010101" pitchFamily="49" charset="-122"/>
            </a:endParaRPr>
          </a:p>
          <a:p>
            <a:endParaRPr lang="zh-CN" altLang="zh-CN" sz="3200" b="1" dirty="0">
              <a:latin typeface="黑体" panose="02010609060101010101" pitchFamily="49" charset="-122"/>
              <a:ea typeface="黑体" panose="02010609060101010101" pitchFamily="49" charset="-122"/>
            </a:endParaRPr>
          </a:p>
          <a:p>
            <a:r>
              <a:rPr lang="en-US" altLang="zh-CN" sz="3200" b="1" dirty="0">
                <a:latin typeface="黑体" panose="02010609060101010101" pitchFamily="49" charset="-122"/>
                <a:ea typeface="黑体" panose="02010609060101010101" pitchFamily="49" charset="-122"/>
              </a:rPr>
              <a:t> </a:t>
            </a:r>
            <a:endParaRPr lang="zh-CN" altLang="zh-CN" sz="3200" b="1" dirty="0">
              <a:latin typeface="黑体" panose="02010609060101010101" pitchFamily="49" charset="-122"/>
              <a:ea typeface="黑体" panose="02010609060101010101" pitchFamily="49" charset="-122"/>
            </a:endParaRPr>
          </a:p>
          <a:p>
            <a:endParaRPr lang="zh-CN" altLang="zh-CN" sz="3200" b="1" dirty="0">
              <a:latin typeface="黑体" panose="02010609060101010101" pitchFamily="49" charset="-122"/>
              <a:ea typeface="黑体" panose="02010609060101010101" pitchFamily="49" charset="-122"/>
            </a:endParaRPr>
          </a:p>
        </p:txBody>
      </p:sp>
      <p:graphicFrame>
        <p:nvGraphicFramePr>
          <p:cNvPr id="2" name="表格 1"/>
          <p:cNvGraphicFramePr>
            <a:graphicFrameLocks noGrp="1"/>
          </p:cNvGraphicFramePr>
          <p:nvPr/>
        </p:nvGraphicFramePr>
        <p:xfrm>
          <a:off x="407369" y="2132858"/>
          <a:ext cx="11233249" cy="4531757"/>
        </p:xfrm>
        <a:graphic>
          <a:graphicData uri="http://schemas.openxmlformats.org/drawingml/2006/table">
            <a:tbl>
              <a:tblPr firstRow="1" bandRow="1">
                <a:tableStyleId>{5C22544A-7EE6-4342-B048-85BDC9FD1C3A}</a:tableStyleId>
              </a:tblPr>
              <a:tblGrid>
                <a:gridCol w="3085717"/>
                <a:gridCol w="3395003"/>
                <a:gridCol w="4752529"/>
              </a:tblGrid>
              <a:tr h="691277">
                <a:tc>
                  <a:txBody>
                    <a:bodyPr/>
                    <a:lstStyle/>
                    <a:p>
                      <a:pPr algn="ctr">
                        <a:spcAft>
                          <a:spcPts val="0"/>
                        </a:spcAft>
                      </a:pPr>
                      <a:r>
                        <a:rPr lang="zh-CN" sz="2800" b="0" kern="100" dirty="0">
                          <a:solidFill>
                            <a:srgbClr val="7030A0"/>
                          </a:solidFill>
                          <a:effectLst/>
                          <a:latin typeface="黑体" panose="02010609060101010101" pitchFamily="49" charset="-122"/>
                          <a:ea typeface="黑体" panose="02010609060101010101" pitchFamily="49" charset="-122"/>
                          <a:cs typeface="Times New Roman" panose="02020603050405020304"/>
                        </a:rPr>
                        <a:t>论证方法</a:t>
                      </a:r>
                    </a:p>
                  </a:txBody>
                  <a:tcPr marL="68580" marR="68580" marT="0" marB="0"/>
                </a:tc>
                <a:tc>
                  <a:txBody>
                    <a:bodyPr/>
                    <a:lstStyle/>
                    <a:p>
                      <a:pPr algn="ctr">
                        <a:spcAft>
                          <a:spcPts val="0"/>
                        </a:spcAft>
                      </a:pPr>
                      <a:r>
                        <a:rPr lang="zh-CN" sz="2800" b="0" kern="100" dirty="0">
                          <a:solidFill>
                            <a:srgbClr val="7030A0"/>
                          </a:solidFill>
                          <a:effectLst/>
                          <a:latin typeface="黑体" panose="02010609060101010101" pitchFamily="49" charset="-122"/>
                          <a:ea typeface="黑体" panose="02010609060101010101" pitchFamily="49" charset="-122"/>
                          <a:cs typeface="Times New Roman" panose="02020603050405020304"/>
                        </a:rPr>
                        <a:t>例子</a:t>
                      </a:r>
                    </a:p>
                  </a:txBody>
                  <a:tcPr marL="68580" marR="68580" marT="0" marB="0"/>
                </a:tc>
                <a:tc>
                  <a:txBody>
                    <a:bodyPr/>
                    <a:lstStyle/>
                    <a:p>
                      <a:pPr algn="ctr">
                        <a:spcAft>
                          <a:spcPts val="0"/>
                        </a:spcAft>
                      </a:pPr>
                      <a:r>
                        <a:rPr lang="zh-CN" sz="2800" b="0" kern="100" dirty="0">
                          <a:solidFill>
                            <a:srgbClr val="7030A0"/>
                          </a:solidFill>
                          <a:effectLst/>
                          <a:latin typeface="黑体" panose="02010609060101010101" pitchFamily="49" charset="-122"/>
                          <a:ea typeface="黑体" panose="02010609060101010101" pitchFamily="49" charset="-122"/>
                          <a:cs typeface="Times New Roman" panose="02020603050405020304"/>
                        </a:rPr>
                        <a:t>作用</a:t>
                      </a:r>
                    </a:p>
                  </a:txBody>
                  <a:tcPr marL="68580" marR="68580" marT="0" marB="0"/>
                </a:tc>
              </a:tr>
              <a:tr h="691277">
                <a:tc>
                  <a:txBody>
                    <a:bodyPr/>
                    <a:lstStyle/>
                    <a:p>
                      <a:pPr algn="ctr">
                        <a:spcAft>
                          <a:spcPts val="0"/>
                        </a:spcAft>
                      </a:pPr>
                      <a:r>
                        <a:rPr lang="zh-CN" sz="2800" b="0" kern="100" dirty="0">
                          <a:effectLst/>
                          <a:latin typeface="黑体" panose="02010609060101010101" pitchFamily="49" charset="-122"/>
                          <a:ea typeface="黑体" panose="02010609060101010101" pitchFamily="49" charset="-122"/>
                          <a:cs typeface="Times New Roman" panose="02020603050405020304"/>
                        </a:rPr>
                        <a:t>对比</a:t>
                      </a:r>
                      <a:r>
                        <a:rPr lang="zh-CN" sz="2800" b="0" kern="100" dirty="0" smtClean="0">
                          <a:effectLst/>
                          <a:latin typeface="黑体" panose="02010609060101010101" pitchFamily="49" charset="-122"/>
                          <a:ea typeface="黑体" panose="02010609060101010101" pitchFamily="49" charset="-122"/>
                          <a:cs typeface="Times New Roman" panose="02020603050405020304"/>
                        </a:rPr>
                        <a:t>论证</a:t>
                      </a:r>
                      <a:endParaRPr lang="en-US" altLang="zh-CN" sz="2800" b="0"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0"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0"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0"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0"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0"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0"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0"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zh-CN" sz="2800" b="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ctr"/>
                      <a:endParaRPr lang="en-US" altLang="zh-CN" sz="2800" b="0" dirty="0" smtClean="0">
                        <a:latin typeface="黑体" panose="02010609060101010101" pitchFamily="49" charset="-122"/>
                        <a:ea typeface="黑体" panose="02010609060101010101" pitchFamily="49" charset="-122"/>
                      </a:endParaRPr>
                    </a:p>
                    <a:p>
                      <a:pPr algn="ctr"/>
                      <a:endParaRPr lang="en-US" altLang="zh-CN" sz="2800" b="0" dirty="0" smtClean="0">
                        <a:latin typeface="黑体" panose="02010609060101010101" pitchFamily="49" charset="-122"/>
                        <a:ea typeface="黑体" panose="02010609060101010101" pitchFamily="49" charset="-122"/>
                      </a:endParaRPr>
                    </a:p>
                    <a:p>
                      <a:pPr algn="ctr"/>
                      <a:endParaRPr lang="en-US" altLang="zh-CN" sz="2800" b="0" dirty="0" smtClean="0">
                        <a:latin typeface="黑体" panose="02010609060101010101" pitchFamily="49" charset="-122"/>
                        <a:ea typeface="黑体" panose="02010609060101010101" pitchFamily="49" charset="-122"/>
                      </a:endParaRPr>
                    </a:p>
                    <a:p>
                      <a:pPr algn="ctr"/>
                      <a:endParaRPr lang="en-US" altLang="zh-CN" sz="2800" b="0" dirty="0" smtClean="0">
                        <a:latin typeface="黑体" panose="02010609060101010101" pitchFamily="49" charset="-122"/>
                        <a:ea typeface="黑体" panose="02010609060101010101" pitchFamily="49" charset="-122"/>
                      </a:endParaRPr>
                    </a:p>
                    <a:p>
                      <a:pPr algn="ctr"/>
                      <a:endParaRPr lang="en-US" altLang="zh-CN" sz="2800" b="0" dirty="0" smtClean="0">
                        <a:latin typeface="黑体" panose="02010609060101010101" pitchFamily="49" charset="-122"/>
                        <a:ea typeface="黑体" panose="02010609060101010101" pitchFamily="49" charset="-122"/>
                      </a:endParaRPr>
                    </a:p>
                    <a:p>
                      <a:pPr algn="ctr"/>
                      <a:endParaRPr lang="zh-CN" altLang="en-US" sz="2800" b="0" dirty="0">
                        <a:latin typeface="黑体" panose="02010609060101010101" pitchFamily="49" charset="-122"/>
                        <a:ea typeface="黑体" panose="02010609060101010101" pitchFamily="49" charset="-122"/>
                      </a:endParaRPr>
                    </a:p>
                  </a:txBody>
                  <a:tcPr/>
                </a:tc>
                <a:tc>
                  <a:txBody>
                    <a:bodyPr/>
                    <a:lstStyle/>
                    <a:p>
                      <a:pPr algn="ctr"/>
                      <a:endParaRPr lang="zh-CN" altLang="en-US" sz="2800" b="0" dirty="0">
                        <a:latin typeface="黑体" panose="02010609060101010101" pitchFamily="49" charset="-122"/>
                        <a:ea typeface="黑体" panose="02010609060101010101" pitchFamily="49" charset="-122"/>
                      </a:endParaRPr>
                    </a:p>
                  </a:txBody>
                  <a:tcPr/>
                </a:tc>
              </a:tr>
            </a:tbl>
          </a:graphicData>
        </a:graphic>
      </p:graphicFrame>
      <p:sp>
        <p:nvSpPr>
          <p:cNvPr id="3" name="矩形 2"/>
          <p:cNvSpPr/>
          <p:nvPr/>
        </p:nvSpPr>
        <p:spPr>
          <a:xfrm>
            <a:off x="3719736" y="3228633"/>
            <a:ext cx="2880320" cy="2677656"/>
          </a:xfrm>
          <a:prstGeom prst="rect">
            <a:avLst/>
          </a:prstGeom>
        </p:spPr>
        <p:txBody>
          <a:bodyPr wrap="square">
            <a:spAutoFit/>
          </a:bodyPr>
          <a:lstStyle/>
          <a:p>
            <a:pPr>
              <a:lnSpc>
                <a:spcPct val="150000"/>
              </a:lnSpc>
            </a:pPr>
            <a:r>
              <a:rPr lang="en-US" altLang="zh-CN" sz="2800" dirty="0" smtClean="0">
                <a:solidFill>
                  <a:schemeClr val="tx1"/>
                </a:solidFill>
                <a:latin typeface="黑体" panose="02010609060101010101" pitchFamily="49" charset="-122"/>
                <a:ea typeface="黑体" panose="02010609060101010101" pitchFamily="49" charset="-122"/>
              </a:rPr>
              <a:t>    </a:t>
            </a:r>
            <a:r>
              <a:rPr lang="zh-CN" altLang="zh-CN" sz="2800" dirty="0" smtClean="0">
                <a:solidFill>
                  <a:schemeClr val="tx1"/>
                </a:solidFill>
                <a:latin typeface="黑体" panose="02010609060101010101" pitchFamily="49" charset="-122"/>
                <a:ea typeface="黑体" panose="02010609060101010101" pitchFamily="49" charset="-122"/>
              </a:rPr>
              <a:t>主观主义</a:t>
            </a:r>
            <a:r>
              <a:rPr lang="zh-CN" altLang="zh-CN" sz="2800" dirty="0">
                <a:solidFill>
                  <a:schemeClr val="tx1"/>
                </a:solidFill>
                <a:latin typeface="黑体" panose="02010609060101010101" pitchFamily="49" charset="-122"/>
                <a:ea typeface="黑体" panose="02010609060101010101" pitchFamily="49" charset="-122"/>
              </a:rPr>
              <a:t>的态度和马克思列宁主义的态度</a:t>
            </a:r>
            <a:r>
              <a:rPr lang="zh-CN" altLang="zh-CN" sz="2800" dirty="0" smtClean="0">
                <a:solidFill>
                  <a:schemeClr val="tx1"/>
                </a:solidFill>
                <a:latin typeface="黑体" panose="02010609060101010101" pitchFamily="49" charset="-122"/>
                <a:ea typeface="黑体" panose="02010609060101010101" pitchFamily="49" charset="-122"/>
              </a:rPr>
              <a:t>对比</a:t>
            </a:r>
            <a:r>
              <a:rPr lang="zh-CN" altLang="en-US" sz="2800" dirty="0" smtClean="0">
                <a:solidFill>
                  <a:schemeClr val="tx1"/>
                </a:solidFill>
                <a:latin typeface="黑体" panose="02010609060101010101" pitchFamily="49" charset="-122"/>
                <a:ea typeface="黑体" panose="02010609060101010101" pitchFamily="49" charset="-122"/>
              </a:rPr>
              <a:t>。</a:t>
            </a:r>
            <a:endParaRPr lang="zh-CN" altLang="zh-CN" sz="28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7536160" y="2887683"/>
            <a:ext cx="3816424" cy="3785652"/>
          </a:xfrm>
          <a:prstGeom prst="rect">
            <a:avLst/>
          </a:prstGeom>
        </p:spPr>
        <p:txBody>
          <a:bodyPr wrap="square">
            <a:spAutoFit/>
          </a:bodyPr>
          <a:lstStyle/>
          <a:p>
            <a:pPr>
              <a:lnSpc>
                <a:spcPct val="150000"/>
              </a:lnSpc>
              <a:spcAft>
                <a:spcPts val="0"/>
              </a:spcAft>
            </a:pPr>
            <a:r>
              <a:rPr lang="en-US" altLang="zh-CN" sz="2000" kern="100" dirty="0" smtClean="0">
                <a:solidFill>
                  <a:schemeClr val="dk1"/>
                </a:solidFill>
                <a:latin typeface="黑体" panose="02010609060101010101" pitchFamily="49" charset="-122"/>
                <a:ea typeface="黑体" panose="02010609060101010101" pitchFamily="49" charset="-122"/>
                <a:cs typeface="Times New Roman" panose="02020603050405020304"/>
              </a:rPr>
              <a:t>    </a:t>
            </a:r>
            <a:r>
              <a:rPr lang="zh-CN" altLang="zh-CN" sz="2000" kern="100" dirty="0" smtClean="0">
                <a:solidFill>
                  <a:schemeClr val="dk1"/>
                </a:solidFill>
                <a:latin typeface="黑体" panose="02010609060101010101" pitchFamily="49" charset="-122"/>
                <a:ea typeface="黑体" panose="02010609060101010101" pitchFamily="49" charset="-122"/>
                <a:cs typeface="Times New Roman" panose="02020603050405020304"/>
              </a:rPr>
              <a:t>把</a:t>
            </a:r>
            <a:r>
              <a:rPr lang="zh-CN" altLang="zh-CN" sz="2000" kern="100" dirty="0">
                <a:solidFill>
                  <a:schemeClr val="dk1"/>
                </a:solidFill>
                <a:latin typeface="黑体" panose="02010609060101010101" pitchFamily="49" charset="-122"/>
                <a:ea typeface="黑体" panose="02010609060101010101" pitchFamily="49" charset="-122"/>
                <a:cs typeface="Times New Roman" panose="02020603050405020304"/>
              </a:rPr>
              <a:t>两种对立的学习态度作具体的对照，把反对什么、提倡什么、否定什么、肯定什么，表现得十分鲜明、强烈。</a:t>
            </a:r>
            <a:r>
              <a:rPr lang="zh-CN" altLang="zh-CN" sz="2000" kern="100" dirty="0">
                <a:solidFill>
                  <a:srgbClr val="FF0000"/>
                </a:solidFill>
                <a:latin typeface="黑体" panose="02010609060101010101" pitchFamily="49" charset="-122"/>
                <a:ea typeface="黑体" panose="02010609060101010101" pitchFamily="49" charset="-122"/>
                <a:cs typeface="Times New Roman" panose="02020603050405020304"/>
              </a:rPr>
              <a:t>这比只正面论述给人的印象深刻得多，使我们更能认清主观主义学习态度的严重危害性，使文章具有逻辑性和</a:t>
            </a:r>
            <a:r>
              <a:rPr lang="zh-CN" altLang="zh-CN" sz="2000" kern="100" dirty="0" smtClean="0">
                <a:solidFill>
                  <a:srgbClr val="FF0000"/>
                </a:solidFill>
                <a:latin typeface="黑体" panose="02010609060101010101" pitchFamily="49" charset="-122"/>
                <a:ea typeface="黑体" panose="02010609060101010101" pitchFamily="49" charset="-122"/>
                <a:cs typeface="Times New Roman" panose="02020603050405020304"/>
              </a:rPr>
              <a:t>说服力</a:t>
            </a:r>
            <a:r>
              <a:rPr lang="zh-CN" altLang="en-US" sz="2000" kern="100" dirty="0" smtClean="0">
                <a:solidFill>
                  <a:srgbClr val="FF0000"/>
                </a:solidFill>
                <a:latin typeface="黑体" panose="02010609060101010101" pitchFamily="49" charset="-122"/>
                <a:ea typeface="黑体" panose="02010609060101010101" pitchFamily="49" charset="-122"/>
                <a:cs typeface="Times New Roman" panose="02020603050405020304"/>
              </a:rPr>
              <a:t>。</a:t>
            </a:r>
            <a:endParaRPr lang="zh-CN" altLang="en-US" sz="2000" kern="100" dirty="0">
              <a:solidFill>
                <a:srgbClr val="FF0000"/>
              </a:solidFill>
              <a:latin typeface="黑体" panose="02010609060101010101" pitchFamily="49" charset="-122"/>
              <a:ea typeface="黑体" panose="02010609060101010101" pitchFamily="49" charset="-122"/>
              <a:cs typeface="Times New Roman" panose="02020603050405020304"/>
            </a:endParaRPr>
          </a:p>
        </p:txBody>
      </p:sp>
      <p:pic>
        <p:nvPicPr>
          <p:cNvPr id="9" name="图片 8" descr="logo2"/>
          <p:cNvPicPr>
            <a:picLocks noChangeAspect="1"/>
          </p:cNvPicPr>
          <p:nvPr/>
        </p:nvPicPr>
        <p:blipFill>
          <a:blip r:embed="rId2" cstate="print"/>
          <a:stretch>
            <a:fillRect/>
          </a:stretch>
        </p:blipFill>
        <p:spPr>
          <a:xfrm>
            <a:off x="191135" y="116205"/>
            <a:ext cx="1501140" cy="397510"/>
          </a:xfrm>
          <a:prstGeom prst="rect">
            <a:avLst/>
          </a:prstGeom>
        </p:spPr>
      </p:pic>
      <p:pic>
        <p:nvPicPr>
          <p:cNvPr id="10" name="图片 9" descr="abf26f314e9817d4f19fa34975c4525"/>
          <p:cNvPicPr>
            <a:picLocks noChangeAspect="1"/>
          </p:cNvPicPr>
          <p:nvPr/>
        </p:nvPicPr>
        <p:blipFill>
          <a:blip r:embed="rId3" cstate="print"/>
          <a:stretch>
            <a:fillRect/>
          </a:stretch>
        </p:blipFill>
        <p:spPr>
          <a:xfrm>
            <a:off x="10400030" y="6292852"/>
            <a:ext cx="1626871" cy="424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p:cNvSpPr>
            <a:spLocks noGrp="1"/>
          </p:cNvSpPr>
          <p:nvPr>
            <p:ph type="title" idx="4294967295"/>
          </p:nvPr>
        </p:nvSpPr>
        <p:spPr/>
        <p:txBody>
          <a:bodyPr lIns="91440" tIns="45720" rIns="91440" bIns="45720" anchor="ctr" anchorCtr="0"/>
          <a:lstStyle/>
          <a:p>
            <a:r>
              <a:rPr lang="zh-CN" altLang="en-US" sz="4800" dirty="0" smtClean="0">
                <a:solidFill>
                  <a:srgbClr val="0000FF"/>
                </a:solidFill>
                <a:latin typeface="黑体" panose="02010609060101010101" pitchFamily="49" charset="-122"/>
                <a:ea typeface="黑体" panose="02010609060101010101" pitchFamily="49" charset="-122"/>
              </a:rPr>
              <a:t>学习任务三：</a:t>
            </a:r>
            <a:r>
              <a:rPr lang="zh-CN" altLang="zh-CN" sz="4800" dirty="0">
                <a:solidFill>
                  <a:srgbClr val="0000FF"/>
                </a:solidFill>
                <a:latin typeface="黑体" panose="02010609060101010101" pitchFamily="49" charset="-122"/>
                <a:ea typeface="黑体" panose="02010609060101010101" pitchFamily="49" charset="-122"/>
              </a:rPr>
              <a:t>学习论证</a:t>
            </a:r>
            <a:r>
              <a:rPr lang="zh-CN" altLang="zh-CN" sz="4800" dirty="0" smtClean="0">
                <a:solidFill>
                  <a:srgbClr val="0000FF"/>
                </a:solidFill>
                <a:latin typeface="黑体" panose="02010609060101010101" pitchFamily="49" charset="-122"/>
                <a:ea typeface="黑体" panose="02010609060101010101" pitchFamily="49" charset="-122"/>
              </a:rPr>
              <a:t>方法</a:t>
            </a:r>
            <a:endParaRPr lang="zh-CN" altLang="zh-CN" sz="4800" dirty="0">
              <a:solidFill>
                <a:srgbClr val="0000FF"/>
              </a:solidFill>
              <a:latin typeface="黑体" panose="02010609060101010101" pitchFamily="49" charset="-122"/>
              <a:ea typeface="黑体" panose="02010609060101010101" pitchFamily="49" charset="-122"/>
            </a:endParaRPr>
          </a:p>
        </p:txBody>
      </p:sp>
      <p:sp>
        <p:nvSpPr>
          <p:cNvPr id="36867" name="矩形 7"/>
          <p:cNvSpPr/>
          <p:nvPr/>
        </p:nvSpPr>
        <p:spPr>
          <a:xfrm>
            <a:off x="839416" y="1340770"/>
            <a:ext cx="11089232" cy="2000548"/>
          </a:xfrm>
          <a:prstGeom prst="rect">
            <a:avLst/>
          </a:prstGeom>
          <a:noFill/>
          <a:ln w="9525">
            <a:noFill/>
          </a:ln>
        </p:spPr>
        <p:txBody>
          <a:bodyPr wrap="square" anchor="t" anchorCtr="0">
            <a:spAutoFit/>
          </a:bodyPr>
          <a:lstStyle/>
          <a:p>
            <a:r>
              <a:rPr lang="zh-CN" altLang="zh-CN" sz="2800" dirty="0">
                <a:latin typeface="黑体" panose="02010609060101010101" pitchFamily="49" charset="-122"/>
                <a:ea typeface="黑体" panose="02010609060101010101" pitchFamily="49" charset="-122"/>
              </a:rPr>
              <a:t>以小标题三这一部分为例，分析论证方法，完成</a:t>
            </a:r>
            <a:r>
              <a:rPr lang="zh-CN" altLang="zh-CN" sz="2800" dirty="0" smtClean="0">
                <a:latin typeface="黑体" panose="02010609060101010101" pitchFamily="49" charset="-122"/>
                <a:ea typeface="黑体" panose="02010609060101010101" pitchFamily="49" charset="-122"/>
              </a:rPr>
              <a:t>表格</a:t>
            </a:r>
            <a:endParaRPr lang="en-US" altLang="zh-CN" sz="2800" dirty="0" smtClean="0">
              <a:latin typeface="黑体" panose="02010609060101010101" pitchFamily="49" charset="-122"/>
              <a:ea typeface="黑体" panose="02010609060101010101" pitchFamily="49" charset="-122"/>
            </a:endParaRPr>
          </a:p>
          <a:p>
            <a:endParaRPr lang="zh-CN" altLang="zh-CN" sz="3200" b="1" dirty="0">
              <a:latin typeface="黑体" panose="02010609060101010101" pitchFamily="49" charset="-122"/>
              <a:ea typeface="黑体" panose="02010609060101010101" pitchFamily="49" charset="-122"/>
            </a:endParaRPr>
          </a:p>
          <a:p>
            <a:r>
              <a:rPr lang="en-US" altLang="zh-CN" sz="3200" b="1" dirty="0">
                <a:latin typeface="黑体" panose="02010609060101010101" pitchFamily="49" charset="-122"/>
                <a:ea typeface="黑体" panose="02010609060101010101" pitchFamily="49" charset="-122"/>
              </a:rPr>
              <a:t> </a:t>
            </a:r>
            <a:endParaRPr lang="zh-CN" altLang="zh-CN" sz="3200" b="1" dirty="0">
              <a:latin typeface="黑体" panose="02010609060101010101" pitchFamily="49" charset="-122"/>
              <a:ea typeface="黑体" panose="02010609060101010101" pitchFamily="49" charset="-122"/>
            </a:endParaRPr>
          </a:p>
          <a:p>
            <a:endParaRPr lang="zh-CN" altLang="zh-CN" sz="3200" b="1" dirty="0">
              <a:latin typeface="黑体" panose="02010609060101010101" pitchFamily="49" charset="-122"/>
              <a:ea typeface="黑体" panose="02010609060101010101" pitchFamily="49" charset="-122"/>
            </a:endParaRPr>
          </a:p>
        </p:txBody>
      </p:sp>
      <p:graphicFrame>
        <p:nvGraphicFramePr>
          <p:cNvPr id="2" name="表格 1"/>
          <p:cNvGraphicFramePr>
            <a:graphicFrameLocks noGrp="1"/>
          </p:cNvGraphicFramePr>
          <p:nvPr/>
        </p:nvGraphicFramePr>
        <p:xfrm>
          <a:off x="965303" y="2132858"/>
          <a:ext cx="10027245" cy="4105037"/>
        </p:xfrm>
        <a:graphic>
          <a:graphicData uri="http://schemas.openxmlformats.org/drawingml/2006/table">
            <a:tbl>
              <a:tblPr firstRow="1" bandRow="1">
                <a:tableStyleId>{5C22544A-7EE6-4342-B048-85BDC9FD1C3A}</a:tableStyleId>
              </a:tblPr>
              <a:tblGrid>
                <a:gridCol w="3342415"/>
                <a:gridCol w="3342415"/>
                <a:gridCol w="3342415"/>
              </a:tblGrid>
              <a:tr h="691277">
                <a:tc>
                  <a:txBody>
                    <a:bodyPr/>
                    <a:lstStyle/>
                    <a:p>
                      <a:pPr algn="ctr">
                        <a:spcAft>
                          <a:spcPts val="0"/>
                        </a:spcAft>
                      </a:pPr>
                      <a:r>
                        <a:rPr lang="zh-CN" sz="2800" b="0" kern="100" dirty="0">
                          <a:solidFill>
                            <a:srgbClr val="7030A0"/>
                          </a:solidFill>
                          <a:effectLst/>
                          <a:latin typeface="黑体" panose="02010609060101010101" pitchFamily="49" charset="-122"/>
                          <a:ea typeface="黑体" panose="02010609060101010101" pitchFamily="49" charset="-122"/>
                          <a:cs typeface="Times New Roman" panose="02020603050405020304"/>
                        </a:rPr>
                        <a:t>论证方法</a:t>
                      </a:r>
                    </a:p>
                  </a:txBody>
                  <a:tcPr marL="68580" marR="68580" marT="0" marB="0"/>
                </a:tc>
                <a:tc>
                  <a:txBody>
                    <a:bodyPr/>
                    <a:lstStyle/>
                    <a:p>
                      <a:pPr algn="ctr">
                        <a:spcAft>
                          <a:spcPts val="0"/>
                        </a:spcAft>
                      </a:pPr>
                      <a:r>
                        <a:rPr lang="zh-CN" sz="2800" b="0" kern="100" dirty="0">
                          <a:solidFill>
                            <a:srgbClr val="7030A0"/>
                          </a:solidFill>
                          <a:effectLst/>
                          <a:latin typeface="黑体" panose="02010609060101010101" pitchFamily="49" charset="-122"/>
                          <a:ea typeface="黑体" panose="02010609060101010101" pitchFamily="49" charset="-122"/>
                          <a:cs typeface="Times New Roman" panose="02020603050405020304"/>
                        </a:rPr>
                        <a:t>例子</a:t>
                      </a:r>
                    </a:p>
                  </a:txBody>
                  <a:tcPr marL="68580" marR="68580" marT="0" marB="0"/>
                </a:tc>
                <a:tc>
                  <a:txBody>
                    <a:bodyPr/>
                    <a:lstStyle/>
                    <a:p>
                      <a:pPr algn="ctr">
                        <a:spcAft>
                          <a:spcPts val="0"/>
                        </a:spcAft>
                      </a:pPr>
                      <a:r>
                        <a:rPr lang="zh-CN" sz="2800" b="0" kern="100" dirty="0">
                          <a:solidFill>
                            <a:srgbClr val="7030A0"/>
                          </a:solidFill>
                          <a:effectLst/>
                          <a:latin typeface="黑体" panose="02010609060101010101" pitchFamily="49" charset="-122"/>
                          <a:ea typeface="黑体" panose="02010609060101010101" pitchFamily="49" charset="-122"/>
                          <a:cs typeface="Times New Roman" panose="02020603050405020304"/>
                        </a:rPr>
                        <a:t>作用</a:t>
                      </a:r>
                    </a:p>
                  </a:txBody>
                  <a:tcPr marL="68580" marR="68580" marT="0" marB="0"/>
                </a:tc>
              </a:tr>
              <a:tr h="691277">
                <a:tc>
                  <a:txBody>
                    <a:bodyPr/>
                    <a:lstStyle/>
                    <a:p>
                      <a:pPr algn="ctr">
                        <a:spcAft>
                          <a:spcPts val="0"/>
                        </a:spcAft>
                      </a:pPr>
                      <a:r>
                        <a:rPr lang="zh-CN" altLang="en-US" sz="2800" b="0" kern="100" dirty="0" smtClean="0">
                          <a:effectLst/>
                          <a:latin typeface="黑体" panose="02010609060101010101" pitchFamily="49" charset="-122"/>
                          <a:ea typeface="黑体" panose="02010609060101010101" pitchFamily="49" charset="-122"/>
                          <a:cs typeface="Times New Roman" panose="02020603050405020304"/>
                        </a:rPr>
                        <a:t>引用</a:t>
                      </a:r>
                      <a:r>
                        <a:rPr lang="zh-CN" sz="2800" b="0" kern="100" dirty="0" smtClean="0">
                          <a:effectLst/>
                          <a:latin typeface="黑体" panose="02010609060101010101" pitchFamily="49" charset="-122"/>
                          <a:ea typeface="黑体" panose="02010609060101010101" pitchFamily="49" charset="-122"/>
                          <a:cs typeface="Times New Roman" panose="02020603050405020304"/>
                        </a:rPr>
                        <a:t>论证</a:t>
                      </a:r>
                      <a:endParaRPr lang="en-US" altLang="zh-CN" sz="2800" b="0"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0"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0"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0"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0"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0"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0"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zh-CN" sz="2800" b="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ctr"/>
                      <a:endParaRPr lang="en-US" altLang="zh-CN" sz="2800" b="0" dirty="0" smtClean="0">
                        <a:latin typeface="黑体" panose="02010609060101010101" pitchFamily="49" charset="-122"/>
                        <a:ea typeface="黑体" panose="02010609060101010101" pitchFamily="49" charset="-122"/>
                      </a:endParaRPr>
                    </a:p>
                    <a:p>
                      <a:pPr algn="ctr"/>
                      <a:endParaRPr lang="en-US" altLang="zh-CN" sz="2800" b="0" dirty="0" smtClean="0">
                        <a:latin typeface="黑体" panose="02010609060101010101" pitchFamily="49" charset="-122"/>
                        <a:ea typeface="黑体" panose="02010609060101010101" pitchFamily="49" charset="-122"/>
                      </a:endParaRPr>
                    </a:p>
                    <a:p>
                      <a:pPr algn="ctr"/>
                      <a:endParaRPr lang="en-US" altLang="zh-CN" sz="2800" b="0" dirty="0" smtClean="0">
                        <a:latin typeface="黑体" panose="02010609060101010101" pitchFamily="49" charset="-122"/>
                        <a:ea typeface="黑体" panose="02010609060101010101" pitchFamily="49" charset="-122"/>
                      </a:endParaRPr>
                    </a:p>
                    <a:p>
                      <a:pPr algn="ctr"/>
                      <a:endParaRPr lang="zh-CN" altLang="en-US" sz="2800" b="0" dirty="0">
                        <a:latin typeface="黑体" panose="02010609060101010101" pitchFamily="49" charset="-122"/>
                        <a:ea typeface="黑体" panose="02010609060101010101" pitchFamily="49" charset="-122"/>
                      </a:endParaRPr>
                    </a:p>
                  </a:txBody>
                  <a:tcPr/>
                </a:tc>
                <a:tc>
                  <a:txBody>
                    <a:bodyPr/>
                    <a:lstStyle/>
                    <a:p>
                      <a:pPr algn="ctr"/>
                      <a:endParaRPr lang="zh-CN" altLang="en-US" sz="2800" b="0" dirty="0">
                        <a:latin typeface="黑体" panose="02010609060101010101" pitchFamily="49" charset="-122"/>
                        <a:ea typeface="黑体" panose="02010609060101010101" pitchFamily="49" charset="-122"/>
                      </a:endParaRPr>
                    </a:p>
                  </a:txBody>
                  <a:tcPr/>
                </a:tc>
              </a:tr>
            </a:tbl>
          </a:graphicData>
        </a:graphic>
      </p:graphicFrame>
      <p:sp>
        <p:nvSpPr>
          <p:cNvPr id="3" name="矩形 2"/>
          <p:cNvSpPr/>
          <p:nvPr/>
        </p:nvSpPr>
        <p:spPr>
          <a:xfrm>
            <a:off x="4367808" y="2996953"/>
            <a:ext cx="3480048" cy="3416320"/>
          </a:xfrm>
          <a:prstGeom prst="rect">
            <a:avLst/>
          </a:prstGeom>
        </p:spPr>
        <p:txBody>
          <a:bodyPr wrap="square">
            <a:spAutoFit/>
          </a:bodyPr>
          <a:lstStyle/>
          <a:p>
            <a:pPr>
              <a:lnSpc>
                <a:spcPct val="150000"/>
              </a:lnSpc>
            </a:pPr>
            <a:r>
              <a:rPr lang="en-US" altLang="zh-CN" sz="2400" dirty="0" smtClean="0">
                <a:solidFill>
                  <a:schemeClr val="tx1"/>
                </a:solidFill>
                <a:latin typeface="黑体" panose="02010609060101010101" pitchFamily="49" charset="-122"/>
                <a:ea typeface="黑体" panose="02010609060101010101" pitchFamily="49" charset="-122"/>
              </a:rPr>
              <a:t>    </a:t>
            </a:r>
            <a:r>
              <a:rPr lang="zh-CN" altLang="zh-CN" sz="2400" dirty="0" smtClean="0">
                <a:solidFill>
                  <a:schemeClr val="tx1"/>
                </a:solidFill>
                <a:latin typeface="黑体" panose="02010609060101010101" pitchFamily="49" charset="-122"/>
                <a:ea typeface="黑体" panose="02010609060101010101" pitchFamily="49" charset="-122"/>
              </a:rPr>
              <a:t>马克思</a:t>
            </a:r>
            <a:r>
              <a:rPr lang="zh-CN" altLang="zh-CN" sz="2400" dirty="0">
                <a:solidFill>
                  <a:schemeClr val="tx1"/>
                </a:solidFill>
                <a:latin typeface="黑体" panose="02010609060101010101" pitchFamily="49" charset="-122"/>
                <a:ea typeface="黑体" panose="02010609060101010101" pitchFamily="49" charset="-122"/>
              </a:rPr>
              <a:t>、恩格斯、列宁、斯大林教导我们说：应当从客观存在着的实际事物出发，从其中引出规律，作为我们行动的</a:t>
            </a:r>
            <a:r>
              <a:rPr lang="zh-CN" altLang="zh-CN" sz="2400" dirty="0" smtClean="0">
                <a:solidFill>
                  <a:schemeClr val="tx1"/>
                </a:solidFill>
                <a:latin typeface="黑体" panose="02010609060101010101" pitchFamily="49" charset="-122"/>
                <a:ea typeface="黑体" panose="02010609060101010101" pitchFamily="49" charset="-122"/>
              </a:rPr>
              <a:t>向导</a:t>
            </a:r>
            <a:r>
              <a:rPr lang="zh-CN" altLang="en-US" sz="2400" dirty="0" smtClean="0">
                <a:solidFill>
                  <a:schemeClr val="tx1"/>
                </a:solidFill>
                <a:latin typeface="黑体" panose="02010609060101010101" pitchFamily="49" charset="-122"/>
                <a:ea typeface="黑体" panose="02010609060101010101" pitchFamily="49" charset="-122"/>
              </a:rPr>
              <a:t>。</a:t>
            </a:r>
            <a:endParaRPr lang="zh-CN" altLang="zh-CN" sz="24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7847857" y="3402870"/>
            <a:ext cx="2856657" cy="1754326"/>
          </a:xfrm>
          <a:prstGeom prst="rect">
            <a:avLst/>
          </a:prstGeom>
        </p:spPr>
        <p:txBody>
          <a:bodyPr wrap="square">
            <a:spAutoFit/>
          </a:bodyPr>
          <a:lstStyle/>
          <a:p>
            <a:pPr>
              <a:lnSpc>
                <a:spcPct val="150000"/>
              </a:lnSpc>
            </a:pPr>
            <a:r>
              <a:rPr lang="en-US" altLang="zh-CN" sz="2400" dirty="0" smtClean="0">
                <a:solidFill>
                  <a:srgbClr val="FF0000"/>
                </a:solidFill>
                <a:latin typeface="黑体" panose="02010609060101010101" pitchFamily="49" charset="-122"/>
                <a:ea typeface="黑体" panose="02010609060101010101" pitchFamily="49" charset="-122"/>
              </a:rPr>
              <a:t>   </a:t>
            </a:r>
            <a:r>
              <a:rPr lang="zh-CN" altLang="zh-CN" sz="2400" dirty="0" smtClean="0">
                <a:solidFill>
                  <a:srgbClr val="FF0000"/>
                </a:solidFill>
                <a:latin typeface="黑体" panose="02010609060101010101" pitchFamily="49" charset="-122"/>
                <a:ea typeface="黑体" panose="02010609060101010101" pitchFamily="49" charset="-122"/>
              </a:rPr>
              <a:t>引用</a:t>
            </a:r>
            <a:r>
              <a:rPr lang="zh-CN" altLang="zh-CN" sz="2400" dirty="0">
                <a:solidFill>
                  <a:srgbClr val="FF0000"/>
                </a:solidFill>
                <a:latin typeface="黑体" panose="02010609060101010101" pitchFamily="49" charset="-122"/>
                <a:ea typeface="黑体" panose="02010609060101010101" pitchFamily="49" charset="-122"/>
              </a:rPr>
              <a:t>名言，强调客观实际的重要性，更具</a:t>
            </a:r>
            <a:r>
              <a:rPr lang="zh-CN" altLang="zh-CN" sz="2400" dirty="0" smtClean="0">
                <a:solidFill>
                  <a:srgbClr val="FF0000"/>
                </a:solidFill>
                <a:latin typeface="黑体" panose="02010609060101010101" pitchFamily="49" charset="-122"/>
                <a:ea typeface="黑体" panose="02010609060101010101" pitchFamily="49" charset="-122"/>
              </a:rPr>
              <a:t>说服力</a:t>
            </a:r>
            <a:r>
              <a:rPr lang="zh-CN" altLang="en-US" sz="2400" dirty="0" smtClean="0">
                <a:solidFill>
                  <a:srgbClr val="FF0000"/>
                </a:solidFill>
                <a:latin typeface="黑体" panose="02010609060101010101" pitchFamily="49" charset="-122"/>
                <a:ea typeface="黑体" panose="02010609060101010101" pitchFamily="49" charset="-122"/>
              </a:rPr>
              <a:t>。</a:t>
            </a:r>
            <a:endParaRPr lang="zh-CN" altLang="en-US" sz="2400" dirty="0">
              <a:solidFill>
                <a:srgbClr val="FF0000"/>
              </a:solidFill>
              <a:latin typeface="黑体" panose="02010609060101010101" pitchFamily="49" charset="-122"/>
              <a:ea typeface="黑体" panose="02010609060101010101" pitchFamily="49" charset="-122"/>
            </a:endParaRPr>
          </a:p>
        </p:txBody>
      </p:sp>
      <p:pic>
        <p:nvPicPr>
          <p:cNvPr id="9" name="图片 8" descr="logo2"/>
          <p:cNvPicPr>
            <a:picLocks noChangeAspect="1"/>
          </p:cNvPicPr>
          <p:nvPr/>
        </p:nvPicPr>
        <p:blipFill>
          <a:blip r:embed="rId2" cstate="print"/>
          <a:stretch>
            <a:fillRect/>
          </a:stretch>
        </p:blipFill>
        <p:spPr>
          <a:xfrm>
            <a:off x="191135" y="116205"/>
            <a:ext cx="1501140" cy="397510"/>
          </a:xfrm>
          <a:prstGeom prst="rect">
            <a:avLst/>
          </a:prstGeom>
        </p:spPr>
      </p:pic>
      <p:pic>
        <p:nvPicPr>
          <p:cNvPr id="10" name="图片 9" descr="abf26f314e9817d4f19fa34975c4525"/>
          <p:cNvPicPr>
            <a:picLocks noChangeAspect="1"/>
          </p:cNvPicPr>
          <p:nvPr/>
        </p:nvPicPr>
        <p:blipFill>
          <a:blip r:embed="rId3" cstate="print"/>
          <a:stretch>
            <a:fillRect/>
          </a:stretch>
        </p:blipFill>
        <p:spPr>
          <a:xfrm>
            <a:off x="10400030" y="6292852"/>
            <a:ext cx="1626871" cy="424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p:cNvSpPr>
            <a:spLocks noGrp="1"/>
          </p:cNvSpPr>
          <p:nvPr>
            <p:ph type="title" idx="4294967295"/>
          </p:nvPr>
        </p:nvSpPr>
        <p:spPr/>
        <p:txBody>
          <a:bodyPr lIns="91440" tIns="45720" rIns="91440" bIns="45720" anchor="ctr" anchorCtr="0"/>
          <a:lstStyle/>
          <a:p>
            <a:r>
              <a:rPr lang="zh-CN" altLang="en-US" sz="4800" dirty="0" smtClean="0">
                <a:solidFill>
                  <a:srgbClr val="0000FF"/>
                </a:solidFill>
                <a:latin typeface="黑体" panose="02010609060101010101" pitchFamily="49" charset="-122"/>
                <a:ea typeface="黑体" panose="02010609060101010101" pitchFamily="49" charset="-122"/>
              </a:rPr>
              <a:t>学习任务三：</a:t>
            </a:r>
            <a:r>
              <a:rPr lang="zh-CN" altLang="zh-CN" sz="4800" dirty="0">
                <a:solidFill>
                  <a:srgbClr val="0000FF"/>
                </a:solidFill>
                <a:latin typeface="黑体" panose="02010609060101010101" pitchFamily="49" charset="-122"/>
                <a:ea typeface="黑体" panose="02010609060101010101" pitchFamily="49" charset="-122"/>
              </a:rPr>
              <a:t>学习论证</a:t>
            </a:r>
            <a:r>
              <a:rPr lang="zh-CN" altLang="zh-CN" sz="4800" dirty="0" smtClean="0">
                <a:solidFill>
                  <a:srgbClr val="0000FF"/>
                </a:solidFill>
                <a:latin typeface="黑体" panose="02010609060101010101" pitchFamily="49" charset="-122"/>
                <a:ea typeface="黑体" panose="02010609060101010101" pitchFamily="49" charset="-122"/>
              </a:rPr>
              <a:t>方法</a:t>
            </a:r>
            <a:endParaRPr lang="zh-CN" altLang="zh-CN" sz="4800" dirty="0">
              <a:solidFill>
                <a:srgbClr val="0000FF"/>
              </a:solidFill>
              <a:latin typeface="黑体" panose="02010609060101010101" pitchFamily="49" charset="-122"/>
              <a:ea typeface="黑体" panose="02010609060101010101" pitchFamily="49" charset="-122"/>
            </a:endParaRPr>
          </a:p>
        </p:txBody>
      </p:sp>
      <p:sp>
        <p:nvSpPr>
          <p:cNvPr id="36867" name="矩形 7"/>
          <p:cNvSpPr/>
          <p:nvPr/>
        </p:nvSpPr>
        <p:spPr>
          <a:xfrm>
            <a:off x="941706" y="1340770"/>
            <a:ext cx="10986943" cy="2000548"/>
          </a:xfrm>
          <a:prstGeom prst="rect">
            <a:avLst/>
          </a:prstGeom>
          <a:noFill/>
          <a:ln w="9525">
            <a:noFill/>
          </a:ln>
        </p:spPr>
        <p:txBody>
          <a:bodyPr wrap="square" anchor="t" anchorCtr="0">
            <a:spAutoFit/>
          </a:bodyPr>
          <a:lstStyle/>
          <a:p>
            <a:r>
              <a:rPr lang="zh-CN" altLang="zh-CN" sz="2800" dirty="0">
                <a:latin typeface="黑体" panose="02010609060101010101" pitchFamily="49" charset="-122"/>
                <a:ea typeface="黑体" panose="02010609060101010101" pitchFamily="49" charset="-122"/>
              </a:rPr>
              <a:t>以小标题三这一部分为例，分析论证方法，完成</a:t>
            </a:r>
            <a:r>
              <a:rPr lang="zh-CN" altLang="zh-CN" sz="2800" dirty="0" smtClean="0">
                <a:latin typeface="黑体" panose="02010609060101010101" pitchFamily="49" charset="-122"/>
                <a:ea typeface="黑体" panose="02010609060101010101" pitchFamily="49" charset="-122"/>
              </a:rPr>
              <a:t>表格</a:t>
            </a:r>
            <a:endParaRPr lang="en-US" altLang="zh-CN" sz="2800" dirty="0" smtClean="0">
              <a:latin typeface="黑体" panose="02010609060101010101" pitchFamily="49" charset="-122"/>
              <a:ea typeface="黑体" panose="02010609060101010101" pitchFamily="49" charset="-122"/>
            </a:endParaRPr>
          </a:p>
          <a:p>
            <a:endParaRPr lang="zh-CN" altLang="zh-CN" sz="3200" dirty="0">
              <a:latin typeface="黑体" panose="02010609060101010101" pitchFamily="49" charset="-122"/>
              <a:ea typeface="黑体" panose="02010609060101010101" pitchFamily="49" charset="-122"/>
            </a:endParaRPr>
          </a:p>
          <a:p>
            <a:r>
              <a:rPr lang="en-US" altLang="zh-CN" sz="3200" b="1" dirty="0">
                <a:latin typeface="黑体" panose="02010609060101010101" pitchFamily="49" charset="-122"/>
                <a:ea typeface="黑体" panose="02010609060101010101" pitchFamily="49" charset="-122"/>
              </a:rPr>
              <a:t> </a:t>
            </a:r>
            <a:endParaRPr lang="zh-CN" altLang="zh-CN" sz="3200" dirty="0">
              <a:latin typeface="黑体" panose="02010609060101010101" pitchFamily="49" charset="-122"/>
              <a:ea typeface="黑体" panose="02010609060101010101" pitchFamily="49" charset="-122"/>
            </a:endParaRPr>
          </a:p>
          <a:p>
            <a:endParaRPr lang="zh-CN" altLang="zh-CN" sz="3200" dirty="0">
              <a:latin typeface="黑体" panose="02010609060101010101" pitchFamily="49" charset="-122"/>
              <a:ea typeface="黑体" panose="02010609060101010101" pitchFamily="49" charset="-122"/>
            </a:endParaRPr>
          </a:p>
        </p:txBody>
      </p:sp>
      <p:graphicFrame>
        <p:nvGraphicFramePr>
          <p:cNvPr id="2" name="表格 1"/>
          <p:cNvGraphicFramePr>
            <a:graphicFrameLocks noGrp="1"/>
          </p:cNvGraphicFramePr>
          <p:nvPr/>
        </p:nvGraphicFramePr>
        <p:xfrm>
          <a:off x="965303" y="2132858"/>
          <a:ext cx="10027245" cy="4105037"/>
        </p:xfrm>
        <a:graphic>
          <a:graphicData uri="http://schemas.openxmlformats.org/drawingml/2006/table">
            <a:tbl>
              <a:tblPr firstRow="1" bandRow="1">
                <a:tableStyleId>{5C22544A-7EE6-4342-B048-85BDC9FD1C3A}</a:tableStyleId>
              </a:tblPr>
              <a:tblGrid>
                <a:gridCol w="3342415"/>
                <a:gridCol w="3342415"/>
                <a:gridCol w="3342415"/>
              </a:tblGrid>
              <a:tr h="691277">
                <a:tc>
                  <a:txBody>
                    <a:bodyPr/>
                    <a:lstStyle/>
                    <a:p>
                      <a:pPr algn="ctr">
                        <a:spcAft>
                          <a:spcPts val="0"/>
                        </a:spcAft>
                      </a:pPr>
                      <a:r>
                        <a:rPr lang="zh-CN" sz="2800" b="0" kern="100" dirty="0" smtClean="0">
                          <a:solidFill>
                            <a:srgbClr val="7030A0"/>
                          </a:solidFill>
                          <a:effectLst/>
                          <a:latin typeface="黑体" panose="02010609060101010101" pitchFamily="49" charset="-122"/>
                          <a:ea typeface="黑体" panose="02010609060101010101" pitchFamily="49" charset="-122"/>
                          <a:cs typeface="Times New Roman" panose="02020603050405020304"/>
                        </a:rPr>
                        <a:t>论证方法</a:t>
                      </a:r>
                      <a:endParaRPr lang="zh-CN" sz="2800" b="0" kern="100" dirty="0">
                        <a:solidFill>
                          <a:srgbClr val="7030A0"/>
                        </a:solidFill>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ctr">
                        <a:spcAft>
                          <a:spcPts val="0"/>
                        </a:spcAft>
                      </a:pPr>
                      <a:r>
                        <a:rPr lang="zh-CN" sz="2800" b="0" kern="100" dirty="0">
                          <a:solidFill>
                            <a:srgbClr val="7030A0"/>
                          </a:solidFill>
                          <a:effectLst/>
                          <a:latin typeface="黑体" panose="02010609060101010101" pitchFamily="49" charset="-122"/>
                          <a:ea typeface="黑体" panose="02010609060101010101" pitchFamily="49" charset="-122"/>
                          <a:cs typeface="Times New Roman" panose="02020603050405020304"/>
                        </a:rPr>
                        <a:t>例子</a:t>
                      </a:r>
                    </a:p>
                  </a:txBody>
                  <a:tcPr marL="68580" marR="68580" marT="0" marB="0"/>
                </a:tc>
                <a:tc>
                  <a:txBody>
                    <a:bodyPr/>
                    <a:lstStyle/>
                    <a:p>
                      <a:pPr algn="ctr">
                        <a:spcAft>
                          <a:spcPts val="0"/>
                        </a:spcAft>
                      </a:pPr>
                      <a:r>
                        <a:rPr lang="zh-CN" sz="2800" b="0" kern="100" dirty="0" smtClean="0">
                          <a:solidFill>
                            <a:srgbClr val="7030A0"/>
                          </a:solidFill>
                          <a:effectLst/>
                          <a:latin typeface="黑体" panose="02010609060101010101" pitchFamily="49" charset="-122"/>
                          <a:ea typeface="黑体" panose="02010609060101010101" pitchFamily="49" charset="-122"/>
                          <a:cs typeface="Times New Roman" panose="02020603050405020304"/>
                        </a:rPr>
                        <a:t>作用</a:t>
                      </a:r>
                      <a:endParaRPr lang="zh-CN" sz="2800" b="0" kern="100" dirty="0">
                        <a:solidFill>
                          <a:srgbClr val="7030A0"/>
                        </a:solidFill>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691277">
                <a:tc>
                  <a:txBody>
                    <a:bodyPr/>
                    <a:lstStyle/>
                    <a:p>
                      <a:pPr algn="ctr">
                        <a:spcAft>
                          <a:spcPts val="0"/>
                        </a:spcAft>
                      </a:pPr>
                      <a:r>
                        <a:rPr lang="zh-CN" sz="2800" b="0" kern="100" dirty="0">
                          <a:effectLst/>
                          <a:latin typeface="黑体" panose="02010609060101010101" pitchFamily="49" charset="-122"/>
                          <a:ea typeface="黑体" panose="02010609060101010101" pitchFamily="49" charset="-122"/>
                          <a:cs typeface="Times New Roman" panose="02020603050405020304"/>
                        </a:rPr>
                        <a:t>举例</a:t>
                      </a:r>
                      <a:r>
                        <a:rPr lang="zh-CN" sz="2800" b="0" kern="100" dirty="0" smtClean="0">
                          <a:effectLst/>
                          <a:latin typeface="黑体" panose="02010609060101010101" pitchFamily="49" charset="-122"/>
                          <a:ea typeface="黑体" panose="02010609060101010101" pitchFamily="49" charset="-122"/>
                          <a:cs typeface="Times New Roman" panose="02020603050405020304"/>
                        </a:rPr>
                        <a:t>论证</a:t>
                      </a:r>
                      <a:endParaRPr lang="en-US" altLang="zh-CN" sz="2800" b="0"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0"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0"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0"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1"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1"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1"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zh-CN" sz="2800" b="1"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ctr"/>
                      <a:endParaRPr lang="en-US" altLang="zh-CN" sz="2800" b="1" dirty="0" smtClean="0">
                        <a:latin typeface="黑体" panose="02010609060101010101" pitchFamily="49" charset="-122"/>
                        <a:ea typeface="黑体" panose="02010609060101010101" pitchFamily="49" charset="-122"/>
                      </a:endParaRPr>
                    </a:p>
                    <a:p>
                      <a:pPr algn="ctr"/>
                      <a:endParaRPr lang="en-US" altLang="zh-CN" sz="2800" b="1" dirty="0" smtClean="0">
                        <a:latin typeface="黑体" panose="02010609060101010101" pitchFamily="49" charset="-122"/>
                        <a:ea typeface="黑体" panose="02010609060101010101" pitchFamily="49" charset="-122"/>
                      </a:endParaRPr>
                    </a:p>
                    <a:p>
                      <a:pPr algn="ctr"/>
                      <a:endParaRPr lang="en-US" altLang="zh-CN" sz="2800" b="1" dirty="0" smtClean="0">
                        <a:latin typeface="黑体" panose="02010609060101010101" pitchFamily="49" charset="-122"/>
                        <a:ea typeface="黑体" panose="02010609060101010101" pitchFamily="49" charset="-122"/>
                      </a:endParaRPr>
                    </a:p>
                    <a:p>
                      <a:pPr algn="ctr"/>
                      <a:endParaRPr lang="zh-CN" altLang="en-US" sz="2800" b="1" dirty="0">
                        <a:latin typeface="黑体" panose="02010609060101010101" pitchFamily="49" charset="-122"/>
                        <a:ea typeface="黑体" panose="02010609060101010101" pitchFamily="49" charset="-122"/>
                      </a:endParaRPr>
                    </a:p>
                  </a:txBody>
                  <a:tcPr/>
                </a:tc>
                <a:tc>
                  <a:txBody>
                    <a:bodyPr/>
                    <a:lstStyle/>
                    <a:p>
                      <a:pPr algn="ctr"/>
                      <a:r>
                        <a:rPr lang="en-US" altLang="zh-CN" sz="2800" b="1" dirty="0" smtClean="0">
                          <a:latin typeface="黑体" panose="02010609060101010101" pitchFamily="49" charset="-122"/>
                          <a:ea typeface="黑体" panose="02010609060101010101" pitchFamily="49" charset="-122"/>
                        </a:rPr>
                        <a:t> </a:t>
                      </a:r>
                      <a:endParaRPr lang="zh-CN" altLang="en-US" sz="2800" b="1" dirty="0">
                        <a:latin typeface="黑体" panose="02010609060101010101" pitchFamily="49" charset="-122"/>
                        <a:ea typeface="黑体" panose="02010609060101010101" pitchFamily="49" charset="-122"/>
                      </a:endParaRPr>
                    </a:p>
                  </a:txBody>
                  <a:tcPr/>
                </a:tc>
              </a:tr>
            </a:tbl>
          </a:graphicData>
        </a:graphic>
      </p:graphicFrame>
      <p:sp>
        <p:nvSpPr>
          <p:cNvPr id="3" name="矩形 2"/>
          <p:cNvSpPr/>
          <p:nvPr/>
        </p:nvSpPr>
        <p:spPr>
          <a:xfrm>
            <a:off x="4367808" y="2895040"/>
            <a:ext cx="3264024" cy="2308324"/>
          </a:xfrm>
          <a:prstGeom prst="rect">
            <a:avLst/>
          </a:prstGeom>
        </p:spPr>
        <p:txBody>
          <a:bodyPr wrap="square">
            <a:spAutoFit/>
          </a:bodyPr>
          <a:lstStyle/>
          <a:p>
            <a:pPr>
              <a:lnSpc>
                <a:spcPct val="150000"/>
              </a:lnSpc>
            </a:pPr>
            <a:r>
              <a:rPr lang="en-US" altLang="zh-CN" sz="2400" dirty="0" smtClean="0">
                <a:solidFill>
                  <a:schemeClr val="tx1"/>
                </a:solidFill>
                <a:latin typeface="黑体" panose="02010609060101010101" pitchFamily="49" charset="-122"/>
                <a:ea typeface="黑体" panose="02010609060101010101" pitchFamily="49" charset="-122"/>
              </a:rPr>
              <a:t>    </a:t>
            </a:r>
            <a:r>
              <a:rPr lang="zh-CN" altLang="zh-CN" sz="2400" dirty="0" smtClean="0">
                <a:solidFill>
                  <a:schemeClr val="tx1"/>
                </a:solidFill>
                <a:latin typeface="黑体" panose="02010609060101010101" pitchFamily="49" charset="-122"/>
                <a:ea typeface="黑体" panose="02010609060101010101" pitchFamily="49" charset="-122"/>
              </a:rPr>
              <a:t>或</a:t>
            </a:r>
            <a:r>
              <a:rPr lang="zh-CN" altLang="zh-CN" sz="2400" dirty="0">
                <a:solidFill>
                  <a:schemeClr val="tx1"/>
                </a:solidFill>
                <a:latin typeface="黑体" panose="02010609060101010101" pitchFamily="49" charset="-122"/>
                <a:ea typeface="黑体" panose="02010609060101010101" pitchFamily="49" charset="-122"/>
              </a:rPr>
              <a:t>作演讲，则甲乙丙丁、一二三四的一大串；或作文章，则夸夸其谈一大</a:t>
            </a:r>
            <a:r>
              <a:rPr lang="zh-CN" altLang="zh-CN" sz="2400" dirty="0" smtClean="0">
                <a:solidFill>
                  <a:schemeClr val="tx1"/>
                </a:solidFill>
                <a:latin typeface="黑体" panose="02010609060101010101" pitchFamily="49" charset="-122"/>
                <a:ea typeface="黑体" panose="02010609060101010101" pitchFamily="49" charset="-122"/>
              </a:rPr>
              <a:t>篇</a:t>
            </a:r>
            <a:r>
              <a:rPr lang="zh-CN" altLang="en-US" sz="2400" dirty="0" smtClean="0">
                <a:solidFill>
                  <a:schemeClr val="tx1"/>
                </a:solidFill>
                <a:latin typeface="黑体" panose="02010609060101010101" pitchFamily="49" charset="-122"/>
                <a:ea typeface="黑体" panose="02010609060101010101" pitchFamily="49" charset="-122"/>
              </a:rPr>
              <a:t>。</a:t>
            </a:r>
            <a:endParaRPr lang="zh-CN" altLang="zh-CN" sz="24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7950544" y="2899376"/>
            <a:ext cx="2753969" cy="3416320"/>
          </a:xfrm>
          <a:prstGeom prst="rect">
            <a:avLst/>
          </a:prstGeom>
        </p:spPr>
        <p:txBody>
          <a:bodyPr wrap="square">
            <a:spAutoFit/>
          </a:bodyPr>
          <a:lstStyle/>
          <a:p>
            <a:pPr>
              <a:lnSpc>
                <a:spcPct val="150000"/>
              </a:lnSpc>
            </a:pPr>
            <a:r>
              <a:rPr lang="en-US" altLang="zh-CN" sz="2400" dirty="0" smtClean="0">
                <a:solidFill>
                  <a:srgbClr val="FF0000"/>
                </a:solidFill>
                <a:latin typeface="黑体" panose="02010609060101010101" pitchFamily="49" charset="-122"/>
                <a:ea typeface="黑体" panose="02010609060101010101" pitchFamily="49" charset="-122"/>
              </a:rPr>
              <a:t>    </a:t>
            </a:r>
            <a:r>
              <a:rPr lang="zh-CN" altLang="zh-CN" sz="2400" dirty="0" smtClean="0">
                <a:solidFill>
                  <a:srgbClr val="FF0000"/>
                </a:solidFill>
                <a:latin typeface="黑体" panose="02010609060101010101" pitchFamily="49" charset="-122"/>
                <a:ea typeface="黑体" panose="02010609060101010101" pitchFamily="49" charset="-122"/>
              </a:rPr>
              <a:t>用</a:t>
            </a:r>
            <a:r>
              <a:rPr lang="zh-CN" altLang="zh-CN" sz="2400" dirty="0">
                <a:solidFill>
                  <a:srgbClr val="FF0000"/>
                </a:solidFill>
                <a:latin typeface="黑体" panose="02010609060101010101" pitchFamily="49" charset="-122"/>
                <a:ea typeface="黑体" panose="02010609060101010101" pitchFamily="49" charset="-122"/>
              </a:rPr>
              <a:t>概括性的事例</a:t>
            </a:r>
            <a:r>
              <a:rPr lang="zh-CN" altLang="zh-CN" sz="2400" dirty="0" smtClean="0">
                <a:solidFill>
                  <a:srgbClr val="FF0000"/>
                </a:solidFill>
                <a:latin typeface="黑体" panose="02010609060101010101" pitchFamily="49" charset="-122"/>
                <a:ea typeface="黑体" panose="02010609060101010101" pitchFamily="49" charset="-122"/>
              </a:rPr>
              <a:t>论证</a:t>
            </a:r>
            <a:r>
              <a:rPr lang="zh-CN" altLang="en-US" sz="2400" dirty="0" smtClean="0">
                <a:solidFill>
                  <a:srgbClr val="FF0000"/>
                </a:solidFill>
                <a:latin typeface="黑体" panose="02010609060101010101" pitchFamily="49" charset="-122"/>
                <a:ea typeface="黑体" panose="02010609060101010101" pitchFamily="49" charset="-122"/>
              </a:rPr>
              <a:t>言简意赅地指出</a:t>
            </a:r>
            <a:r>
              <a:rPr lang="zh-CN" altLang="zh-CN" sz="2400" dirty="0" smtClean="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无实事求是之意，有哗众取宠之心”的主观主义态度的表现。</a:t>
            </a:r>
            <a:endParaRPr lang="zh-CN" altLang="en-US" sz="2400" dirty="0">
              <a:latin typeface="黑体" panose="02010609060101010101" pitchFamily="49" charset="-122"/>
              <a:ea typeface="黑体" panose="02010609060101010101" pitchFamily="49" charset="-122"/>
            </a:endParaRPr>
          </a:p>
        </p:txBody>
      </p:sp>
      <p:pic>
        <p:nvPicPr>
          <p:cNvPr id="9" name="图片 8" descr="logo2"/>
          <p:cNvPicPr>
            <a:picLocks noChangeAspect="1"/>
          </p:cNvPicPr>
          <p:nvPr/>
        </p:nvPicPr>
        <p:blipFill>
          <a:blip r:embed="rId2" cstate="print"/>
          <a:stretch>
            <a:fillRect/>
          </a:stretch>
        </p:blipFill>
        <p:spPr>
          <a:xfrm>
            <a:off x="191135" y="116205"/>
            <a:ext cx="1501140" cy="397510"/>
          </a:xfrm>
          <a:prstGeom prst="rect">
            <a:avLst/>
          </a:prstGeom>
        </p:spPr>
      </p:pic>
      <p:pic>
        <p:nvPicPr>
          <p:cNvPr id="10" name="图片 9" descr="abf26f314e9817d4f19fa34975c4525"/>
          <p:cNvPicPr>
            <a:picLocks noChangeAspect="1"/>
          </p:cNvPicPr>
          <p:nvPr/>
        </p:nvPicPr>
        <p:blipFill>
          <a:blip r:embed="rId3" cstate="print"/>
          <a:stretch>
            <a:fillRect/>
          </a:stretch>
        </p:blipFill>
        <p:spPr>
          <a:xfrm>
            <a:off x="10400030" y="6292852"/>
            <a:ext cx="1626871" cy="424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p:cNvSpPr>
            <a:spLocks noGrp="1"/>
          </p:cNvSpPr>
          <p:nvPr>
            <p:ph type="title" idx="4294967295"/>
          </p:nvPr>
        </p:nvSpPr>
        <p:spPr/>
        <p:txBody>
          <a:bodyPr lIns="91440" tIns="45720" rIns="91440" bIns="45720" anchor="ctr" anchorCtr="0"/>
          <a:lstStyle/>
          <a:p>
            <a:r>
              <a:rPr lang="zh-CN" altLang="en-US" sz="4800" dirty="0" smtClean="0">
                <a:solidFill>
                  <a:srgbClr val="0000FF"/>
                </a:solidFill>
                <a:latin typeface="黑体" panose="02010609060101010101" pitchFamily="49" charset="-122"/>
                <a:ea typeface="黑体" panose="02010609060101010101" pitchFamily="49" charset="-122"/>
              </a:rPr>
              <a:t>学习任务三：</a:t>
            </a:r>
            <a:r>
              <a:rPr lang="zh-CN" altLang="zh-CN" sz="4800" dirty="0">
                <a:solidFill>
                  <a:srgbClr val="0000FF"/>
                </a:solidFill>
                <a:latin typeface="黑体" panose="02010609060101010101" pitchFamily="49" charset="-122"/>
                <a:ea typeface="黑体" panose="02010609060101010101" pitchFamily="49" charset="-122"/>
              </a:rPr>
              <a:t>学习论证</a:t>
            </a:r>
            <a:r>
              <a:rPr lang="zh-CN" altLang="zh-CN" sz="4800" dirty="0" smtClean="0">
                <a:solidFill>
                  <a:srgbClr val="0000FF"/>
                </a:solidFill>
                <a:latin typeface="黑体" panose="02010609060101010101" pitchFamily="49" charset="-122"/>
                <a:ea typeface="黑体" panose="02010609060101010101" pitchFamily="49" charset="-122"/>
              </a:rPr>
              <a:t>方法</a:t>
            </a:r>
            <a:endParaRPr lang="zh-CN" altLang="zh-CN" sz="4800" dirty="0">
              <a:solidFill>
                <a:srgbClr val="0000FF"/>
              </a:solidFill>
              <a:latin typeface="黑体" panose="02010609060101010101" pitchFamily="49" charset="-122"/>
              <a:ea typeface="黑体" panose="02010609060101010101" pitchFamily="49" charset="-122"/>
            </a:endParaRPr>
          </a:p>
        </p:txBody>
      </p:sp>
      <p:sp>
        <p:nvSpPr>
          <p:cNvPr id="36867" name="矩形 7"/>
          <p:cNvSpPr/>
          <p:nvPr/>
        </p:nvSpPr>
        <p:spPr>
          <a:xfrm>
            <a:off x="839416" y="1340770"/>
            <a:ext cx="11089232" cy="2000548"/>
          </a:xfrm>
          <a:prstGeom prst="rect">
            <a:avLst/>
          </a:prstGeom>
          <a:noFill/>
          <a:ln w="9525">
            <a:noFill/>
          </a:ln>
        </p:spPr>
        <p:txBody>
          <a:bodyPr wrap="square" anchor="t" anchorCtr="0">
            <a:spAutoFit/>
          </a:bodyPr>
          <a:lstStyle/>
          <a:p>
            <a:r>
              <a:rPr lang="zh-CN" altLang="zh-CN" sz="2800" dirty="0">
                <a:latin typeface="黑体" panose="02010609060101010101" pitchFamily="49" charset="-122"/>
                <a:ea typeface="黑体" panose="02010609060101010101" pitchFamily="49" charset="-122"/>
              </a:rPr>
              <a:t>以小标题三这一部分为例，分析论证方法，完成</a:t>
            </a:r>
            <a:r>
              <a:rPr lang="zh-CN" altLang="zh-CN" sz="2800" dirty="0" smtClean="0">
                <a:latin typeface="黑体" panose="02010609060101010101" pitchFamily="49" charset="-122"/>
                <a:ea typeface="黑体" panose="02010609060101010101" pitchFamily="49" charset="-122"/>
              </a:rPr>
              <a:t>表格</a:t>
            </a:r>
            <a:endParaRPr lang="en-US" altLang="zh-CN" sz="2800" dirty="0" smtClean="0">
              <a:latin typeface="黑体" panose="02010609060101010101" pitchFamily="49" charset="-122"/>
              <a:ea typeface="黑体" panose="02010609060101010101" pitchFamily="49" charset="-122"/>
            </a:endParaRPr>
          </a:p>
          <a:p>
            <a:endParaRPr lang="zh-CN" altLang="zh-CN" sz="3200" dirty="0">
              <a:latin typeface="黑体" panose="02010609060101010101" pitchFamily="49" charset="-122"/>
              <a:ea typeface="黑体" panose="02010609060101010101" pitchFamily="49" charset="-122"/>
            </a:endParaRPr>
          </a:p>
          <a:p>
            <a:r>
              <a:rPr lang="en-US" altLang="zh-CN" sz="3200" b="1" dirty="0">
                <a:latin typeface="黑体" panose="02010609060101010101" pitchFamily="49" charset="-122"/>
                <a:ea typeface="黑体" panose="02010609060101010101" pitchFamily="49" charset="-122"/>
              </a:rPr>
              <a:t> </a:t>
            </a:r>
            <a:endParaRPr lang="zh-CN" altLang="zh-CN" sz="3200" dirty="0">
              <a:latin typeface="黑体" panose="02010609060101010101" pitchFamily="49" charset="-122"/>
              <a:ea typeface="黑体" panose="02010609060101010101" pitchFamily="49" charset="-122"/>
            </a:endParaRPr>
          </a:p>
          <a:p>
            <a:endParaRPr lang="zh-CN" altLang="zh-CN" sz="3200" dirty="0">
              <a:latin typeface="黑体" panose="02010609060101010101" pitchFamily="49" charset="-122"/>
              <a:ea typeface="黑体" panose="02010609060101010101" pitchFamily="49" charset="-122"/>
            </a:endParaRPr>
          </a:p>
        </p:txBody>
      </p:sp>
      <p:pic>
        <p:nvPicPr>
          <p:cNvPr id="5" name="图片 4" descr="abf26f314e9817d4f19fa34975c4525"/>
          <p:cNvPicPr>
            <a:picLocks noChangeAspect="1"/>
          </p:cNvPicPr>
          <p:nvPr/>
        </p:nvPicPr>
        <p:blipFill>
          <a:blip r:embed="rId2" cstate="print"/>
          <a:stretch>
            <a:fillRect/>
          </a:stretch>
        </p:blipFill>
        <p:spPr>
          <a:xfrm>
            <a:off x="10400030" y="6292852"/>
            <a:ext cx="1626871" cy="424815"/>
          </a:xfrm>
          <a:prstGeom prst="rect">
            <a:avLst/>
          </a:prstGeom>
        </p:spPr>
      </p:pic>
      <p:graphicFrame>
        <p:nvGraphicFramePr>
          <p:cNvPr id="2" name="表格 1"/>
          <p:cNvGraphicFramePr>
            <a:graphicFrameLocks noGrp="1"/>
          </p:cNvGraphicFramePr>
          <p:nvPr/>
        </p:nvGraphicFramePr>
        <p:xfrm>
          <a:off x="407368" y="1899525"/>
          <a:ext cx="11521281" cy="4958477"/>
        </p:xfrm>
        <a:graphic>
          <a:graphicData uri="http://schemas.openxmlformats.org/drawingml/2006/table">
            <a:tbl>
              <a:tblPr firstRow="1" bandRow="1">
                <a:tableStyleId>{5C22544A-7EE6-4342-B048-85BDC9FD1C3A}</a:tableStyleId>
              </a:tblPr>
              <a:tblGrid>
                <a:gridCol w="2585679"/>
                <a:gridCol w="4385063"/>
                <a:gridCol w="4550539"/>
              </a:tblGrid>
              <a:tr h="691277">
                <a:tc>
                  <a:txBody>
                    <a:bodyPr/>
                    <a:lstStyle/>
                    <a:p>
                      <a:pPr algn="ctr">
                        <a:spcAft>
                          <a:spcPts val="0"/>
                        </a:spcAft>
                      </a:pPr>
                      <a:r>
                        <a:rPr lang="zh-CN" sz="2800" b="1" kern="100" dirty="0">
                          <a:solidFill>
                            <a:srgbClr val="7030A0"/>
                          </a:solidFill>
                          <a:effectLst/>
                          <a:latin typeface="黑体" panose="02010609060101010101" pitchFamily="49" charset="-122"/>
                          <a:ea typeface="黑体" panose="02010609060101010101" pitchFamily="49" charset="-122"/>
                          <a:cs typeface="Times New Roman" panose="02020603050405020304"/>
                        </a:rPr>
                        <a:t>论证方法</a:t>
                      </a:r>
                    </a:p>
                  </a:txBody>
                  <a:tcPr marL="68580" marR="68580" marT="0" marB="0"/>
                </a:tc>
                <a:tc>
                  <a:txBody>
                    <a:bodyPr/>
                    <a:lstStyle/>
                    <a:p>
                      <a:pPr algn="ctr">
                        <a:spcAft>
                          <a:spcPts val="0"/>
                        </a:spcAft>
                      </a:pPr>
                      <a:r>
                        <a:rPr lang="zh-CN" sz="2800" b="1" kern="100" dirty="0">
                          <a:solidFill>
                            <a:srgbClr val="7030A0"/>
                          </a:solidFill>
                          <a:effectLst/>
                          <a:latin typeface="黑体" panose="02010609060101010101" pitchFamily="49" charset="-122"/>
                          <a:ea typeface="黑体" panose="02010609060101010101" pitchFamily="49" charset="-122"/>
                          <a:cs typeface="Times New Roman" panose="02020603050405020304"/>
                        </a:rPr>
                        <a:t>例子</a:t>
                      </a:r>
                    </a:p>
                  </a:txBody>
                  <a:tcPr marL="68580" marR="68580" marT="0" marB="0"/>
                </a:tc>
                <a:tc>
                  <a:txBody>
                    <a:bodyPr/>
                    <a:lstStyle/>
                    <a:p>
                      <a:pPr algn="ctr">
                        <a:spcAft>
                          <a:spcPts val="0"/>
                        </a:spcAft>
                      </a:pPr>
                      <a:r>
                        <a:rPr lang="zh-CN" sz="2800" b="1" kern="100" dirty="0">
                          <a:solidFill>
                            <a:srgbClr val="7030A0"/>
                          </a:solidFill>
                          <a:effectLst/>
                          <a:latin typeface="黑体" panose="02010609060101010101" pitchFamily="49" charset="-122"/>
                          <a:ea typeface="黑体" panose="02010609060101010101" pitchFamily="49" charset="-122"/>
                          <a:cs typeface="Times New Roman" panose="02020603050405020304"/>
                        </a:rPr>
                        <a:t>作用</a:t>
                      </a:r>
                    </a:p>
                  </a:txBody>
                  <a:tcPr marL="68580" marR="68580" marT="0" marB="0"/>
                </a:tc>
              </a:tr>
              <a:tr h="691277">
                <a:tc>
                  <a:txBody>
                    <a:bodyPr/>
                    <a:lstStyle/>
                    <a:p>
                      <a:pPr algn="ctr">
                        <a:spcAft>
                          <a:spcPts val="0"/>
                        </a:spcAft>
                      </a:pPr>
                      <a:r>
                        <a:rPr lang="zh-CN" sz="2800" b="1" kern="100" dirty="0">
                          <a:effectLst/>
                          <a:latin typeface="黑体" panose="02010609060101010101" pitchFamily="49" charset="-122"/>
                          <a:ea typeface="黑体" panose="02010609060101010101" pitchFamily="49" charset="-122"/>
                          <a:cs typeface="Times New Roman" panose="02020603050405020304"/>
                        </a:rPr>
                        <a:t>比喻</a:t>
                      </a:r>
                      <a:r>
                        <a:rPr lang="zh-CN" sz="2800" b="1" kern="100" dirty="0" smtClean="0">
                          <a:effectLst/>
                          <a:latin typeface="黑体" panose="02010609060101010101" pitchFamily="49" charset="-122"/>
                          <a:ea typeface="黑体" panose="02010609060101010101" pitchFamily="49" charset="-122"/>
                          <a:cs typeface="Times New Roman" panose="02020603050405020304"/>
                        </a:rPr>
                        <a:t>论证</a:t>
                      </a:r>
                      <a:endParaRPr lang="en-US" altLang="zh-CN" sz="2800" b="1"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1"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1"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1"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1"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1"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1"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1"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en-US" altLang="zh-CN" sz="2800" b="1" kern="100" dirty="0" smtClean="0">
                        <a:effectLst/>
                        <a:latin typeface="黑体" panose="02010609060101010101" pitchFamily="49" charset="-122"/>
                        <a:ea typeface="黑体" panose="02010609060101010101" pitchFamily="49" charset="-122"/>
                        <a:cs typeface="Times New Roman" panose="02020603050405020304"/>
                      </a:endParaRPr>
                    </a:p>
                    <a:p>
                      <a:pPr algn="ctr">
                        <a:spcAft>
                          <a:spcPts val="0"/>
                        </a:spcAft>
                      </a:pPr>
                      <a:endParaRPr lang="zh-CN" sz="2800" b="1"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ctr"/>
                      <a:endParaRPr lang="en-US" altLang="zh-CN" sz="2800" b="1" dirty="0" smtClean="0">
                        <a:latin typeface="黑体" panose="02010609060101010101" pitchFamily="49" charset="-122"/>
                        <a:ea typeface="黑体" panose="02010609060101010101" pitchFamily="49" charset="-122"/>
                      </a:endParaRPr>
                    </a:p>
                    <a:p>
                      <a:pPr algn="ctr"/>
                      <a:endParaRPr lang="en-US" altLang="zh-CN" sz="2800" b="1" dirty="0" smtClean="0">
                        <a:latin typeface="黑体" panose="02010609060101010101" pitchFamily="49" charset="-122"/>
                        <a:ea typeface="黑体" panose="02010609060101010101" pitchFamily="49" charset="-122"/>
                      </a:endParaRPr>
                    </a:p>
                    <a:p>
                      <a:pPr algn="ctr"/>
                      <a:endParaRPr lang="en-US" altLang="zh-CN" sz="2800" b="1" dirty="0" smtClean="0">
                        <a:latin typeface="黑体" panose="02010609060101010101" pitchFamily="49" charset="-122"/>
                        <a:ea typeface="黑体" panose="02010609060101010101" pitchFamily="49" charset="-122"/>
                      </a:endParaRPr>
                    </a:p>
                    <a:p>
                      <a:pPr algn="ctr"/>
                      <a:endParaRPr lang="en-US" altLang="zh-CN" sz="2800" b="1" dirty="0" smtClean="0">
                        <a:latin typeface="黑体" panose="02010609060101010101" pitchFamily="49" charset="-122"/>
                        <a:ea typeface="黑体" panose="02010609060101010101" pitchFamily="49" charset="-122"/>
                      </a:endParaRPr>
                    </a:p>
                    <a:p>
                      <a:pPr algn="ctr"/>
                      <a:endParaRPr lang="en-US" altLang="zh-CN" sz="2800" b="1" dirty="0" smtClean="0">
                        <a:latin typeface="黑体" panose="02010609060101010101" pitchFamily="49" charset="-122"/>
                        <a:ea typeface="黑体" panose="02010609060101010101" pitchFamily="49" charset="-122"/>
                      </a:endParaRPr>
                    </a:p>
                    <a:p>
                      <a:pPr algn="ctr"/>
                      <a:endParaRPr lang="en-US" altLang="zh-CN" sz="2800" b="1" dirty="0" smtClean="0">
                        <a:latin typeface="黑体" panose="02010609060101010101" pitchFamily="49" charset="-122"/>
                        <a:ea typeface="黑体" panose="02010609060101010101" pitchFamily="49" charset="-122"/>
                      </a:endParaRPr>
                    </a:p>
                    <a:p>
                      <a:pPr algn="ctr"/>
                      <a:endParaRPr lang="zh-CN" altLang="en-US" sz="2800" b="1" dirty="0">
                        <a:latin typeface="黑体" panose="02010609060101010101" pitchFamily="49" charset="-122"/>
                        <a:ea typeface="黑体" panose="02010609060101010101" pitchFamily="49" charset="-122"/>
                      </a:endParaRPr>
                    </a:p>
                  </a:txBody>
                  <a:tcPr/>
                </a:tc>
                <a:tc>
                  <a:txBody>
                    <a:bodyPr/>
                    <a:lstStyle/>
                    <a:p>
                      <a:pPr algn="ctr"/>
                      <a:endParaRPr lang="zh-CN" altLang="en-US" sz="2800" b="1" dirty="0">
                        <a:latin typeface="黑体" panose="02010609060101010101" pitchFamily="49" charset="-122"/>
                        <a:ea typeface="黑体" panose="02010609060101010101" pitchFamily="49" charset="-122"/>
                      </a:endParaRPr>
                    </a:p>
                  </a:txBody>
                  <a:tcPr/>
                </a:tc>
              </a:tr>
            </a:tbl>
          </a:graphicData>
        </a:graphic>
      </p:graphicFrame>
      <p:sp>
        <p:nvSpPr>
          <p:cNvPr id="3" name="矩形 2"/>
          <p:cNvSpPr/>
          <p:nvPr/>
        </p:nvSpPr>
        <p:spPr>
          <a:xfrm>
            <a:off x="3287688" y="2708922"/>
            <a:ext cx="3552056" cy="3970318"/>
          </a:xfrm>
          <a:prstGeom prst="rect">
            <a:avLst/>
          </a:prstGeom>
        </p:spPr>
        <p:txBody>
          <a:bodyPr wrap="square">
            <a:spAutoFit/>
          </a:bodyPr>
          <a:lstStyle/>
          <a:p>
            <a:pPr>
              <a:lnSpc>
                <a:spcPct val="150000"/>
              </a:lnSpc>
            </a:pPr>
            <a:r>
              <a:rPr lang="en-US" altLang="zh-CN" sz="2400" dirty="0" smtClean="0">
                <a:latin typeface="黑体" panose="02010609060101010101" pitchFamily="49" charset="-122"/>
                <a:ea typeface="黑体" panose="02010609060101010101" pitchFamily="49" charset="-122"/>
              </a:rPr>
              <a:t>    </a:t>
            </a:r>
            <a:r>
              <a:rPr lang="zh-CN" altLang="zh-CN" sz="2400" dirty="0" smtClean="0">
                <a:latin typeface="黑体" panose="02010609060101010101" pitchFamily="49" charset="-122"/>
                <a:ea typeface="黑体" panose="02010609060101010101" pitchFamily="49" charset="-122"/>
              </a:rPr>
              <a:t>①</a:t>
            </a:r>
            <a:r>
              <a:rPr lang="zh-CN" altLang="zh-CN" sz="2400" dirty="0">
                <a:latin typeface="黑体" panose="02010609060101010101" pitchFamily="49" charset="-122"/>
                <a:ea typeface="黑体" panose="02010609060101010101" pitchFamily="49" charset="-122"/>
              </a:rPr>
              <a:t>在这种状态下，就是割断历史，只懂得希腊，不懂得中国，对于中国昨天和前天的面目</a:t>
            </a:r>
            <a:r>
              <a:rPr lang="zh-CN" altLang="zh-CN" sz="2400" dirty="0" smtClean="0">
                <a:solidFill>
                  <a:srgbClr val="0000FF"/>
                </a:solidFill>
                <a:latin typeface="黑体" panose="02010609060101010101" pitchFamily="49" charset="-122"/>
                <a:ea typeface="黑体" panose="02010609060101010101" pitchFamily="49" charset="-122"/>
              </a:rPr>
              <a:t>漆黑一团</a:t>
            </a:r>
            <a:endParaRPr lang="zh-CN" altLang="zh-CN" sz="2400" dirty="0">
              <a:solidFill>
                <a:srgbClr val="0000FF"/>
              </a:solidFill>
              <a:latin typeface="黑体" panose="02010609060101010101" pitchFamily="49" charset="-122"/>
              <a:ea typeface="黑体" panose="02010609060101010101" pitchFamily="49" charset="-122"/>
            </a:endParaRPr>
          </a:p>
          <a:p>
            <a:pPr>
              <a:lnSpc>
                <a:spcPct val="150000"/>
              </a:lnSpc>
            </a:pPr>
            <a:r>
              <a:rPr lang="en-US" altLang="zh-CN" sz="2400" dirty="0" smtClean="0">
                <a:latin typeface="黑体" panose="02010609060101010101" pitchFamily="49" charset="-122"/>
                <a:ea typeface="黑体" panose="02010609060101010101" pitchFamily="49" charset="-122"/>
              </a:rPr>
              <a:t>    </a:t>
            </a:r>
            <a:r>
              <a:rPr lang="zh-CN" altLang="zh-CN" sz="2400" dirty="0" smtClean="0">
                <a:latin typeface="黑体" panose="02010609060101010101" pitchFamily="49" charset="-122"/>
                <a:ea typeface="黑体" panose="02010609060101010101" pitchFamily="49" charset="-122"/>
              </a:rPr>
              <a:t>②</a:t>
            </a:r>
            <a:r>
              <a:rPr lang="zh-CN" altLang="zh-CN" sz="2400" dirty="0">
                <a:solidFill>
                  <a:srgbClr val="0000FF"/>
                </a:solidFill>
                <a:latin typeface="黑体" panose="02010609060101010101" pitchFamily="49" charset="-122"/>
                <a:ea typeface="黑体" panose="02010609060101010101" pitchFamily="49" charset="-122"/>
              </a:rPr>
              <a:t>墙上芦苇</a:t>
            </a:r>
            <a:r>
              <a:rPr lang="zh-CN" altLang="zh-CN" sz="2400" dirty="0">
                <a:latin typeface="黑体" panose="02010609060101010101" pitchFamily="49" charset="-122"/>
                <a:ea typeface="黑体" panose="02010609060101010101" pitchFamily="49" charset="-122"/>
              </a:rPr>
              <a:t>，头重脚轻根底浅；</a:t>
            </a:r>
            <a:r>
              <a:rPr lang="zh-CN" altLang="zh-CN" sz="2400" dirty="0">
                <a:solidFill>
                  <a:srgbClr val="0000FF"/>
                </a:solidFill>
                <a:latin typeface="黑体" panose="02010609060101010101" pitchFamily="49" charset="-122"/>
                <a:ea typeface="黑体" panose="02010609060101010101" pitchFamily="49" charset="-122"/>
              </a:rPr>
              <a:t>山间竹笋</a:t>
            </a:r>
            <a:r>
              <a:rPr lang="zh-CN" altLang="zh-CN" sz="2400" dirty="0">
                <a:latin typeface="黑体" panose="02010609060101010101" pitchFamily="49" charset="-122"/>
                <a:ea typeface="黑体" panose="02010609060101010101" pitchFamily="49" charset="-122"/>
              </a:rPr>
              <a:t>，嘴尖皮厚腹中空”。</a:t>
            </a:r>
          </a:p>
        </p:txBody>
      </p:sp>
      <p:sp>
        <p:nvSpPr>
          <p:cNvPr id="6" name="矩形 5"/>
          <p:cNvSpPr/>
          <p:nvPr/>
        </p:nvSpPr>
        <p:spPr>
          <a:xfrm>
            <a:off x="7536160" y="2703103"/>
            <a:ext cx="4176464" cy="3877985"/>
          </a:xfrm>
          <a:prstGeom prst="rect">
            <a:avLst/>
          </a:prstGeom>
        </p:spPr>
        <p:txBody>
          <a:bodyPr wrap="square">
            <a:spAutoFit/>
          </a:bodyPr>
          <a:lstStyle/>
          <a:p>
            <a:pPr>
              <a:lnSpc>
                <a:spcPct val="150000"/>
              </a:lnSpc>
            </a:pPr>
            <a:r>
              <a:rPr lang="zh-CN" altLang="en-US" sz="2000" dirty="0" smtClean="0">
                <a:latin typeface="黑体" panose="02010609060101010101" pitchFamily="49" charset="-122"/>
                <a:ea typeface="黑体" panose="02010609060101010101" pitchFamily="49" charset="-122"/>
              </a:rPr>
              <a:t>     ①</a:t>
            </a:r>
            <a:r>
              <a:rPr lang="zh-CN" altLang="zh-CN" sz="2000" dirty="0" smtClean="0">
                <a:solidFill>
                  <a:srgbClr val="FF0000"/>
                </a:solidFill>
                <a:latin typeface="黑体" panose="02010609060101010101" pitchFamily="49" charset="-122"/>
                <a:ea typeface="黑体" panose="02010609060101010101" pitchFamily="49" charset="-122"/>
              </a:rPr>
              <a:t>“漆黑一团”</a:t>
            </a:r>
            <a:r>
              <a:rPr lang="zh-CN" altLang="zh-CN" sz="2000" dirty="0">
                <a:latin typeface="黑体" panose="02010609060101010101" pitchFamily="49" charset="-122"/>
                <a:ea typeface="黑体" panose="02010609060101010101" pitchFamily="49" charset="-122"/>
              </a:rPr>
              <a:t>比喻对中国古代史，近百年历史一无所知</a:t>
            </a:r>
            <a:r>
              <a:rPr lang="en-US" altLang="zh-CN" sz="2000" dirty="0">
                <a:latin typeface="黑体" panose="02010609060101010101" pitchFamily="49" charset="-122"/>
                <a:ea typeface="黑体" panose="02010609060101010101" pitchFamily="49" charset="-122"/>
              </a:rPr>
              <a:t>;</a:t>
            </a:r>
            <a:endParaRPr lang="zh-CN" altLang="zh-CN" sz="2000" dirty="0">
              <a:latin typeface="黑体" panose="02010609060101010101" pitchFamily="49" charset="-122"/>
              <a:ea typeface="黑体" panose="02010609060101010101" pitchFamily="49" charset="-122"/>
            </a:endParaRPr>
          </a:p>
          <a:p>
            <a:pPr>
              <a:lnSpc>
                <a:spcPct val="150000"/>
              </a:lnSpc>
            </a:pPr>
            <a:r>
              <a:rPr lang="en-US" altLang="zh-CN" sz="2000" dirty="0">
                <a:latin typeface="黑体" panose="02010609060101010101" pitchFamily="49" charset="-122"/>
                <a:ea typeface="黑体" panose="02010609060101010101" pitchFamily="49" charset="-122"/>
              </a:rPr>
              <a:t>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②</a:t>
            </a:r>
            <a:r>
              <a:rPr lang="zh-CN" altLang="zh-CN" sz="2000" dirty="0" smtClean="0">
                <a:solidFill>
                  <a:srgbClr val="FF0000"/>
                </a:solidFill>
                <a:latin typeface="黑体" panose="02010609060101010101" pitchFamily="49" charset="-122"/>
                <a:ea typeface="黑体" panose="02010609060101010101" pitchFamily="49" charset="-122"/>
              </a:rPr>
              <a:t>“墙上芦苇”</a:t>
            </a:r>
            <a:r>
              <a:rPr lang="zh-CN" altLang="zh-CN" sz="2000" dirty="0">
                <a:solidFill>
                  <a:srgbClr val="FF0000"/>
                </a:solidFill>
                <a:latin typeface="黑体" panose="02010609060101010101" pitchFamily="49" charset="-122"/>
                <a:ea typeface="黑体" panose="02010609060101010101" pitchFamily="49" charset="-122"/>
              </a:rPr>
              <a:t>和“山间竹笋”</a:t>
            </a:r>
            <a:r>
              <a:rPr lang="zh-CN" altLang="zh-CN" sz="2000" dirty="0">
                <a:latin typeface="黑体" panose="02010609060101010101" pitchFamily="49" charset="-122"/>
                <a:ea typeface="黑体" panose="02010609060101010101" pitchFamily="49" charset="-122"/>
              </a:rPr>
              <a:t>比喻只会背诵马克思列宁主义的理论，不能解决实际问题，徒有虚名，而无实学的主观主义者</a:t>
            </a:r>
          </a:p>
          <a:p>
            <a:pPr>
              <a:lnSpc>
                <a:spcPct val="150000"/>
              </a:lnSpc>
            </a:pPr>
            <a:r>
              <a:rPr lang="zh-CN" altLang="en-US" sz="2000" dirty="0" smtClean="0">
                <a:solidFill>
                  <a:srgbClr val="FF0000"/>
                </a:solidFill>
                <a:latin typeface="黑体" panose="02010609060101010101" pitchFamily="49" charset="-122"/>
                <a:ea typeface="黑体" panose="02010609060101010101" pitchFamily="49" charset="-122"/>
              </a:rPr>
              <a:t>    比喻论证，</a:t>
            </a:r>
            <a:r>
              <a:rPr lang="zh-CN" altLang="zh-CN" sz="2000" dirty="0" smtClean="0">
                <a:solidFill>
                  <a:srgbClr val="FF0000"/>
                </a:solidFill>
                <a:latin typeface="黑体" panose="02010609060101010101" pitchFamily="49" charset="-122"/>
                <a:ea typeface="黑体" panose="02010609060101010101" pitchFamily="49" charset="-122"/>
              </a:rPr>
              <a:t>说理</a:t>
            </a:r>
            <a:r>
              <a:rPr lang="zh-CN" altLang="zh-CN" sz="2000" dirty="0">
                <a:solidFill>
                  <a:srgbClr val="FF0000"/>
                </a:solidFill>
                <a:latin typeface="黑体" panose="02010609060101010101" pitchFamily="49" charset="-122"/>
                <a:ea typeface="黑体" panose="02010609060101010101" pitchFamily="49" charset="-122"/>
              </a:rPr>
              <a:t>通俗易懂，生动形象</a:t>
            </a:r>
            <a:r>
              <a:rPr lang="zh-CN" altLang="zh-CN" sz="2400" dirty="0">
                <a:solidFill>
                  <a:srgbClr val="FF0000"/>
                </a:solidFill>
                <a:latin typeface="黑体" panose="02010609060101010101" pitchFamily="49" charset="-122"/>
                <a:ea typeface="黑体" panose="02010609060101010101" pitchFamily="49" charset="-122"/>
              </a:rPr>
              <a:t>。</a:t>
            </a:r>
            <a:endParaRPr lang="zh-CN" altLang="en-US" sz="2400" dirty="0">
              <a:solidFill>
                <a:srgbClr val="FF0000"/>
              </a:solidFill>
              <a:latin typeface="黑体" panose="02010609060101010101" pitchFamily="49" charset="-122"/>
              <a:ea typeface="黑体" panose="02010609060101010101" pitchFamily="49" charset="-122"/>
            </a:endParaRPr>
          </a:p>
        </p:txBody>
      </p:sp>
      <p:pic>
        <p:nvPicPr>
          <p:cNvPr id="9" name="图片 8" descr="logo2"/>
          <p:cNvPicPr>
            <a:picLocks noChangeAspect="1"/>
          </p:cNvPicPr>
          <p:nvPr/>
        </p:nvPicPr>
        <p:blipFill>
          <a:blip r:embed="rId3" cstate="print"/>
          <a:stretch>
            <a:fillRect/>
          </a:stretch>
        </p:blipFill>
        <p:spPr>
          <a:xfrm>
            <a:off x="191135" y="116205"/>
            <a:ext cx="1501140" cy="397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p:cNvSpPr>
            <a:spLocks noGrp="1"/>
          </p:cNvSpPr>
          <p:nvPr>
            <p:ph type="title" idx="4294967295"/>
          </p:nvPr>
        </p:nvSpPr>
        <p:spPr>
          <a:xfrm>
            <a:off x="551384" y="116632"/>
            <a:ext cx="10972800" cy="1143000"/>
          </a:xfrm>
        </p:spPr>
        <p:txBody>
          <a:bodyPr lIns="91440" tIns="45720" rIns="91440" bIns="45720" anchor="ctr" anchorCtr="0"/>
          <a:lstStyle/>
          <a:p>
            <a:r>
              <a:rPr lang="zh-CN" altLang="en-US" sz="4800" dirty="0" smtClean="0">
                <a:solidFill>
                  <a:srgbClr val="FF0000"/>
                </a:solidFill>
                <a:latin typeface="黑体" panose="02010609060101010101" pitchFamily="49" charset="-122"/>
                <a:ea typeface="黑体" panose="02010609060101010101" pitchFamily="49" charset="-122"/>
              </a:rPr>
              <a:t>课文小结</a:t>
            </a:r>
            <a:endParaRPr lang="zh-CN" altLang="zh-CN" sz="4800" dirty="0">
              <a:solidFill>
                <a:srgbClr val="FF0000"/>
              </a:solidFill>
              <a:latin typeface="黑体" panose="02010609060101010101" pitchFamily="49" charset="-122"/>
              <a:ea typeface="黑体" panose="02010609060101010101" pitchFamily="49" charset="-122"/>
            </a:endParaRPr>
          </a:p>
        </p:txBody>
      </p:sp>
      <p:sp>
        <p:nvSpPr>
          <p:cNvPr id="36867" name="矩形 7"/>
          <p:cNvSpPr/>
          <p:nvPr/>
        </p:nvSpPr>
        <p:spPr>
          <a:xfrm>
            <a:off x="623392" y="1340768"/>
            <a:ext cx="11136560" cy="7333290"/>
          </a:xfrm>
          <a:prstGeom prst="rect">
            <a:avLst/>
          </a:prstGeom>
          <a:noFill/>
          <a:ln w="9525">
            <a:noFill/>
          </a:ln>
        </p:spPr>
        <p:txBody>
          <a:bodyPr wrap="square" anchor="t" anchorCtr="0">
            <a:spAutoFit/>
          </a:bodyPr>
          <a:lstStyle/>
          <a:p>
            <a:pPr>
              <a:lnSpc>
                <a:spcPct val="150000"/>
              </a:lnSpc>
            </a:pPr>
            <a:r>
              <a:rPr lang="en-US" altLang="zh-CN" sz="3200" b="1" dirty="0" smtClean="0">
                <a:latin typeface="黑体" panose="02010609060101010101" pitchFamily="49" charset="-122"/>
                <a:ea typeface="黑体" panose="02010609060101010101" pitchFamily="49" charset="-122"/>
              </a:rPr>
              <a:t>    </a:t>
            </a:r>
            <a:r>
              <a:rPr lang="en-US" altLang="zh-CN" sz="2800" dirty="0" smtClean="0">
                <a:solidFill>
                  <a:srgbClr val="0000FF"/>
                </a:solidFill>
                <a:latin typeface="黑体" panose="02010609060101010101" pitchFamily="49" charset="-122"/>
                <a:ea typeface="黑体" panose="02010609060101010101" pitchFamily="49" charset="-122"/>
              </a:rPr>
              <a:t>文章题目</a:t>
            </a:r>
            <a:r>
              <a:rPr lang="en-US" altLang="zh-CN" sz="2800" dirty="0">
                <a:solidFill>
                  <a:srgbClr val="0000FF"/>
                </a:solidFill>
                <a:latin typeface="黑体" panose="02010609060101010101" pitchFamily="49" charset="-122"/>
                <a:ea typeface="黑体" panose="02010609060101010101" pitchFamily="49" charset="-122"/>
              </a:rPr>
              <a:t>“</a:t>
            </a:r>
            <a:r>
              <a:rPr lang="en-US" altLang="zh-CN" sz="2800" dirty="0" err="1">
                <a:solidFill>
                  <a:srgbClr val="0000FF"/>
                </a:solidFill>
                <a:latin typeface="黑体" panose="02010609060101010101" pitchFamily="49" charset="-122"/>
                <a:ea typeface="黑体" panose="02010609060101010101" pitchFamily="49" charset="-122"/>
              </a:rPr>
              <a:t>改造我们的学习</a:t>
            </a:r>
            <a:r>
              <a:rPr lang="en-US" altLang="zh-CN" sz="2800" dirty="0">
                <a:solidFill>
                  <a:srgbClr val="0000FF"/>
                </a:solidFill>
                <a:latin typeface="黑体" panose="02010609060101010101" pitchFamily="49" charset="-122"/>
                <a:ea typeface="黑体" panose="02010609060101010101" pitchFamily="49" charset="-122"/>
              </a:rPr>
              <a:t>”，</a:t>
            </a:r>
            <a:r>
              <a:rPr lang="en-US" altLang="zh-CN" sz="2800" dirty="0" err="1">
                <a:solidFill>
                  <a:srgbClr val="0000FF"/>
                </a:solidFill>
                <a:latin typeface="黑体" panose="02010609060101010101" pitchFamily="49" charset="-122"/>
                <a:ea typeface="黑体" panose="02010609060101010101" pitchFamily="49" charset="-122"/>
              </a:rPr>
              <a:t>既是全文的中心观点，</a:t>
            </a:r>
            <a:r>
              <a:rPr lang="en-US" altLang="zh-CN" sz="2800" dirty="0" err="1" smtClean="0">
                <a:latin typeface="黑体" panose="02010609060101010101" pitchFamily="49" charset="-122"/>
                <a:ea typeface="黑体" panose="02010609060101010101" pitchFamily="49" charset="-122"/>
              </a:rPr>
              <a:t>也</a:t>
            </a:r>
            <a:r>
              <a:rPr lang="zh-CN" altLang="en-US" sz="2800" dirty="0" smtClean="0">
                <a:latin typeface="黑体" panose="02010609060101010101" pitchFamily="49" charset="-122"/>
                <a:ea typeface="黑体" panose="02010609060101010101" pitchFamily="49" charset="-122"/>
              </a:rPr>
              <a:t>表</a:t>
            </a:r>
            <a:r>
              <a:rPr lang="en-US" altLang="zh-CN" sz="2800" dirty="0" err="1" smtClean="0">
                <a:latin typeface="黑体" panose="02010609060101010101" pitchFamily="49" charset="-122"/>
                <a:ea typeface="黑体" panose="02010609060101010101" pitchFamily="49" charset="-122"/>
              </a:rPr>
              <a:t>明了文章的论述范围</a:t>
            </a:r>
            <a:r>
              <a:rPr lang="en-US" altLang="zh-CN" sz="2800" dirty="0">
                <a:latin typeface="黑体" panose="02010609060101010101" pitchFamily="49" charset="-122"/>
                <a:ea typeface="黑体" panose="02010609060101010101" pitchFamily="49" charset="-122"/>
              </a:rPr>
              <a:t>——</a:t>
            </a:r>
            <a:r>
              <a:rPr lang="en-US" altLang="zh-CN" sz="2800" dirty="0" err="1" smtClean="0">
                <a:latin typeface="黑体" panose="02010609060101010101" pitchFamily="49" charset="-122"/>
                <a:ea typeface="黑体" panose="02010609060101010101" pitchFamily="49" charset="-122"/>
              </a:rPr>
              <a:t>如何彻底改变学风方面的问题</a:t>
            </a:r>
            <a:r>
              <a:rPr lang="zh-CN" altLang="en-US" sz="2800" dirty="0" smtClean="0">
                <a:latin typeface="黑体" panose="02010609060101010101" pitchFamily="49" charset="-122"/>
                <a:ea typeface="黑体" panose="02010609060101010101" pitchFamily="49" charset="-122"/>
              </a:rPr>
              <a:t>。</a:t>
            </a:r>
            <a:r>
              <a:rPr lang="zh-CN" altLang="zh-CN" sz="2800" dirty="0" smtClean="0">
                <a:solidFill>
                  <a:srgbClr val="0000FF"/>
                </a:solidFill>
                <a:latin typeface="黑体" panose="02010609060101010101" pitchFamily="49" charset="-122"/>
                <a:ea typeface="黑体" panose="02010609060101010101" pitchFamily="49" charset="-122"/>
              </a:rPr>
              <a:t>本文</a:t>
            </a:r>
            <a:r>
              <a:rPr lang="zh-CN" altLang="en-US" sz="2800" dirty="0">
                <a:solidFill>
                  <a:srgbClr val="0000FF"/>
                </a:solidFill>
                <a:latin typeface="黑体" panose="02010609060101010101" pitchFamily="49" charset="-122"/>
                <a:ea typeface="黑体" panose="02010609060101010101" pitchFamily="49" charset="-122"/>
              </a:rPr>
              <a:t>论证结构清晰</a:t>
            </a:r>
            <a:r>
              <a:rPr lang="zh-CN" altLang="en-US" sz="2800" dirty="0">
                <a:latin typeface="黑体" panose="02010609060101010101" pitchFamily="49" charset="-122"/>
                <a:ea typeface="黑体" panose="02010609060101010101" pitchFamily="49" charset="-122"/>
              </a:rPr>
              <a:t>，引论提“主张”，本论阐明“理由”，结论提“建议”</a:t>
            </a:r>
            <a:r>
              <a:rPr lang="zh-CN" altLang="en-US" sz="2800" dirty="0" smtClean="0">
                <a:latin typeface="黑体" panose="02010609060101010101" pitchFamily="49" charset="-122"/>
                <a:ea typeface="黑体" panose="02010609060101010101" pitchFamily="49" charset="-122"/>
              </a:rPr>
              <a:t>，</a:t>
            </a:r>
            <a:r>
              <a:rPr lang="zh-CN" altLang="en-US" sz="2800" dirty="0" smtClean="0">
                <a:solidFill>
                  <a:srgbClr val="0000FF"/>
                </a:solidFill>
                <a:latin typeface="黑体" panose="02010609060101010101" pitchFamily="49" charset="-122"/>
                <a:ea typeface="黑体" panose="02010609060101010101" pitchFamily="49" charset="-122"/>
              </a:rPr>
              <a:t>论证逻辑严密，论证</a:t>
            </a:r>
            <a:r>
              <a:rPr lang="zh-CN" altLang="en-US" sz="2800" dirty="0">
                <a:solidFill>
                  <a:srgbClr val="0000FF"/>
                </a:solidFill>
                <a:latin typeface="黑体" panose="02010609060101010101" pitchFamily="49" charset="-122"/>
                <a:ea typeface="黑体" panose="02010609060101010101" pitchFamily="49" charset="-122"/>
              </a:rPr>
              <a:t>方法丰富多样，</a:t>
            </a:r>
            <a:r>
              <a:rPr lang="zh-CN" altLang="en-US" sz="2800" dirty="0">
                <a:latin typeface="黑体" panose="02010609060101010101" pitchFamily="49" charset="-122"/>
                <a:ea typeface="黑体" panose="02010609060101010101" pitchFamily="49" charset="-122"/>
              </a:rPr>
              <a:t>综合运用了举例论证、对比论证、引用论证等，</a:t>
            </a:r>
            <a:r>
              <a:rPr lang="zh-CN" altLang="zh-CN" sz="2800" dirty="0">
                <a:solidFill>
                  <a:srgbClr val="0000FF"/>
                </a:solidFill>
                <a:latin typeface="黑体" panose="02010609060101010101" pitchFamily="49" charset="-122"/>
                <a:ea typeface="黑体" panose="02010609060101010101" pitchFamily="49" charset="-122"/>
              </a:rPr>
              <a:t>深刻地批判了理论和实际分离的主观主义的学风，精辟地阐明了理论和实际统一的马克思主义的学风，</a:t>
            </a:r>
            <a:r>
              <a:rPr lang="zh-CN" altLang="zh-CN" sz="2800" dirty="0">
                <a:latin typeface="黑体" panose="02010609060101010101" pitchFamily="49" charset="-122"/>
                <a:ea typeface="黑体" panose="02010609060101010101" pitchFamily="49" charset="-122"/>
              </a:rPr>
              <a:t>号召全党必须改造学习方法和学习制度，必须注重研究现状、注重研究历史、注重马列主义的应用，</a:t>
            </a:r>
            <a:r>
              <a:rPr lang="zh-CN" altLang="zh-CN" sz="2800" dirty="0">
                <a:solidFill>
                  <a:srgbClr val="0000FF"/>
                </a:solidFill>
                <a:latin typeface="黑体" panose="02010609060101010101" pitchFamily="49" charset="-122"/>
                <a:ea typeface="黑体" panose="02010609060101010101" pitchFamily="49" charset="-122"/>
              </a:rPr>
              <a:t>以便更好地完成认识世界和改造世界的历史任务。</a:t>
            </a:r>
            <a:r>
              <a:rPr lang="en-US" altLang="zh-CN" sz="2800" dirty="0">
                <a:solidFill>
                  <a:srgbClr val="0000FF"/>
                </a:solidFill>
                <a:latin typeface="黑体" panose="02010609060101010101" pitchFamily="49" charset="-122"/>
                <a:ea typeface="黑体" panose="02010609060101010101" pitchFamily="49" charset="-122"/>
              </a:rPr>
              <a:t> </a:t>
            </a:r>
            <a:endParaRPr lang="zh-CN" altLang="en-US" sz="2800" dirty="0">
              <a:solidFill>
                <a:srgbClr val="0000FF"/>
              </a:solidFill>
              <a:latin typeface="黑体" panose="02010609060101010101" pitchFamily="49" charset="-122"/>
              <a:ea typeface="黑体" panose="02010609060101010101" pitchFamily="49" charset="-122"/>
            </a:endParaRPr>
          </a:p>
          <a:p>
            <a:pPr fontAlgn="auto">
              <a:lnSpc>
                <a:spcPct val="120000"/>
              </a:lnSpc>
              <a:spcAft>
                <a:spcPts val="800"/>
              </a:spcAft>
            </a:pPr>
            <a:endParaRPr lang="en-US" altLang="zh-CN" sz="3200" spc="100" dirty="0" smtClean="0">
              <a:ln w="3175">
                <a:noFill/>
                <a:prstDash val="dash"/>
              </a:ln>
              <a:solidFill>
                <a:schemeClr val="dk1">
                  <a:lumMod val="75000"/>
                  <a:lumOff val="25000"/>
                </a:schemeClr>
              </a:solidFill>
              <a:latin typeface="黑体" panose="02010609060101010101" pitchFamily="49" charset="-122"/>
              <a:ea typeface="黑体" panose="02010609060101010101" pitchFamily="49" charset="-122"/>
              <a:cs typeface="微软雅黑" panose="020B0503020204020204" pitchFamily="34" charset="-122"/>
            </a:endParaRPr>
          </a:p>
          <a:p>
            <a:pPr fontAlgn="auto">
              <a:lnSpc>
                <a:spcPct val="120000"/>
              </a:lnSpc>
              <a:spcAft>
                <a:spcPts val="800"/>
              </a:spcAft>
            </a:pPr>
            <a:endParaRPr lang="en-US" altLang="zh-CN" sz="3200" spc="100" dirty="0" smtClean="0">
              <a:ln w="3175">
                <a:noFill/>
                <a:prstDash val="dash"/>
              </a:ln>
              <a:solidFill>
                <a:schemeClr val="dk1">
                  <a:lumMod val="75000"/>
                  <a:lumOff val="25000"/>
                </a:schemeClr>
              </a:solidFill>
              <a:latin typeface="黑体" panose="02010609060101010101" pitchFamily="49" charset="-122"/>
              <a:ea typeface="黑体" panose="02010609060101010101" pitchFamily="49" charset="-122"/>
              <a:cs typeface="微软雅黑" panose="020B0503020204020204" pitchFamily="34" charset="-122"/>
            </a:endParaRPr>
          </a:p>
          <a:p>
            <a:pPr fontAlgn="auto">
              <a:lnSpc>
                <a:spcPct val="120000"/>
              </a:lnSpc>
              <a:spcAft>
                <a:spcPts val="800"/>
              </a:spcAft>
            </a:pPr>
            <a:endParaRPr lang="zh-CN" altLang="en-US" sz="3200" spc="100" dirty="0">
              <a:ln w="3175">
                <a:noFill/>
                <a:prstDash val="dash"/>
              </a:ln>
              <a:solidFill>
                <a:schemeClr val="dk1">
                  <a:lumMod val="75000"/>
                  <a:lumOff val="25000"/>
                </a:schemeClr>
              </a:solidFill>
              <a:latin typeface="黑体" panose="02010609060101010101" pitchFamily="49" charset="-122"/>
              <a:ea typeface="黑体" panose="02010609060101010101" pitchFamily="49" charset="-122"/>
              <a:cs typeface="微软雅黑" panose="020B0503020204020204" pitchFamily="34" charset="-122"/>
            </a:endParaRPr>
          </a:p>
        </p:txBody>
      </p:sp>
      <p:pic>
        <p:nvPicPr>
          <p:cNvPr id="6" name="图片 5" descr="logo2"/>
          <p:cNvPicPr>
            <a:picLocks noChangeAspect="1"/>
          </p:cNvPicPr>
          <p:nvPr/>
        </p:nvPicPr>
        <p:blipFill>
          <a:blip r:embed="rId2" cstate="print"/>
          <a:stretch>
            <a:fillRect/>
          </a:stretch>
        </p:blipFill>
        <p:spPr>
          <a:xfrm>
            <a:off x="191135" y="116205"/>
            <a:ext cx="1501140" cy="397510"/>
          </a:xfrm>
          <a:prstGeom prst="rect">
            <a:avLst/>
          </a:prstGeom>
        </p:spPr>
      </p:pic>
      <p:pic>
        <p:nvPicPr>
          <p:cNvPr id="7" name="图片 6" descr="abf26f314e9817d4f19fa34975c4525"/>
          <p:cNvPicPr>
            <a:picLocks noChangeAspect="1"/>
          </p:cNvPicPr>
          <p:nvPr/>
        </p:nvPicPr>
        <p:blipFill>
          <a:blip r:embed="rId3" cstate="print"/>
          <a:stretch>
            <a:fillRect/>
          </a:stretch>
        </p:blipFill>
        <p:spPr>
          <a:xfrm>
            <a:off x="10400030" y="6292852"/>
            <a:ext cx="1626871" cy="42481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6955" y="1124745"/>
            <a:ext cx="8928992" cy="5262979"/>
          </a:xfrm>
          <a:prstGeom prst="rect">
            <a:avLst/>
          </a:prstGeom>
        </p:spPr>
        <p:txBody>
          <a:bodyPr wrap="square">
            <a:spAutoFit/>
          </a:bodyPr>
          <a:lstStyle/>
          <a:p>
            <a:pPr>
              <a:lnSpc>
                <a:spcPct val="150000"/>
              </a:lnSpc>
            </a:pPr>
            <a:r>
              <a:rPr lang="zh-CN" altLang="en-US" sz="2800" dirty="0" smtClean="0">
                <a:latin typeface="黑体" panose="02010609060101010101" pitchFamily="49" charset="-122"/>
                <a:ea typeface="黑体" panose="02010609060101010101" pitchFamily="49" charset="-122"/>
              </a:rPr>
              <a:t>    历史</a:t>
            </a:r>
            <a:r>
              <a:rPr lang="zh-CN" altLang="en-US" sz="2800" dirty="0">
                <a:latin typeface="黑体" panose="02010609060101010101" pitchFamily="49" charset="-122"/>
                <a:ea typeface="黑体" panose="02010609060101010101" pitchFamily="49" charset="-122"/>
              </a:rPr>
              <a:t>和现实都告诉</a:t>
            </a:r>
            <a:r>
              <a:rPr lang="zh-CN" altLang="en-US" sz="2800" dirty="0" smtClean="0">
                <a:latin typeface="黑体" panose="02010609060101010101" pitchFamily="49" charset="-122"/>
                <a:ea typeface="黑体" panose="02010609060101010101" pitchFamily="49" charset="-122"/>
              </a:rPr>
              <a:t>我们，理论</a:t>
            </a:r>
            <a:r>
              <a:rPr lang="zh-CN" altLang="en-US" sz="2800" dirty="0">
                <a:latin typeface="黑体" panose="02010609060101010101" pitchFamily="49" charset="-122"/>
                <a:ea typeface="黑体" panose="02010609060101010101" pitchFamily="49" charset="-122"/>
              </a:rPr>
              <a:t>创新每前</a:t>
            </a:r>
            <a:r>
              <a:rPr lang="zh-CN" altLang="en-US" sz="2800" dirty="0" smtClean="0">
                <a:latin typeface="黑体" panose="02010609060101010101" pitchFamily="49" charset="-122"/>
                <a:ea typeface="黑体" panose="02010609060101010101" pitchFamily="49" charset="-122"/>
              </a:rPr>
              <a:t>进一步，理论</a:t>
            </a:r>
            <a:r>
              <a:rPr lang="zh-CN" altLang="en-US" sz="2800" dirty="0">
                <a:latin typeface="黑体" panose="02010609060101010101" pitchFamily="49" charset="-122"/>
                <a:ea typeface="黑体" panose="02010609060101010101" pitchFamily="49" charset="-122"/>
              </a:rPr>
              <a:t>武装就要跟</a:t>
            </a:r>
            <a:r>
              <a:rPr lang="zh-CN" altLang="en-US" sz="2800" dirty="0" smtClean="0">
                <a:latin typeface="黑体" panose="02010609060101010101" pitchFamily="49" charset="-122"/>
                <a:ea typeface="黑体" panose="02010609060101010101" pitchFamily="49" charset="-122"/>
              </a:rPr>
              <a:t>进一步。在新时代，加强</a:t>
            </a:r>
            <a:r>
              <a:rPr lang="zh-CN" altLang="en-US" sz="2800" dirty="0">
                <a:latin typeface="黑体" panose="02010609060101010101" pitchFamily="49" charset="-122"/>
                <a:ea typeface="黑体" panose="02010609060101010101" pitchFamily="49" charset="-122"/>
              </a:rPr>
              <a:t>理论</a:t>
            </a:r>
            <a:r>
              <a:rPr lang="zh-CN" altLang="en-US" sz="2800" dirty="0" smtClean="0">
                <a:latin typeface="黑体" panose="02010609060101010101" pitchFamily="49" charset="-122"/>
                <a:ea typeface="黑体" panose="02010609060101010101" pitchFamily="49" charset="-122"/>
              </a:rPr>
              <a:t>武装，关键</a:t>
            </a:r>
            <a:r>
              <a:rPr lang="zh-CN" altLang="en-US" sz="2800" dirty="0">
                <a:latin typeface="黑体" panose="02010609060101010101" pitchFamily="49" charset="-122"/>
                <a:ea typeface="黑体" panose="02010609060101010101" pitchFamily="49" charset="-122"/>
              </a:rPr>
              <a:t>是深入学习贯彻习近</a:t>
            </a:r>
            <a:r>
              <a:rPr lang="zh-CN" altLang="en-US" sz="2800" dirty="0" smtClean="0">
                <a:latin typeface="黑体" panose="02010609060101010101" pitchFamily="49" charset="-122"/>
                <a:ea typeface="黑体" panose="02010609060101010101" pitchFamily="49" charset="-122"/>
              </a:rPr>
              <a:t>平新时代</a:t>
            </a:r>
            <a:r>
              <a:rPr lang="zh-CN" altLang="en-US" sz="2800" dirty="0">
                <a:latin typeface="黑体" panose="02010609060101010101" pitchFamily="49" charset="-122"/>
                <a:ea typeface="黑体" panose="02010609060101010101" pitchFamily="49" charset="-122"/>
              </a:rPr>
              <a:t>中国特色社会主义</a:t>
            </a:r>
            <a:r>
              <a:rPr lang="zh-CN" altLang="en-US" sz="2800" dirty="0" smtClean="0">
                <a:latin typeface="黑体" panose="02010609060101010101" pitchFamily="49" charset="-122"/>
                <a:ea typeface="黑体" panose="02010609060101010101" pitchFamily="49" charset="-122"/>
              </a:rPr>
              <a:t>思想。我们</a:t>
            </a:r>
            <a:r>
              <a:rPr lang="zh-CN" altLang="en-US" sz="2800" dirty="0">
                <a:latin typeface="黑体" panose="02010609060101010101" pitchFamily="49" charset="-122"/>
                <a:ea typeface="黑体" panose="02010609060101010101" pitchFamily="49" charset="-122"/>
              </a:rPr>
              <a:t>要像</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改造我们的学习</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强调的</a:t>
            </a:r>
            <a:r>
              <a:rPr lang="zh-CN" altLang="en-US" sz="2800" dirty="0" smtClean="0">
                <a:latin typeface="黑体" panose="02010609060101010101" pitchFamily="49" charset="-122"/>
                <a:ea typeface="黑体" panose="02010609060101010101" pitchFamily="49" charset="-122"/>
              </a:rPr>
              <a:t>那样，既</a:t>
            </a:r>
            <a:r>
              <a:rPr lang="zh-CN" altLang="en-US" sz="2800" dirty="0">
                <a:latin typeface="黑体" panose="02010609060101010101" pitchFamily="49" charset="-122"/>
                <a:ea typeface="黑体" panose="02010609060101010101" pitchFamily="49" charset="-122"/>
              </a:rPr>
              <a:t>重视学习又善于</a:t>
            </a:r>
            <a:r>
              <a:rPr lang="zh-CN" altLang="en-US" sz="2800" dirty="0" smtClean="0">
                <a:latin typeface="黑体" panose="02010609060101010101" pitchFamily="49" charset="-122"/>
                <a:ea typeface="黑体" panose="02010609060101010101" pitchFamily="49" charset="-122"/>
              </a:rPr>
              <a:t>学习，始终</a:t>
            </a:r>
            <a:r>
              <a:rPr lang="zh-CN" altLang="en-US" sz="2800" dirty="0">
                <a:latin typeface="黑体" panose="02010609060101010101" pitchFamily="49" charset="-122"/>
                <a:ea typeface="黑体" panose="02010609060101010101" pitchFamily="49" charset="-122"/>
              </a:rPr>
              <a:t>坚持一切</a:t>
            </a:r>
            <a:r>
              <a:rPr lang="zh-CN" altLang="en-US" sz="2800" dirty="0" smtClean="0">
                <a:latin typeface="黑体" panose="02010609060101010101" pitchFamily="49" charset="-122"/>
                <a:ea typeface="黑体" panose="02010609060101010101" pitchFamily="49" charset="-122"/>
              </a:rPr>
              <a:t>从实际出发，理论联系实际，实事求是，真正</a:t>
            </a:r>
            <a:r>
              <a:rPr lang="zh-CN" altLang="en-US" sz="2800" dirty="0">
                <a:latin typeface="黑体" panose="02010609060101010101" pitchFamily="49" charset="-122"/>
                <a:ea typeface="黑体" panose="02010609060101010101" pitchFamily="49" charset="-122"/>
              </a:rPr>
              <a:t>做到学思用贯通 </a:t>
            </a:r>
            <a:r>
              <a:rPr lang="zh-CN" altLang="en-US" sz="2800" dirty="0" smtClean="0">
                <a:latin typeface="黑体" panose="02010609060101010101" pitchFamily="49" charset="-122"/>
                <a:ea typeface="黑体" panose="02010609060101010101" pitchFamily="49" charset="-122"/>
              </a:rPr>
              <a:t>、知</a:t>
            </a:r>
            <a:r>
              <a:rPr lang="zh-CN" altLang="en-US" sz="2800" dirty="0">
                <a:latin typeface="黑体" panose="02010609060101010101" pitchFamily="49" charset="-122"/>
                <a:ea typeface="黑体" panose="02010609060101010101" pitchFamily="49" charset="-122"/>
              </a:rPr>
              <a:t>信行</a:t>
            </a:r>
            <a:r>
              <a:rPr lang="zh-CN" altLang="en-US" sz="2800" dirty="0" smtClean="0">
                <a:latin typeface="黑体" panose="02010609060101010101" pitchFamily="49" charset="-122"/>
                <a:ea typeface="黑体" panose="02010609060101010101" pitchFamily="49" charset="-122"/>
              </a:rPr>
              <a:t>统一，努力</a:t>
            </a:r>
            <a:r>
              <a:rPr lang="zh-CN" altLang="en-US" sz="2800" dirty="0">
                <a:latin typeface="黑体" panose="02010609060101010101" pitchFamily="49" charset="-122"/>
                <a:ea typeface="黑体" panose="02010609060101010101" pitchFamily="49" charset="-122"/>
              </a:rPr>
              <a:t>“使我们在将马克思列宁主义的普遍</a:t>
            </a:r>
            <a:r>
              <a:rPr lang="zh-CN" altLang="en-US" sz="2800" dirty="0" smtClean="0">
                <a:latin typeface="黑体" panose="02010609060101010101" pitchFamily="49" charset="-122"/>
                <a:ea typeface="黑体" panose="02010609060101010101" pitchFamily="49" charset="-122"/>
              </a:rPr>
              <a:t>真理和</a:t>
            </a:r>
            <a:r>
              <a:rPr lang="zh-CN" altLang="en-US" sz="2800" dirty="0">
                <a:latin typeface="黑体" panose="02010609060101010101" pitchFamily="49" charset="-122"/>
                <a:ea typeface="黑体" panose="02010609060101010101" pitchFamily="49" charset="-122"/>
              </a:rPr>
              <a:t>中国革命的具体实践互相结合</a:t>
            </a:r>
            <a:r>
              <a:rPr lang="zh-CN" altLang="en-US" sz="2800" dirty="0" smtClean="0">
                <a:latin typeface="黑体" panose="02010609060101010101" pitchFamily="49" charset="-122"/>
                <a:ea typeface="黑体" panose="02010609060101010101" pitchFamily="49" charset="-122"/>
              </a:rPr>
              <a:t>的伟大</a:t>
            </a:r>
            <a:r>
              <a:rPr lang="zh-CN" altLang="en-US" sz="2800" dirty="0">
                <a:latin typeface="黑体" panose="02010609060101010101" pitchFamily="49" charset="-122"/>
                <a:ea typeface="黑体" panose="02010609060101010101" pitchFamily="49" charset="-122"/>
              </a:rPr>
              <a:t>事业中更进一步</a:t>
            </a:r>
            <a:r>
              <a:rPr lang="zh-CN" altLang="en-US" sz="2800" dirty="0" smtClean="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p:txBody>
      </p:sp>
      <p:pic>
        <p:nvPicPr>
          <p:cNvPr id="3" name="图片 2" descr="logo2"/>
          <p:cNvPicPr>
            <a:picLocks noChangeAspect="1"/>
          </p:cNvPicPr>
          <p:nvPr/>
        </p:nvPicPr>
        <p:blipFill>
          <a:blip r:embed="rId2" cstate="print"/>
          <a:stretch>
            <a:fillRect/>
          </a:stretch>
        </p:blipFill>
        <p:spPr>
          <a:xfrm>
            <a:off x="191135" y="116205"/>
            <a:ext cx="1501140" cy="397510"/>
          </a:xfrm>
          <a:prstGeom prst="rect">
            <a:avLst/>
          </a:prstGeom>
        </p:spPr>
      </p:pic>
      <p:pic>
        <p:nvPicPr>
          <p:cNvPr id="4" name="图片 3" descr="abf26f314e9817d4f19fa34975c4525"/>
          <p:cNvPicPr>
            <a:picLocks noChangeAspect="1"/>
          </p:cNvPicPr>
          <p:nvPr/>
        </p:nvPicPr>
        <p:blipFill>
          <a:blip r:embed="rId3" cstate="print"/>
          <a:stretch>
            <a:fillRect/>
          </a:stretch>
        </p:blipFill>
        <p:spPr>
          <a:xfrm>
            <a:off x="10400030" y="6292852"/>
            <a:ext cx="1626871" cy="42481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b="1" dirty="0" smtClean="0">
                <a:solidFill>
                  <a:srgbClr val="0000FF"/>
                </a:solidFill>
                <a:latin typeface="黑体" panose="02010609060101010101" pitchFamily="49" charset="-122"/>
                <a:ea typeface="黑体" panose="02010609060101010101" pitchFamily="49" charset="-122"/>
              </a:rPr>
              <a:t>寄    语</a:t>
            </a:r>
            <a:endParaRPr lang="zh-CN" altLang="en-US" sz="4000" b="1" dirty="0">
              <a:solidFill>
                <a:srgbClr val="0000FF"/>
              </a:solidFill>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p:txBody>
          <a:bodyPr/>
          <a:lstStyle/>
          <a:p>
            <a:pPr>
              <a:lnSpc>
                <a:spcPct val="150000"/>
              </a:lnSpc>
              <a:buNone/>
            </a:pPr>
            <a:r>
              <a:rPr lang="en-US" altLang="zh-CN" sz="2800" dirty="0" smtClean="0">
                <a:latin typeface="黑体" panose="02010609060101010101" pitchFamily="49" charset="-122"/>
                <a:ea typeface="黑体" panose="02010609060101010101" pitchFamily="49" charset="-122"/>
              </a:rPr>
              <a:t>      </a:t>
            </a:r>
            <a:r>
              <a:rPr lang="zh-CN" altLang="zh-CN" sz="2800" dirty="0" smtClean="0">
                <a:latin typeface="黑体" panose="02010609060101010101" pitchFamily="49" charset="-122"/>
                <a:ea typeface="黑体" panose="02010609060101010101" pitchFamily="49" charset="-122"/>
              </a:rPr>
              <a:t>希望</a:t>
            </a:r>
            <a:r>
              <a:rPr lang="zh-CN" altLang="zh-CN" sz="2800" dirty="0">
                <a:latin typeface="黑体" panose="02010609060101010101" pitchFamily="49" charset="-122"/>
                <a:ea typeface="黑体" panose="02010609060101010101" pitchFamily="49" charset="-122"/>
              </a:rPr>
              <a:t>同学们学完这一课，也能树立实事求是的优良学风。求知求学必须讲究实证，求索真相，踏踏实实，知之为知之，不知为不知。</a:t>
            </a:r>
          </a:p>
          <a:p>
            <a:endParaRPr lang="zh-CN" altLang="en-US" dirty="0">
              <a:latin typeface="黑体" panose="02010609060101010101" pitchFamily="49" charset="-122"/>
              <a:ea typeface="黑体" panose="02010609060101010101" pitchFamily="49" charset="-122"/>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3592" y="3140968"/>
            <a:ext cx="753449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descr="logo2"/>
          <p:cNvPicPr>
            <a:picLocks noChangeAspect="1"/>
          </p:cNvPicPr>
          <p:nvPr/>
        </p:nvPicPr>
        <p:blipFill>
          <a:blip r:embed="rId3" cstate="print"/>
          <a:stretch>
            <a:fillRect/>
          </a:stretch>
        </p:blipFill>
        <p:spPr>
          <a:xfrm>
            <a:off x="191135" y="116205"/>
            <a:ext cx="1501140" cy="397510"/>
          </a:xfrm>
          <a:prstGeom prst="rect">
            <a:avLst/>
          </a:prstGeom>
        </p:spPr>
      </p:pic>
      <p:pic>
        <p:nvPicPr>
          <p:cNvPr id="6" name="图片 5" descr="abf26f314e9817d4f19fa34975c4525"/>
          <p:cNvPicPr>
            <a:picLocks noChangeAspect="1"/>
          </p:cNvPicPr>
          <p:nvPr/>
        </p:nvPicPr>
        <p:blipFill>
          <a:blip r:embed="rId4" cstate="print"/>
          <a:stretch>
            <a:fillRect/>
          </a:stretch>
        </p:blipFill>
        <p:spPr>
          <a:xfrm>
            <a:off x="10400030" y="6292852"/>
            <a:ext cx="1626871" cy="42481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p:nvPr>
        </p:nvSpPr>
        <p:spPr/>
        <p:txBody>
          <a:bodyPr vert="horz" lIns="91440" tIns="45720" rIns="91440" bIns="45720" anchor="ctr" anchorCtr="0"/>
          <a:lstStyle/>
          <a:p>
            <a:pPr algn="r"/>
            <a:r>
              <a:rPr lang="zh-CN" altLang="en-US" sz="2800" dirty="0" smtClean="0">
                <a:solidFill>
                  <a:srgbClr val="0000FF"/>
                </a:solidFill>
                <a:latin typeface="黑体" panose="02010609060101010101" pitchFamily="49" charset="-122"/>
                <a:ea typeface="黑体" panose="02010609060101010101" pitchFamily="49" charset="-122"/>
              </a:rPr>
              <a:t>高二</a:t>
            </a:r>
            <a:r>
              <a:rPr lang="en-US" altLang="zh-CN" sz="2800" dirty="0" smtClean="0">
                <a:solidFill>
                  <a:srgbClr val="0000FF"/>
                </a:solidFill>
                <a:latin typeface="黑体" panose="02010609060101010101" pitchFamily="49" charset="-122"/>
                <a:ea typeface="黑体" panose="02010609060101010101" pitchFamily="49" charset="-122"/>
              </a:rPr>
              <a:t>—</a:t>
            </a:r>
            <a:r>
              <a:rPr lang="zh-CN" altLang="en-US" sz="2800" dirty="0">
                <a:solidFill>
                  <a:srgbClr val="0000FF"/>
                </a:solidFill>
                <a:latin typeface="黑体" panose="02010609060101010101" pitchFamily="49" charset="-122"/>
                <a:ea typeface="黑体" panose="02010609060101010101" pitchFamily="49" charset="-122"/>
              </a:rPr>
              <a:t>人教</a:t>
            </a:r>
            <a:r>
              <a:rPr lang="zh-CN" altLang="en-US" sz="2800" dirty="0" smtClean="0">
                <a:solidFill>
                  <a:srgbClr val="0000FF"/>
                </a:solidFill>
                <a:latin typeface="黑体" panose="02010609060101010101" pitchFamily="49" charset="-122"/>
                <a:ea typeface="黑体" panose="02010609060101010101" pitchFamily="49" charset="-122"/>
              </a:rPr>
              <a:t>版选择性必修中册</a:t>
            </a:r>
            <a:r>
              <a:rPr lang="en-US" altLang="zh-CN" sz="2800" dirty="0" smtClean="0">
                <a:solidFill>
                  <a:srgbClr val="0000FF"/>
                </a:solidFill>
                <a:latin typeface="黑体" panose="02010609060101010101" pitchFamily="49" charset="-122"/>
                <a:ea typeface="黑体" panose="02010609060101010101" pitchFamily="49" charset="-122"/>
              </a:rPr>
              <a:t>—</a:t>
            </a:r>
            <a:r>
              <a:rPr lang="zh-CN" altLang="en-US" sz="2800" dirty="0" smtClean="0">
                <a:solidFill>
                  <a:srgbClr val="0000FF"/>
                </a:solidFill>
                <a:latin typeface="黑体" panose="02010609060101010101" pitchFamily="49" charset="-122"/>
                <a:ea typeface="黑体" panose="02010609060101010101" pitchFamily="49" charset="-122"/>
              </a:rPr>
              <a:t>语文</a:t>
            </a:r>
            <a:r>
              <a:rPr lang="en-US" altLang="zh-CN" sz="2800" dirty="0" smtClean="0">
                <a:solidFill>
                  <a:srgbClr val="0000FF"/>
                </a:solidFill>
                <a:latin typeface="黑体" panose="02010609060101010101" pitchFamily="49" charset="-122"/>
                <a:ea typeface="黑体" panose="02010609060101010101" pitchFamily="49" charset="-122"/>
              </a:rPr>
              <a:t>—</a:t>
            </a:r>
            <a:r>
              <a:rPr lang="zh-CN" altLang="en-US" sz="2800" dirty="0" smtClean="0">
                <a:solidFill>
                  <a:srgbClr val="0000FF"/>
                </a:solidFill>
                <a:latin typeface="黑体" panose="02010609060101010101" pitchFamily="49" charset="-122"/>
                <a:ea typeface="黑体" panose="02010609060101010101" pitchFamily="49" charset="-122"/>
              </a:rPr>
              <a:t>第一单元</a:t>
            </a:r>
            <a:r>
              <a:rPr lang="zh-CN" altLang="zh-CN" b="1" dirty="0">
                <a:latin typeface="黑体" panose="02010609060101010101" pitchFamily="49" charset="-122"/>
                <a:ea typeface="黑体" panose="02010609060101010101" pitchFamily="49" charset="-122"/>
              </a:rPr>
              <a:t/>
            </a:r>
            <a:br>
              <a:rPr lang="zh-CN" altLang="zh-CN" b="1" dirty="0">
                <a:latin typeface="黑体" panose="02010609060101010101" pitchFamily="49" charset="-122"/>
                <a:ea typeface="黑体" panose="02010609060101010101" pitchFamily="49" charset="-122"/>
              </a:rPr>
            </a:br>
            <a:endParaRPr lang="zh-CN" altLang="en-US" b="1" dirty="0">
              <a:latin typeface="黑体" panose="02010609060101010101" pitchFamily="49" charset="-122"/>
              <a:ea typeface="黑体" panose="02010609060101010101" pitchFamily="49" charset="-122"/>
            </a:endParaRPr>
          </a:p>
        </p:txBody>
      </p:sp>
      <p:sp>
        <p:nvSpPr>
          <p:cNvPr id="35842" name="内容占位符 2"/>
          <p:cNvSpPr>
            <a:spLocks noGrp="1"/>
          </p:cNvSpPr>
          <p:nvPr>
            <p:ph idx="1"/>
          </p:nvPr>
        </p:nvSpPr>
        <p:spPr>
          <a:xfrm>
            <a:off x="609600" y="3284857"/>
            <a:ext cx="10972800" cy="721995"/>
          </a:xfrm>
        </p:spPr>
        <p:txBody>
          <a:bodyPr vert="horz" lIns="91440" tIns="45720" rIns="91440" bIns="45720" anchor="t" anchorCtr="0"/>
          <a:lstStyle/>
          <a:p>
            <a:pPr marL="0" indent="0" algn="ctr">
              <a:buNone/>
            </a:pPr>
            <a:endParaRPr lang="en-US" altLang="zh-CN" sz="2800" dirty="0" smtClean="0">
              <a:latin typeface="黑体" panose="02010609060101010101" pitchFamily="49" charset="-122"/>
              <a:ea typeface="黑体" panose="02010609060101010101" pitchFamily="49" charset="-122"/>
            </a:endParaRPr>
          </a:p>
          <a:p>
            <a:pPr marL="0" indent="0" algn="ctr">
              <a:buNone/>
            </a:pPr>
            <a:endParaRPr lang="en-US" altLang="zh-CN" sz="2800" dirty="0" smtClean="0">
              <a:latin typeface="黑体" panose="02010609060101010101" pitchFamily="49" charset="-122"/>
              <a:ea typeface="黑体" panose="02010609060101010101" pitchFamily="49" charset="-122"/>
            </a:endParaRPr>
          </a:p>
          <a:p>
            <a:pPr marL="0" indent="0" algn="ctr">
              <a:buNone/>
            </a:pPr>
            <a:endParaRPr lang="en-US" altLang="zh-CN" sz="2800" dirty="0" smtClean="0">
              <a:latin typeface="黑体" panose="02010609060101010101" pitchFamily="49" charset="-122"/>
              <a:ea typeface="黑体" panose="02010609060101010101" pitchFamily="49" charset="-122"/>
            </a:endParaRPr>
          </a:p>
        </p:txBody>
      </p:sp>
      <p:sp>
        <p:nvSpPr>
          <p:cNvPr id="2" name="内容占位符 2"/>
          <p:cNvSpPr>
            <a:spLocks noGrp="1"/>
          </p:cNvSpPr>
          <p:nvPr/>
        </p:nvSpPr>
        <p:spPr>
          <a:xfrm>
            <a:off x="695400" y="2924944"/>
            <a:ext cx="10972800" cy="935990"/>
          </a:xfrm>
          <a:prstGeom prst="rect">
            <a:avLst/>
          </a:prstGeom>
          <a:noFill/>
          <a:ln w="9525">
            <a:noFill/>
          </a:ln>
        </p:spPr>
        <p:txBody>
          <a:bodyPr vert="horz" lIns="91440" tIns="45720" rIns="91440" bIns="45720" anchor="t" anchorCtr="0"/>
          <a:lstStyle>
            <a:lvl1pPr marL="342900" lvl="0" indent="-342900" algn="l" defTabSz="914400" eaLnBrk="1" fontAlgn="base" latinLnBrk="0" hangingPunct="1">
              <a:lnSpc>
                <a:spcPct val="100000"/>
              </a:lnSpc>
              <a:spcBef>
                <a:spcPct val="20000"/>
              </a:spcBef>
              <a:spcAft>
                <a:spcPct val="0"/>
              </a:spcAft>
              <a:buSzPct val="100000"/>
              <a:buChar char="•"/>
              <a:defRPr sz="3200" b="0" i="0" u="none" kern="1200" baseline="0">
                <a:solidFill>
                  <a:srgbClr val="000000"/>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SzPct val="100000"/>
              <a:buFontTx/>
              <a:buChar char="–"/>
              <a:defRPr sz="2800" b="0" i="0" u="none" kern="1200" baseline="0">
                <a:solidFill>
                  <a:srgbClr val="000000"/>
                </a:solidFill>
                <a:latin typeface="Arial" panose="020B0604020202020204" pitchFamily="34" charset="0"/>
                <a:ea typeface="宋体" panose="02010600030101010101" pitchFamily="2" charset="-122"/>
                <a:cs typeface="+mn-cs"/>
              </a:defRPr>
            </a:lvl2pPr>
            <a:lvl3pPr marL="1143000" lvl="2" indent="-228600" algn="l" defTabSz="914400" eaLnBrk="1" fontAlgn="base" latinLnBrk="0" hangingPunct="1">
              <a:lnSpc>
                <a:spcPct val="100000"/>
              </a:lnSpc>
              <a:spcBef>
                <a:spcPct val="20000"/>
              </a:spcBef>
              <a:spcAft>
                <a:spcPct val="0"/>
              </a:spcAft>
              <a:buSzPct val="100000"/>
              <a:buFontTx/>
              <a:buChar char="•"/>
              <a:defRPr sz="2400" b="0" i="0" u="none" kern="1200" baseline="0">
                <a:solidFill>
                  <a:srgbClr val="000000"/>
                </a:solidFill>
                <a:latin typeface="Arial" panose="020B0604020202020204" pitchFamily="34" charset="0"/>
                <a:ea typeface="宋体" panose="02010600030101010101" pitchFamily="2" charset="-122"/>
                <a:cs typeface="+mn-cs"/>
              </a:defRPr>
            </a:lvl3pPr>
            <a:lvl4pPr marL="1600200" lvl="3"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4pPr>
            <a:lvl5pPr marL="2057400" lvl="4"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5pPr>
            <a:lvl6pPr marL="2514600" lvl="5"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6pPr>
            <a:lvl7pPr marL="2971800" lvl="6"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7pPr>
            <a:lvl8pPr marL="3429000" lvl="7"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8pPr>
            <a:lvl9pPr marL="3886200" lvl="8"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9pPr>
          </a:lstStyle>
          <a:p>
            <a:pPr marL="0" indent="0" algn="ctr">
              <a:buNone/>
            </a:pPr>
            <a:r>
              <a:rPr lang="zh-CN" altLang="en-US" sz="4800" dirty="0" smtClean="0">
                <a:solidFill>
                  <a:srgbClr val="0000FF"/>
                </a:solidFill>
                <a:latin typeface="黑体" panose="02010609060101010101" pitchFamily="49" charset="-122"/>
                <a:ea typeface="黑体" panose="02010609060101010101" pitchFamily="49" charset="-122"/>
              </a:rPr>
              <a:t>谢谢观看</a:t>
            </a:r>
            <a:endParaRPr lang="en-US" altLang="zh-CN" sz="4800" dirty="0" smtClean="0">
              <a:solidFill>
                <a:srgbClr val="0000FF"/>
              </a:solidFill>
              <a:latin typeface="黑体" panose="02010609060101010101" pitchFamily="49" charset="-122"/>
              <a:ea typeface="黑体" panose="02010609060101010101" pitchFamily="49" charset="-122"/>
            </a:endParaRPr>
          </a:p>
          <a:p>
            <a:pPr marL="0" indent="0" algn="ctr">
              <a:buNone/>
            </a:pPr>
            <a:endParaRPr lang="zh-CN" altLang="en-US" sz="5400" dirty="0">
              <a:latin typeface="黑体" panose="02010609060101010101" pitchFamily="49" charset="-122"/>
              <a:ea typeface="黑体" panose="02010609060101010101" pitchFamily="49" charset="-122"/>
            </a:endParaRPr>
          </a:p>
        </p:txBody>
      </p:sp>
      <p:pic>
        <p:nvPicPr>
          <p:cNvPr id="4" name="图片 3" descr="logo2"/>
          <p:cNvPicPr>
            <a:picLocks noChangeAspect="1"/>
          </p:cNvPicPr>
          <p:nvPr/>
        </p:nvPicPr>
        <p:blipFill>
          <a:blip r:embed="rId2" cstate="print"/>
          <a:stretch>
            <a:fillRect/>
          </a:stretch>
        </p:blipFill>
        <p:spPr>
          <a:xfrm>
            <a:off x="191135" y="116205"/>
            <a:ext cx="1501140" cy="397510"/>
          </a:xfrm>
          <a:prstGeom prst="rect">
            <a:avLst/>
          </a:prstGeom>
        </p:spPr>
      </p:pic>
      <p:pic>
        <p:nvPicPr>
          <p:cNvPr id="5" name="图片 4" descr="abf26f314e9817d4f19fa34975c4525"/>
          <p:cNvPicPr>
            <a:picLocks noChangeAspect="1"/>
          </p:cNvPicPr>
          <p:nvPr/>
        </p:nvPicPr>
        <p:blipFill>
          <a:blip r:embed="rId3" cstate="print"/>
          <a:stretch>
            <a:fillRect/>
          </a:stretch>
        </p:blipFill>
        <p:spPr>
          <a:xfrm>
            <a:off x="10400030" y="6292852"/>
            <a:ext cx="1626871" cy="424815"/>
          </a:xfrm>
          <a:prstGeom prst="rect">
            <a:avLst/>
          </a:prstGeom>
        </p:spPr>
      </p:pic>
      <p:sp>
        <p:nvSpPr>
          <p:cNvPr id="32769" name="标题 3"/>
          <p:cNvSpPr/>
          <p:nvPr/>
        </p:nvSpPr>
        <p:spPr>
          <a:xfrm>
            <a:off x="119381" y="4364990"/>
            <a:ext cx="5310505" cy="1143000"/>
          </a:xfrm>
          <a:prstGeom prst="rect">
            <a:avLst/>
          </a:prstGeom>
          <a:noFill/>
          <a:ln w="9525">
            <a:noFill/>
          </a:ln>
        </p:spPr>
        <p:txBody>
          <a:bodyPr vert="horz" lIns="91440" tIns="45720" rIns="91440" bIns="45720"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rgbClr val="000000"/>
                </a:solidFill>
                <a:latin typeface="+mj-lt"/>
                <a:ea typeface="+mj-ea"/>
                <a:cs typeface="+mj-cs"/>
              </a:defRPr>
            </a:lvl1pPr>
          </a:lstStyle>
          <a:p>
            <a:endParaRPr lang="en-US" altLang="zh-CN" sz="3600" dirty="0">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Tree>
    <p:extLst>
      <p:ext uri="{BB962C8B-B14F-4D97-AF65-F5344CB8AC3E}">
        <p14:creationId xmlns:p14="http://schemas.microsoft.com/office/powerpoint/2010/main" val="1884140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p:cNvSpPr>
            <a:spLocks noGrp="1"/>
          </p:cNvSpPr>
          <p:nvPr>
            <p:ph type="title" idx="4294967295"/>
          </p:nvPr>
        </p:nvSpPr>
        <p:spPr>
          <a:xfrm>
            <a:off x="623392" y="1052736"/>
            <a:ext cx="10972800" cy="1143000"/>
          </a:xfrm>
        </p:spPr>
        <p:txBody>
          <a:bodyPr lIns="91440" tIns="45720" rIns="91440" bIns="45720" anchor="ctr" anchorCtr="0"/>
          <a:lstStyle/>
          <a:p>
            <a:r>
              <a:rPr lang="en-US" altLang="zh-CN" sz="4800" dirty="0">
                <a:solidFill>
                  <a:srgbClr val="0000FF"/>
                </a:solidFill>
                <a:latin typeface="黑体" panose="02010609060101010101" pitchFamily="49" charset="-122"/>
                <a:ea typeface="黑体" panose="02010609060101010101" pitchFamily="49" charset="-122"/>
              </a:rPr>
              <a:t>《</a:t>
            </a:r>
            <a:r>
              <a:rPr lang="zh-CN" altLang="en-US" sz="4800" dirty="0">
                <a:solidFill>
                  <a:srgbClr val="0000FF"/>
                </a:solidFill>
                <a:latin typeface="黑体" panose="02010609060101010101" pitchFamily="49" charset="-122"/>
                <a:ea typeface="黑体" panose="02010609060101010101" pitchFamily="49" charset="-122"/>
              </a:rPr>
              <a:t>改造我们的学习</a:t>
            </a:r>
            <a:r>
              <a:rPr lang="en-US" altLang="zh-CN" sz="4800" dirty="0">
                <a:solidFill>
                  <a:srgbClr val="0000FF"/>
                </a:solidFill>
                <a:latin typeface="黑体" panose="02010609060101010101" pitchFamily="49" charset="-122"/>
                <a:ea typeface="黑体" panose="02010609060101010101" pitchFamily="49" charset="-122"/>
              </a:rPr>
              <a:t>》</a:t>
            </a:r>
            <a:r>
              <a:rPr lang="en-US" altLang="zh-CN" sz="4800" b="1" dirty="0">
                <a:solidFill>
                  <a:srgbClr val="0000FF"/>
                </a:solidFill>
                <a:latin typeface="黑体" panose="02010609060101010101" pitchFamily="49" charset="-122"/>
                <a:ea typeface="黑体" panose="02010609060101010101" pitchFamily="49" charset="-122"/>
              </a:rPr>
              <a:t/>
            </a:r>
            <a:br>
              <a:rPr lang="en-US" altLang="zh-CN" sz="4800" b="1" dirty="0">
                <a:solidFill>
                  <a:srgbClr val="0000FF"/>
                </a:solidFill>
                <a:latin typeface="黑体" panose="02010609060101010101" pitchFamily="49" charset="-122"/>
                <a:ea typeface="黑体" panose="02010609060101010101" pitchFamily="49" charset="-122"/>
              </a:rPr>
            </a:br>
            <a:r>
              <a:rPr lang="en-US" altLang="zh-CN" sz="4800" b="1" dirty="0" smtClean="0">
                <a:solidFill>
                  <a:srgbClr val="0000FF"/>
                </a:solidFill>
                <a:latin typeface="黑体" panose="02010609060101010101" pitchFamily="49" charset="-122"/>
                <a:ea typeface="黑体" panose="02010609060101010101" pitchFamily="49" charset="-122"/>
              </a:rPr>
              <a:t/>
            </a:r>
            <a:br>
              <a:rPr lang="en-US" altLang="zh-CN" sz="4800" b="1" dirty="0" smtClean="0">
                <a:solidFill>
                  <a:srgbClr val="0000FF"/>
                </a:solidFill>
                <a:latin typeface="黑体" panose="02010609060101010101" pitchFamily="49" charset="-122"/>
                <a:ea typeface="黑体" panose="02010609060101010101" pitchFamily="49" charset="-122"/>
              </a:rPr>
            </a:br>
            <a:endParaRPr lang="zh-CN" altLang="zh-CN" sz="3200" b="1" dirty="0">
              <a:solidFill>
                <a:srgbClr val="0000FF"/>
              </a:solidFill>
              <a:latin typeface="黑体" panose="02010609060101010101" pitchFamily="49" charset="-122"/>
              <a:ea typeface="黑体" panose="02010609060101010101" pitchFamily="49" charset="-122"/>
            </a:endParaRPr>
          </a:p>
        </p:txBody>
      </p:sp>
      <p:sp>
        <p:nvSpPr>
          <p:cNvPr id="36867" name="矩形 7"/>
          <p:cNvSpPr/>
          <p:nvPr/>
        </p:nvSpPr>
        <p:spPr>
          <a:xfrm>
            <a:off x="3359696" y="3140970"/>
            <a:ext cx="7704856" cy="1384995"/>
          </a:xfrm>
          <a:prstGeom prst="rect">
            <a:avLst/>
          </a:prstGeom>
          <a:noFill/>
          <a:ln w="9525">
            <a:noFill/>
          </a:ln>
        </p:spPr>
        <p:txBody>
          <a:bodyPr wrap="square" anchor="t" anchorCtr="0">
            <a:spAutoFit/>
          </a:bodyPr>
          <a:lstStyle/>
          <a:p>
            <a:pPr>
              <a:lnSpc>
                <a:spcPct val="150000"/>
              </a:lnSpc>
            </a:pPr>
            <a:r>
              <a:rPr lang="en-US" altLang="zh-CN" sz="2800" b="1" dirty="0" smtClean="0">
                <a:solidFill>
                  <a:schemeClr val="tx1"/>
                </a:solidFill>
                <a:latin typeface="黑体" panose="02010609060101010101" pitchFamily="49" charset="-122"/>
                <a:ea typeface="黑体" panose="02010609060101010101" pitchFamily="49" charset="-122"/>
              </a:rPr>
              <a:t>1</a:t>
            </a:r>
            <a:r>
              <a:rPr lang="en-US" altLang="zh-CN" sz="2800" b="1" dirty="0">
                <a:solidFill>
                  <a:schemeClr val="tx1"/>
                </a:solidFill>
                <a:latin typeface="黑体" panose="02010609060101010101" pitchFamily="49" charset="-122"/>
                <a:ea typeface="黑体" panose="02010609060101010101" pitchFamily="49" charset="-122"/>
              </a:rPr>
              <a:t>.</a:t>
            </a:r>
            <a:r>
              <a:rPr lang="zh-CN" altLang="zh-CN" sz="2800" b="1" dirty="0">
                <a:solidFill>
                  <a:schemeClr val="tx1"/>
                </a:solidFill>
                <a:latin typeface="黑体" panose="02010609060101010101" pitchFamily="49" charset="-122"/>
                <a:ea typeface="黑体" panose="02010609060101010101" pitchFamily="49" charset="-122"/>
              </a:rPr>
              <a:t>学习本文的论证艺术</a:t>
            </a:r>
          </a:p>
          <a:p>
            <a:pPr>
              <a:lnSpc>
                <a:spcPct val="150000"/>
              </a:lnSpc>
            </a:pPr>
            <a:r>
              <a:rPr lang="en-US" altLang="zh-CN" sz="2800" b="1" dirty="0">
                <a:solidFill>
                  <a:schemeClr val="tx1"/>
                </a:solidFill>
                <a:latin typeface="黑体" panose="02010609060101010101" pitchFamily="49" charset="-122"/>
                <a:ea typeface="黑体" panose="02010609060101010101" pitchFamily="49" charset="-122"/>
              </a:rPr>
              <a:t>2.</a:t>
            </a:r>
            <a:r>
              <a:rPr lang="zh-CN" altLang="zh-CN" sz="2800" b="1" dirty="0">
                <a:solidFill>
                  <a:schemeClr val="tx1"/>
                </a:solidFill>
                <a:latin typeface="黑体" panose="02010609060101010101" pitchFamily="49" charset="-122"/>
                <a:ea typeface="黑体" panose="02010609060101010101" pitchFamily="49" charset="-122"/>
              </a:rPr>
              <a:t>树立理论联系实际</a:t>
            </a:r>
            <a:r>
              <a:rPr lang="zh-CN" altLang="zh-CN" sz="2800" b="1" dirty="0" smtClean="0">
                <a:solidFill>
                  <a:schemeClr val="tx1"/>
                </a:solidFill>
                <a:latin typeface="黑体" panose="02010609060101010101" pitchFamily="49" charset="-122"/>
                <a:ea typeface="黑体" panose="02010609060101010101" pitchFamily="49" charset="-122"/>
              </a:rPr>
              <a:t>的</a:t>
            </a:r>
            <a:r>
              <a:rPr lang="zh-CN" altLang="en-US" sz="2800" b="1" dirty="0" smtClean="0">
                <a:solidFill>
                  <a:schemeClr val="tx1"/>
                </a:solidFill>
                <a:latin typeface="黑体" panose="02010609060101010101" pitchFamily="49" charset="-122"/>
                <a:ea typeface="黑体" panose="02010609060101010101" pitchFamily="49" charset="-122"/>
              </a:rPr>
              <a:t>学习观</a:t>
            </a:r>
            <a:endParaRPr lang="zh-CN" altLang="zh-CN" sz="2800" b="1" dirty="0">
              <a:solidFill>
                <a:schemeClr val="tx1"/>
              </a:solidFill>
              <a:latin typeface="黑体" panose="02010609060101010101" pitchFamily="49" charset="-122"/>
              <a:ea typeface="黑体" panose="02010609060101010101" pitchFamily="49" charset="-122"/>
            </a:endParaRPr>
          </a:p>
        </p:txBody>
      </p:sp>
      <p:pic>
        <p:nvPicPr>
          <p:cNvPr id="4" name="图片 3" descr="logo2"/>
          <p:cNvPicPr>
            <a:picLocks noChangeAspect="1"/>
          </p:cNvPicPr>
          <p:nvPr/>
        </p:nvPicPr>
        <p:blipFill>
          <a:blip r:embed="rId2" cstate="print"/>
          <a:stretch>
            <a:fillRect/>
          </a:stretch>
        </p:blipFill>
        <p:spPr>
          <a:xfrm>
            <a:off x="191135" y="116205"/>
            <a:ext cx="1501140" cy="397510"/>
          </a:xfrm>
          <a:prstGeom prst="rect">
            <a:avLst/>
          </a:prstGeom>
        </p:spPr>
      </p:pic>
      <p:pic>
        <p:nvPicPr>
          <p:cNvPr id="5" name="图片 4" descr="abf26f314e9817d4f19fa34975c4525"/>
          <p:cNvPicPr>
            <a:picLocks noChangeAspect="1"/>
          </p:cNvPicPr>
          <p:nvPr/>
        </p:nvPicPr>
        <p:blipFill>
          <a:blip r:embed="rId3" cstate="print"/>
          <a:stretch>
            <a:fillRect/>
          </a:stretch>
        </p:blipFill>
        <p:spPr>
          <a:xfrm>
            <a:off x="10400030" y="6292852"/>
            <a:ext cx="1626871" cy="424815"/>
          </a:xfrm>
          <a:prstGeom prst="rect">
            <a:avLst/>
          </a:prstGeom>
        </p:spPr>
      </p:pic>
      <p:sp>
        <p:nvSpPr>
          <p:cNvPr id="6" name="矩形 5"/>
          <p:cNvSpPr/>
          <p:nvPr/>
        </p:nvSpPr>
        <p:spPr>
          <a:xfrm>
            <a:off x="5015881" y="2394466"/>
            <a:ext cx="1620957" cy="523220"/>
          </a:xfrm>
          <a:prstGeom prst="rect">
            <a:avLst/>
          </a:prstGeom>
        </p:spPr>
        <p:txBody>
          <a:bodyPr wrap="none">
            <a:spAutoFit/>
          </a:bodyPr>
          <a:lstStyle/>
          <a:p>
            <a:r>
              <a:rPr lang="zh-CN" altLang="en-US" sz="2800" dirty="0" smtClean="0">
                <a:solidFill>
                  <a:srgbClr val="0000FF"/>
                </a:solidFill>
                <a:latin typeface="黑体" panose="02010609060101010101" pitchFamily="49" charset="-122"/>
                <a:ea typeface="黑体" panose="02010609060101010101" pitchFamily="49" charset="-122"/>
              </a:rPr>
              <a:t>学习目标</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35841" name="标题 1"/>
          <p:cNvSpPr>
            <a:spLocks noGrp="1"/>
          </p:cNvSpPr>
          <p:nvPr>
            <p:ph type="title"/>
          </p:nvPr>
        </p:nvSpPr>
        <p:spPr/>
        <p:txBody>
          <a:bodyPr vert="horz" lIns="91440" tIns="45720" rIns="91440" bIns="45720" anchor="ctr" anchorCtr="0"/>
          <a:lstStyle/>
          <a:p>
            <a:pPr algn="r"/>
            <a:r>
              <a:rPr lang="zh-CN" altLang="en-US" sz="2800" dirty="0" smtClean="0">
                <a:solidFill>
                  <a:srgbClr val="0000FF"/>
                </a:solidFill>
                <a:latin typeface="黑体" panose="02010609060101010101" pitchFamily="49" charset="-122"/>
                <a:ea typeface="黑体" panose="02010609060101010101" pitchFamily="49" charset="-122"/>
              </a:rPr>
              <a:t>高二</a:t>
            </a:r>
            <a:r>
              <a:rPr lang="en-US" altLang="zh-CN" sz="2800" dirty="0" smtClean="0">
                <a:solidFill>
                  <a:srgbClr val="0000FF"/>
                </a:solidFill>
                <a:latin typeface="黑体" panose="02010609060101010101" pitchFamily="49" charset="-122"/>
                <a:ea typeface="黑体" panose="02010609060101010101" pitchFamily="49" charset="-122"/>
              </a:rPr>
              <a:t>—</a:t>
            </a:r>
            <a:r>
              <a:rPr lang="zh-CN" altLang="en-US" sz="2800" dirty="0">
                <a:solidFill>
                  <a:srgbClr val="0000FF"/>
                </a:solidFill>
                <a:latin typeface="黑体" panose="02010609060101010101" pitchFamily="49" charset="-122"/>
                <a:ea typeface="黑体" panose="02010609060101010101" pitchFamily="49" charset="-122"/>
              </a:rPr>
              <a:t>人教</a:t>
            </a:r>
            <a:r>
              <a:rPr lang="zh-CN" altLang="en-US" sz="2800" dirty="0" smtClean="0">
                <a:solidFill>
                  <a:srgbClr val="0000FF"/>
                </a:solidFill>
                <a:latin typeface="黑体" panose="02010609060101010101" pitchFamily="49" charset="-122"/>
                <a:ea typeface="黑体" panose="02010609060101010101" pitchFamily="49" charset="-122"/>
              </a:rPr>
              <a:t>版选择性必修中册</a:t>
            </a:r>
            <a:r>
              <a:rPr lang="en-US" altLang="zh-CN" sz="2800" dirty="0" smtClean="0">
                <a:solidFill>
                  <a:srgbClr val="0000FF"/>
                </a:solidFill>
                <a:latin typeface="黑体" panose="02010609060101010101" pitchFamily="49" charset="-122"/>
                <a:ea typeface="黑体" panose="02010609060101010101" pitchFamily="49" charset="-122"/>
              </a:rPr>
              <a:t>—</a:t>
            </a:r>
            <a:r>
              <a:rPr lang="zh-CN" altLang="en-US" sz="2800" dirty="0" smtClean="0">
                <a:solidFill>
                  <a:srgbClr val="0000FF"/>
                </a:solidFill>
                <a:latin typeface="黑体" panose="02010609060101010101" pitchFamily="49" charset="-122"/>
                <a:ea typeface="黑体" panose="02010609060101010101" pitchFamily="49" charset="-122"/>
              </a:rPr>
              <a:t>语文</a:t>
            </a:r>
            <a:r>
              <a:rPr lang="en-US" altLang="zh-CN" sz="2800" dirty="0" smtClean="0">
                <a:solidFill>
                  <a:srgbClr val="0000FF"/>
                </a:solidFill>
                <a:latin typeface="黑体" panose="02010609060101010101" pitchFamily="49" charset="-122"/>
                <a:ea typeface="黑体" panose="02010609060101010101" pitchFamily="49" charset="-122"/>
              </a:rPr>
              <a:t>—</a:t>
            </a:r>
            <a:r>
              <a:rPr lang="zh-CN" altLang="en-US" sz="2800" dirty="0" smtClean="0">
                <a:solidFill>
                  <a:srgbClr val="0000FF"/>
                </a:solidFill>
                <a:latin typeface="黑体" panose="02010609060101010101" pitchFamily="49" charset="-122"/>
                <a:ea typeface="黑体" panose="02010609060101010101" pitchFamily="49" charset="-122"/>
              </a:rPr>
              <a:t>第一单元</a:t>
            </a:r>
            <a:r>
              <a:rPr lang="zh-CN" altLang="zh-CN" b="1" dirty="0">
                <a:latin typeface="黑体" panose="02010609060101010101" pitchFamily="49" charset="-122"/>
                <a:ea typeface="黑体" panose="02010609060101010101" pitchFamily="49" charset="-122"/>
              </a:rPr>
              <a:t/>
            </a:r>
            <a:br>
              <a:rPr lang="zh-CN" altLang="zh-CN" b="1" dirty="0">
                <a:latin typeface="黑体" panose="02010609060101010101" pitchFamily="49" charset="-122"/>
                <a:ea typeface="黑体" panose="02010609060101010101" pitchFamily="49" charset="-122"/>
              </a:rPr>
            </a:br>
            <a:endParaRPr lang="zh-CN" altLang="en-US" b="1" dirty="0">
              <a:latin typeface="黑体" panose="02010609060101010101" pitchFamily="49" charset="-122"/>
              <a:ea typeface="黑体" panose="02010609060101010101" pitchFamily="49" charset="-122"/>
            </a:endParaRPr>
          </a:p>
        </p:txBody>
      </p:sp>
      <p:sp>
        <p:nvSpPr>
          <p:cNvPr id="35842" name="内容占位符 2"/>
          <p:cNvSpPr>
            <a:spLocks noGrp="1"/>
          </p:cNvSpPr>
          <p:nvPr>
            <p:ph idx="1"/>
          </p:nvPr>
        </p:nvSpPr>
        <p:spPr>
          <a:xfrm>
            <a:off x="609600" y="3284857"/>
            <a:ext cx="10972800" cy="721995"/>
          </a:xfrm>
        </p:spPr>
        <p:txBody>
          <a:bodyPr vert="horz" lIns="91440" tIns="45720" rIns="91440" bIns="45720" anchor="t" anchorCtr="0"/>
          <a:lstStyle/>
          <a:p>
            <a:pPr marL="0" indent="0" algn="ctr">
              <a:buNone/>
            </a:pPr>
            <a:endParaRPr lang="en-US" altLang="zh-CN" sz="2800" dirty="0" smtClean="0">
              <a:latin typeface="黑体" panose="02010609060101010101" pitchFamily="49" charset="-122"/>
              <a:ea typeface="黑体" panose="02010609060101010101" pitchFamily="49" charset="-122"/>
            </a:endParaRPr>
          </a:p>
          <a:p>
            <a:pPr marL="0" indent="0" algn="ctr">
              <a:buNone/>
            </a:pPr>
            <a:endParaRPr lang="en-US" altLang="zh-CN" sz="2800" dirty="0" smtClean="0">
              <a:latin typeface="黑体" panose="02010609060101010101" pitchFamily="49" charset="-122"/>
              <a:ea typeface="黑体" panose="02010609060101010101" pitchFamily="49" charset="-122"/>
            </a:endParaRPr>
          </a:p>
          <a:p>
            <a:pPr marL="0" indent="0" algn="ctr">
              <a:buNone/>
            </a:pPr>
            <a:endParaRPr lang="en-US" altLang="zh-CN" sz="2800" dirty="0" smtClean="0">
              <a:latin typeface="黑体" panose="02010609060101010101" pitchFamily="49" charset="-122"/>
              <a:ea typeface="黑体" panose="02010609060101010101" pitchFamily="49" charset="-122"/>
            </a:endParaRPr>
          </a:p>
          <a:p>
            <a:pPr marL="0" indent="0" algn="ctr">
              <a:buNone/>
            </a:pPr>
            <a:r>
              <a:rPr lang="zh-CN" altLang="en-US" sz="2800" dirty="0" smtClean="0">
                <a:solidFill>
                  <a:srgbClr val="0000FF"/>
                </a:solidFill>
                <a:latin typeface="黑体" panose="02010609060101010101" pitchFamily="49" charset="-122"/>
                <a:ea typeface="黑体" panose="02010609060101010101" pitchFamily="49" charset="-122"/>
              </a:rPr>
              <a:t>广州市培才高级中学 江伟嫦</a:t>
            </a:r>
            <a:endParaRPr lang="zh-CN" altLang="en-US" sz="2800" dirty="0">
              <a:solidFill>
                <a:srgbClr val="0000FF"/>
              </a:solidFill>
              <a:latin typeface="黑体" panose="02010609060101010101" pitchFamily="49" charset="-122"/>
              <a:ea typeface="黑体" panose="02010609060101010101" pitchFamily="49" charset="-122"/>
            </a:endParaRPr>
          </a:p>
        </p:txBody>
      </p:sp>
      <p:sp>
        <p:nvSpPr>
          <p:cNvPr id="2" name="内容占位符 2"/>
          <p:cNvSpPr>
            <a:spLocks noGrp="1"/>
          </p:cNvSpPr>
          <p:nvPr/>
        </p:nvSpPr>
        <p:spPr>
          <a:xfrm>
            <a:off x="737051" y="2348880"/>
            <a:ext cx="10972800" cy="935990"/>
          </a:xfrm>
          <a:prstGeom prst="rect">
            <a:avLst/>
          </a:prstGeom>
          <a:noFill/>
          <a:ln w="9525">
            <a:noFill/>
          </a:ln>
        </p:spPr>
        <p:txBody>
          <a:bodyPr vert="horz" lIns="91440" tIns="45720" rIns="91440" bIns="45720" anchor="t" anchorCtr="0"/>
          <a:lstStyle>
            <a:lvl1pPr marL="342900" lvl="0" indent="-342900" algn="l" defTabSz="914400" eaLnBrk="1" fontAlgn="base" latinLnBrk="0" hangingPunct="1">
              <a:lnSpc>
                <a:spcPct val="100000"/>
              </a:lnSpc>
              <a:spcBef>
                <a:spcPct val="20000"/>
              </a:spcBef>
              <a:spcAft>
                <a:spcPct val="0"/>
              </a:spcAft>
              <a:buSzPct val="100000"/>
              <a:buChar char="•"/>
              <a:defRPr sz="3200" b="0" i="0" u="none" kern="1200" baseline="0">
                <a:solidFill>
                  <a:srgbClr val="000000"/>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SzPct val="100000"/>
              <a:buFontTx/>
              <a:buChar char="–"/>
              <a:defRPr sz="2800" b="0" i="0" u="none" kern="1200" baseline="0">
                <a:solidFill>
                  <a:srgbClr val="000000"/>
                </a:solidFill>
                <a:latin typeface="Arial" panose="020B0604020202020204" pitchFamily="34" charset="0"/>
                <a:ea typeface="宋体" panose="02010600030101010101" pitchFamily="2" charset="-122"/>
                <a:cs typeface="+mn-cs"/>
              </a:defRPr>
            </a:lvl2pPr>
            <a:lvl3pPr marL="1143000" lvl="2" indent="-228600" algn="l" defTabSz="914400" eaLnBrk="1" fontAlgn="base" latinLnBrk="0" hangingPunct="1">
              <a:lnSpc>
                <a:spcPct val="100000"/>
              </a:lnSpc>
              <a:spcBef>
                <a:spcPct val="20000"/>
              </a:spcBef>
              <a:spcAft>
                <a:spcPct val="0"/>
              </a:spcAft>
              <a:buSzPct val="100000"/>
              <a:buFontTx/>
              <a:buChar char="•"/>
              <a:defRPr sz="2400" b="0" i="0" u="none" kern="1200" baseline="0">
                <a:solidFill>
                  <a:srgbClr val="000000"/>
                </a:solidFill>
                <a:latin typeface="Arial" panose="020B0604020202020204" pitchFamily="34" charset="0"/>
                <a:ea typeface="宋体" panose="02010600030101010101" pitchFamily="2" charset="-122"/>
                <a:cs typeface="+mn-cs"/>
              </a:defRPr>
            </a:lvl3pPr>
            <a:lvl4pPr marL="1600200" lvl="3"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4pPr>
            <a:lvl5pPr marL="2057400" lvl="4"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5pPr>
            <a:lvl6pPr marL="2514600" lvl="5"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6pPr>
            <a:lvl7pPr marL="2971800" lvl="6"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7pPr>
            <a:lvl8pPr marL="3429000" lvl="7"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8pPr>
            <a:lvl9pPr marL="3886200" lvl="8"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9pPr>
          </a:lstStyle>
          <a:p>
            <a:pPr marL="0" indent="0" algn="ctr">
              <a:buFontTx/>
              <a:buNone/>
            </a:pPr>
            <a:r>
              <a:rPr lang="en-US" altLang="zh-CN" sz="4000" dirty="0" smtClean="0">
                <a:solidFill>
                  <a:srgbClr val="FF0000"/>
                </a:solidFill>
                <a:latin typeface="黑体" panose="02010609060101010101" pitchFamily="49" charset="-122"/>
                <a:ea typeface="黑体" panose="02010609060101010101" pitchFamily="49" charset="-122"/>
              </a:rPr>
              <a:t>《</a:t>
            </a:r>
            <a:r>
              <a:rPr lang="zh-CN" altLang="en-US" sz="4000" dirty="0" smtClean="0">
                <a:solidFill>
                  <a:srgbClr val="FF0000"/>
                </a:solidFill>
                <a:latin typeface="黑体" panose="02010609060101010101" pitchFamily="49" charset="-122"/>
                <a:ea typeface="黑体" panose="02010609060101010101" pitchFamily="49" charset="-122"/>
              </a:rPr>
              <a:t>改造我们的学习</a:t>
            </a:r>
            <a:r>
              <a:rPr lang="en-US" altLang="zh-CN" sz="4000" dirty="0" smtClean="0">
                <a:solidFill>
                  <a:srgbClr val="FF0000"/>
                </a:solidFill>
                <a:latin typeface="黑体" panose="02010609060101010101" pitchFamily="49" charset="-122"/>
                <a:ea typeface="黑体" panose="02010609060101010101" pitchFamily="49" charset="-122"/>
              </a:rPr>
              <a:t>》</a:t>
            </a:r>
            <a:r>
              <a:rPr lang="zh-CN" altLang="en-US" sz="4000" dirty="0" smtClean="0">
                <a:solidFill>
                  <a:srgbClr val="FF0000"/>
                </a:solidFill>
                <a:latin typeface="黑体" panose="02010609060101010101" pitchFamily="49" charset="-122"/>
                <a:ea typeface="黑体" panose="02010609060101010101" pitchFamily="49" charset="-122"/>
              </a:rPr>
              <a:t>答疑   </a:t>
            </a:r>
            <a:endParaRPr lang="en-US" altLang="zh-CN" sz="4000" dirty="0" smtClean="0">
              <a:solidFill>
                <a:srgbClr val="FF0000"/>
              </a:solidFill>
              <a:latin typeface="黑体" panose="02010609060101010101" pitchFamily="49" charset="-122"/>
              <a:ea typeface="黑体" panose="02010609060101010101" pitchFamily="49" charset="-122"/>
            </a:endParaRPr>
          </a:p>
          <a:p>
            <a:pPr marL="0" indent="0" algn="ctr">
              <a:buFontTx/>
              <a:buNone/>
            </a:pPr>
            <a:endParaRPr lang="en-US" altLang="zh-CN" sz="2400" dirty="0" smtClean="0">
              <a:latin typeface="黑体" panose="02010609060101010101" pitchFamily="49" charset="-122"/>
              <a:ea typeface="黑体" panose="02010609060101010101" pitchFamily="49" charset="-122"/>
            </a:endParaRPr>
          </a:p>
          <a:p>
            <a:pPr marL="0" indent="0" algn="ctr">
              <a:buFontTx/>
              <a:buNone/>
            </a:pPr>
            <a:r>
              <a:rPr lang="zh-CN" altLang="en-US" sz="2400" dirty="0" smtClean="0">
                <a:solidFill>
                  <a:srgbClr val="0000FF"/>
                </a:solidFill>
                <a:latin typeface="黑体" panose="02010609060101010101" pitchFamily="49" charset="-122"/>
                <a:ea typeface="黑体" panose="02010609060101010101" pitchFamily="49" charset="-122"/>
              </a:rPr>
              <a:t>作者：毛泽东</a:t>
            </a:r>
            <a:endParaRPr lang="en-US" altLang="zh-CN" sz="2400" dirty="0" smtClean="0">
              <a:solidFill>
                <a:srgbClr val="0000FF"/>
              </a:solidFill>
              <a:latin typeface="黑体" panose="02010609060101010101" pitchFamily="49" charset="-122"/>
              <a:ea typeface="黑体" panose="02010609060101010101" pitchFamily="49" charset="-122"/>
            </a:endParaRPr>
          </a:p>
          <a:p>
            <a:pPr marL="0" indent="0" algn="ctr">
              <a:buFontTx/>
              <a:buNone/>
            </a:pPr>
            <a:endParaRPr lang="zh-CN" altLang="en-US" sz="5400" dirty="0">
              <a:latin typeface="黑体" panose="02010609060101010101" pitchFamily="49" charset="-122"/>
              <a:ea typeface="黑体" panose="02010609060101010101" pitchFamily="49" charset="-122"/>
            </a:endParaRPr>
          </a:p>
        </p:txBody>
      </p:sp>
      <p:pic>
        <p:nvPicPr>
          <p:cNvPr id="4" name="图片 3" descr="logo2"/>
          <p:cNvPicPr>
            <a:picLocks noChangeAspect="1"/>
          </p:cNvPicPr>
          <p:nvPr/>
        </p:nvPicPr>
        <p:blipFill>
          <a:blip r:embed="rId3" cstate="print"/>
          <a:stretch>
            <a:fillRect/>
          </a:stretch>
        </p:blipFill>
        <p:spPr>
          <a:xfrm>
            <a:off x="191135" y="116205"/>
            <a:ext cx="1501140" cy="397510"/>
          </a:xfrm>
          <a:prstGeom prst="rect">
            <a:avLst/>
          </a:prstGeom>
        </p:spPr>
      </p:pic>
      <p:pic>
        <p:nvPicPr>
          <p:cNvPr id="5" name="图片 4" descr="abf26f314e9817d4f19fa34975c4525"/>
          <p:cNvPicPr>
            <a:picLocks noChangeAspect="1"/>
          </p:cNvPicPr>
          <p:nvPr/>
        </p:nvPicPr>
        <p:blipFill>
          <a:blip r:embed="rId4" cstate="print"/>
          <a:stretch>
            <a:fillRect/>
          </a:stretch>
        </p:blipFill>
        <p:spPr>
          <a:xfrm>
            <a:off x="10400031" y="6292854"/>
            <a:ext cx="1626871" cy="424815"/>
          </a:xfrm>
          <a:prstGeom prst="rect">
            <a:avLst/>
          </a:prstGeom>
        </p:spPr>
      </p:pic>
      <p:sp>
        <p:nvSpPr>
          <p:cNvPr id="32769" name="标题 3"/>
          <p:cNvSpPr/>
          <p:nvPr/>
        </p:nvSpPr>
        <p:spPr>
          <a:xfrm>
            <a:off x="119382" y="4364990"/>
            <a:ext cx="5310505" cy="1143000"/>
          </a:xfrm>
          <a:prstGeom prst="rect">
            <a:avLst/>
          </a:prstGeom>
          <a:noFill/>
          <a:ln w="9525">
            <a:noFill/>
          </a:ln>
        </p:spPr>
        <p:txBody>
          <a:bodyPr vert="horz" lIns="91440" tIns="45720" rIns="91440" bIns="45720"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rgbClr val="000000"/>
                </a:solidFill>
                <a:latin typeface="+mj-lt"/>
                <a:ea typeface="+mj-ea"/>
                <a:cs typeface="+mj-cs"/>
              </a:defRPr>
            </a:lvl1pPr>
          </a:lstStyle>
          <a:p>
            <a:endParaRPr lang="en-US" altLang="zh-CN" sz="3600" dirty="0">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p:cNvSpPr>
            <a:spLocks noGrp="1"/>
          </p:cNvSpPr>
          <p:nvPr>
            <p:ph type="title" idx="4294967295"/>
          </p:nvPr>
        </p:nvSpPr>
        <p:spPr>
          <a:xfrm>
            <a:off x="2279576" y="0"/>
            <a:ext cx="7488832" cy="1143000"/>
          </a:xfrm>
        </p:spPr>
        <p:txBody>
          <a:bodyPr lIns="91440" tIns="45720" rIns="91440" bIns="45720" anchor="ctr" anchorCtr="0"/>
          <a:lstStyle/>
          <a:p>
            <a:r>
              <a:rPr lang="en-US" altLang="zh-CN" sz="4800" dirty="0">
                <a:solidFill>
                  <a:srgbClr val="0000FF"/>
                </a:solidFill>
                <a:latin typeface="黑体" panose="02010609060101010101" pitchFamily="49" charset="-122"/>
                <a:ea typeface="黑体" panose="02010609060101010101" pitchFamily="49" charset="-122"/>
              </a:rPr>
              <a:t>《</a:t>
            </a:r>
            <a:r>
              <a:rPr lang="zh-CN" altLang="en-US" sz="4800" dirty="0">
                <a:solidFill>
                  <a:srgbClr val="0000FF"/>
                </a:solidFill>
                <a:latin typeface="黑体" panose="02010609060101010101" pitchFamily="49" charset="-122"/>
                <a:ea typeface="黑体" panose="02010609060101010101" pitchFamily="49" charset="-122"/>
              </a:rPr>
              <a:t>改造我们的学习</a:t>
            </a:r>
            <a:r>
              <a:rPr lang="en-US" altLang="zh-CN" sz="4800" dirty="0">
                <a:solidFill>
                  <a:srgbClr val="0000FF"/>
                </a:solidFill>
                <a:latin typeface="黑体" panose="02010609060101010101" pitchFamily="49" charset="-122"/>
                <a:ea typeface="黑体" panose="02010609060101010101" pitchFamily="49" charset="-122"/>
              </a:rPr>
              <a:t>》</a:t>
            </a:r>
            <a:r>
              <a:rPr lang="zh-CN" altLang="en-US" sz="4800" dirty="0" smtClean="0">
                <a:solidFill>
                  <a:srgbClr val="0000FF"/>
                </a:solidFill>
                <a:latin typeface="黑体" panose="02010609060101010101" pitchFamily="49" charset="-122"/>
                <a:ea typeface="黑体" panose="02010609060101010101" pitchFamily="49" charset="-122"/>
              </a:rPr>
              <a:t>答疑</a:t>
            </a:r>
            <a:endParaRPr lang="zh-CN" altLang="zh-CN" sz="4800" dirty="0">
              <a:solidFill>
                <a:srgbClr val="0000FF"/>
              </a:solidFill>
              <a:latin typeface="黑体" panose="02010609060101010101" pitchFamily="49" charset="-122"/>
              <a:ea typeface="黑体" panose="02010609060101010101" pitchFamily="49" charset="-122"/>
            </a:endParaRPr>
          </a:p>
        </p:txBody>
      </p:sp>
      <p:sp>
        <p:nvSpPr>
          <p:cNvPr id="36867" name="矩形 7"/>
          <p:cNvSpPr/>
          <p:nvPr/>
        </p:nvSpPr>
        <p:spPr>
          <a:xfrm>
            <a:off x="695400" y="1556795"/>
            <a:ext cx="11136560" cy="4062651"/>
          </a:xfrm>
          <a:prstGeom prst="rect">
            <a:avLst/>
          </a:prstGeom>
          <a:noFill/>
          <a:ln w="9525">
            <a:noFill/>
          </a:ln>
        </p:spPr>
        <p:txBody>
          <a:bodyPr wrap="square" anchor="t" anchorCtr="0">
            <a:spAutoFit/>
          </a:bodyPr>
          <a:lstStyle/>
          <a:p>
            <a:pPr>
              <a:lnSpc>
                <a:spcPct val="150000"/>
              </a:lnSpc>
            </a:pPr>
            <a:r>
              <a:rPr lang="en-US" altLang="zh-CN" sz="2800" b="1" dirty="0" smtClean="0">
                <a:latin typeface="黑体" panose="02010609060101010101" pitchFamily="49" charset="-122"/>
                <a:ea typeface="黑体" panose="02010609060101010101" pitchFamily="49" charset="-122"/>
              </a:rPr>
              <a:t>    </a:t>
            </a:r>
            <a:r>
              <a:rPr lang="zh-CN" altLang="zh-CN" sz="2400" b="1" dirty="0" smtClean="0">
                <a:latin typeface="黑体" panose="02010609060101010101" pitchFamily="49" charset="-122"/>
                <a:ea typeface="黑体" panose="02010609060101010101" pitchFamily="49" charset="-122"/>
              </a:rPr>
              <a:t>第</a:t>
            </a:r>
            <a:r>
              <a:rPr lang="zh-CN" altLang="zh-CN" sz="2400" b="1" dirty="0">
                <a:latin typeface="黑体" panose="02010609060101010101" pitchFamily="49" charset="-122"/>
                <a:ea typeface="黑体" panose="02010609060101010101" pitchFamily="49" charset="-122"/>
              </a:rPr>
              <a:t>一部分关于二十年来党对马克思列宁主义和中国革命的认识的叙述，是概述性的例证，如果这概述性的事实论据改为具体的事实论据好不好？</a:t>
            </a:r>
            <a:endParaRPr lang="zh-CN" altLang="zh-CN" sz="2400" dirty="0">
              <a:latin typeface="黑体" panose="02010609060101010101" pitchFamily="49" charset="-122"/>
              <a:ea typeface="黑体" panose="02010609060101010101" pitchFamily="49" charset="-122"/>
            </a:endParaRPr>
          </a:p>
          <a:p>
            <a:pPr>
              <a:lnSpc>
                <a:spcPct val="150000"/>
              </a:lnSpc>
            </a:pPr>
            <a:r>
              <a:rPr lang="zh-CN" altLang="zh-CN" sz="2400" b="1" dirty="0">
                <a:latin typeface="黑体" panose="02010609060101010101" pitchFamily="49" charset="-122"/>
                <a:ea typeface="黑体" panose="02010609060101010101" pitchFamily="49" charset="-122"/>
              </a:rPr>
              <a:t>明确</a:t>
            </a:r>
            <a:r>
              <a:rPr lang="zh-CN" altLang="zh-CN" sz="2400" b="1" dirty="0" smtClean="0">
                <a:latin typeface="黑体" panose="02010609060101010101" pitchFamily="49" charset="-122"/>
                <a:ea typeface="黑体" panose="02010609060101010101" pitchFamily="49" charset="-122"/>
              </a:rPr>
              <a:t>：</a:t>
            </a:r>
            <a:r>
              <a:rPr lang="zh-CN" altLang="zh-CN" sz="2400" b="1" dirty="0" smtClean="0">
                <a:solidFill>
                  <a:srgbClr val="FF0000"/>
                </a:solidFill>
                <a:latin typeface="黑体" panose="02010609060101010101" pitchFamily="49" charset="-122"/>
                <a:ea typeface="黑体" panose="02010609060101010101" pitchFamily="49" charset="-122"/>
              </a:rPr>
              <a:t>不好。</a:t>
            </a:r>
            <a:endParaRPr lang="zh-CN" altLang="zh-CN" sz="2400" b="1" dirty="0">
              <a:latin typeface="黑体" panose="02010609060101010101" pitchFamily="49" charset="-122"/>
              <a:ea typeface="黑体" panose="02010609060101010101" pitchFamily="49" charset="-122"/>
            </a:endParaRPr>
          </a:p>
          <a:p>
            <a:pPr>
              <a:lnSpc>
                <a:spcPct val="150000"/>
              </a:lnSpc>
            </a:pPr>
            <a:r>
              <a:rPr lang="en-US" altLang="zh-CN" sz="2400" b="1" dirty="0" smtClean="0">
                <a:solidFill>
                  <a:srgbClr val="FF0000"/>
                </a:solidFill>
                <a:latin typeface="黑体" panose="02010609060101010101" pitchFamily="49" charset="-122"/>
                <a:ea typeface="黑体" panose="02010609060101010101" pitchFamily="49" charset="-122"/>
              </a:rPr>
              <a:t>    </a:t>
            </a:r>
            <a:r>
              <a:rPr lang="zh-CN" altLang="zh-CN" sz="2400" b="1" dirty="0" smtClean="0">
                <a:solidFill>
                  <a:srgbClr val="FF0000"/>
                </a:solidFill>
                <a:latin typeface="黑体" panose="02010609060101010101" pitchFamily="49" charset="-122"/>
                <a:ea typeface="黑体" panose="02010609060101010101" pitchFamily="49" charset="-122"/>
              </a:rPr>
              <a:t>概述性</a:t>
            </a:r>
            <a:r>
              <a:rPr lang="zh-CN" altLang="zh-CN" sz="2400" b="1" dirty="0">
                <a:solidFill>
                  <a:srgbClr val="FF0000"/>
                </a:solidFill>
                <a:latin typeface="黑体" panose="02010609060101010101" pitchFamily="49" charset="-122"/>
                <a:ea typeface="黑体" panose="02010609060101010101" pitchFamily="49" charset="-122"/>
              </a:rPr>
              <a:t>的例证法是本文的一个论证特色。对于大家已经熟知的历史事实，没必要用具体的事实论据，而概述性的论据既简洁明了，又能突出作者的结论：中国共产党的二十年，就是马克思列宁主义的普遍真理和中国革命的具体实践日益结合的二十年</a:t>
            </a:r>
            <a:r>
              <a:rPr lang="zh-CN" altLang="zh-CN" sz="2400" b="1" dirty="0" smtClean="0">
                <a:solidFill>
                  <a:srgbClr val="FF0000"/>
                </a:solidFill>
                <a:latin typeface="黑体" panose="02010609060101010101" pitchFamily="49" charset="-122"/>
                <a:ea typeface="黑体" panose="02010609060101010101" pitchFamily="49" charset="-122"/>
              </a:rPr>
              <a:t>。</a:t>
            </a:r>
            <a:endParaRPr lang="zh-CN" altLang="zh-CN" sz="2400" b="1" dirty="0">
              <a:solidFill>
                <a:srgbClr val="FF0000"/>
              </a:solidFill>
              <a:latin typeface="黑体" panose="02010609060101010101" pitchFamily="49" charset="-122"/>
              <a:ea typeface="黑体" panose="02010609060101010101" pitchFamily="49" charset="-122"/>
            </a:endParaRPr>
          </a:p>
        </p:txBody>
      </p:sp>
      <p:pic>
        <p:nvPicPr>
          <p:cNvPr id="5" name="图片 4" descr="abf26f314e9817d4f19fa34975c4525"/>
          <p:cNvPicPr>
            <a:picLocks noChangeAspect="1"/>
          </p:cNvPicPr>
          <p:nvPr/>
        </p:nvPicPr>
        <p:blipFill>
          <a:blip r:embed="rId2" cstate="print"/>
          <a:stretch>
            <a:fillRect/>
          </a:stretch>
        </p:blipFill>
        <p:spPr>
          <a:xfrm>
            <a:off x="10400034" y="6292858"/>
            <a:ext cx="1626871" cy="424815"/>
          </a:xfrm>
          <a:prstGeom prst="rect">
            <a:avLst/>
          </a:prstGeom>
        </p:spPr>
      </p:pic>
      <p:sp>
        <p:nvSpPr>
          <p:cNvPr id="6" name="文本框 1"/>
          <p:cNvSpPr txBox="1"/>
          <p:nvPr/>
        </p:nvSpPr>
        <p:spPr>
          <a:xfrm>
            <a:off x="479376" y="1033575"/>
            <a:ext cx="6721475" cy="523220"/>
          </a:xfrm>
          <a:prstGeom prst="rect">
            <a:avLst/>
          </a:prstGeom>
          <a:noFill/>
          <a:ln w="9525">
            <a:noFill/>
          </a:ln>
        </p:spPr>
        <p:txBody>
          <a:bodyPr wrap="square" anchor="t" anchorCtr="0">
            <a:spAutoFit/>
          </a:bodyPr>
          <a:lstStyle/>
          <a:p>
            <a:r>
              <a:rPr lang="zh-CN" altLang="en-US" sz="2800" dirty="0" smtClean="0">
                <a:latin typeface="黑体" panose="02010609060101010101" pitchFamily="49" charset="-122"/>
                <a:ea typeface="黑体" panose="02010609060101010101" pitchFamily="49" charset="-122"/>
              </a:rPr>
              <a:t>问题一：</a:t>
            </a:r>
            <a:endParaRPr lang="en-US" altLang="zh-CN" sz="2800" dirty="0">
              <a:latin typeface="黑体" panose="02010609060101010101" pitchFamily="49" charset="-122"/>
              <a:ea typeface="黑体" panose="02010609060101010101" pitchFamily="49" charset="-122"/>
            </a:endParaRPr>
          </a:p>
        </p:txBody>
      </p:sp>
      <p:pic>
        <p:nvPicPr>
          <p:cNvPr id="7" name="图片 6" descr="logo2"/>
          <p:cNvPicPr>
            <a:picLocks noChangeAspect="1"/>
          </p:cNvPicPr>
          <p:nvPr/>
        </p:nvPicPr>
        <p:blipFill>
          <a:blip r:embed="rId3" cstate="print"/>
          <a:stretch>
            <a:fillRect/>
          </a:stretch>
        </p:blipFill>
        <p:spPr>
          <a:xfrm>
            <a:off x="191135" y="116205"/>
            <a:ext cx="1501140" cy="397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p:cNvSpPr>
            <a:spLocks noGrp="1"/>
          </p:cNvSpPr>
          <p:nvPr>
            <p:ph type="title" idx="4294967295"/>
          </p:nvPr>
        </p:nvSpPr>
        <p:spPr/>
        <p:txBody>
          <a:bodyPr lIns="91440" tIns="45720" rIns="91440" bIns="45720" anchor="ctr" anchorCtr="0"/>
          <a:lstStyle/>
          <a:p>
            <a:r>
              <a:rPr lang="en-US" altLang="zh-CN" sz="4800" dirty="0">
                <a:solidFill>
                  <a:srgbClr val="0000FF"/>
                </a:solidFill>
                <a:latin typeface="黑体" panose="02010609060101010101" pitchFamily="49" charset="-122"/>
                <a:ea typeface="黑体" panose="02010609060101010101" pitchFamily="49" charset="-122"/>
              </a:rPr>
              <a:t>《</a:t>
            </a:r>
            <a:r>
              <a:rPr lang="zh-CN" altLang="en-US" sz="4800" dirty="0">
                <a:solidFill>
                  <a:srgbClr val="0000FF"/>
                </a:solidFill>
                <a:latin typeface="黑体" panose="02010609060101010101" pitchFamily="49" charset="-122"/>
                <a:ea typeface="黑体" panose="02010609060101010101" pitchFamily="49" charset="-122"/>
              </a:rPr>
              <a:t>改造我们的学习</a:t>
            </a:r>
            <a:r>
              <a:rPr lang="en-US" altLang="zh-CN" sz="4800" dirty="0">
                <a:solidFill>
                  <a:srgbClr val="0000FF"/>
                </a:solidFill>
                <a:latin typeface="黑体" panose="02010609060101010101" pitchFamily="49" charset="-122"/>
                <a:ea typeface="黑体" panose="02010609060101010101" pitchFamily="49" charset="-122"/>
              </a:rPr>
              <a:t>》</a:t>
            </a:r>
            <a:r>
              <a:rPr lang="zh-CN" altLang="en-US" sz="4800" dirty="0" smtClean="0">
                <a:solidFill>
                  <a:srgbClr val="0000FF"/>
                </a:solidFill>
                <a:latin typeface="黑体" panose="02010609060101010101" pitchFamily="49" charset="-122"/>
                <a:ea typeface="黑体" panose="02010609060101010101" pitchFamily="49" charset="-122"/>
              </a:rPr>
              <a:t>答疑</a:t>
            </a:r>
            <a:endParaRPr lang="zh-CN" altLang="zh-CN" sz="4800" dirty="0">
              <a:solidFill>
                <a:srgbClr val="0000FF"/>
              </a:solidFill>
              <a:latin typeface="黑体" panose="02010609060101010101" pitchFamily="49" charset="-122"/>
              <a:ea typeface="黑体" panose="02010609060101010101" pitchFamily="49" charset="-122"/>
            </a:endParaRPr>
          </a:p>
        </p:txBody>
      </p:sp>
      <p:sp>
        <p:nvSpPr>
          <p:cNvPr id="36867" name="矩形 7"/>
          <p:cNvSpPr/>
          <p:nvPr/>
        </p:nvSpPr>
        <p:spPr>
          <a:xfrm>
            <a:off x="191136" y="1916834"/>
            <a:ext cx="11737513" cy="1877437"/>
          </a:xfrm>
          <a:prstGeom prst="rect">
            <a:avLst/>
          </a:prstGeom>
          <a:noFill/>
          <a:ln w="9525">
            <a:noFill/>
          </a:ln>
        </p:spPr>
        <p:txBody>
          <a:bodyPr wrap="square" anchor="t" anchorCtr="0">
            <a:spAutoFit/>
          </a:bodyPr>
          <a:lstStyle/>
          <a:p>
            <a:pPr fontAlgn="auto">
              <a:lnSpc>
                <a:spcPct val="150000"/>
              </a:lnSpc>
              <a:spcBef>
                <a:spcPts val="0"/>
              </a:spcBef>
              <a:spcAft>
                <a:spcPts val="0"/>
              </a:spcAft>
            </a:pPr>
            <a:r>
              <a:rPr lang="en-US" altLang="zh-CN" sz="2800" dirty="0" smtClean="0">
                <a:latin typeface="黑体" panose="02010609060101010101" pitchFamily="49" charset="-122"/>
                <a:ea typeface="黑体" panose="02010609060101010101" pitchFamily="49" charset="-122"/>
              </a:rPr>
              <a:t>    </a:t>
            </a:r>
            <a:r>
              <a:rPr lang="zh-CN" altLang="zh-CN" sz="2800" dirty="0" smtClean="0">
                <a:latin typeface="黑体" panose="02010609060101010101" pitchFamily="49" charset="-122"/>
                <a:ea typeface="黑体" panose="02010609060101010101" pitchFamily="49" charset="-122"/>
              </a:rPr>
              <a:t>思考：</a:t>
            </a:r>
            <a:r>
              <a:rPr lang="zh-CN" altLang="en-US" sz="2800" dirty="0" smtClean="0">
                <a:latin typeface="黑体" panose="02010609060101010101" pitchFamily="49" charset="-122"/>
                <a:ea typeface="黑体" panose="02010609060101010101" pitchFamily="49" charset="-122"/>
              </a:rPr>
              <a:t>第二部分为什么要从研究现状、研究历史、学习国际经验三方面反思学习中的缺点？请联系第一部分的内容谈一谈你的理解。</a:t>
            </a:r>
            <a:endParaRPr lang="en-US" altLang="zh-CN" sz="2800" dirty="0">
              <a:latin typeface="黑体" panose="02010609060101010101" pitchFamily="49" charset="-122"/>
              <a:ea typeface="黑体" panose="02010609060101010101" pitchFamily="49" charset="-122"/>
            </a:endParaRPr>
          </a:p>
          <a:p>
            <a:pPr fontAlgn="auto">
              <a:spcBef>
                <a:spcPts val="0"/>
              </a:spcBef>
              <a:spcAft>
                <a:spcPts val="0"/>
              </a:spcAft>
            </a:pPr>
            <a:endParaRPr lang="zh-CN" altLang="zh-CN" sz="3200" dirty="0">
              <a:latin typeface="黑体" panose="02010609060101010101" pitchFamily="49" charset="-122"/>
              <a:ea typeface="黑体" panose="02010609060101010101" pitchFamily="49" charset="-122"/>
            </a:endParaRPr>
          </a:p>
        </p:txBody>
      </p:sp>
      <p:pic>
        <p:nvPicPr>
          <p:cNvPr id="4" name="图片 3" descr="logo2"/>
          <p:cNvPicPr>
            <a:picLocks noChangeAspect="1"/>
          </p:cNvPicPr>
          <p:nvPr/>
        </p:nvPicPr>
        <p:blipFill>
          <a:blip r:embed="rId2" cstate="print"/>
          <a:stretch>
            <a:fillRect/>
          </a:stretch>
        </p:blipFill>
        <p:spPr>
          <a:xfrm>
            <a:off x="191135" y="116205"/>
            <a:ext cx="1501140" cy="397510"/>
          </a:xfrm>
          <a:prstGeom prst="rect">
            <a:avLst/>
          </a:prstGeom>
        </p:spPr>
      </p:pic>
      <p:pic>
        <p:nvPicPr>
          <p:cNvPr id="5" name="图片 4" descr="abf26f314e9817d4f19fa34975c4525"/>
          <p:cNvPicPr>
            <a:picLocks noChangeAspect="1"/>
          </p:cNvPicPr>
          <p:nvPr/>
        </p:nvPicPr>
        <p:blipFill>
          <a:blip r:embed="rId3" cstate="print"/>
          <a:stretch>
            <a:fillRect/>
          </a:stretch>
        </p:blipFill>
        <p:spPr>
          <a:xfrm>
            <a:off x="10400031" y="6292854"/>
            <a:ext cx="1626871" cy="424815"/>
          </a:xfrm>
          <a:prstGeom prst="rect">
            <a:avLst/>
          </a:prstGeom>
        </p:spPr>
      </p:pic>
      <p:sp>
        <p:nvSpPr>
          <p:cNvPr id="6" name="文本框 1"/>
          <p:cNvSpPr txBox="1"/>
          <p:nvPr/>
        </p:nvSpPr>
        <p:spPr>
          <a:xfrm>
            <a:off x="479377" y="1268177"/>
            <a:ext cx="6721475" cy="646112"/>
          </a:xfrm>
          <a:prstGeom prst="rect">
            <a:avLst/>
          </a:prstGeom>
          <a:noFill/>
          <a:ln w="9525">
            <a:noFill/>
          </a:ln>
        </p:spPr>
        <p:txBody>
          <a:bodyPr wrap="square" anchor="t" anchorCtr="0">
            <a:spAutoFit/>
          </a:bodyPr>
          <a:lstStyle/>
          <a:p>
            <a:r>
              <a:rPr lang="zh-CN" altLang="en-US" sz="3600" dirty="0" smtClean="0">
                <a:latin typeface="黑体" panose="02010609060101010101" pitchFamily="49" charset="-122"/>
                <a:ea typeface="黑体" panose="02010609060101010101" pitchFamily="49" charset="-122"/>
              </a:rPr>
              <a:t>问题二：</a:t>
            </a:r>
            <a:endParaRPr lang="en-US" altLang="zh-CN" sz="36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p:cNvSpPr>
            <a:spLocks noGrp="1"/>
          </p:cNvSpPr>
          <p:nvPr>
            <p:ph type="title" idx="4294967295"/>
          </p:nvPr>
        </p:nvSpPr>
        <p:spPr/>
        <p:txBody>
          <a:bodyPr lIns="91440" tIns="45720" rIns="91440" bIns="45720" anchor="ctr" anchorCtr="0"/>
          <a:lstStyle/>
          <a:p>
            <a:r>
              <a:rPr lang="en-US" altLang="zh-CN" sz="4800" dirty="0">
                <a:solidFill>
                  <a:srgbClr val="0000FF"/>
                </a:solidFill>
                <a:latin typeface="黑体" panose="02010609060101010101" pitchFamily="49" charset="-122"/>
                <a:ea typeface="黑体" panose="02010609060101010101" pitchFamily="49" charset="-122"/>
              </a:rPr>
              <a:t>《</a:t>
            </a:r>
            <a:r>
              <a:rPr lang="zh-CN" altLang="en-US" sz="4800" dirty="0">
                <a:solidFill>
                  <a:srgbClr val="0000FF"/>
                </a:solidFill>
                <a:latin typeface="黑体" panose="02010609060101010101" pitchFamily="49" charset="-122"/>
                <a:ea typeface="黑体" panose="02010609060101010101" pitchFamily="49" charset="-122"/>
              </a:rPr>
              <a:t>改造我们的学习</a:t>
            </a:r>
            <a:r>
              <a:rPr lang="en-US" altLang="zh-CN" sz="4800" dirty="0">
                <a:solidFill>
                  <a:srgbClr val="0000FF"/>
                </a:solidFill>
                <a:latin typeface="黑体" panose="02010609060101010101" pitchFamily="49" charset="-122"/>
                <a:ea typeface="黑体" panose="02010609060101010101" pitchFamily="49" charset="-122"/>
              </a:rPr>
              <a:t>》</a:t>
            </a:r>
            <a:r>
              <a:rPr lang="zh-CN" altLang="en-US" sz="4800" dirty="0" smtClean="0">
                <a:solidFill>
                  <a:srgbClr val="0000FF"/>
                </a:solidFill>
                <a:latin typeface="黑体" panose="02010609060101010101" pitchFamily="49" charset="-122"/>
                <a:ea typeface="黑体" panose="02010609060101010101" pitchFamily="49" charset="-122"/>
              </a:rPr>
              <a:t>答疑</a:t>
            </a:r>
            <a:endParaRPr lang="zh-CN" altLang="zh-CN" sz="4800" dirty="0">
              <a:solidFill>
                <a:srgbClr val="0000FF"/>
              </a:solidFill>
              <a:latin typeface="黑体" panose="02010609060101010101" pitchFamily="49" charset="-122"/>
              <a:ea typeface="黑体" panose="02010609060101010101" pitchFamily="49" charset="-122"/>
            </a:endParaRPr>
          </a:p>
        </p:txBody>
      </p:sp>
      <p:sp>
        <p:nvSpPr>
          <p:cNvPr id="36867" name="矩形 7"/>
          <p:cNvSpPr/>
          <p:nvPr/>
        </p:nvSpPr>
        <p:spPr>
          <a:xfrm>
            <a:off x="289389" y="2166970"/>
            <a:ext cx="11737513" cy="4524315"/>
          </a:xfrm>
          <a:prstGeom prst="rect">
            <a:avLst/>
          </a:prstGeom>
          <a:noFill/>
          <a:ln w="9525">
            <a:noFill/>
          </a:ln>
        </p:spPr>
        <p:txBody>
          <a:bodyPr wrap="square" anchor="t" anchorCtr="0">
            <a:spAutoFit/>
          </a:bodyPr>
          <a:lstStyle/>
          <a:p>
            <a:pPr fontAlgn="auto">
              <a:lnSpc>
                <a:spcPct val="150000"/>
              </a:lnSpc>
              <a:spcBef>
                <a:spcPts val="0"/>
              </a:spcBef>
              <a:spcAft>
                <a:spcPts val="0"/>
              </a:spcAft>
            </a:pPr>
            <a:r>
              <a:rPr lang="zh-CN" altLang="en-US" sz="2400" dirty="0" smtClean="0">
                <a:latin typeface="黑体" panose="02010609060101010101" pitchFamily="49" charset="-122"/>
                <a:ea typeface="黑体" panose="02010609060101010101" pitchFamily="49" charset="-122"/>
              </a:rPr>
              <a:t>    第</a:t>
            </a:r>
            <a:r>
              <a:rPr lang="zh-CN" altLang="en-US" sz="2400" dirty="0">
                <a:latin typeface="黑体" panose="02010609060101010101" pitchFamily="49" charset="-122"/>
                <a:ea typeface="黑体" panose="02010609060101010101" pitchFamily="49" charset="-122"/>
              </a:rPr>
              <a:t>一部分提出了一个重要</a:t>
            </a:r>
            <a:r>
              <a:rPr lang="zh-CN" altLang="en-US" sz="2400" dirty="0" smtClean="0">
                <a:latin typeface="黑体" panose="02010609060101010101" pitchFamily="49" charset="-122"/>
                <a:ea typeface="黑体" panose="02010609060101010101" pitchFamily="49" charset="-122"/>
              </a:rPr>
              <a:t>论断：“中国共产党</a:t>
            </a:r>
            <a:r>
              <a:rPr lang="zh-CN" altLang="en-US" sz="2400" dirty="0">
                <a:latin typeface="黑体" panose="02010609060101010101" pitchFamily="49" charset="-122"/>
                <a:ea typeface="黑体" panose="02010609060101010101" pitchFamily="49" charset="-122"/>
              </a:rPr>
              <a:t>的</a:t>
            </a:r>
            <a:r>
              <a:rPr lang="zh-CN" altLang="en-US" sz="2400" dirty="0" smtClean="0">
                <a:latin typeface="黑体" panose="02010609060101010101" pitchFamily="49" charset="-122"/>
                <a:ea typeface="黑体" panose="02010609060101010101" pitchFamily="49" charset="-122"/>
              </a:rPr>
              <a:t>二十年就是</a:t>
            </a:r>
            <a:r>
              <a:rPr lang="zh-CN" altLang="en-US" sz="2400" dirty="0">
                <a:latin typeface="黑体" panose="02010609060101010101" pitchFamily="49" charset="-122"/>
                <a:ea typeface="黑体" panose="02010609060101010101" pitchFamily="49" charset="-122"/>
              </a:rPr>
              <a:t>马克思列宁主义的普遍</a:t>
            </a:r>
            <a:r>
              <a:rPr lang="zh-CN" altLang="en-US" sz="2400" dirty="0" smtClean="0">
                <a:latin typeface="黑体" panose="02010609060101010101" pitchFamily="49" charset="-122"/>
                <a:ea typeface="黑体" panose="02010609060101010101" pitchFamily="49" charset="-122"/>
              </a:rPr>
              <a:t>真理和</a:t>
            </a:r>
            <a:r>
              <a:rPr lang="zh-CN" altLang="en-US" sz="2400" dirty="0">
                <a:latin typeface="黑体" panose="02010609060101010101" pitchFamily="49" charset="-122"/>
                <a:ea typeface="黑体" panose="02010609060101010101" pitchFamily="49" charset="-122"/>
              </a:rPr>
              <a:t>中国革命的具体实践日益结合的</a:t>
            </a:r>
            <a:r>
              <a:rPr lang="zh-CN" altLang="en-US" sz="2400" dirty="0" smtClean="0">
                <a:latin typeface="黑体" panose="02010609060101010101" pitchFamily="49" charset="-122"/>
                <a:ea typeface="黑体" panose="02010609060101010101" pitchFamily="49" charset="-122"/>
              </a:rPr>
              <a:t>二十年”，从</a:t>
            </a:r>
            <a:r>
              <a:rPr lang="zh-CN" altLang="en-US" sz="2400" dirty="0">
                <a:latin typeface="黑体" panose="02010609060101010101" pitchFamily="49" charset="-122"/>
                <a:ea typeface="黑体" panose="02010609060101010101" pitchFamily="49" charset="-122"/>
              </a:rPr>
              <a:t>这个视角来总结党的</a:t>
            </a:r>
            <a:r>
              <a:rPr lang="zh-CN" altLang="en-US" sz="2400" dirty="0" smtClean="0">
                <a:latin typeface="黑体" panose="02010609060101010101" pitchFamily="49" charset="-122"/>
                <a:ea typeface="黑体" panose="02010609060101010101" pitchFamily="49" charset="-122"/>
              </a:rPr>
              <a:t>历史，就</a:t>
            </a:r>
            <a:r>
              <a:rPr lang="zh-CN" altLang="en-US" sz="2400" dirty="0">
                <a:latin typeface="黑体" panose="02010609060101010101" pitchFamily="49" charset="-122"/>
                <a:ea typeface="黑体" panose="02010609060101010101" pitchFamily="49" charset="-122"/>
              </a:rPr>
              <a:t>会发现党在革命中取得的</a:t>
            </a:r>
            <a:r>
              <a:rPr lang="zh-CN" altLang="en-US" sz="2400" dirty="0" smtClean="0">
                <a:latin typeface="黑体" panose="02010609060101010101" pitchFamily="49" charset="-122"/>
                <a:ea typeface="黑体" panose="02010609060101010101" pitchFamily="49" charset="-122"/>
              </a:rPr>
              <a:t>胜利，关键</a:t>
            </a:r>
            <a:r>
              <a:rPr lang="zh-CN" altLang="en-US" sz="2400" dirty="0">
                <a:latin typeface="黑体" panose="02010609060101010101" pitchFamily="49" charset="-122"/>
                <a:ea typeface="黑体" panose="02010609060101010101" pitchFamily="49" charset="-122"/>
              </a:rPr>
              <a:t>在于“结合”得</a:t>
            </a:r>
            <a:r>
              <a:rPr lang="zh-CN" altLang="en-US" sz="2400" dirty="0" smtClean="0">
                <a:latin typeface="黑体" panose="02010609060101010101" pitchFamily="49" charset="-122"/>
                <a:ea typeface="黑体" panose="02010609060101010101" pitchFamily="49" charset="-122"/>
              </a:rPr>
              <a:t>好，成功</a:t>
            </a:r>
            <a:r>
              <a:rPr lang="zh-CN" altLang="en-US" sz="2400" dirty="0">
                <a:latin typeface="黑体" panose="02010609060101010101" pitchFamily="49" charset="-122"/>
                <a:ea typeface="黑体" panose="02010609060101010101" pitchFamily="49" charset="-122"/>
              </a:rPr>
              <a:t>地将马列主义</a:t>
            </a:r>
            <a:r>
              <a:rPr lang="zh-CN" altLang="en-US" sz="2400" dirty="0" smtClean="0">
                <a:latin typeface="黑体" panose="02010609060101010101" pitchFamily="49" charset="-122"/>
                <a:ea typeface="黑体" panose="02010609060101010101" pitchFamily="49" charset="-122"/>
              </a:rPr>
              <a:t>基本原理运用</a:t>
            </a:r>
            <a:r>
              <a:rPr lang="zh-CN" altLang="en-US" sz="2400" dirty="0">
                <a:latin typeface="黑体" panose="02010609060101010101" pitchFamily="49" charset="-122"/>
                <a:ea typeface="黑体" panose="02010609060101010101" pitchFamily="49" charset="-122"/>
              </a:rPr>
              <a:t>到中国革命具体</a:t>
            </a:r>
            <a:r>
              <a:rPr lang="zh-CN" altLang="en-US" sz="2400" dirty="0" smtClean="0">
                <a:latin typeface="黑体" panose="02010609060101010101" pitchFamily="49" charset="-122"/>
                <a:ea typeface="黑体" panose="02010609060101010101" pitchFamily="49" charset="-122"/>
              </a:rPr>
              <a:t>实践；</a:t>
            </a:r>
            <a:endParaRPr lang="zh-CN" altLang="en-US" sz="2400" dirty="0">
              <a:latin typeface="黑体" panose="02010609060101010101" pitchFamily="49" charset="-122"/>
              <a:ea typeface="黑体" panose="02010609060101010101" pitchFamily="49" charset="-122"/>
            </a:endParaRPr>
          </a:p>
          <a:p>
            <a:pPr fontAlgn="auto">
              <a:lnSpc>
                <a:spcPct val="150000"/>
              </a:lnSpc>
              <a:spcBef>
                <a:spcPts val="0"/>
              </a:spcBef>
              <a:spcAft>
                <a:spcPts val="0"/>
              </a:spcAft>
            </a:pPr>
            <a:r>
              <a:rPr lang="zh-CN" altLang="en-US" sz="2400" dirty="0" smtClean="0">
                <a:latin typeface="黑体" panose="02010609060101010101" pitchFamily="49" charset="-122"/>
                <a:ea typeface="黑体" panose="02010609060101010101" pitchFamily="49" charset="-122"/>
              </a:rPr>
              <a:t>    党</a:t>
            </a:r>
            <a:r>
              <a:rPr lang="zh-CN" altLang="en-US" sz="2400" dirty="0">
                <a:latin typeface="黑体" panose="02010609060101010101" pitchFamily="49" charset="-122"/>
                <a:ea typeface="黑体" panose="02010609060101010101" pitchFamily="49" charset="-122"/>
              </a:rPr>
              <a:t>在革命中遭到</a:t>
            </a:r>
            <a:r>
              <a:rPr lang="zh-CN" altLang="en-US" sz="2400" dirty="0" smtClean="0">
                <a:latin typeface="黑体" panose="02010609060101010101" pitchFamily="49" charset="-122"/>
                <a:ea typeface="黑体" panose="02010609060101010101" pitchFamily="49" charset="-122"/>
              </a:rPr>
              <a:t>失败，病灶</a:t>
            </a:r>
            <a:r>
              <a:rPr lang="zh-CN" altLang="en-US" sz="2400" dirty="0">
                <a:latin typeface="黑体" panose="02010609060101010101" pitchFamily="49" charset="-122"/>
                <a:ea typeface="黑体" panose="02010609060101010101" pitchFamily="49" charset="-122"/>
              </a:rPr>
              <a:t>在于“结合”得</a:t>
            </a:r>
            <a:r>
              <a:rPr lang="zh-CN" altLang="en-US" sz="2400" dirty="0" smtClean="0">
                <a:latin typeface="黑体" panose="02010609060101010101" pitchFamily="49" charset="-122"/>
                <a:ea typeface="黑体" panose="02010609060101010101" pitchFamily="49" charset="-122"/>
              </a:rPr>
              <a:t>不好，出现</a:t>
            </a:r>
            <a:r>
              <a:rPr lang="zh-CN" altLang="en-US" sz="2400" dirty="0">
                <a:latin typeface="黑体" panose="02010609060101010101" pitchFamily="49" charset="-122"/>
                <a:ea typeface="黑体" panose="02010609060101010101" pitchFamily="49" charset="-122"/>
              </a:rPr>
              <a:t>了第二部分所总结的三方面</a:t>
            </a:r>
            <a:r>
              <a:rPr lang="zh-CN" altLang="en-US" sz="2400" dirty="0" smtClean="0">
                <a:latin typeface="黑体" panose="02010609060101010101" pitchFamily="49" charset="-122"/>
                <a:ea typeface="黑体" panose="02010609060101010101" pitchFamily="49" charset="-122"/>
              </a:rPr>
              <a:t>缺点，不</a:t>
            </a:r>
            <a:r>
              <a:rPr lang="zh-CN" altLang="en-US" sz="2400" dirty="0">
                <a:latin typeface="黑体" panose="02010609060101010101" pitchFamily="49" charset="-122"/>
                <a:ea typeface="黑体" panose="02010609060101010101" pitchFamily="49" charset="-122"/>
              </a:rPr>
              <a:t>注重研究</a:t>
            </a:r>
            <a:r>
              <a:rPr lang="zh-CN" altLang="en-US" sz="2400" dirty="0" smtClean="0">
                <a:latin typeface="黑体" panose="02010609060101010101" pitchFamily="49" charset="-122"/>
                <a:ea typeface="黑体" panose="02010609060101010101" pitchFamily="49" charset="-122"/>
              </a:rPr>
              <a:t>现状、不</a:t>
            </a:r>
            <a:r>
              <a:rPr lang="zh-CN" altLang="en-US" sz="2400" dirty="0">
                <a:latin typeface="黑体" panose="02010609060101010101" pitchFamily="49" charset="-122"/>
                <a:ea typeface="黑体" panose="02010609060101010101" pitchFamily="49" charset="-122"/>
              </a:rPr>
              <a:t>注重研究</a:t>
            </a:r>
            <a:r>
              <a:rPr lang="zh-CN" altLang="en-US" sz="2400" dirty="0" smtClean="0">
                <a:latin typeface="黑体" panose="02010609060101010101" pitchFamily="49" charset="-122"/>
                <a:ea typeface="黑体" panose="02010609060101010101" pitchFamily="49" charset="-122"/>
              </a:rPr>
              <a:t>历史、不</a:t>
            </a:r>
            <a:r>
              <a:rPr lang="zh-CN" altLang="en-US" sz="2400" dirty="0">
                <a:latin typeface="黑体" panose="02010609060101010101" pitchFamily="49" charset="-122"/>
                <a:ea typeface="黑体" panose="02010609060101010101" pitchFamily="49" charset="-122"/>
              </a:rPr>
              <a:t>注重马列主义</a:t>
            </a:r>
            <a:r>
              <a:rPr lang="zh-CN" altLang="en-US" sz="2400" dirty="0" smtClean="0">
                <a:latin typeface="黑体" panose="02010609060101010101" pitchFamily="49" charset="-122"/>
                <a:ea typeface="黑体" panose="02010609060101010101" pitchFamily="49" charset="-122"/>
              </a:rPr>
              <a:t>运用，理论</a:t>
            </a:r>
            <a:r>
              <a:rPr lang="zh-CN" altLang="en-US" sz="2400" dirty="0">
                <a:latin typeface="黑体" panose="02010609060101010101" pitchFamily="49" charset="-122"/>
                <a:ea typeface="黑体" panose="02010609060101010101" pitchFamily="49" charset="-122"/>
              </a:rPr>
              <a:t>脱离了</a:t>
            </a:r>
            <a:r>
              <a:rPr lang="zh-CN" altLang="en-US" sz="2400" dirty="0" smtClean="0">
                <a:latin typeface="黑体" panose="02010609060101010101" pitchFamily="49" charset="-122"/>
                <a:ea typeface="黑体" panose="02010609060101010101" pitchFamily="49" charset="-122"/>
              </a:rPr>
              <a:t>实际。</a:t>
            </a:r>
            <a:endParaRPr lang="zh-CN" altLang="en-US" sz="2400" dirty="0">
              <a:latin typeface="黑体" panose="02010609060101010101" pitchFamily="49" charset="-122"/>
              <a:ea typeface="黑体" panose="02010609060101010101" pitchFamily="49" charset="-122"/>
            </a:endParaRPr>
          </a:p>
          <a:p>
            <a:pPr fontAlgn="auto">
              <a:lnSpc>
                <a:spcPct val="150000"/>
              </a:lnSpc>
              <a:spcBef>
                <a:spcPts val="0"/>
              </a:spcBef>
              <a:spcAft>
                <a:spcPts val="0"/>
              </a:spcAft>
            </a:pPr>
            <a:r>
              <a:rPr lang="zh-CN" altLang="en-US" sz="2400" dirty="0">
                <a:latin typeface="黑体" panose="02010609060101010101" pitchFamily="49" charset="-122"/>
                <a:ea typeface="黑体" panose="02010609060101010101" pitchFamily="49" charset="-122"/>
              </a:rPr>
              <a:t>所以第二部分从研究</a:t>
            </a:r>
            <a:r>
              <a:rPr lang="zh-CN" altLang="en-US" sz="2400" dirty="0" smtClean="0">
                <a:latin typeface="黑体" panose="02010609060101010101" pitchFamily="49" charset="-122"/>
                <a:ea typeface="黑体" panose="02010609060101010101" pitchFamily="49" charset="-122"/>
              </a:rPr>
              <a:t>现状、研究</a:t>
            </a:r>
            <a:r>
              <a:rPr lang="zh-CN" altLang="en-US" sz="2400" dirty="0">
                <a:latin typeface="黑体" panose="02010609060101010101" pitchFamily="49" charset="-122"/>
                <a:ea typeface="黑体" panose="02010609060101010101" pitchFamily="49" charset="-122"/>
              </a:rPr>
              <a:t>历史、学习国际经验三</a:t>
            </a:r>
            <a:r>
              <a:rPr lang="zh-CN" altLang="en-US" sz="2400" dirty="0" smtClean="0">
                <a:latin typeface="黑体" panose="02010609060101010101" pitchFamily="49" charset="-122"/>
                <a:ea typeface="黑体" panose="02010609060101010101" pitchFamily="49" charset="-122"/>
              </a:rPr>
              <a:t>方面反思</a:t>
            </a:r>
            <a:r>
              <a:rPr lang="zh-CN" altLang="en-US" sz="2400" dirty="0">
                <a:latin typeface="黑体" panose="02010609060101010101" pitchFamily="49" charset="-122"/>
                <a:ea typeface="黑体" panose="02010609060101010101" pitchFamily="49" charset="-122"/>
              </a:rPr>
              <a:t>学习中的缺点具有很强的</a:t>
            </a:r>
            <a:r>
              <a:rPr lang="zh-CN" altLang="en-US" sz="2400" dirty="0" smtClean="0">
                <a:latin typeface="黑体" panose="02010609060101010101" pitchFamily="49" charset="-122"/>
                <a:ea typeface="黑体" panose="02010609060101010101" pitchFamily="49" charset="-122"/>
              </a:rPr>
              <a:t>针对性</a:t>
            </a:r>
            <a:r>
              <a:rPr lang="zh-CN" altLang="en-US" sz="2400" dirty="0">
                <a:latin typeface="黑体" panose="02010609060101010101" pitchFamily="49" charset="-122"/>
                <a:ea typeface="黑体" panose="02010609060101010101" pitchFamily="49" charset="-122"/>
              </a:rPr>
              <a:t>。</a:t>
            </a:r>
          </a:p>
        </p:txBody>
      </p:sp>
      <p:pic>
        <p:nvPicPr>
          <p:cNvPr id="4" name="图片 3" descr="logo2"/>
          <p:cNvPicPr>
            <a:picLocks noChangeAspect="1"/>
          </p:cNvPicPr>
          <p:nvPr/>
        </p:nvPicPr>
        <p:blipFill>
          <a:blip r:embed="rId2" cstate="print"/>
          <a:stretch>
            <a:fillRect/>
          </a:stretch>
        </p:blipFill>
        <p:spPr>
          <a:xfrm>
            <a:off x="191135" y="116205"/>
            <a:ext cx="1501140" cy="397510"/>
          </a:xfrm>
          <a:prstGeom prst="rect">
            <a:avLst/>
          </a:prstGeom>
        </p:spPr>
      </p:pic>
      <p:pic>
        <p:nvPicPr>
          <p:cNvPr id="5" name="图片 4" descr="abf26f314e9817d4f19fa34975c4525"/>
          <p:cNvPicPr>
            <a:picLocks noChangeAspect="1"/>
          </p:cNvPicPr>
          <p:nvPr/>
        </p:nvPicPr>
        <p:blipFill>
          <a:blip r:embed="rId3" cstate="print"/>
          <a:stretch>
            <a:fillRect/>
          </a:stretch>
        </p:blipFill>
        <p:spPr>
          <a:xfrm>
            <a:off x="10400031" y="6292854"/>
            <a:ext cx="1626871" cy="424815"/>
          </a:xfrm>
          <a:prstGeom prst="rect">
            <a:avLst/>
          </a:prstGeom>
        </p:spPr>
      </p:pic>
      <p:sp>
        <p:nvSpPr>
          <p:cNvPr id="6" name="文本框 1"/>
          <p:cNvSpPr txBox="1"/>
          <p:nvPr/>
        </p:nvSpPr>
        <p:spPr>
          <a:xfrm>
            <a:off x="445367" y="1052736"/>
            <a:ext cx="11411273" cy="1508105"/>
          </a:xfrm>
          <a:prstGeom prst="rect">
            <a:avLst/>
          </a:prstGeom>
          <a:noFill/>
          <a:ln w="9525">
            <a:noFill/>
          </a:ln>
        </p:spPr>
        <p:txBody>
          <a:bodyPr wrap="square" anchor="t" anchorCtr="0">
            <a:spAutoFit/>
          </a:bodyPr>
          <a:lstStyle/>
          <a:p>
            <a:r>
              <a:rPr lang="zh-CN" altLang="en-US" sz="2800" dirty="0" smtClean="0">
                <a:latin typeface="黑体" panose="02010609060101010101" pitchFamily="49" charset="-122"/>
                <a:ea typeface="黑体" panose="02010609060101010101" pitchFamily="49" charset="-122"/>
              </a:rPr>
              <a:t>问题二：</a:t>
            </a:r>
            <a:r>
              <a:rPr lang="zh-CN" altLang="zh-CN" sz="2800" dirty="0">
                <a:latin typeface="黑体" panose="02010609060101010101" pitchFamily="49" charset="-122"/>
                <a:ea typeface="黑体" panose="02010609060101010101" pitchFamily="49" charset="-122"/>
              </a:rPr>
              <a:t>思考：</a:t>
            </a:r>
            <a:r>
              <a:rPr lang="zh-CN" altLang="en-US" sz="2800" dirty="0">
                <a:latin typeface="黑体" panose="02010609060101010101" pitchFamily="49" charset="-122"/>
                <a:ea typeface="黑体" panose="02010609060101010101" pitchFamily="49" charset="-122"/>
              </a:rPr>
              <a:t>第二部分为什么要从研究现状、研究历史、学习国际经验三方面反思学习中的缺点？请联系第一部分的内容谈一谈你的理解。</a:t>
            </a:r>
            <a:endParaRPr lang="en-US" altLang="zh-CN" sz="2800" dirty="0">
              <a:latin typeface="黑体" panose="02010609060101010101" pitchFamily="49" charset="-122"/>
              <a:ea typeface="黑体" panose="02010609060101010101" pitchFamily="49" charset="-122"/>
            </a:endParaRPr>
          </a:p>
          <a:p>
            <a:endParaRPr lang="en-US" altLang="zh-CN" sz="36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p:cNvSpPr>
            <a:spLocks noGrp="1"/>
          </p:cNvSpPr>
          <p:nvPr>
            <p:ph type="title" idx="4294967295"/>
          </p:nvPr>
        </p:nvSpPr>
        <p:spPr/>
        <p:txBody>
          <a:bodyPr lIns="91440" tIns="45720" rIns="91440" bIns="45720" anchor="ctr" anchorCtr="0"/>
          <a:lstStyle/>
          <a:p>
            <a:r>
              <a:rPr lang="en-US" altLang="zh-CN" sz="4800" dirty="0">
                <a:solidFill>
                  <a:srgbClr val="0000FF"/>
                </a:solidFill>
                <a:latin typeface="黑体" panose="02010609060101010101" pitchFamily="49" charset="-122"/>
                <a:ea typeface="黑体" panose="02010609060101010101" pitchFamily="49" charset="-122"/>
              </a:rPr>
              <a:t>《</a:t>
            </a:r>
            <a:r>
              <a:rPr lang="zh-CN" altLang="en-US" sz="4800" dirty="0">
                <a:solidFill>
                  <a:srgbClr val="0000FF"/>
                </a:solidFill>
                <a:latin typeface="黑体" panose="02010609060101010101" pitchFamily="49" charset="-122"/>
                <a:ea typeface="黑体" panose="02010609060101010101" pitchFamily="49" charset="-122"/>
              </a:rPr>
              <a:t>改造我们的学习</a:t>
            </a:r>
            <a:r>
              <a:rPr lang="en-US" altLang="zh-CN" sz="4800" dirty="0">
                <a:solidFill>
                  <a:srgbClr val="0000FF"/>
                </a:solidFill>
                <a:latin typeface="黑体" panose="02010609060101010101" pitchFamily="49" charset="-122"/>
                <a:ea typeface="黑体" panose="02010609060101010101" pitchFamily="49" charset="-122"/>
              </a:rPr>
              <a:t>》</a:t>
            </a:r>
            <a:r>
              <a:rPr lang="zh-CN" altLang="en-US" sz="4800" dirty="0" smtClean="0">
                <a:solidFill>
                  <a:srgbClr val="0000FF"/>
                </a:solidFill>
                <a:latin typeface="黑体" panose="02010609060101010101" pitchFamily="49" charset="-122"/>
                <a:ea typeface="黑体" panose="02010609060101010101" pitchFamily="49" charset="-122"/>
              </a:rPr>
              <a:t>答疑</a:t>
            </a:r>
            <a:endParaRPr lang="zh-CN" altLang="zh-CN" sz="4800" dirty="0">
              <a:solidFill>
                <a:srgbClr val="0000FF"/>
              </a:solidFill>
              <a:latin typeface="黑体" panose="02010609060101010101" pitchFamily="49" charset="-122"/>
              <a:ea typeface="黑体" panose="02010609060101010101" pitchFamily="49" charset="-122"/>
            </a:endParaRPr>
          </a:p>
        </p:txBody>
      </p:sp>
      <p:sp>
        <p:nvSpPr>
          <p:cNvPr id="36867" name="矩形 7"/>
          <p:cNvSpPr/>
          <p:nvPr/>
        </p:nvSpPr>
        <p:spPr>
          <a:xfrm>
            <a:off x="191136" y="1916834"/>
            <a:ext cx="11737513" cy="4462760"/>
          </a:xfrm>
          <a:prstGeom prst="rect">
            <a:avLst/>
          </a:prstGeom>
          <a:noFill/>
          <a:ln w="9525">
            <a:noFill/>
          </a:ln>
        </p:spPr>
        <p:txBody>
          <a:bodyPr wrap="square" anchor="t" anchorCtr="0">
            <a:spAutoFit/>
          </a:bodyPr>
          <a:lstStyle/>
          <a:p>
            <a:pPr fontAlgn="auto">
              <a:lnSpc>
                <a:spcPct val="150000"/>
              </a:lnSpc>
              <a:spcBef>
                <a:spcPts val="0"/>
              </a:spcBef>
              <a:spcAft>
                <a:spcPts val="0"/>
              </a:spcAft>
            </a:pPr>
            <a:r>
              <a:rPr lang="zh-CN" altLang="zh-CN" sz="2800" dirty="0">
                <a:latin typeface="黑体" panose="02010609060101010101" pitchFamily="49" charset="-122"/>
                <a:ea typeface="黑体" panose="02010609060101010101" pitchFamily="49" charset="-122"/>
              </a:rPr>
              <a:t>思考</a:t>
            </a:r>
            <a:r>
              <a:rPr lang="zh-CN" altLang="zh-CN" sz="2800" dirty="0" smtClean="0">
                <a:latin typeface="黑体" panose="02010609060101010101" pitchFamily="49" charset="-122"/>
                <a:ea typeface="黑体" panose="02010609060101010101" pitchFamily="49" charset="-122"/>
              </a:rPr>
              <a:t>：</a:t>
            </a:r>
            <a:r>
              <a:rPr lang="zh-CN" altLang="en-US" sz="2800" dirty="0" smtClean="0">
                <a:latin typeface="黑体" panose="02010609060101010101" pitchFamily="49" charset="-122"/>
                <a:ea typeface="黑体" panose="02010609060101010101" pitchFamily="49" charset="-122"/>
              </a:rPr>
              <a:t>第二部分为什么要从研究现状、研究历史、学习国际经验三方面反思学习中的缺点？请联系第一部分的内容谈一谈你的理解。</a:t>
            </a:r>
            <a:endParaRPr lang="en-US" altLang="zh-CN" sz="2800" dirty="0" smtClean="0">
              <a:latin typeface="黑体" panose="02010609060101010101" pitchFamily="49" charset="-122"/>
              <a:ea typeface="黑体" panose="02010609060101010101" pitchFamily="49" charset="-122"/>
            </a:endParaRPr>
          </a:p>
          <a:p>
            <a:pPr fontAlgn="auto">
              <a:lnSpc>
                <a:spcPct val="150000"/>
              </a:lnSpc>
              <a:spcBef>
                <a:spcPts val="0"/>
              </a:spcBef>
              <a:spcAft>
                <a:spcPts val="0"/>
              </a:spcAft>
            </a:pPr>
            <a:r>
              <a:rPr lang="zh-CN" altLang="en-US" sz="2800" dirty="0" smtClean="0">
                <a:solidFill>
                  <a:srgbClr val="0000FF"/>
                </a:solidFill>
                <a:latin typeface="黑体" panose="02010609060101010101" pitchFamily="49" charset="-122"/>
                <a:ea typeface="黑体" panose="02010609060101010101" pitchFamily="49" charset="-122"/>
              </a:rPr>
              <a:t>    现状：现在中国革命的实际情况</a:t>
            </a:r>
            <a:endParaRPr lang="en-US" altLang="zh-CN" sz="2800" dirty="0" smtClean="0">
              <a:solidFill>
                <a:srgbClr val="0000FF"/>
              </a:solidFill>
              <a:latin typeface="黑体" panose="02010609060101010101" pitchFamily="49" charset="-122"/>
              <a:ea typeface="黑体" panose="02010609060101010101" pitchFamily="49" charset="-122"/>
            </a:endParaRPr>
          </a:p>
          <a:p>
            <a:pPr fontAlgn="auto">
              <a:lnSpc>
                <a:spcPct val="150000"/>
              </a:lnSpc>
              <a:spcBef>
                <a:spcPts val="0"/>
              </a:spcBef>
              <a:spcAft>
                <a:spcPts val="0"/>
              </a:spcAft>
            </a:pPr>
            <a:r>
              <a:rPr lang="zh-CN" altLang="en-US" sz="2800" dirty="0" smtClean="0">
                <a:solidFill>
                  <a:srgbClr val="0000FF"/>
                </a:solidFill>
                <a:latin typeface="黑体" panose="02010609060101010101" pitchFamily="49" charset="-122"/>
                <a:ea typeface="黑体" panose="02010609060101010101" pitchFamily="49" charset="-122"/>
              </a:rPr>
              <a:t>    历史：过去中国各方面的实际情况</a:t>
            </a:r>
            <a:endParaRPr lang="en-US" altLang="zh-CN" sz="2800" dirty="0" smtClean="0">
              <a:solidFill>
                <a:srgbClr val="0000FF"/>
              </a:solidFill>
              <a:latin typeface="黑体" panose="02010609060101010101" pitchFamily="49" charset="-122"/>
              <a:ea typeface="黑体" panose="02010609060101010101" pitchFamily="49" charset="-122"/>
            </a:endParaRPr>
          </a:p>
          <a:p>
            <a:pPr fontAlgn="auto">
              <a:lnSpc>
                <a:spcPct val="150000"/>
              </a:lnSpc>
              <a:spcBef>
                <a:spcPts val="0"/>
              </a:spcBef>
              <a:spcAft>
                <a:spcPts val="0"/>
              </a:spcAft>
            </a:pPr>
            <a:endParaRPr lang="en-US" altLang="zh-CN" sz="2800" dirty="0">
              <a:latin typeface="黑体" panose="02010609060101010101" pitchFamily="49" charset="-122"/>
              <a:ea typeface="黑体" panose="02010609060101010101" pitchFamily="49" charset="-122"/>
            </a:endParaRPr>
          </a:p>
          <a:p>
            <a:pPr fontAlgn="auto">
              <a:lnSpc>
                <a:spcPct val="150000"/>
              </a:lnSpc>
              <a:spcBef>
                <a:spcPts val="0"/>
              </a:spcBef>
              <a:spcAft>
                <a:spcPts val="0"/>
              </a:spcAft>
            </a:pPr>
            <a:r>
              <a:rPr lang="zh-CN" altLang="en-US" sz="2800" dirty="0" smtClean="0">
                <a:solidFill>
                  <a:srgbClr val="0000FF"/>
                </a:solidFill>
                <a:latin typeface="黑体" panose="02010609060101010101" pitchFamily="49" charset="-122"/>
                <a:ea typeface="黑体" panose="02010609060101010101" pitchFamily="49" charset="-122"/>
              </a:rPr>
              <a:t>    国际经验：马克思列宁主义的普遍真理</a:t>
            </a:r>
            <a:endParaRPr lang="en-US" altLang="zh-CN" sz="2800" dirty="0">
              <a:solidFill>
                <a:srgbClr val="0000FF"/>
              </a:solidFill>
              <a:latin typeface="黑体" panose="02010609060101010101" pitchFamily="49" charset="-122"/>
              <a:ea typeface="黑体" panose="02010609060101010101" pitchFamily="49" charset="-122"/>
            </a:endParaRPr>
          </a:p>
          <a:p>
            <a:pPr fontAlgn="auto">
              <a:spcBef>
                <a:spcPts val="0"/>
              </a:spcBef>
              <a:spcAft>
                <a:spcPts val="0"/>
              </a:spcAft>
            </a:pPr>
            <a:endParaRPr lang="zh-CN" altLang="zh-CN" sz="3200" dirty="0">
              <a:latin typeface="黑体" panose="02010609060101010101" pitchFamily="49" charset="-122"/>
              <a:ea typeface="黑体" panose="02010609060101010101" pitchFamily="49" charset="-122"/>
            </a:endParaRPr>
          </a:p>
        </p:txBody>
      </p:sp>
      <p:pic>
        <p:nvPicPr>
          <p:cNvPr id="4" name="图片 3" descr="logo2"/>
          <p:cNvPicPr>
            <a:picLocks noChangeAspect="1"/>
          </p:cNvPicPr>
          <p:nvPr/>
        </p:nvPicPr>
        <p:blipFill>
          <a:blip r:embed="rId2" cstate="print"/>
          <a:stretch>
            <a:fillRect/>
          </a:stretch>
        </p:blipFill>
        <p:spPr>
          <a:xfrm>
            <a:off x="191135" y="116205"/>
            <a:ext cx="1501140" cy="397510"/>
          </a:xfrm>
          <a:prstGeom prst="rect">
            <a:avLst/>
          </a:prstGeom>
        </p:spPr>
      </p:pic>
      <p:pic>
        <p:nvPicPr>
          <p:cNvPr id="5" name="图片 4" descr="abf26f314e9817d4f19fa34975c4525"/>
          <p:cNvPicPr>
            <a:picLocks noChangeAspect="1"/>
          </p:cNvPicPr>
          <p:nvPr/>
        </p:nvPicPr>
        <p:blipFill>
          <a:blip r:embed="rId3" cstate="print"/>
          <a:stretch>
            <a:fillRect/>
          </a:stretch>
        </p:blipFill>
        <p:spPr>
          <a:xfrm>
            <a:off x="10400031" y="6292854"/>
            <a:ext cx="1626871" cy="424815"/>
          </a:xfrm>
          <a:prstGeom prst="rect">
            <a:avLst/>
          </a:prstGeom>
        </p:spPr>
      </p:pic>
      <p:sp>
        <p:nvSpPr>
          <p:cNvPr id="2" name="TextBox 1"/>
          <p:cNvSpPr txBox="1"/>
          <p:nvPr/>
        </p:nvSpPr>
        <p:spPr>
          <a:xfrm>
            <a:off x="8765192" y="3648352"/>
            <a:ext cx="2448272" cy="369332"/>
          </a:xfrm>
          <a:prstGeom prst="rect">
            <a:avLst/>
          </a:prstGeom>
          <a:noFill/>
        </p:spPr>
        <p:txBody>
          <a:bodyPr wrap="square" rtlCol="0">
            <a:spAutoFit/>
          </a:bodyPr>
          <a:lstStyle/>
          <a:p>
            <a:pPr fontAlgn="auto">
              <a:spcBef>
                <a:spcPts val="0"/>
              </a:spcBef>
              <a:spcAft>
                <a:spcPts val="0"/>
              </a:spcAft>
            </a:pPr>
            <a:r>
              <a:rPr lang="zh-CN" altLang="en-US" b="1" dirty="0" smtClean="0">
                <a:solidFill>
                  <a:srgbClr val="FF0000"/>
                </a:solidFill>
                <a:latin typeface="Arial" panose="020B0604020202020204"/>
                <a:ea typeface="宋体" panose="02010600030101010101" pitchFamily="2" charset="-122"/>
              </a:rPr>
              <a:t>中国的实际</a:t>
            </a:r>
            <a:endParaRPr lang="zh-CN" altLang="en-US" b="1" dirty="0">
              <a:solidFill>
                <a:srgbClr val="FF0000"/>
              </a:solidFill>
              <a:latin typeface="Arial" panose="020B0604020202020204"/>
              <a:ea typeface="宋体" panose="02010600030101010101" pitchFamily="2" charset="-122"/>
            </a:endParaRPr>
          </a:p>
        </p:txBody>
      </p:sp>
      <p:sp>
        <p:nvSpPr>
          <p:cNvPr id="7" name="TextBox 6"/>
          <p:cNvSpPr txBox="1"/>
          <p:nvPr/>
        </p:nvSpPr>
        <p:spPr>
          <a:xfrm>
            <a:off x="8904312" y="5573863"/>
            <a:ext cx="2448272" cy="369332"/>
          </a:xfrm>
          <a:prstGeom prst="rect">
            <a:avLst/>
          </a:prstGeom>
          <a:noFill/>
        </p:spPr>
        <p:txBody>
          <a:bodyPr wrap="square" rtlCol="0">
            <a:spAutoFit/>
          </a:bodyPr>
          <a:lstStyle/>
          <a:p>
            <a:pPr fontAlgn="auto">
              <a:spcBef>
                <a:spcPts val="0"/>
              </a:spcBef>
              <a:spcAft>
                <a:spcPts val="0"/>
              </a:spcAft>
            </a:pPr>
            <a:r>
              <a:rPr lang="zh-CN" altLang="en-US" b="1" dirty="0" smtClean="0">
                <a:solidFill>
                  <a:srgbClr val="FF0000"/>
                </a:solidFill>
                <a:latin typeface="Arial" panose="020B0604020202020204"/>
                <a:ea typeface="宋体" panose="02010600030101010101" pitchFamily="2" charset="-122"/>
              </a:rPr>
              <a:t>先进的理论</a:t>
            </a:r>
            <a:endParaRPr lang="zh-CN" altLang="en-US" b="1" dirty="0">
              <a:solidFill>
                <a:srgbClr val="FF0000"/>
              </a:solidFill>
              <a:latin typeface="Arial" panose="020B0604020202020204"/>
              <a:ea typeface="宋体" panose="02010600030101010101" pitchFamily="2" charset="-122"/>
            </a:endParaRPr>
          </a:p>
        </p:txBody>
      </p:sp>
      <p:sp>
        <p:nvSpPr>
          <p:cNvPr id="3" name="上下箭头 2"/>
          <p:cNvSpPr/>
          <p:nvPr/>
        </p:nvSpPr>
        <p:spPr>
          <a:xfrm>
            <a:off x="9149235" y="4148214"/>
            <a:ext cx="840093" cy="129701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CN" altLang="en-US" b="1" dirty="0" smtClean="0">
                <a:solidFill>
                  <a:srgbClr val="000000"/>
                </a:solidFill>
              </a:rPr>
              <a:t>相结合</a:t>
            </a:r>
            <a:endParaRPr lang="zh-CN" altLang="en-US" b="1" dirty="0">
              <a:solidFill>
                <a:srgbClr val="000000"/>
              </a:solidFill>
            </a:endParaRPr>
          </a:p>
        </p:txBody>
      </p:sp>
      <p:sp>
        <p:nvSpPr>
          <p:cNvPr id="9" name="TextBox 8"/>
          <p:cNvSpPr txBox="1"/>
          <p:nvPr/>
        </p:nvSpPr>
        <p:spPr>
          <a:xfrm>
            <a:off x="2711624" y="4745262"/>
            <a:ext cx="3696411" cy="369332"/>
          </a:xfrm>
          <a:prstGeom prst="rect">
            <a:avLst/>
          </a:prstGeom>
          <a:noFill/>
        </p:spPr>
        <p:txBody>
          <a:bodyPr wrap="square" rtlCol="0">
            <a:spAutoFit/>
          </a:bodyPr>
          <a:lstStyle/>
          <a:p>
            <a:pPr fontAlgn="auto">
              <a:spcBef>
                <a:spcPts val="0"/>
              </a:spcBef>
              <a:spcAft>
                <a:spcPts val="0"/>
              </a:spcAft>
            </a:pPr>
            <a:r>
              <a:rPr lang="zh-CN" altLang="en-US" b="1" dirty="0" smtClean="0">
                <a:solidFill>
                  <a:srgbClr val="FF0000"/>
                </a:solidFill>
                <a:latin typeface="Arial" panose="020B0604020202020204"/>
                <a:ea typeface="宋体" panose="02010600030101010101" pitchFamily="2" charset="-122"/>
              </a:rPr>
              <a:t>运用真理，指导实践</a:t>
            </a:r>
            <a:endParaRPr lang="zh-CN" altLang="en-US" b="1" dirty="0">
              <a:solidFill>
                <a:srgbClr val="FF0000"/>
              </a:solidFill>
              <a:latin typeface="Arial" panose="020B0604020202020204"/>
              <a:ea typeface="宋体" panose="02010600030101010101" pitchFamily="2" charset="-122"/>
            </a:endParaRPr>
          </a:p>
        </p:txBody>
      </p:sp>
      <p:sp>
        <p:nvSpPr>
          <p:cNvPr id="6" name="上箭头 5"/>
          <p:cNvSpPr/>
          <p:nvPr/>
        </p:nvSpPr>
        <p:spPr>
          <a:xfrm>
            <a:off x="4172102" y="5067903"/>
            <a:ext cx="216024" cy="2787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FFFFFF"/>
              </a:solidFill>
            </a:endParaRPr>
          </a:p>
        </p:txBody>
      </p:sp>
      <p:sp>
        <p:nvSpPr>
          <p:cNvPr id="11" name="上箭头 10"/>
          <p:cNvSpPr/>
          <p:nvPr/>
        </p:nvSpPr>
        <p:spPr>
          <a:xfrm>
            <a:off x="4140189" y="4466522"/>
            <a:ext cx="216024" cy="2787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FFFFFF"/>
              </a:solidFill>
            </a:endParaRPr>
          </a:p>
        </p:txBody>
      </p:sp>
      <p:sp>
        <p:nvSpPr>
          <p:cNvPr id="13" name="文本框 1"/>
          <p:cNvSpPr txBox="1"/>
          <p:nvPr/>
        </p:nvSpPr>
        <p:spPr>
          <a:xfrm>
            <a:off x="479377" y="1268177"/>
            <a:ext cx="6721475" cy="646112"/>
          </a:xfrm>
          <a:prstGeom prst="rect">
            <a:avLst/>
          </a:prstGeom>
          <a:noFill/>
          <a:ln w="9525">
            <a:noFill/>
          </a:ln>
        </p:spPr>
        <p:txBody>
          <a:bodyPr wrap="square" anchor="t" anchorCtr="0">
            <a:spAutoFit/>
          </a:bodyPr>
          <a:lstStyle/>
          <a:p>
            <a:r>
              <a:rPr lang="zh-CN" altLang="en-US" sz="3600" dirty="0" smtClean="0">
                <a:latin typeface="黑体" panose="02010609060101010101" pitchFamily="49" charset="-122"/>
                <a:ea typeface="黑体" panose="02010609060101010101" pitchFamily="49" charset="-122"/>
              </a:rPr>
              <a:t>问题二：</a:t>
            </a:r>
            <a:endParaRPr lang="en-US" altLang="zh-CN" sz="36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animBg="1"/>
      <p:bldP spid="9" grpId="0"/>
      <p:bldP spid="6"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p:cNvSpPr>
            <a:spLocks noGrp="1"/>
          </p:cNvSpPr>
          <p:nvPr>
            <p:ph type="title" idx="4294967295"/>
          </p:nvPr>
        </p:nvSpPr>
        <p:spPr>
          <a:xfrm>
            <a:off x="1415480" y="188640"/>
            <a:ext cx="8984554" cy="1143000"/>
          </a:xfrm>
        </p:spPr>
        <p:txBody>
          <a:bodyPr lIns="91440" tIns="45720" rIns="91440" bIns="45720" anchor="ctr" anchorCtr="0"/>
          <a:lstStyle/>
          <a:p>
            <a:r>
              <a:rPr lang="en-US" altLang="zh-CN" sz="4800" dirty="0">
                <a:solidFill>
                  <a:srgbClr val="0000FF"/>
                </a:solidFill>
                <a:latin typeface="黑体" panose="02010609060101010101" pitchFamily="49" charset="-122"/>
                <a:ea typeface="黑体" panose="02010609060101010101" pitchFamily="49" charset="-122"/>
              </a:rPr>
              <a:t>《</a:t>
            </a:r>
            <a:r>
              <a:rPr lang="zh-CN" altLang="en-US" sz="4800" dirty="0">
                <a:solidFill>
                  <a:srgbClr val="0000FF"/>
                </a:solidFill>
                <a:latin typeface="黑体" panose="02010609060101010101" pitchFamily="49" charset="-122"/>
                <a:ea typeface="黑体" panose="02010609060101010101" pitchFamily="49" charset="-122"/>
              </a:rPr>
              <a:t>改造我们的学习</a:t>
            </a:r>
            <a:r>
              <a:rPr lang="en-US" altLang="zh-CN" sz="4800" dirty="0">
                <a:solidFill>
                  <a:srgbClr val="0000FF"/>
                </a:solidFill>
                <a:latin typeface="黑体" panose="02010609060101010101" pitchFamily="49" charset="-122"/>
                <a:ea typeface="黑体" panose="02010609060101010101" pitchFamily="49" charset="-122"/>
              </a:rPr>
              <a:t>》</a:t>
            </a:r>
            <a:r>
              <a:rPr lang="zh-CN" altLang="en-US" sz="4800" dirty="0" smtClean="0">
                <a:solidFill>
                  <a:srgbClr val="0000FF"/>
                </a:solidFill>
                <a:latin typeface="黑体" panose="02010609060101010101" pitchFamily="49" charset="-122"/>
                <a:ea typeface="黑体" panose="02010609060101010101" pitchFamily="49" charset="-122"/>
              </a:rPr>
              <a:t>答疑</a:t>
            </a:r>
            <a:endParaRPr lang="zh-CN" altLang="zh-CN" sz="4800" dirty="0">
              <a:solidFill>
                <a:srgbClr val="0000FF"/>
              </a:solidFill>
              <a:latin typeface="黑体" panose="02010609060101010101" pitchFamily="49" charset="-122"/>
              <a:ea typeface="黑体" panose="02010609060101010101" pitchFamily="49" charset="-122"/>
            </a:endParaRPr>
          </a:p>
        </p:txBody>
      </p:sp>
      <p:sp>
        <p:nvSpPr>
          <p:cNvPr id="36866" name="文本框 1"/>
          <p:cNvSpPr txBox="1"/>
          <p:nvPr/>
        </p:nvSpPr>
        <p:spPr>
          <a:xfrm>
            <a:off x="479377" y="1268177"/>
            <a:ext cx="6721475" cy="646112"/>
          </a:xfrm>
          <a:prstGeom prst="rect">
            <a:avLst/>
          </a:prstGeom>
          <a:noFill/>
          <a:ln w="9525">
            <a:noFill/>
          </a:ln>
        </p:spPr>
        <p:txBody>
          <a:bodyPr wrap="square" anchor="t" anchorCtr="0">
            <a:spAutoFit/>
          </a:bodyPr>
          <a:lstStyle/>
          <a:p>
            <a:r>
              <a:rPr lang="zh-CN" altLang="en-US" sz="3600" dirty="0" smtClean="0">
                <a:latin typeface="黑体" panose="02010609060101010101" pitchFamily="49" charset="-122"/>
                <a:ea typeface="黑体" panose="02010609060101010101" pitchFamily="49" charset="-122"/>
              </a:rPr>
              <a:t>问题三：</a:t>
            </a:r>
            <a:endParaRPr lang="en-US" altLang="zh-CN" sz="3600" dirty="0">
              <a:latin typeface="黑体" panose="02010609060101010101" pitchFamily="49" charset="-122"/>
              <a:ea typeface="黑体" panose="02010609060101010101" pitchFamily="49" charset="-122"/>
            </a:endParaRPr>
          </a:p>
        </p:txBody>
      </p:sp>
      <p:sp>
        <p:nvSpPr>
          <p:cNvPr id="36867" name="矩形 7"/>
          <p:cNvSpPr/>
          <p:nvPr/>
        </p:nvSpPr>
        <p:spPr>
          <a:xfrm>
            <a:off x="878247" y="1914297"/>
            <a:ext cx="11136560" cy="6048835"/>
          </a:xfrm>
          <a:prstGeom prst="rect">
            <a:avLst/>
          </a:prstGeom>
          <a:noFill/>
          <a:ln w="9525">
            <a:noFill/>
          </a:ln>
        </p:spPr>
        <p:txBody>
          <a:bodyPr wrap="square" anchor="t" anchorCtr="0">
            <a:spAutoFit/>
          </a:bodyPr>
          <a:lstStyle/>
          <a:p>
            <a:pPr>
              <a:lnSpc>
                <a:spcPct val="150000"/>
              </a:lnSpc>
            </a:pPr>
            <a:r>
              <a:rPr lang="en-US" altLang="zh-CN" sz="3200" b="1" dirty="0" smtClean="0">
                <a:latin typeface="黑体" panose="02010609060101010101" pitchFamily="49" charset="-122"/>
                <a:ea typeface="黑体" panose="02010609060101010101" pitchFamily="49" charset="-122"/>
              </a:rPr>
              <a:t>   </a:t>
            </a:r>
            <a:r>
              <a:rPr lang="zh-CN" altLang="zh-CN" sz="2800" dirty="0" smtClean="0">
                <a:latin typeface="黑体" panose="02010609060101010101" pitchFamily="49" charset="-122"/>
                <a:ea typeface="黑体" panose="02010609060101010101" pitchFamily="49" charset="-122"/>
              </a:rPr>
              <a:t>课文</a:t>
            </a:r>
            <a:r>
              <a:rPr lang="zh-CN" altLang="zh-CN" sz="2800" dirty="0">
                <a:latin typeface="黑体" panose="02010609060101010101" pitchFamily="49" charset="-122"/>
                <a:ea typeface="黑体" panose="02010609060101010101" pitchFamily="49" charset="-122"/>
              </a:rPr>
              <a:t>第三部分说要</a:t>
            </a:r>
            <a:r>
              <a:rPr lang="en-US" altLang="zh-CN"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反复地说明这个意思</a:t>
            </a:r>
            <a:r>
              <a:rPr lang="en-US" altLang="zh-CN"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，这一部分是不是第二部分的简单重复</a:t>
            </a:r>
            <a:r>
              <a:rPr lang="zh-CN" altLang="zh-CN" sz="2800" dirty="0" smtClean="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试从论证角度、论证方法和语言运用等方面去分析探究</a:t>
            </a:r>
            <a:r>
              <a:rPr lang="zh-CN" altLang="zh-CN" sz="2800" dirty="0" smtClean="0">
                <a:latin typeface="黑体" panose="02010609060101010101" pitchFamily="49" charset="-122"/>
                <a:ea typeface="黑体" panose="02010609060101010101" pitchFamily="49" charset="-122"/>
              </a:rPr>
              <a:t>。</a:t>
            </a:r>
            <a:endParaRPr lang="en-US" altLang="zh-CN" sz="2800" dirty="0" smtClean="0">
              <a:latin typeface="黑体" panose="02010609060101010101" pitchFamily="49" charset="-122"/>
              <a:ea typeface="黑体" panose="02010609060101010101" pitchFamily="49" charset="-122"/>
            </a:endParaRPr>
          </a:p>
          <a:p>
            <a:pPr>
              <a:lnSpc>
                <a:spcPct val="150000"/>
              </a:lnSpc>
            </a:pPr>
            <a:r>
              <a:rPr lang="zh-CN" altLang="en-US" sz="2800" dirty="0" smtClean="0">
                <a:latin typeface="黑体" panose="02010609060101010101" pitchFamily="49" charset="-122"/>
                <a:ea typeface="黑体" panose="02010609060101010101" pitchFamily="49" charset="-122"/>
              </a:rPr>
              <a:t>   明确：</a:t>
            </a:r>
            <a:endParaRPr lang="en-US" altLang="zh-CN" sz="2800" dirty="0" smtClean="0">
              <a:latin typeface="黑体" panose="02010609060101010101" pitchFamily="49" charset="-122"/>
              <a:ea typeface="黑体" panose="02010609060101010101" pitchFamily="49" charset="-122"/>
            </a:endParaRPr>
          </a:p>
          <a:p>
            <a:pPr>
              <a:lnSpc>
                <a:spcPct val="150000"/>
              </a:lnSpc>
            </a:pPr>
            <a:r>
              <a:rPr lang="en-US" altLang="zh-CN" sz="2400" b="1" dirty="0" smtClean="0">
                <a:solidFill>
                  <a:srgbClr val="FF0000"/>
                </a:solidFill>
                <a:latin typeface="黑体" panose="02010609060101010101" pitchFamily="49" charset="-122"/>
                <a:ea typeface="黑体" panose="02010609060101010101" pitchFamily="49" charset="-122"/>
              </a:rPr>
              <a:t>   </a:t>
            </a:r>
            <a:r>
              <a:rPr lang="zh-CN" altLang="zh-CN" sz="2400" dirty="0" smtClean="0">
                <a:solidFill>
                  <a:srgbClr val="FF0000"/>
                </a:solidFill>
                <a:latin typeface="黑体" panose="02010609060101010101" pitchFamily="49" charset="-122"/>
                <a:ea typeface="黑体" panose="02010609060101010101" pitchFamily="49" charset="-122"/>
              </a:rPr>
              <a:t>作者</a:t>
            </a:r>
            <a:r>
              <a:rPr lang="zh-CN" altLang="zh-CN" sz="2400" dirty="0">
                <a:solidFill>
                  <a:srgbClr val="FF0000"/>
                </a:solidFill>
                <a:latin typeface="黑体" panose="02010609060101010101" pitchFamily="49" charset="-122"/>
                <a:ea typeface="黑体" panose="02010609060101010101" pitchFamily="49" charset="-122"/>
              </a:rPr>
              <a:t>虽然说是要</a:t>
            </a:r>
            <a:r>
              <a:rPr lang="en-US" altLang="zh-CN" sz="2400" dirty="0">
                <a:solidFill>
                  <a:srgbClr val="FF0000"/>
                </a:solidFill>
                <a:latin typeface="黑体" panose="02010609060101010101" pitchFamily="49" charset="-122"/>
                <a:ea typeface="黑体" panose="02010609060101010101" pitchFamily="49" charset="-122"/>
              </a:rPr>
              <a:t>“</a:t>
            </a:r>
            <a:r>
              <a:rPr lang="zh-CN" altLang="zh-CN" sz="2400" dirty="0">
                <a:solidFill>
                  <a:srgbClr val="FF0000"/>
                </a:solidFill>
                <a:latin typeface="黑体" panose="02010609060101010101" pitchFamily="49" charset="-122"/>
                <a:ea typeface="黑体" panose="02010609060101010101" pitchFamily="49" charset="-122"/>
              </a:rPr>
              <a:t>反复地说明</a:t>
            </a:r>
            <a:r>
              <a:rPr lang="en-US" altLang="zh-CN" sz="2400" dirty="0">
                <a:solidFill>
                  <a:srgbClr val="FF0000"/>
                </a:solidFill>
                <a:latin typeface="黑体" panose="02010609060101010101" pitchFamily="49" charset="-122"/>
                <a:ea typeface="黑体" panose="02010609060101010101" pitchFamily="49" charset="-122"/>
              </a:rPr>
              <a:t>”</a:t>
            </a:r>
            <a:r>
              <a:rPr lang="zh-CN" altLang="zh-CN" sz="2400" dirty="0">
                <a:solidFill>
                  <a:srgbClr val="FF0000"/>
                </a:solidFill>
                <a:latin typeface="黑体" panose="02010609060101010101" pitchFamily="49" charset="-122"/>
                <a:ea typeface="黑体" panose="02010609060101010101" pitchFamily="49" charset="-122"/>
              </a:rPr>
              <a:t>，但这部分内容并不是第二部分的简单重复，而是从不同的角度，运用不同的方法，反复加以论证，使论证更为充分。</a:t>
            </a:r>
          </a:p>
          <a:p>
            <a:pPr>
              <a:lnSpc>
                <a:spcPct val="150000"/>
              </a:lnSpc>
            </a:pPr>
            <a:endParaRPr lang="zh-CN" altLang="zh-CN" sz="3200" b="1" dirty="0">
              <a:latin typeface="黑体" panose="02010609060101010101" pitchFamily="49" charset="-122"/>
              <a:ea typeface="黑体" panose="02010609060101010101" pitchFamily="49" charset="-122"/>
            </a:endParaRPr>
          </a:p>
          <a:p>
            <a:pPr fontAlgn="auto">
              <a:lnSpc>
                <a:spcPct val="150000"/>
              </a:lnSpc>
              <a:spcAft>
                <a:spcPts val="800"/>
              </a:spcAft>
            </a:pPr>
            <a:endParaRPr lang="en-US" altLang="zh-CN" sz="3200" b="1" spc="100" dirty="0" smtClean="0">
              <a:ln w="3175">
                <a:noFill/>
                <a:prstDash val="dash"/>
              </a:ln>
              <a:solidFill>
                <a:srgbClr val="000000">
                  <a:lumMod val="75000"/>
                  <a:lumOff val="25000"/>
                </a:srgbClr>
              </a:solidFill>
              <a:latin typeface="黑体" panose="02010609060101010101" pitchFamily="49" charset="-122"/>
              <a:ea typeface="黑体" panose="02010609060101010101" pitchFamily="49" charset="-122"/>
              <a:cs typeface="微软雅黑" panose="020B0503020204020204" pitchFamily="34" charset="-122"/>
            </a:endParaRPr>
          </a:p>
          <a:p>
            <a:pPr fontAlgn="auto">
              <a:lnSpc>
                <a:spcPct val="120000"/>
              </a:lnSpc>
              <a:spcAft>
                <a:spcPts val="800"/>
              </a:spcAft>
            </a:pPr>
            <a:endParaRPr lang="zh-CN" altLang="en-US" sz="3200" b="1" spc="100" dirty="0">
              <a:ln w="3175">
                <a:noFill/>
                <a:prstDash val="dash"/>
              </a:ln>
              <a:solidFill>
                <a:srgbClr val="000000">
                  <a:lumMod val="75000"/>
                  <a:lumOff val="25000"/>
                </a:srgbClr>
              </a:solidFill>
              <a:latin typeface="黑体" panose="02010609060101010101" pitchFamily="49" charset="-122"/>
              <a:ea typeface="黑体" panose="02010609060101010101" pitchFamily="49" charset="-122"/>
              <a:cs typeface="微软雅黑" panose="020B0503020204020204" pitchFamily="34" charset="-122"/>
            </a:endParaRPr>
          </a:p>
        </p:txBody>
      </p:sp>
      <p:pic>
        <p:nvPicPr>
          <p:cNvPr id="5" name="图片 4" descr="abf26f314e9817d4f19fa34975c4525"/>
          <p:cNvPicPr>
            <a:picLocks noChangeAspect="1"/>
          </p:cNvPicPr>
          <p:nvPr/>
        </p:nvPicPr>
        <p:blipFill>
          <a:blip r:embed="rId2" cstate="print"/>
          <a:stretch>
            <a:fillRect/>
          </a:stretch>
        </p:blipFill>
        <p:spPr>
          <a:xfrm>
            <a:off x="10400034" y="6292858"/>
            <a:ext cx="1626871" cy="424815"/>
          </a:xfrm>
          <a:prstGeom prst="rect">
            <a:avLst/>
          </a:prstGeom>
        </p:spPr>
      </p:pic>
      <p:pic>
        <p:nvPicPr>
          <p:cNvPr id="6" name="图片 5" descr="logo2"/>
          <p:cNvPicPr>
            <a:picLocks noChangeAspect="1"/>
          </p:cNvPicPr>
          <p:nvPr/>
        </p:nvPicPr>
        <p:blipFill>
          <a:blip r:embed="rId3" cstate="print"/>
          <a:stretch>
            <a:fillRect/>
          </a:stretch>
        </p:blipFill>
        <p:spPr>
          <a:xfrm>
            <a:off x="191135" y="116205"/>
            <a:ext cx="1501140" cy="397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矩形 7"/>
          <p:cNvSpPr/>
          <p:nvPr/>
        </p:nvSpPr>
        <p:spPr>
          <a:xfrm>
            <a:off x="22991" y="1124747"/>
            <a:ext cx="12026900" cy="6436634"/>
          </a:xfrm>
          <a:prstGeom prst="rect">
            <a:avLst/>
          </a:prstGeom>
          <a:noFill/>
          <a:ln w="9525">
            <a:noFill/>
          </a:ln>
        </p:spPr>
        <p:txBody>
          <a:bodyPr wrap="square" anchor="t" anchorCtr="0">
            <a:spAutoFit/>
          </a:bodyPr>
          <a:lstStyle/>
          <a:p>
            <a:pPr>
              <a:lnSpc>
                <a:spcPct val="150000"/>
              </a:lnSpc>
            </a:pPr>
            <a:r>
              <a:rPr lang="zh-CN" altLang="zh-CN" sz="2400" dirty="0">
                <a:latin typeface="黑体" panose="02010609060101010101" pitchFamily="49" charset="-122"/>
                <a:ea typeface="黑体" panose="02010609060101010101" pitchFamily="49" charset="-122"/>
              </a:rPr>
              <a:t>课文第三部分说要</a:t>
            </a:r>
            <a:r>
              <a:rPr lang="en-US" altLang="zh-CN"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反复地说明这个意思</a:t>
            </a:r>
            <a:r>
              <a:rPr lang="en-US" altLang="zh-CN"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，这一部分是不是第二部分的简单重复？试从论证角度、论证方法和语言运用等方面去分析探究。 </a:t>
            </a:r>
            <a:endParaRPr lang="en-US" altLang="zh-CN" sz="2400" dirty="0" smtClean="0">
              <a:latin typeface="黑体" panose="02010609060101010101" pitchFamily="49" charset="-122"/>
              <a:ea typeface="黑体" panose="02010609060101010101" pitchFamily="49" charset="-122"/>
            </a:endParaRPr>
          </a:p>
          <a:p>
            <a:pPr>
              <a:lnSpc>
                <a:spcPct val="150000"/>
              </a:lnSpc>
            </a:pPr>
            <a:r>
              <a:rPr lang="en-US" altLang="zh-CN" sz="2400" dirty="0">
                <a:solidFill>
                  <a:srgbClr val="FF0000"/>
                </a:solidFill>
                <a:latin typeface="黑体" panose="02010609060101010101" pitchFamily="49" charset="-122"/>
                <a:ea typeface="黑体" panose="02010609060101010101" pitchFamily="49" charset="-122"/>
              </a:rPr>
              <a:t> </a:t>
            </a:r>
            <a:r>
              <a:rPr lang="en-US" altLang="zh-CN" sz="2400" dirty="0" smtClean="0">
                <a:solidFill>
                  <a:srgbClr val="FF0000"/>
                </a:solidFill>
                <a:latin typeface="黑体" panose="02010609060101010101" pitchFamily="49" charset="-122"/>
                <a:ea typeface="黑体" panose="02010609060101010101" pitchFamily="49" charset="-122"/>
              </a:rPr>
              <a:t>  </a:t>
            </a:r>
            <a:r>
              <a:rPr lang="zh-CN" altLang="en-US" sz="2000" dirty="0" smtClean="0">
                <a:solidFill>
                  <a:srgbClr val="FF0000"/>
                </a:solidFill>
                <a:latin typeface="黑体" panose="02010609060101010101" pitchFamily="49" charset="-122"/>
                <a:ea typeface="黑体" panose="02010609060101010101" pitchFamily="49" charset="-122"/>
              </a:rPr>
              <a:t>①</a:t>
            </a:r>
            <a:r>
              <a:rPr lang="zh-CN" altLang="zh-CN" sz="2000" dirty="0">
                <a:solidFill>
                  <a:srgbClr val="FF0000"/>
                </a:solidFill>
                <a:latin typeface="黑体" panose="02010609060101010101" pitchFamily="49" charset="-122"/>
                <a:ea typeface="黑体" panose="02010609060101010101" pitchFamily="49" charset="-122"/>
              </a:rPr>
              <a:t>从</a:t>
            </a:r>
            <a:r>
              <a:rPr lang="zh-CN" altLang="en-US" sz="2000" dirty="0">
                <a:solidFill>
                  <a:srgbClr val="FF0000"/>
                </a:solidFill>
                <a:latin typeface="黑体" panose="02010609060101010101" pitchFamily="49" charset="-122"/>
                <a:ea typeface="黑体" panose="02010609060101010101" pitchFamily="49" charset="-122"/>
              </a:rPr>
              <a:t>论证</a:t>
            </a:r>
            <a:r>
              <a:rPr lang="zh-CN" altLang="zh-CN" sz="2000" dirty="0">
                <a:solidFill>
                  <a:srgbClr val="FF0000"/>
                </a:solidFill>
                <a:latin typeface="黑体" panose="02010609060101010101" pitchFamily="49" charset="-122"/>
                <a:ea typeface="黑体" panose="02010609060101010101" pitchFamily="49" charset="-122"/>
              </a:rPr>
              <a:t>角度来说，</a:t>
            </a:r>
            <a:r>
              <a:rPr lang="zh-CN" altLang="zh-CN" sz="2000" dirty="0">
                <a:latin typeface="黑体" panose="02010609060101010101" pitchFamily="49" charset="-122"/>
                <a:ea typeface="黑体" panose="02010609060101010101" pitchFamily="49" charset="-122"/>
              </a:rPr>
              <a:t>这部分虽也谈到主观主义的表现、危害等，但在概括归纳其表现的基础上又做了进一步分析，将其分为教条主义和经验主义两种类型，并指出其特点：在揭示其危害的同时还揭露出它的实质，指明对待它应有的态度。同时，在这部分不是单写主观主义的态度，而是将它与马克思列宁主义的态度相对照，从而更加突出了改造学风的迫切性。</a:t>
            </a:r>
          </a:p>
          <a:p>
            <a:pPr>
              <a:lnSpc>
                <a:spcPct val="150000"/>
              </a:lnSpc>
            </a:pPr>
            <a:r>
              <a:rPr lang="zh-CN" altLang="en-US" sz="2000" dirty="0" smtClean="0">
                <a:solidFill>
                  <a:srgbClr val="FF0000"/>
                </a:solidFill>
                <a:latin typeface="黑体" panose="02010609060101010101" pitchFamily="49" charset="-122"/>
                <a:ea typeface="黑体" panose="02010609060101010101" pitchFamily="49" charset="-122"/>
              </a:rPr>
              <a:t>    ②</a:t>
            </a:r>
            <a:r>
              <a:rPr lang="zh-CN" altLang="zh-CN" sz="2000" dirty="0" smtClean="0">
                <a:solidFill>
                  <a:srgbClr val="FF0000"/>
                </a:solidFill>
                <a:latin typeface="黑体" panose="02010609060101010101" pitchFamily="49" charset="-122"/>
                <a:ea typeface="黑体" panose="02010609060101010101" pitchFamily="49" charset="-122"/>
              </a:rPr>
              <a:t>从</a:t>
            </a:r>
            <a:r>
              <a:rPr lang="zh-CN" altLang="en-US" sz="2000" dirty="0" smtClean="0">
                <a:solidFill>
                  <a:srgbClr val="FF0000"/>
                </a:solidFill>
                <a:latin typeface="黑体" panose="02010609060101010101" pitchFamily="49" charset="-122"/>
                <a:ea typeface="黑体" panose="02010609060101010101" pitchFamily="49" charset="-122"/>
              </a:rPr>
              <a:t>论证</a:t>
            </a:r>
            <a:r>
              <a:rPr lang="zh-CN" altLang="zh-CN" sz="2000" dirty="0" smtClean="0">
                <a:solidFill>
                  <a:srgbClr val="FF0000"/>
                </a:solidFill>
                <a:latin typeface="黑体" panose="02010609060101010101" pitchFamily="49" charset="-122"/>
                <a:ea typeface="黑体" panose="02010609060101010101" pitchFamily="49" charset="-122"/>
              </a:rPr>
              <a:t>方法</a:t>
            </a:r>
            <a:r>
              <a:rPr lang="zh-CN" altLang="zh-CN" sz="2000" dirty="0">
                <a:solidFill>
                  <a:srgbClr val="FF0000"/>
                </a:solidFill>
                <a:latin typeface="黑体" panose="02010609060101010101" pitchFamily="49" charset="-122"/>
                <a:ea typeface="黑体" panose="02010609060101010101" pitchFamily="49" charset="-122"/>
              </a:rPr>
              <a:t>来说，</a:t>
            </a:r>
            <a:r>
              <a:rPr lang="zh-CN" altLang="zh-CN" sz="2000" dirty="0">
                <a:latin typeface="黑体" panose="02010609060101010101" pitchFamily="49" charset="-122"/>
                <a:ea typeface="黑体" panose="02010609060101010101" pitchFamily="49" charset="-122"/>
              </a:rPr>
              <a:t>第二部分主要运用例证法，这一部分则采用了对比法、引证法</a:t>
            </a:r>
            <a:r>
              <a:rPr lang="en-US" altLang="zh-CN" sz="2000" dirty="0">
                <a:latin typeface="黑体" panose="02010609060101010101" pitchFamily="49" charset="-122"/>
                <a:ea typeface="黑体" panose="02010609060101010101" pitchFamily="49" charset="-122"/>
              </a:rPr>
              <a:t>(</a:t>
            </a:r>
            <a:r>
              <a:rPr lang="zh-CN" altLang="zh-CN" sz="2000" dirty="0">
                <a:latin typeface="黑体" panose="02010609060101010101" pitchFamily="49" charset="-122"/>
                <a:ea typeface="黑体" panose="02010609060101010101" pitchFamily="49" charset="-122"/>
              </a:rPr>
              <a:t>引用马、恩、列、斯的教导</a:t>
            </a:r>
            <a:r>
              <a:rPr lang="en-US" altLang="zh-CN" sz="2000" dirty="0">
                <a:latin typeface="黑体" panose="02010609060101010101" pitchFamily="49" charset="-122"/>
                <a:ea typeface="黑体" panose="02010609060101010101" pitchFamily="49" charset="-122"/>
              </a:rPr>
              <a:t>)</a:t>
            </a:r>
            <a:r>
              <a:rPr lang="zh-CN" altLang="zh-CN" sz="2000" dirty="0">
                <a:latin typeface="黑体" panose="02010609060101010101" pitchFamily="49" charset="-122"/>
                <a:ea typeface="黑体" panose="02010609060101010101" pitchFamily="49" charset="-122"/>
              </a:rPr>
              <a:t>和喻证法</a:t>
            </a:r>
            <a:r>
              <a:rPr lang="en-US" altLang="zh-CN" sz="2000" dirty="0">
                <a:latin typeface="黑体" panose="02010609060101010101" pitchFamily="49" charset="-122"/>
                <a:ea typeface="黑体" panose="02010609060101010101" pitchFamily="49" charset="-122"/>
              </a:rPr>
              <a:t>(</a:t>
            </a:r>
            <a:r>
              <a:rPr lang="zh-CN" altLang="zh-CN" sz="2000" dirty="0" smtClean="0">
                <a:latin typeface="黑体" panose="02010609060101010101" pitchFamily="49" charset="-122"/>
                <a:ea typeface="黑体" panose="02010609060101010101" pitchFamily="49" charset="-122"/>
              </a:rPr>
              <a:t>用</a:t>
            </a:r>
            <a:r>
              <a:rPr lang="zh-CN" altLang="en-US" sz="2000" dirty="0" smtClean="0">
                <a:latin typeface="黑体" panose="02010609060101010101" pitchFamily="49" charset="-122"/>
                <a:ea typeface="黑体" panose="02010609060101010101" pitchFamily="49" charset="-122"/>
              </a:rPr>
              <a:t>“漆黑一团”</a:t>
            </a:r>
            <a:r>
              <a:rPr lang="zh-CN" altLang="zh-CN" sz="2000" dirty="0" smtClean="0">
                <a:latin typeface="黑体" panose="02010609060101010101" pitchFamily="49" charset="-122"/>
                <a:ea typeface="黑体" panose="02010609060101010101" pitchFamily="49" charset="-122"/>
              </a:rPr>
              <a:t>的</a:t>
            </a:r>
            <a:r>
              <a:rPr lang="zh-CN" altLang="zh-CN" sz="2000" dirty="0">
                <a:latin typeface="黑体" panose="02010609060101010101" pitchFamily="49" charset="-122"/>
                <a:ea typeface="黑体" panose="02010609060101010101" pitchFamily="49" charset="-122"/>
              </a:rPr>
              <a:t>比喻</a:t>
            </a:r>
            <a:r>
              <a:rPr lang="zh-CN" altLang="zh-CN" sz="2000" dirty="0" smtClean="0">
                <a:latin typeface="黑体" panose="02010609060101010101" pitchFamily="49" charset="-122"/>
                <a:ea typeface="黑体" panose="02010609060101010101" pitchFamily="49" charset="-122"/>
              </a:rPr>
              <a:t>和</a:t>
            </a:r>
            <a:r>
              <a:rPr lang="zh-CN" altLang="en-US" sz="2000" dirty="0" smtClean="0">
                <a:latin typeface="黑体" panose="02010609060101010101" pitchFamily="49" charset="-122"/>
                <a:ea typeface="黑体" panose="02010609060101010101" pitchFamily="49" charset="-122"/>
              </a:rPr>
              <a:t>“</a:t>
            </a:r>
            <a:r>
              <a:rPr lang="zh-CN" altLang="zh-CN" sz="2000" dirty="0">
                <a:latin typeface="黑体" panose="02010609060101010101" pitchFamily="49" charset="-122"/>
                <a:ea typeface="黑体" panose="02010609060101010101" pitchFamily="49" charset="-122"/>
              </a:rPr>
              <a:t>芦苇</a:t>
            </a:r>
            <a:r>
              <a:rPr lang="zh-CN" altLang="en-US" sz="2000" dirty="0" smtClean="0">
                <a:latin typeface="黑体" panose="02010609060101010101" pitchFamily="49" charset="-122"/>
                <a:ea typeface="黑体" panose="02010609060101010101" pitchFamily="49" charset="-122"/>
              </a:rPr>
              <a:t>”</a:t>
            </a:r>
            <a:r>
              <a:rPr lang="zh-CN"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a:t>
            </a:r>
            <a:r>
              <a:rPr lang="zh-CN" altLang="zh-CN" sz="2000" dirty="0" smtClean="0">
                <a:latin typeface="黑体" panose="02010609060101010101" pitchFamily="49" charset="-122"/>
                <a:ea typeface="黑体" panose="02010609060101010101" pitchFamily="49" charset="-122"/>
              </a:rPr>
              <a:t>竹笋</a:t>
            </a:r>
            <a:r>
              <a:rPr lang="zh-CN" altLang="en-US" sz="2000" dirty="0" smtClean="0">
                <a:latin typeface="黑体" panose="02010609060101010101" pitchFamily="49" charset="-122"/>
                <a:ea typeface="黑体" panose="02010609060101010101" pitchFamily="49" charset="-122"/>
              </a:rPr>
              <a:t>”</a:t>
            </a:r>
            <a:r>
              <a:rPr lang="zh-CN" altLang="zh-CN" sz="2000" dirty="0" smtClean="0">
                <a:latin typeface="黑体" panose="02010609060101010101" pitchFamily="49" charset="-122"/>
                <a:ea typeface="黑体" panose="02010609060101010101" pitchFamily="49" charset="-122"/>
              </a:rPr>
              <a:t>的</a:t>
            </a:r>
            <a:r>
              <a:rPr lang="zh-CN" altLang="zh-CN" sz="2000" dirty="0">
                <a:latin typeface="黑体" panose="02010609060101010101" pitchFamily="49" charset="-122"/>
                <a:ea typeface="黑体" panose="02010609060101010101" pitchFamily="49" charset="-122"/>
              </a:rPr>
              <a:t>比喻来证明自己的论点</a:t>
            </a:r>
            <a:r>
              <a:rPr lang="en-US" altLang="zh-CN" sz="2000" dirty="0">
                <a:latin typeface="黑体" panose="02010609060101010101" pitchFamily="49" charset="-122"/>
                <a:ea typeface="黑体" panose="02010609060101010101" pitchFamily="49" charset="-122"/>
              </a:rPr>
              <a:t>)</a:t>
            </a:r>
            <a:r>
              <a:rPr lang="zh-CN" altLang="zh-CN" sz="2000" dirty="0">
                <a:latin typeface="黑体" panose="02010609060101010101" pitchFamily="49" charset="-122"/>
                <a:ea typeface="黑体" panose="02010609060101010101" pitchFamily="49" charset="-122"/>
              </a:rPr>
              <a:t>。</a:t>
            </a:r>
          </a:p>
          <a:p>
            <a:pPr>
              <a:lnSpc>
                <a:spcPct val="150000"/>
              </a:lnSpc>
            </a:pPr>
            <a:r>
              <a:rPr lang="zh-CN" altLang="en-US" sz="2000" dirty="0" smtClean="0">
                <a:solidFill>
                  <a:srgbClr val="FF0000"/>
                </a:solidFill>
                <a:latin typeface="黑体" panose="02010609060101010101" pitchFamily="49" charset="-122"/>
                <a:ea typeface="黑体" panose="02010609060101010101" pitchFamily="49" charset="-122"/>
              </a:rPr>
              <a:t>    ③</a:t>
            </a:r>
            <a:r>
              <a:rPr lang="zh-CN" altLang="zh-CN" sz="2000" dirty="0" smtClean="0">
                <a:solidFill>
                  <a:srgbClr val="FF0000"/>
                </a:solidFill>
                <a:latin typeface="黑体" panose="02010609060101010101" pitchFamily="49" charset="-122"/>
                <a:ea typeface="黑体" panose="02010609060101010101" pitchFamily="49" charset="-122"/>
              </a:rPr>
              <a:t>从</a:t>
            </a:r>
            <a:r>
              <a:rPr lang="zh-CN" altLang="zh-CN" sz="2000" dirty="0">
                <a:solidFill>
                  <a:srgbClr val="FF0000"/>
                </a:solidFill>
                <a:latin typeface="黑体" panose="02010609060101010101" pitchFamily="49" charset="-122"/>
                <a:ea typeface="黑体" panose="02010609060101010101" pitchFamily="49" charset="-122"/>
              </a:rPr>
              <a:t>语言来说，</a:t>
            </a:r>
            <a:r>
              <a:rPr lang="zh-CN" altLang="zh-CN" sz="2000" dirty="0">
                <a:latin typeface="黑体" panose="02010609060101010101" pitchFamily="49" charset="-122"/>
                <a:ea typeface="黑体" panose="02010609060101010101" pitchFamily="49" charset="-122"/>
              </a:rPr>
              <a:t>这一部分中大量使用了比喻、排比、对偶等修辞手法，使论证显得更加生动、深刻、有力。</a:t>
            </a:r>
          </a:p>
          <a:p>
            <a:endParaRPr lang="zh-CN" altLang="zh-CN" sz="2400" dirty="0">
              <a:latin typeface="黑体" panose="02010609060101010101" pitchFamily="49" charset="-122"/>
              <a:ea typeface="黑体" panose="02010609060101010101" pitchFamily="49" charset="-122"/>
            </a:endParaRPr>
          </a:p>
          <a:p>
            <a:pPr fontAlgn="auto">
              <a:lnSpc>
                <a:spcPct val="120000"/>
              </a:lnSpc>
              <a:spcAft>
                <a:spcPts val="800"/>
              </a:spcAft>
            </a:pPr>
            <a:endParaRPr lang="en-US" altLang="zh-CN" sz="2400" spc="100" dirty="0" smtClean="0">
              <a:ln w="3175">
                <a:noFill/>
                <a:prstDash val="dash"/>
              </a:ln>
              <a:solidFill>
                <a:srgbClr val="000000">
                  <a:lumMod val="75000"/>
                  <a:lumOff val="25000"/>
                </a:srgbClr>
              </a:solidFill>
              <a:latin typeface="黑体" panose="02010609060101010101" pitchFamily="49" charset="-122"/>
              <a:ea typeface="黑体" panose="02010609060101010101" pitchFamily="49" charset="-122"/>
              <a:cs typeface="微软雅黑" panose="020B0503020204020204" pitchFamily="34" charset="-122"/>
            </a:endParaRPr>
          </a:p>
          <a:p>
            <a:pPr fontAlgn="auto">
              <a:lnSpc>
                <a:spcPct val="120000"/>
              </a:lnSpc>
              <a:spcAft>
                <a:spcPts val="800"/>
              </a:spcAft>
            </a:pPr>
            <a:endParaRPr lang="zh-CN" altLang="en-US" sz="2400" spc="100" dirty="0">
              <a:ln w="3175">
                <a:noFill/>
                <a:prstDash val="dash"/>
              </a:ln>
              <a:solidFill>
                <a:srgbClr val="000000">
                  <a:lumMod val="75000"/>
                  <a:lumOff val="25000"/>
                </a:srgbClr>
              </a:solidFill>
              <a:latin typeface="黑体" panose="02010609060101010101" pitchFamily="49" charset="-122"/>
              <a:ea typeface="黑体" panose="02010609060101010101" pitchFamily="49" charset="-122"/>
              <a:cs typeface="微软雅黑" panose="020B0503020204020204" pitchFamily="34" charset="-122"/>
            </a:endParaRPr>
          </a:p>
        </p:txBody>
      </p:sp>
      <p:pic>
        <p:nvPicPr>
          <p:cNvPr id="5" name="图片 4" descr="abf26f314e9817d4f19fa34975c4525"/>
          <p:cNvPicPr>
            <a:picLocks noChangeAspect="1"/>
          </p:cNvPicPr>
          <p:nvPr/>
        </p:nvPicPr>
        <p:blipFill>
          <a:blip r:embed="rId2" cstate="print"/>
          <a:stretch>
            <a:fillRect/>
          </a:stretch>
        </p:blipFill>
        <p:spPr>
          <a:xfrm>
            <a:off x="10423021" y="6148840"/>
            <a:ext cx="1666691" cy="424815"/>
          </a:xfrm>
          <a:prstGeom prst="rect">
            <a:avLst/>
          </a:prstGeom>
        </p:spPr>
      </p:pic>
      <p:sp>
        <p:nvSpPr>
          <p:cNvPr id="6" name="矩形 5"/>
          <p:cNvSpPr/>
          <p:nvPr/>
        </p:nvSpPr>
        <p:spPr>
          <a:xfrm>
            <a:off x="2590597" y="188642"/>
            <a:ext cx="7537851" cy="830997"/>
          </a:xfrm>
          <a:prstGeom prst="rect">
            <a:avLst/>
          </a:prstGeom>
        </p:spPr>
        <p:txBody>
          <a:bodyPr wrap="square">
            <a:spAutoFit/>
          </a:bodyPr>
          <a:lstStyle/>
          <a:p>
            <a:r>
              <a:rPr lang="en-US" altLang="zh-CN" sz="4800" dirty="0">
                <a:solidFill>
                  <a:srgbClr val="0000FF"/>
                </a:solidFill>
                <a:latin typeface="黑体" panose="02010609060101010101" pitchFamily="49" charset="-122"/>
                <a:ea typeface="黑体" panose="02010609060101010101" pitchFamily="49" charset="-122"/>
              </a:rPr>
              <a:t>《</a:t>
            </a:r>
            <a:r>
              <a:rPr lang="zh-CN" altLang="en-US" sz="4800" dirty="0">
                <a:solidFill>
                  <a:srgbClr val="0000FF"/>
                </a:solidFill>
                <a:latin typeface="黑体" panose="02010609060101010101" pitchFamily="49" charset="-122"/>
                <a:ea typeface="黑体" panose="02010609060101010101" pitchFamily="49" charset="-122"/>
              </a:rPr>
              <a:t>改造我们的学习</a:t>
            </a:r>
            <a:r>
              <a:rPr lang="en-US" altLang="zh-CN" sz="4800" dirty="0">
                <a:solidFill>
                  <a:srgbClr val="0000FF"/>
                </a:solidFill>
                <a:latin typeface="黑体" panose="02010609060101010101" pitchFamily="49" charset="-122"/>
                <a:ea typeface="黑体" panose="02010609060101010101" pitchFamily="49" charset="-122"/>
              </a:rPr>
              <a:t>》</a:t>
            </a:r>
            <a:r>
              <a:rPr lang="zh-CN" altLang="en-US" sz="4800" dirty="0" smtClean="0">
                <a:solidFill>
                  <a:srgbClr val="0000FF"/>
                </a:solidFill>
                <a:latin typeface="黑体" panose="02010609060101010101" pitchFamily="49" charset="-122"/>
                <a:ea typeface="黑体" panose="02010609060101010101" pitchFamily="49" charset="-122"/>
              </a:rPr>
              <a:t>答疑</a:t>
            </a:r>
            <a:endParaRPr lang="zh-CN" altLang="en-US" sz="4800" dirty="0">
              <a:latin typeface="黑体" panose="02010609060101010101" pitchFamily="49" charset="-122"/>
              <a:ea typeface="黑体" panose="02010609060101010101" pitchFamily="49" charset="-122"/>
            </a:endParaRPr>
          </a:p>
        </p:txBody>
      </p:sp>
      <p:pic>
        <p:nvPicPr>
          <p:cNvPr id="7" name="图片 6" descr="logo2"/>
          <p:cNvPicPr>
            <a:picLocks noChangeAspect="1"/>
          </p:cNvPicPr>
          <p:nvPr/>
        </p:nvPicPr>
        <p:blipFill>
          <a:blip r:embed="rId3" cstate="print"/>
          <a:stretch>
            <a:fillRect/>
          </a:stretch>
        </p:blipFill>
        <p:spPr>
          <a:xfrm>
            <a:off x="191135" y="116205"/>
            <a:ext cx="1501140" cy="397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841" name="标题 1"/>
          <p:cNvSpPr>
            <a:spLocks noGrp="1"/>
          </p:cNvSpPr>
          <p:nvPr>
            <p:ph type="title"/>
          </p:nvPr>
        </p:nvSpPr>
        <p:spPr/>
        <p:txBody>
          <a:bodyPr vert="horz" lIns="91440" tIns="45720" rIns="91440" bIns="45720" anchor="ctr" anchorCtr="0"/>
          <a:lstStyle/>
          <a:p>
            <a:pPr algn="r"/>
            <a:r>
              <a:rPr lang="zh-CN" altLang="zh-CN" b="1" dirty="0">
                <a:latin typeface="黑体" panose="02010609060101010101" pitchFamily="49" charset="-122"/>
                <a:ea typeface="黑体" panose="02010609060101010101" pitchFamily="49" charset="-122"/>
              </a:rPr>
              <a:t/>
            </a:r>
            <a:br>
              <a:rPr lang="zh-CN" altLang="zh-CN" b="1" dirty="0">
                <a:latin typeface="黑体" panose="02010609060101010101" pitchFamily="49" charset="-122"/>
                <a:ea typeface="黑体" panose="02010609060101010101" pitchFamily="49" charset="-122"/>
              </a:rPr>
            </a:br>
            <a:endParaRPr lang="zh-CN" altLang="en-US" b="1" dirty="0">
              <a:latin typeface="黑体" panose="02010609060101010101" pitchFamily="49" charset="-122"/>
              <a:ea typeface="黑体" panose="02010609060101010101" pitchFamily="49" charset="-122"/>
            </a:endParaRPr>
          </a:p>
        </p:txBody>
      </p:sp>
      <p:sp>
        <p:nvSpPr>
          <p:cNvPr id="35842" name="内容占位符 2"/>
          <p:cNvSpPr>
            <a:spLocks noGrp="1"/>
          </p:cNvSpPr>
          <p:nvPr>
            <p:ph idx="1"/>
          </p:nvPr>
        </p:nvSpPr>
        <p:spPr>
          <a:xfrm>
            <a:off x="609600" y="3284857"/>
            <a:ext cx="10972800" cy="721995"/>
          </a:xfrm>
        </p:spPr>
        <p:txBody>
          <a:bodyPr vert="horz" lIns="91440" tIns="45720" rIns="91440" bIns="45720" anchor="t" anchorCtr="0"/>
          <a:lstStyle/>
          <a:p>
            <a:pPr marL="0" indent="0" algn="ctr">
              <a:buNone/>
            </a:pPr>
            <a:endParaRPr lang="en-US" altLang="zh-CN" sz="2800" dirty="0" smtClean="0">
              <a:latin typeface="黑体" panose="02010609060101010101" pitchFamily="49" charset="-122"/>
              <a:ea typeface="黑体" panose="02010609060101010101" pitchFamily="49" charset="-122"/>
            </a:endParaRPr>
          </a:p>
          <a:p>
            <a:pPr marL="0" indent="0" algn="ctr">
              <a:buNone/>
            </a:pPr>
            <a:endParaRPr lang="en-US" altLang="zh-CN" sz="2800" dirty="0" smtClean="0">
              <a:latin typeface="黑体" panose="02010609060101010101" pitchFamily="49" charset="-122"/>
              <a:ea typeface="黑体" panose="02010609060101010101" pitchFamily="49" charset="-122"/>
            </a:endParaRPr>
          </a:p>
          <a:p>
            <a:pPr marL="0" indent="0" algn="ctr">
              <a:buNone/>
            </a:pPr>
            <a:endParaRPr lang="en-US" altLang="zh-CN" sz="2800" dirty="0" smtClean="0">
              <a:latin typeface="黑体" panose="02010609060101010101" pitchFamily="49" charset="-122"/>
              <a:ea typeface="黑体" panose="02010609060101010101" pitchFamily="49" charset="-122"/>
            </a:endParaRPr>
          </a:p>
        </p:txBody>
      </p:sp>
      <p:sp>
        <p:nvSpPr>
          <p:cNvPr id="2" name="内容占位符 2"/>
          <p:cNvSpPr>
            <a:spLocks noGrp="1"/>
          </p:cNvSpPr>
          <p:nvPr/>
        </p:nvSpPr>
        <p:spPr>
          <a:xfrm>
            <a:off x="695400" y="1556792"/>
            <a:ext cx="10972800" cy="935990"/>
          </a:xfrm>
          <a:prstGeom prst="rect">
            <a:avLst/>
          </a:prstGeom>
          <a:noFill/>
          <a:ln w="9525">
            <a:noFill/>
          </a:ln>
        </p:spPr>
        <p:txBody>
          <a:bodyPr vert="horz" lIns="91440" tIns="45720" rIns="91440" bIns="45720" anchor="t" anchorCtr="0"/>
          <a:lstStyle>
            <a:lvl1pPr marL="342900" lvl="0" indent="-342900" algn="l" defTabSz="914400" eaLnBrk="1" fontAlgn="base" latinLnBrk="0" hangingPunct="1">
              <a:lnSpc>
                <a:spcPct val="100000"/>
              </a:lnSpc>
              <a:spcBef>
                <a:spcPct val="20000"/>
              </a:spcBef>
              <a:spcAft>
                <a:spcPct val="0"/>
              </a:spcAft>
              <a:buSzPct val="100000"/>
              <a:buChar char="•"/>
              <a:defRPr sz="3200" b="0" i="0" u="none" kern="1200" baseline="0">
                <a:solidFill>
                  <a:srgbClr val="000000"/>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SzPct val="100000"/>
              <a:buFontTx/>
              <a:buChar char="–"/>
              <a:defRPr sz="2800" b="0" i="0" u="none" kern="1200" baseline="0">
                <a:solidFill>
                  <a:srgbClr val="000000"/>
                </a:solidFill>
                <a:latin typeface="Arial" panose="020B0604020202020204" pitchFamily="34" charset="0"/>
                <a:ea typeface="宋体" panose="02010600030101010101" pitchFamily="2" charset="-122"/>
                <a:cs typeface="+mn-cs"/>
              </a:defRPr>
            </a:lvl2pPr>
            <a:lvl3pPr marL="1143000" lvl="2" indent="-228600" algn="l" defTabSz="914400" eaLnBrk="1" fontAlgn="base" latinLnBrk="0" hangingPunct="1">
              <a:lnSpc>
                <a:spcPct val="100000"/>
              </a:lnSpc>
              <a:spcBef>
                <a:spcPct val="20000"/>
              </a:spcBef>
              <a:spcAft>
                <a:spcPct val="0"/>
              </a:spcAft>
              <a:buSzPct val="100000"/>
              <a:buFontTx/>
              <a:buChar char="•"/>
              <a:defRPr sz="2400" b="0" i="0" u="none" kern="1200" baseline="0">
                <a:solidFill>
                  <a:srgbClr val="000000"/>
                </a:solidFill>
                <a:latin typeface="Arial" panose="020B0604020202020204" pitchFamily="34" charset="0"/>
                <a:ea typeface="宋体" panose="02010600030101010101" pitchFamily="2" charset="-122"/>
                <a:cs typeface="+mn-cs"/>
              </a:defRPr>
            </a:lvl3pPr>
            <a:lvl4pPr marL="1600200" lvl="3"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4pPr>
            <a:lvl5pPr marL="2057400" lvl="4"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5pPr>
            <a:lvl6pPr marL="2514600" lvl="5"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6pPr>
            <a:lvl7pPr marL="2971800" lvl="6"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7pPr>
            <a:lvl8pPr marL="3429000" lvl="7"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8pPr>
            <a:lvl9pPr marL="3886200" lvl="8"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9pPr>
          </a:lstStyle>
          <a:p>
            <a:pPr marL="0" indent="0" algn="ctr">
              <a:buFontTx/>
              <a:buNone/>
            </a:pPr>
            <a:endParaRPr lang="en-US" altLang="zh-CN" sz="2400" dirty="0" smtClean="0">
              <a:latin typeface="黑体" panose="02010609060101010101" pitchFamily="49" charset="-122"/>
              <a:ea typeface="黑体" panose="02010609060101010101" pitchFamily="49" charset="-122"/>
            </a:endParaRPr>
          </a:p>
          <a:p>
            <a:pPr marL="0" indent="0" algn="ctr">
              <a:buFontTx/>
              <a:buNone/>
            </a:pPr>
            <a:r>
              <a:rPr lang="zh-CN" altLang="en-US" sz="5400" dirty="0" smtClean="0">
                <a:latin typeface="黑体" panose="02010609060101010101" pitchFamily="49" charset="-122"/>
                <a:ea typeface="黑体" panose="02010609060101010101" pitchFamily="49" charset="-122"/>
              </a:rPr>
              <a:t>谢谢观看！</a:t>
            </a:r>
            <a:endParaRPr lang="zh-CN" altLang="en-US" sz="5400" dirty="0">
              <a:latin typeface="黑体" panose="02010609060101010101" pitchFamily="49" charset="-122"/>
              <a:ea typeface="黑体" panose="02010609060101010101" pitchFamily="49" charset="-122"/>
            </a:endParaRPr>
          </a:p>
        </p:txBody>
      </p:sp>
      <p:pic>
        <p:nvPicPr>
          <p:cNvPr id="4" name="图片 3" descr="logo2"/>
          <p:cNvPicPr>
            <a:picLocks noChangeAspect="1"/>
          </p:cNvPicPr>
          <p:nvPr/>
        </p:nvPicPr>
        <p:blipFill>
          <a:blip r:embed="rId3" cstate="print"/>
          <a:stretch>
            <a:fillRect/>
          </a:stretch>
        </p:blipFill>
        <p:spPr>
          <a:xfrm>
            <a:off x="191135" y="116205"/>
            <a:ext cx="1501140" cy="397510"/>
          </a:xfrm>
          <a:prstGeom prst="rect">
            <a:avLst/>
          </a:prstGeom>
        </p:spPr>
      </p:pic>
      <p:pic>
        <p:nvPicPr>
          <p:cNvPr id="5" name="图片 4" descr="abf26f314e9817d4f19fa34975c4525"/>
          <p:cNvPicPr>
            <a:picLocks noChangeAspect="1"/>
          </p:cNvPicPr>
          <p:nvPr/>
        </p:nvPicPr>
        <p:blipFill>
          <a:blip r:embed="rId4" cstate="print"/>
          <a:stretch>
            <a:fillRect/>
          </a:stretch>
        </p:blipFill>
        <p:spPr>
          <a:xfrm>
            <a:off x="10400030" y="6292852"/>
            <a:ext cx="1626871" cy="424815"/>
          </a:xfrm>
          <a:prstGeom prst="rect">
            <a:avLst/>
          </a:prstGeom>
        </p:spPr>
      </p:pic>
      <p:sp>
        <p:nvSpPr>
          <p:cNvPr id="32769" name="标题 3"/>
          <p:cNvSpPr/>
          <p:nvPr/>
        </p:nvSpPr>
        <p:spPr>
          <a:xfrm>
            <a:off x="119381" y="4364990"/>
            <a:ext cx="5310505" cy="1143000"/>
          </a:xfrm>
          <a:prstGeom prst="rect">
            <a:avLst/>
          </a:prstGeom>
          <a:noFill/>
          <a:ln w="9525">
            <a:noFill/>
          </a:ln>
        </p:spPr>
        <p:txBody>
          <a:bodyPr vert="horz" lIns="91440" tIns="45720" rIns="91440" bIns="45720"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rgbClr val="000000"/>
                </a:solidFill>
                <a:latin typeface="+mj-lt"/>
                <a:ea typeface="+mj-ea"/>
                <a:cs typeface="+mj-cs"/>
              </a:defRPr>
            </a:lvl1pPr>
          </a:lstStyle>
          <a:p>
            <a:endParaRPr lang="en-US" altLang="zh-CN" sz="3600" dirty="0">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Tree>
    <p:extLst>
      <p:ext uri="{BB962C8B-B14F-4D97-AF65-F5344CB8AC3E}">
        <p14:creationId xmlns:p14="http://schemas.microsoft.com/office/powerpoint/2010/main" val="3979509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p:cNvSpPr>
            <a:spLocks noGrp="1"/>
          </p:cNvSpPr>
          <p:nvPr>
            <p:ph type="title" idx="4294967295"/>
          </p:nvPr>
        </p:nvSpPr>
        <p:spPr>
          <a:xfrm>
            <a:off x="479376" y="1124744"/>
            <a:ext cx="10972800" cy="1143000"/>
          </a:xfrm>
        </p:spPr>
        <p:txBody>
          <a:bodyPr lIns="91440" tIns="45720" rIns="91440" bIns="45720" anchor="ctr" anchorCtr="0"/>
          <a:lstStyle/>
          <a:p>
            <a:r>
              <a:rPr lang="zh-CN" altLang="en-US" sz="4000" dirty="0" smtClean="0">
                <a:solidFill>
                  <a:srgbClr val="0000FF"/>
                </a:solidFill>
                <a:latin typeface="黑体" panose="02010609060101010101" pitchFamily="49" charset="-122"/>
                <a:ea typeface="黑体" panose="02010609060101010101" pitchFamily="49" charset="-122"/>
              </a:rPr>
              <a:t>学习任务</a:t>
            </a:r>
            <a:endParaRPr lang="zh-CN" altLang="zh-CN" sz="4000" dirty="0">
              <a:solidFill>
                <a:srgbClr val="0000FF"/>
              </a:solidFill>
              <a:latin typeface="黑体" panose="02010609060101010101" pitchFamily="49" charset="-122"/>
              <a:ea typeface="黑体" panose="02010609060101010101" pitchFamily="49" charset="-122"/>
            </a:endParaRPr>
          </a:p>
        </p:txBody>
      </p:sp>
      <p:sp>
        <p:nvSpPr>
          <p:cNvPr id="36866" name="文本框 1"/>
          <p:cNvSpPr txBox="1"/>
          <p:nvPr/>
        </p:nvSpPr>
        <p:spPr>
          <a:xfrm>
            <a:off x="479377" y="1268177"/>
            <a:ext cx="6721475" cy="646112"/>
          </a:xfrm>
          <a:prstGeom prst="rect">
            <a:avLst/>
          </a:prstGeom>
          <a:noFill/>
          <a:ln w="9525">
            <a:noFill/>
          </a:ln>
        </p:spPr>
        <p:txBody>
          <a:bodyPr wrap="square" anchor="t" anchorCtr="0">
            <a:spAutoFit/>
          </a:bodyPr>
          <a:lstStyle/>
          <a:p>
            <a:endParaRPr lang="en-US" altLang="zh-CN" sz="3600" dirty="0">
              <a:solidFill>
                <a:srgbClr val="FF0000"/>
              </a:solidFill>
              <a:latin typeface="黑体" panose="02010609060101010101" pitchFamily="49" charset="-122"/>
              <a:ea typeface="黑体" panose="02010609060101010101" pitchFamily="49" charset="-122"/>
            </a:endParaRPr>
          </a:p>
        </p:txBody>
      </p:sp>
      <p:sp>
        <p:nvSpPr>
          <p:cNvPr id="36867" name="矩形 7"/>
          <p:cNvSpPr/>
          <p:nvPr/>
        </p:nvSpPr>
        <p:spPr>
          <a:xfrm>
            <a:off x="4010473" y="2708922"/>
            <a:ext cx="5328592" cy="2031325"/>
          </a:xfrm>
          <a:prstGeom prst="rect">
            <a:avLst/>
          </a:prstGeom>
          <a:noFill/>
          <a:ln w="9525">
            <a:noFill/>
          </a:ln>
        </p:spPr>
        <p:txBody>
          <a:bodyPr wrap="square" anchor="t" anchorCtr="0">
            <a:spAutoFit/>
          </a:bodyPr>
          <a:lstStyle/>
          <a:p>
            <a:pPr>
              <a:lnSpc>
                <a:spcPct val="150000"/>
              </a:lnSpc>
            </a:pPr>
            <a:r>
              <a:rPr lang="zh-CN" altLang="zh-CN" sz="2800" b="1" dirty="0">
                <a:solidFill>
                  <a:schemeClr val="tx1"/>
                </a:solidFill>
                <a:latin typeface="黑体" panose="02010609060101010101" pitchFamily="49" charset="-122"/>
                <a:ea typeface="黑体" panose="02010609060101010101" pitchFamily="49" charset="-122"/>
              </a:rPr>
              <a:t>任务一：理清行文思路</a:t>
            </a:r>
          </a:p>
          <a:p>
            <a:pPr>
              <a:lnSpc>
                <a:spcPct val="150000"/>
              </a:lnSpc>
            </a:pPr>
            <a:r>
              <a:rPr lang="zh-CN" altLang="zh-CN" sz="2800" b="1" dirty="0">
                <a:solidFill>
                  <a:schemeClr val="tx1"/>
                </a:solidFill>
                <a:latin typeface="黑体" panose="02010609060101010101" pitchFamily="49" charset="-122"/>
                <a:ea typeface="黑体" panose="02010609060101010101" pitchFamily="49" charset="-122"/>
              </a:rPr>
              <a:t>任务二：分析</a:t>
            </a:r>
            <a:r>
              <a:rPr lang="zh-CN" altLang="zh-CN" sz="2800" b="1" dirty="0" smtClean="0">
                <a:solidFill>
                  <a:schemeClr val="tx1"/>
                </a:solidFill>
                <a:latin typeface="黑体" panose="02010609060101010101" pitchFamily="49" charset="-122"/>
                <a:ea typeface="黑体" panose="02010609060101010101" pitchFamily="49" charset="-122"/>
              </a:rPr>
              <a:t>论证</a:t>
            </a:r>
            <a:r>
              <a:rPr lang="zh-CN" altLang="en-US" sz="2800" b="1" dirty="0" smtClean="0">
                <a:solidFill>
                  <a:schemeClr val="tx1"/>
                </a:solidFill>
                <a:latin typeface="黑体" panose="02010609060101010101" pitchFamily="49" charset="-122"/>
                <a:ea typeface="黑体" panose="02010609060101010101" pitchFamily="49" charset="-122"/>
              </a:rPr>
              <a:t>逻辑</a:t>
            </a:r>
            <a:endParaRPr lang="en-US" altLang="zh-CN" sz="2800" b="1" dirty="0" smtClean="0">
              <a:solidFill>
                <a:schemeClr val="tx1"/>
              </a:solidFill>
              <a:latin typeface="黑体" panose="02010609060101010101" pitchFamily="49" charset="-122"/>
              <a:ea typeface="黑体" panose="02010609060101010101" pitchFamily="49" charset="-122"/>
            </a:endParaRPr>
          </a:p>
          <a:p>
            <a:pPr>
              <a:lnSpc>
                <a:spcPct val="150000"/>
              </a:lnSpc>
            </a:pPr>
            <a:r>
              <a:rPr lang="zh-CN" altLang="zh-CN" sz="2800" b="1" dirty="0" smtClean="0">
                <a:solidFill>
                  <a:schemeClr val="tx1"/>
                </a:solidFill>
                <a:latin typeface="黑体" panose="02010609060101010101" pitchFamily="49" charset="-122"/>
                <a:ea typeface="黑体" panose="02010609060101010101" pitchFamily="49" charset="-122"/>
              </a:rPr>
              <a:t>任务</a:t>
            </a:r>
            <a:r>
              <a:rPr lang="zh-CN" altLang="zh-CN" sz="2800" b="1" dirty="0">
                <a:solidFill>
                  <a:schemeClr val="tx1"/>
                </a:solidFill>
                <a:latin typeface="黑体" panose="02010609060101010101" pitchFamily="49" charset="-122"/>
                <a:ea typeface="黑体" panose="02010609060101010101" pitchFamily="49" charset="-122"/>
              </a:rPr>
              <a:t>三：学习论证方法</a:t>
            </a:r>
          </a:p>
        </p:txBody>
      </p:sp>
      <p:pic>
        <p:nvPicPr>
          <p:cNvPr id="5" name="图片 4" descr="abf26f314e9817d4f19fa34975c4525"/>
          <p:cNvPicPr>
            <a:picLocks noChangeAspect="1"/>
          </p:cNvPicPr>
          <p:nvPr/>
        </p:nvPicPr>
        <p:blipFill>
          <a:blip r:embed="rId2" cstate="print"/>
          <a:stretch>
            <a:fillRect/>
          </a:stretch>
        </p:blipFill>
        <p:spPr>
          <a:xfrm>
            <a:off x="10400030" y="6292852"/>
            <a:ext cx="1626871" cy="424815"/>
          </a:xfrm>
          <a:prstGeom prst="rect">
            <a:avLst/>
          </a:prstGeom>
        </p:spPr>
      </p:pic>
      <p:pic>
        <p:nvPicPr>
          <p:cNvPr id="7" name="图片 6" descr="logo2"/>
          <p:cNvPicPr>
            <a:picLocks noChangeAspect="1"/>
          </p:cNvPicPr>
          <p:nvPr/>
        </p:nvPicPr>
        <p:blipFill>
          <a:blip r:embed="rId3" cstate="print"/>
          <a:stretch>
            <a:fillRect/>
          </a:stretch>
        </p:blipFill>
        <p:spPr>
          <a:xfrm>
            <a:off x="191135" y="116205"/>
            <a:ext cx="1501140" cy="397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p:nvPr>
        </p:nvSpPr>
        <p:spPr/>
        <p:txBody>
          <a:bodyPr vert="horz" lIns="91440" tIns="45720" rIns="91440" bIns="45720" anchor="ctr" anchorCtr="0"/>
          <a:lstStyle/>
          <a:p>
            <a:pPr algn="r"/>
            <a:r>
              <a:rPr lang="zh-CN" altLang="en-US" sz="2800" b="1" dirty="0" smtClean="0">
                <a:solidFill>
                  <a:srgbClr val="0000FF"/>
                </a:solidFill>
                <a:latin typeface="黑体" panose="02010609060101010101" pitchFamily="49" charset="-122"/>
                <a:ea typeface="黑体" panose="02010609060101010101" pitchFamily="49" charset="-122"/>
              </a:rPr>
              <a:t>高二</a:t>
            </a:r>
            <a:r>
              <a:rPr lang="en-US" altLang="zh-CN" sz="2800" b="1" dirty="0" smtClean="0">
                <a:solidFill>
                  <a:srgbClr val="0000FF"/>
                </a:solidFill>
                <a:latin typeface="黑体" panose="02010609060101010101" pitchFamily="49" charset="-122"/>
                <a:ea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rPr>
              <a:t>人教</a:t>
            </a:r>
            <a:r>
              <a:rPr lang="zh-CN" altLang="en-US" sz="2800" b="1" dirty="0" smtClean="0">
                <a:solidFill>
                  <a:srgbClr val="0000FF"/>
                </a:solidFill>
                <a:latin typeface="黑体" panose="02010609060101010101" pitchFamily="49" charset="-122"/>
                <a:ea typeface="黑体" panose="02010609060101010101" pitchFamily="49" charset="-122"/>
              </a:rPr>
              <a:t>版选择性必修中册</a:t>
            </a:r>
            <a:r>
              <a:rPr lang="en-US" altLang="zh-CN" sz="2800" b="1" dirty="0" smtClean="0">
                <a:solidFill>
                  <a:srgbClr val="0000FF"/>
                </a:solidFill>
                <a:latin typeface="黑体" panose="02010609060101010101" pitchFamily="49" charset="-122"/>
                <a:ea typeface="黑体" panose="02010609060101010101" pitchFamily="49" charset="-122"/>
              </a:rPr>
              <a:t>—</a:t>
            </a:r>
            <a:r>
              <a:rPr lang="zh-CN" altLang="en-US" sz="2800" b="1" dirty="0" smtClean="0">
                <a:solidFill>
                  <a:srgbClr val="0000FF"/>
                </a:solidFill>
                <a:latin typeface="黑体" panose="02010609060101010101" pitchFamily="49" charset="-122"/>
                <a:ea typeface="黑体" panose="02010609060101010101" pitchFamily="49" charset="-122"/>
              </a:rPr>
              <a:t>语文</a:t>
            </a:r>
            <a:r>
              <a:rPr lang="en-US" altLang="zh-CN" sz="2800" b="1" dirty="0" smtClean="0">
                <a:solidFill>
                  <a:srgbClr val="0000FF"/>
                </a:solidFill>
                <a:latin typeface="黑体" panose="02010609060101010101" pitchFamily="49" charset="-122"/>
                <a:ea typeface="黑体" panose="02010609060101010101" pitchFamily="49" charset="-122"/>
              </a:rPr>
              <a:t>—</a:t>
            </a:r>
            <a:r>
              <a:rPr lang="zh-CN" altLang="en-US" sz="2800" b="1" dirty="0" smtClean="0">
                <a:solidFill>
                  <a:srgbClr val="0000FF"/>
                </a:solidFill>
                <a:latin typeface="黑体" panose="02010609060101010101" pitchFamily="49" charset="-122"/>
                <a:ea typeface="黑体" panose="02010609060101010101" pitchFamily="49" charset="-122"/>
              </a:rPr>
              <a:t>第一单元</a:t>
            </a:r>
            <a:r>
              <a:rPr lang="zh-CN" altLang="zh-CN" b="1" dirty="0"/>
              <a:t/>
            </a:r>
            <a:br>
              <a:rPr lang="zh-CN" altLang="zh-CN" b="1" dirty="0"/>
            </a:br>
            <a:endParaRPr lang="zh-CN" altLang="en-US" b="1" dirty="0"/>
          </a:p>
        </p:txBody>
      </p:sp>
      <p:sp>
        <p:nvSpPr>
          <p:cNvPr id="2" name="内容占位符 2"/>
          <p:cNvSpPr>
            <a:spLocks noGrp="1"/>
          </p:cNvSpPr>
          <p:nvPr/>
        </p:nvSpPr>
        <p:spPr>
          <a:xfrm>
            <a:off x="691816" y="1196752"/>
            <a:ext cx="10972800" cy="1728192"/>
          </a:xfrm>
          <a:prstGeom prst="rect">
            <a:avLst/>
          </a:prstGeom>
          <a:noFill/>
          <a:ln w="9525">
            <a:noFill/>
          </a:ln>
        </p:spPr>
        <p:txBody>
          <a:bodyPr vert="horz" lIns="91440" tIns="45720" rIns="91440" bIns="45720" anchor="t" anchorCtr="0"/>
          <a:lstStyle>
            <a:lvl1pPr marL="342900" lvl="0" indent="-342900" algn="l" defTabSz="914400" eaLnBrk="1" fontAlgn="base" latinLnBrk="0" hangingPunct="1">
              <a:lnSpc>
                <a:spcPct val="100000"/>
              </a:lnSpc>
              <a:spcBef>
                <a:spcPct val="20000"/>
              </a:spcBef>
              <a:spcAft>
                <a:spcPct val="0"/>
              </a:spcAft>
              <a:buSzPct val="100000"/>
              <a:buChar char="•"/>
              <a:defRPr sz="3200" b="0" i="0" u="none" kern="1200" baseline="0">
                <a:solidFill>
                  <a:srgbClr val="000000"/>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SzPct val="100000"/>
              <a:buFontTx/>
              <a:buChar char="–"/>
              <a:defRPr sz="2800" b="0" i="0" u="none" kern="1200" baseline="0">
                <a:solidFill>
                  <a:srgbClr val="000000"/>
                </a:solidFill>
                <a:latin typeface="Arial" panose="020B0604020202020204" pitchFamily="34" charset="0"/>
                <a:ea typeface="宋体" panose="02010600030101010101" pitchFamily="2" charset="-122"/>
                <a:cs typeface="+mn-cs"/>
              </a:defRPr>
            </a:lvl2pPr>
            <a:lvl3pPr marL="1143000" lvl="2" indent="-228600" algn="l" defTabSz="914400" eaLnBrk="1" fontAlgn="base" latinLnBrk="0" hangingPunct="1">
              <a:lnSpc>
                <a:spcPct val="100000"/>
              </a:lnSpc>
              <a:spcBef>
                <a:spcPct val="20000"/>
              </a:spcBef>
              <a:spcAft>
                <a:spcPct val="0"/>
              </a:spcAft>
              <a:buSzPct val="100000"/>
              <a:buFontTx/>
              <a:buChar char="•"/>
              <a:defRPr sz="2400" b="0" i="0" u="none" kern="1200" baseline="0">
                <a:solidFill>
                  <a:srgbClr val="000000"/>
                </a:solidFill>
                <a:latin typeface="Arial" panose="020B0604020202020204" pitchFamily="34" charset="0"/>
                <a:ea typeface="宋体" panose="02010600030101010101" pitchFamily="2" charset="-122"/>
                <a:cs typeface="+mn-cs"/>
              </a:defRPr>
            </a:lvl3pPr>
            <a:lvl4pPr marL="1600200" lvl="3"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4pPr>
            <a:lvl5pPr marL="2057400" lvl="4"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5pPr>
            <a:lvl6pPr marL="2514600" lvl="5"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6pPr>
            <a:lvl7pPr marL="2971800" lvl="6"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7pPr>
            <a:lvl8pPr marL="3429000" lvl="7"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8pPr>
            <a:lvl9pPr marL="3886200" lvl="8"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9pPr>
          </a:lstStyle>
          <a:p>
            <a:pPr marL="0" indent="0" algn="ctr">
              <a:buNone/>
            </a:pPr>
            <a:r>
              <a:rPr lang="zh-CN" altLang="en-US" sz="4800" dirty="0" smtClean="0">
                <a:solidFill>
                  <a:srgbClr val="0000FF"/>
                </a:solidFill>
                <a:latin typeface="黑体" panose="02010609060101010101" pitchFamily="49" charset="-122"/>
                <a:ea typeface="黑体" panose="02010609060101010101" pitchFamily="49" charset="-122"/>
              </a:rPr>
              <a:t>改造我们的学习   </a:t>
            </a:r>
            <a:endParaRPr lang="en-US" altLang="zh-CN" sz="4800" dirty="0" smtClean="0">
              <a:solidFill>
                <a:srgbClr val="0000FF"/>
              </a:solidFill>
              <a:latin typeface="黑体" panose="02010609060101010101" pitchFamily="49" charset="-122"/>
              <a:ea typeface="黑体" panose="02010609060101010101" pitchFamily="49" charset="-122"/>
            </a:endParaRPr>
          </a:p>
          <a:p>
            <a:pPr marL="0" indent="0" algn="ctr">
              <a:buNone/>
            </a:pPr>
            <a:endParaRPr lang="en-US" altLang="zh-CN" sz="2400" b="1" dirty="0" smtClean="0">
              <a:latin typeface="黑体" panose="02010609060101010101" pitchFamily="49" charset="-122"/>
              <a:ea typeface="黑体" panose="02010609060101010101" pitchFamily="49" charset="-122"/>
            </a:endParaRPr>
          </a:p>
          <a:p>
            <a:pPr marL="0" indent="0" algn="ctr">
              <a:buNone/>
            </a:pPr>
            <a:r>
              <a:rPr lang="zh-CN" altLang="en-US" sz="2400" b="1" dirty="0" smtClean="0">
                <a:solidFill>
                  <a:srgbClr val="0000FF"/>
                </a:solidFill>
                <a:latin typeface="黑体" panose="02010609060101010101" pitchFamily="49" charset="-122"/>
                <a:ea typeface="黑体" panose="02010609060101010101" pitchFamily="49" charset="-122"/>
              </a:rPr>
              <a:t>作者：毛泽东</a:t>
            </a:r>
            <a:endParaRPr lang="en-US" altLang="zh-CN" sz="2400" b="1" dirty="0" smtClean="0">
              <a:solidFill>
                <a:srgbClr val="0000FF"/>
              </a:solidFill>
              <a:latin typeface="黑体" panose="02010609060101010101" pitchFamily="49" charset="-122"/>
              <a:ea typeface="黑体" panose="02010609060101010101" pitchFamily="49" charset="-122"/>
            </a:endParaRPr>
          </a:p>
          <a:p>
            <a:pPr marL="0" indent="0" algn="ctr">
              <a:buNone/>
            </a:pPr>
            <a:endParaRPr lang="zh-CN" altLang="en-US" sz="5400" b="1" dirty="0">
              <a:latin typeface="黑体" panose="02010609060101010101" pitchFamily="49" charset="-122"/>
              <a:ea typeface="黑体" panose="02010609060101010101" pitchFamily="49" charset="-122"/>
            </a:endParaRPr>
          </a:p>
        </p:txBody>
      </p:sp>
      <p:pic>
        <p:nvPicPr>
          <p:cNvPr id="4" name="图片 3" descr="logo2"/>
          <p:cNvPicPr>
            <a:picLocks noChangeAspect="1"/>
          </p:cNvPicPr>
          <p:nvPr/>
        </p:nvPicPr>
        <p:blipFill>
          <a:blip r:embed="rId2" cstate="print"/>
          <a:stretch>
            <a:fillRect/>
          </a:stretch>
        </p:blipFill>
        <p:spPr>
          <a:xfrm>
            <a:off x="191135" y="116205"/>
            <a:ext cx="1501140" cy="397510"/>
          </a:xfrm>
          <a:prstGeom prst="rect">
            <a:avLst/>
          </a:prstGeom>
        </p:spPr>
      </p:pic>
      <p:pic>
        <p:nvPicPr>
          <p:cNvPr id="5" name="图片 4" descr="abf26f314e9817d4f19fa34975c4525"/>
          <p:cNvPicPr>
            <a:picLocks noChangeAspect="1"/>
          </p:cNvPicPr>
          <p:nvPr/>
        </p:nvPicPr>
        <p:blipFill>
          <a:blip r:embed="rId3" cstate="print"/>
          <a:stretch>
            <a:fillRect/>
          </a:stretch>
        </p:blipFill>
        <p:spPr>
          <a:xfrm>
            <a:off x="10400030" y="6292852"/>
            <a:ext cx="1626871" cy="424815"/>
          </a:xfrm>
          <a:prstGeom prst="rect">
            <a:avLst/>
          </a:prstGeom>
        </p:spPr>
      </p:pic>
      <p:sp>
        <p:nvSpPr>
          <p:cNvPr id="32769" name="标题 3"/>
          <p:cNvSpPr/>
          <p:nvPr/>
        </p:nvSpPr>
        <p:spPr>
          <a:xfrm>
            <a:off x="119381" y="4364990"/>
            <a:ext cx="5310505" cy="1143000"/>
          </a:xfrm>
          <a:prstGeom prst="rect">
            <a:avLst/>
          </a:prstGeom>
          <a:noFill/>
          <a:ln w="9525">
            <a:noFill/>
          </a:ln>
        </p:spPr>
        <p:txBody>
          <a:bodyPr vert="horz" lIns="91440" tIns="45720" rIns="91440" bIns="45720"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rgbClr val="000000"/>
                </a:solidFill>
                <a:latin typeface="+mj-lt"/>
                <a:ea typeface="+mj-ea"/>
                <a:cs typeface="+mj-cs"/>
              </a:defRPr>
            </a:lvl1pPr>
          </a:lstStyle>
          <a:p>
            <a:endParaRPr lang="en-US" altLang="zh-CN" sz="3600" b="1" dirty="0">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7460" y="3068960"/>
            <a:ext cx="5121512" cy="341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p:nvPr>
        </p:nvSpPr>
        <p:spPr/>
        <p:txBody>
          <a:bodyPr vert="horz" lIns="91440" tIns="45720" rIns="91440" bIns="45720" anchor="ctr" anchorCtr="0"/>
          <a:lstStyle/>
          <a:p>
            <a:pPr algn="r"/>
            <a:r>
              <a:rPr lang="zh-CN" altLang="en-US" sz="2800" b="1" dirty="0" smtClean="0">
                <a:solidFill>
                  <a:srgbClr val="0000FF"/>
                </a:solidFill>
                <a:latin typeface="黑体" panose="02010609060101010101" pitchFamily="49" charset="-122"/>
                <a:ea typeface="黑体" panose="02010609060101010101" pitchFamily="49" charset="-122"/>
              </a:rPr>
              <a:t>高二</a:t>
            </a:r>
            <a:r>
              <a:rPr lang="en-US" altLang="zh-CN" sz="2800" b="1" dirty="0" smtClean="0">
                <a:solidFill>
                  <a:srgbClr val="0000FF"/>
                </a:solidFill>
                <a:latin typeface="黑体" panose="02010609060101010101" pitchFamily="49" charset="-122"/>
                <a:ea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rPr>
              <a:t>人教</a:t>
            </a:r>
            <a:r>
              <a:rPr lang="zh-CN" altLang="en-US" sz="2800" b="1" dirty="0" smtClean="0">
                <a:solidFill>
                  <a:srgbClr val="0000FF"/>
                </a:solidFill>
                <a:latin typeface="黑体" panose="02010609060101010101" pitchFamily="49" charset="-122"/>
                <a:ea typeface="黑体" panose="02010609060101010101" pitchFamily="49" charset="-122"/>
              </a:rPr>
              <a:t>版选择性必修中册</a:t>
            </a:r>
            <a:r>
              <a:rPr lang="en-US" altLang="zh-CN" sz="2800" b="1" dirty="0" smtClean="0">
                <a:solidFill>
                  <a:srgbClr val="0000FF"/>
                </a:solidFill>
                <a:latin typeface="黑体" panose="02010609060101010101" pitchFamily="49" charset="-122"/>
                <a:ea typeface="黑体" panose="02010609060101010101" pitchFamily="49" charset="-122"/>
              </a:rPr>
              <a:t>—</a:t>
            </a:r>
            <a:r>
              <a:rPr lang="zh-CN" altLang="en-US" sz="2800" b="1" dirty="0" smtClean="0">
                <a:solidFill>
                  <a:srgbClr val="0000FF"/>
                </a:solidFill>
                <a:latin typeface="黑体" panose="02010609060101010101" pitchFamily="49" charset="-122"/>
                <a:ea typeface="黑体" panose="02010609060101010101" pitchFamily="49" charset="-122"/>
              </a:rPr>
              <a:t>语文</a:t>
            </a:r>
            <a:r>
              <a:rPr lang="en-US" altLang="zh-CN" sz="2800" b="1" dirty="0" smtClean="0">
                <a:solidFill>
                  <a:srgbClr val="0000FF"/>
                </a:solidFill>
                <a:latin typeface="黑体" panose="02010609060101010101" pitchFamily="49" charset="-122"/>
                <a:ea typeface="黑体" panose="02010609060101010101" pitchFamily="49" charset="-122"/>
              </a:rPr>
              <a:t>—</a:t>
            </a:r>
            <a:r>
              <a:rPr lang="zh-CN" altLang="en-US" sz="2800" b="1" dirty="0" smtClean="0">
                <a:solidFill>
                  <a:srgbClr val="0000FF"/>
                </a:solidFill>
                <a:latin typeface="黑体" panose="02010609060101010101" pitchFamily="49" charset="-122"/>
                <a:ea typeface="黑体" panose="02010609060101010101" pitchFamily="49" charset="-122"/>
              </a:rPr>
              <a:t>第一单元</a:t>
            </a:r>
            <a:r>
              <a:rPr lang="zh-CN" altLang="zh-CN" b="1" dirty="0"/>
              <a:t/>
            </a:r>
            <a:br>
              <a:rPr lang="zh-CN" altLang="zh-CN" b="1" dirty="0"/>
            </a:br>
            <a:endParaRPr lang="zh-CN" altLang="en-US" b="1" dirty="0"/>
          </a:p>
        </p:txBody>
      </p:sp>
      <p:sp>
        <p:nvSpPr>
          <p:cNvPr id="2" name="内容占位符 2"/>
          <p:cNvSpPr>
            <a:spLocks noGrp="1"/>
          </p:cNvSpPr>
          <p:nvPr/>
        </p:nvSpPr>
        <p:spPr>
          <a:xfrm>
            <a:off x="691816" y="1196752"/>
            <a:ext cx="10972800" cy="1728192"/>
          </a:xfrm>
          <a:prstGeom prst="rect">
            <a:avLst/>
          </a:prstGeom>
          <a:noFill/>
          <a:ln w="9525">
            <a:noFill/>
          </a:ln>
        </p:spPr>
        <p:txBody>
          <a:bodyPr vert="horz" lIns="91440" tIns="45720" rIns="91440" bIns="45720" anchor="t" anchorCtr="0"/>
          <a:lstStyle>
            <a:lvl1pPr marL="342900" lvl="0" indent="-342900" algn="l" defTabSz="914400" eaLnBrk="1" fontAlgn="base" latinLnBrk="0" hangingPunct="1">
              <a:lnSpc>
                <a:spcPct val="100000"/>
              </a:lnSpc>
              <a:spcBef>
                <a:spcPct val="20000"/>
              </a:spcBef>
              <a:spcAft>
                <a:spcPct val="0"/>
              </a:spcAft>
              <a:buSzPct val="100000"/>
              <a:buChar char="•"/>
              <a:defRPr sz="3200" b="0" i="0" u="none" kern="1200" baseline="0">
                <a:solidFill>
                  <a:srgbClr val="000000"/>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SzPct val="100000"/>
              <a:buFontTx/>
              <a:buChar char="–"/>
              <a:defRPr sz="2800" b="0" i="0" u="none" kern="1200" baseline="0">
                <a:solidFill>
                  <a:srgbClr val="000000"/>
                </a:solidFill>
                <a:latin typeface="Arial" panose="020B0604020202020204" pitchFamily="34" charset="0"/>
                <a:ea typeface="宋体" panose="02010600030101010101" pitchFamily="2" charset="-122"/>
                <a:cs typeface="+mn-cs"/>
              </a:defRPr>
            </a:lvl2pPr>
            <a:lvl3pPr marL="1143000" lvl="2" indent="-228600" algn="l" defTabSz="914400" eaLnBrk="1" fontAlgn="base" latinLnBrk="0" hangingPunct="1">
              <a:lnSpc>
                <a:spcPct val="100000"/>
              </a:lnSpc>
              <a:spcBef>
                <a:spcPct val="20000"/>
              </a:spcBef>
              <a:spcAft>
                <a:spcPct val="0"/>
              </a:spcAft>
              <a:buSzPct val="100000"/>
              <a:buFontTx/>
              <a:buChar char="•"/>
              <a:defRPr sz="2400" b="0" i="0" u="none" kern="1200" baseline="0">
                <a:solidFill>
                  <a:srgbClr val="000000"/>
                </a:solidFill>
                <a:latin typeface="Arial" panose="020B0604020202020204" pitchFamily="34" charset="0"/>
                <a:ea typeface="宋体" panose="02010600030101010101" pitchFamily="2" charset="-122"/>
                <a:cs typeface="+mn-cs"/>
              </a:defRPr>
            </a:lvl3pPr>
            <a:lvl4pPr marL="1600200" lvl="3"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4pPr>
            <a:lvl5pPr marL="2057400" lvl="4"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5pPr>
            <a:lvl6pPr marL="2514600" lvl="5"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6pPr>
            <a:lvl7pPr marL="2971800" lvl="6"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7pPr>
            <a:lvl8pPr marL="3429000" lvl="7"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8pPr>
            <a:lvl9pPr marL="3886200" lvl="8"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9pPr>
          </a:lstStyle>
          <a:p>
            <a:pPr marL="0" indent="0" algn="ctr">
              <a:buFontTx/>
              <a:buNone/>
            </a:pPr>
            <a:r>
              <a:rPr lang="zh-CN" altLang="en-US" sz="4800" dirty="0" smtClean="0">
                <a:solidFill>
                  <a:srgbClr val="0000FF"/>
                </a:solidFill>
                <a:latin typeface="黑体" panose="02010609060101010101" pitchFamily="49" charset="-122"/>
                <a:ea typeface="黑体" panose="02010609060101010101" pitchFamily="49" charset="-122"/>
              </a:rPr>
              <a:t>改造我们的学习</a:t>
            </a:r>
            <a:endParaRPr lang="en-US" altLang="zh-CN" sz="4800" dirty="0" smtClean="0">
              <a:solidFill>
                <a:srgbClr val="0000FF"/>
              </a:solidFill>
              <a:latin typeface="黑体" panose="02010609060101010101" pitchFamily="49" charset="-122"/>
              <a:ea typeface="黑体" panose="02010609060101010101" pitchFamily="49" charset="-122"/>
            </a:endParaRPr>
          </a:p>
          <a:p>
            <a:pPr marL="0" indent="0" algn="ctr">
              <a:buFontTx/>
              <a:buNone/>
            </a:pPr>
            <a:endParaRPr lang="en-US" altLang="zh-CN" sz="4800" dirty="0">
              <a:solidFill>
                <a:srgbClr val="0000FF"/>
              </a:solidFill>
              <a:latin typeface="黑体" panose="02010609060101010101" pitchFamily="49" charset="-122"/>
              <a:ea typeface="黑体" panose="02010609060101010101" pitchFamily="49" charset="-122"/>
            </a:endParaRPr>
          </a:p>
          <a:p>
            <a:pPr marL="0" indent="0" algn="ctr">
              <a:buFontTx/>
              <a:buNone/>
            </a:pPr>
            <a:r>
              <a:rPr lang="zh-CN" altLang="en-US" sz="4800" dirty="0" smtClean="0">
                <a:solidFill>
                  <a:srgbClr val="0000FF"/>
                </a:solidFill>
                <a:latin typeface="黑体" panose="02010609060101010101" pitchFamily="49" charset="-122"/>
                <a:ea typeface="黑体" panose="02010609060101010101" pitchFamily="49" charset="-122"/>
              </a:rPr>
              <a:t>写作背景</a:t>
            </a:r>
            <a:endParaRPr lang="en-US" altLang="zh-CN" sz="4800" dirty="0" smtClean="0">
              <a:solidFill>
                <a:srgbClr val="0000FF"/>
              </a:solidFill>
              <a:latin typeface="黑体" panose="02010609060101010101" pitchFamily="49" charset="-122"/>
              <a:ea typeface="黑体" panose="02010609060101010101" pitchFamily="49" charset="-122"/>
            </a:endParaRPr>
          </a:p>
          <a:p>
            <a:pPr marL="0" indent="0" algn="ctr">
              <a:buFontTx/>
              <a:buNone/>
            </a:pPr>
            <a:r>
              <a:rPr lang="zh-CN" altLang="en-US" sz="4800" dirty="0">
                <a:solidFill>
                  <a:srgbClr val="0000FF"/>
                </a:solidFill>
                <a:latin typeface="黑体" panose="02010609060101010101" pitchFamily="49" charset="-122"/>
                <a:ea typeface="黑体" panose="02010609060101010101" pitchFamily="49" charset="-122"/>
              </a:rPr>
              <a:t>延安</a:t>
            </a:r>
            <a:r>
              <a:rPr lang="zh-CN" altLang="en-US" sz="4800" dirty="0" smtClean="0">
                <a:solidFill>
                  <a:srgbClr val="0000FF"/>
                </a:solidFill>
                <a:latin typeface="黑体" panose="02010609060101010101" pitchFamily="49" charset="-122"/>
                <a:ea typeface="黑体" panose="02010609060101010101" pitchFamily="49" charset="-122"/>
              </a:rPr>
              <a:t>整风运动   </a:t>
            </a:r>
            <a:endParaRPr lang="en-US" altLang="zh-CN" sz="4800" dirty="0" smtClean="0">
              <a:solidFill>
                <a:srgbClr val="0000FF"/>
              </a:solidFill>
              <a:latin typeface="黑体" panose="02010609060101010101" pitchFamily="49" charset="-122"/>
              <a:ea typeface="黑体" panose="02010609060101010101" pitchFamily="49" charset="-122"/>
            </a:endParaRPr>
          </a:p>
          <a:p>
            <a:pPr marL="0" indent="0" algn="ctr">
              <a:buFontTx/>
              <a:buNone/>
            </a:pPr>
            <a:endParaRPr lang="en-US" altLang="zh-CN" sz="2400" b="1" dirty="0" smtClean="0">
              <a:latin typeface="黑体" panose="02010609060101010101" pitchFamily="49" charset="-122"/>
              <a:ea typeface="黑体" panose="02010609060101010101" pitchFamily="49" charset="-122"/>
            </a:endParaRPr>
          </a:p>
          <a:p>
            <a:pPr marL="0" indent="0" algn="ctr">
              <a:buFontTx/>
              <a:buNone/>
            </a:pPr>
            <a:endParaRPr lang="en-US" altLang="zh-CN" sz="5400" b="1" dirty="0" smtClean="0">
              <a:latin typeface="黑体" panose="02010609060101010101" pitchFamily="49" charset="-122"/>
              <a:ea typeface="黑体" panose="02010609060101010101" pitchFamily="49" charset="-122"/>
            </a:endParaRPr>
          </a:p>
          <a:p>
            <a:pPr marL="0" indent="0" algn="ctr">
              <a:buFontTx/>
              <a:buNone/>
            </a:pPr>
            <a:endParaRPr lang="zh-CN" altLang="en-US" sz="1200" b="1" dirty="0">
              <a:latin typeface="黑体" panose="02010609060101010101" pitchFamily="49" charset="-122"/>
              <a:ea typeface="黑体" panose="02010609060101010101" pitchFamily="49" charset="-122"/>
            </a:endParaRPr>
          </a:p>
        </p:txBody>
      </p:sp>
      <p:pic>
        <p:nvPicPr>
          <p:cNvPr id="4" name="图片 3" descr="logo2"/>
          <p:cNvPicPr>
            <a:picLocks noChangeAspect="1"/>
          </p:cNvPicPr>
          <p:nvPr/>
        </p:nvPicPr>
        <p:blipFill>
          <a:blip r:embed="rId2" cstate="print"/>
          <a:stretch>
            <a:fillRect/>
          </a:stretch>
        </p:blipFill>
        <p:spPr>
          <a:xfrm>
            <a:off x="191135" y="116205"/>
            <a:ext cx="1501140" cy="397510"/>
          </a:xfrm>
          <a:prstGeom prst="rect">
            <a:avLst/>
          </a:prstGeom>
        </p:spPr>
      </p:pic>
      <p:pic>
        <p:nvPicPr>
          <p:cNvPr id="5" name="图片 4" descr="abf26f314e9817d4f19fa34975c4525"/>
          <p:cNvPicPr>
            <a:picLocks noChangeAspect="1"/>
          </p:cNvPicPr>
          <p:nvPr/>
        </p:nvPicPr>
        <p:blipFill>
          <a:blip r:embed="rId3" cstate="print"/>
          <a:stretch>
            <a:fillRect/>
          </a:stretch>
        </p:blipFill>
        <p:spPr>
          <a:xfrm>
            <a:off x="10400030" y="6292852"/>
            <a:ext cx="1626871" cy="424815"/>
          </a:xfrm>
          <a:prstGeom prst="rect">
            <a:avLst/>
          </a:prstGeom>
        </p:spPr>
      </p:pic>
      <p:sp>
        <p:nvSpPr>
          <p:cNvPr id="32769" name="标题 3"/>
          <p:cNvSpPr/>
          <p:nvPr/>
        </p:nvSpPr>
        <p:spPr>
          <a:xfrm>
            <a:off x="119381" y="4364990"/>
            <a:ext cx="5310505" cy="1143000"/>
          </a:xfrm>
          <a:prstGeom prst="rect">
            <a:avLst/>
          </a:prstGeom>
          <a:noFill/>
          <a:ln w="9525">
            <a:noFill/>
          </a:ln>
        </p:spPr>
        <p:txBody>
          <a:bodyPr vert="horz" lIns="91440" tIns="45720" rIns="91440" bIns="45720"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rgbClr val="000000"/>
                </a:solidFill>
                <a:latin typeface="+mj-lt"/>
                <a:ea typeface="+mj-ea"/>
                <a:cs typeface="+mj-cs"/>
              </a:defRPr>
            </a:lvl1pPr>
          </a:lstStyle>
          <a:p>
            <a:endParaRPr lang="en-US" altLang="zh-CN" sz="3600" b="1" dirty="0">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p:cNvSpPr>
            <a:spLocks noGrp="1"/>
          </p:cNvSpPr>
          <p:nvPr>
            <p:ph type="title" idx="4294967295"/>
          </p:nvPr>
        </p:nvSpPr>
        <p:spPr/>
        <p:txBody>
          <a:bodyPr lIns="91440" tIns="45720" rIns="91440" bIns="45720" anchor="ctr" anchorCtr="0"/>
          <a:lstStyle/>
          <a:p>
            <a:r>
              <a:rPr lang="zh-CN" altLang="en-US" sz="2800" dirty="0" smtClean="0">
                <a:solidFill>
                  <a:srgbClr val="0000FF"/>
                </a:solidFill>
                <a:latin typeface="黑体" panose="02010609060101010101" pitchFamily="49" charset="-122"/>
                <a:ea typeface="黑体" panose="02010609060101010101" pitchFamily="49" charset="-122"/>
              </a:rPr>
              <a:t>写作背景</a:t>
            </a:r>
            <a:endParaRPr lang="zh-CN" altLang="zh-CN" sz="2800" dirty="0">
              <a:solidFill>
                <a:srgbClr val="0000FF"/>
              </a:solidFill>
              <a:latin typeface="黑体" panose="02010609060101010101" pitchFamily="49" charset="-122"/>
              <a:ea typeface="黑体" panose="02010609060101010101" pitchFamily="49" charset="-122"/>
            </a:endParaRPr>
          </a:p>
        </p:txBody>
      </p:sp>
      <p:sp>
        <p:nvSpPr>
          <p:cNvPr id="36866" name="文本框 1"/>
          <p:cNvSpPr txBox="1"/>
          <p:nvPr/>
        </p:nvSpPr>
        <p:spPr>
          <a:xfrm>
            <a:off x="479377" y="1268177"/>
            <a:ext cx="6721475" cy="523220"/>
          </a:xfrm>
          <a:prstGeom prst="rect">
            <a:avLst/>
          </a:prstGeom>
          <a:noFill/>
          <a:ln w="9525">
            <a:noFill/>
          </a:ln>
        </p:spPr>
        <p:txBody>
          <a:bodyPr wrap="square" anchor="t" anchorCtr="0">
            <a:spAutoFit/>
          </a:bodyPr>
          <a:lstStyle/>
          <a:p>
            <a:r>
              <a:rPr lang="zh-CN" altLang="en-US" sz="2800" dirty="0" smtClean="0">
                <a:solidFill>
                  <a:srgbClr val="FF0000"/>
                </a:solidFill>
                <a:latin typeface="黑体" panose="02010609060101010101" pitchFamily="49" charset="-122"/>
                <a:ea typeface="黑体" panose="02010609060101010101" pitchFamily="49" charset="-122"/>
              </a:rPr>
              <a:t>延安整风运动</a:t>
            </a:r>
            <a:endParaRPr lang="en-US" altLang="zh-CN" sz="2800" dirty="0">
              <a:solidFill>
                <a:srgbClr val="FF0000"/>
              </a:solidFill>
              <a:latin typeface="黑体" panose="02010609060101010101" pitchFamily="49" charset="-122"/>
              <a:ea typeface="黑体" panose="02010609060101010101" pitchFamily="49" charset="-122"/>
            </a:endParaRPr>
          </a:p>
        </p:txBody>
      </p:sp>
      <p:sp>
        <p:nvSpPr>
          <p:cNvPr id="36867" name="矩形 7"/>
          <p:cNvSpPr/>
          <p:nvPr/>
        </p:nvSpPr>
        <p:spPr>
          <a:xfrm>
            <a:off x="407368" y="1772816"/>
            <a:ext cx="11305256" cy="4154984"/>
          </a:xfrm>
          <a:prstGeom prst="rect">
            <a:avLst/>
          </a:prstGeom>
          <a:noFill/>
          <a:ln w="9525">
            <a:noFill/>
          </a:ln>
        </p:spPr>
        <p:txBody>
          <a:bodyPr wrap="square" anchor="t" anchorCtr="0">
            <a:spAutoFit/>
          </a:bodyPr>
          <a:lstStyle/>
          <a:p>
            <a:pPr>
              <a:lnSpc>
                <a:spcPct val="150000"/>
              </a:lnSpc>
            </a:pPr>
            <a:r>
              <a:rPr lang="en-US" altLang="zh-CN" sz="3200" b="1" dirty="0" smtClean="0">
                <a:latin typeface="黑体" panose="02010609060101010101" pitchFamily="49" charset="-122"/>
                <a:ea typeface="黑体" panose="02010609060101010101" pitchFamily="49" charset="-122"/>
              </a:rPr>
              <a:t>   </a:t>
            </a:r>
            <a:r>
              <a:rPr lang="zh-CN" altLang="zh-CN" sz="2800" dirty="0" smtClean="0">
                <a:latin typeface="黑体" panose="02010609060101010101" pitchFamily="49" charset="-122"/>
                <a:ea typeface="黑体" panose="02010609060101010101" pitchFamily="49" charset="-122"/>
              </a:rPr>
              <a:t>在</a:t>
            </a:r>
            <a:r>
              <a:rPr lang="zh-CN" altLang="zh-CN" sz="2800" dirty="0">
                <a:latin typeface="黑体" panose="02010609060101010101" pitchFamily="49" charset="-122"/>
                <a:ea typeface="黑体" panose="02010609060101010101" pitchFamily="49" charset="-122"/>
              </a:rPr>
              <a:t>中国共产党艰难成长的历史上，</a:t>
            </a:r>
            <a:r>
              <a:rPr lang="en-US" altLang="zh-CN" sz="2800" dirty="0">
                <a:solidFill>
                  <a:srgbClr val="0000FF"/>
                </a:solidFill>
                <a:latin typeface="黑体" panose="02010609060101010101" pitchFamily="49" charset="-122"/>
                <a:ea typeface="黑体" panose="02010609060101010101" pitchFamily="49" charset="-122"/>
              </a:rPr>
              <a:t>1941</a:t>
            </a:r>
            <a:r>
              <a:rPr lang="zh-CN" altLang="zh-CN" sz="2800" dirty="0">
                <a:solidFill>
                  <a:srgbClr val="0000FF"/>
                </a:solidFill>
                <a:latin typeface="黑体" panose="02010609060101010101" pitchFamily="49" charset="-122"/>
                <a:ea typeface="黑体" panose="02010609060101010101" pitchFamily="49" charset="-122"/>
              </a:rPr>
              <a:t>年</a:t>
            </a:r>
            <a:r>
              <a:rPr lang="zh-CN" altLang="zh-CN" sz="2800" dirty="0">
                <a:latin typeface="黑体" panose="02010609060101010101" pitchFamily="49" charset="-122"/>
                <a:ea typeface="黑体" panose="02010609060101010101" pitchFamily="49" charset="-122"/>
              </a:rPr>
              <a:t>是个值得纪念的时期，在建党</a:t>
            </a:r>
            <a:r>
              <a:rPr lang="en-US" altLang="zh-CN" sz="2800" dirty="0">
                <a:latin typeface="黑体" panose="02010609060101010101" pitchFamily="49" charset="-122"/>
                <a:ea typeface="黑体" panose="02010609060101010101" pitchFamily="49" charset="-122"/>
              </a:rPr>
              <a:t>20</a:t>
            </a:r>
            <a:r>
              <a:rPr lang="zh-CN" altLang="zh-CN" sz="2800" dirty="0">
                <a:latin typeface="黑体" panose="02010609060101010101" pitchFamily="49" charset="-122"/>
                <a:ea typeface="黑体" panose="02010609060101010101" pitchFamily="49" charset="-122"/>
              </a:rPr>
              <a:t>周年的时候，毛泽东同志在革命圣地延安发起了著名的</a:t>
            </a:r>
            <a:r>
              <a:rPr lang="en-US" altLang="zh-CN" sz="2800" dirty="0">
                <a:solidFill>
                  <a:srgbClr val="0000FF"/>
                </a:solidFill>
                <a:latin typeface="黑体" panose="02010609060101010101" pitchFamily="49" charset="-122"/>
                <a:ea typeface="黑体" panose="02010609060101010101" pitchFamily="49" charset="-122"/>
              </a:rPr>
              <a:t>“</a:t>
            </a:r>
            <a:r>
              <a:rPr lang="zh-CN" altLang="zh-CN" sz="2800" dirty="0">
                <a:solidFill>
                  <a:srgbClr val="0000FF"/>
                </a:solidFill>
                <a:latin typeface="黑体" panose="02010609060101010101" pitchFamily="49" charset="-122"/>
                <a:ea typeface="黑体" panose="02010609060101010101" pitchFamily="49" charset="-122"/>
              </a:rPr>
              <a:t>延安整风运动</a:t>
            </a:r>
            <a:r>
              <a:rPr lang="en-US" altLang="zh-CN" sz="2800" dirty="0">
                <a:solidFill>
                  <a:srgbClr val="0000FF"/>
                </a:solidFill>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，对机械教条地对待马列主义，理论脱离实际，曾给党的革命事业带来极大损失的“左右倾机会主义”进行了彻底清算。在这次“整风运动”中，</a:t>
            </a:r>
            <a:r>
              <a:rPr lang="zh-CN" altLang="zh-CN" sz="2800" dirty="0">
                <a:solidFill>
                  <a:srgbClr val="0000FF"/>
                </a:solidFill>
                <a:latin typeface="黑体" panose="02010609060101010101" pitchFamily="49" charset="-122"/>
                <a:ea typeface="黑体" panose="02010609060101010101" pitchFamily="49" charset="-122"/>
              </a:rPr>
              <a:t>毛泽东同志作了三个报告：即《整顿党的作风》《反对党八股》《改造我们的学习》，其中影响最大的是《改造我们的学习》</a:t>
            </a:r>
            <a:r>
              <a:rPr lang="zh-CN" altLang="zh-CN" sz="3200" b="1" dirty="0">
                <a:solidFill>
                  <a:srgbClr val="0000FF"/>
                </a:solidFill>
                <a:latin typeface="黑体" panose="02010609060101010101" pitchFamily="49" charset="-122"/>
                <a:ea typeface="黑体" panose="02010609060101010101" pitchFamily="49" charset="-122"/>
              </a:rPr>
              <a:t>。</a:t>
            </a:r>
          </a:p>
        </p:txBody>
      </p:sp>
      <p:pic>
        <p:nvPicPr>
          <p:cNvPr id="4" name="图片 3" descr="logo2"/>
          <p:cNvPicPr>
            <a:picLocks noChangeAspect="1"/>
          </p:cNvPicPr>
          <p:nvPr/>
        </p:nvPicPr>
        <p:blipFill>
          <a:blip r:embed="rId2" cstate="print"/>
          <a:stretch>
            <a:fillRect/>
          </a:stretch>
        </p:blipFill>
        <p:spPr>
          <a:xfrm>
            <a:off x="191135" y="116205"/>
            <a:ext cx="1501140" cy="397510"/>
          </a:xfrm>
          <a:prstGeom prst="rect">
            <a:avLst/>
          </a:prstGeom>
        </p:spPr>
      </p:pic>
      <p:pic>
        <p:nvPicPr>
          <p:cNvPr id="5" name="图片 4" descr="abf26f314e9817d4f19fa34975c4525"/>
          <p:cNvPicPr>
            <a:picLocks noChangeAspect="1"/>
          </p:cNvPicPr>
          <p:nvPr/>
        </p:nvPicPr>
        <p:blipFill>
          <a:blip r:embed="rId3" cstate="print"/>
          <a:stretch>
            <a:fillRect/>
          </a:stretch>
        </p:blipFill>
        <p:spPr>
          <a:xfrm>
            <a:off x="10400030" y="6292852"/>
            <a:ext cx="1626871" cy="424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p:cNvSpPr>
            <a:spLocks noGrp="1"/>
          </p:cNvSpPr>
          <p:nvPr>
            <p:ph type="title" idx="4294967295"/>
          </p:nvPr>
        </p:nvSpPr>
        <p:spPr/>
        <p:txBody>
          <a:bodyPr lIns="91440" tIns="45720" rIns="91440" bIns="45720" anchor="ctr" anchorCtr="0"/>
          <a:lstStyle/>
          <a:p>
            <a:r>
              <a:rPr lang="zh-CN" altLang="en-US" sz="4800" dirty="0" smtClean="0">
                <a:solidFill>
                  <a:srgbClr val="0000FF"/>
                </a:solidFill>
                <a:latin typeface="黑体" panose="02010609060101010101" pitchFamily="49" charset="-122"/>
                <a:ea typeface="黑体" panose="02010609060101010101" pitchFamily="49" charset="-122"/>
              </a:rPr>
              <a:t>标题含义</a:t>
            </a:r>
            <a:endParaRPr lang="zh-CN" altLang="zh-CN" sz="4800" dirty="0">
              <a:solidFill>
                <a:srgbClr val="0000FF"/>
              </a:solidFill>
              <a:latin typeface="黑体" panose="02010609060101010101" pitchFamily="49" charset="-122"/>
              <a:ea typeface="黑体" panose="02010609060101010101" pitchFamily="49" charset="-122"/>
            </a:endParaRPr>
          </a:p>
        </p:txBody>
      </p:sp>
      <p:sp>
        <p:nvSpPr>
          <p:cNvPr id="36866" name="文本框 1"/>
          <p:cNvSpPr txBox="1"/>
          <p:nvPr/>
        </p:nvSpPr>
        <p:spPr>
          <a:xfrm>
            <a:off x="4655840" y="1268179"/>
            <a:ext cx="3456384" cy="646331"/>
          </a:xfrm>
          <a:prstGeom prst="rect">
            <a:avLst/>
          </a:prstGeom>
          <a:noFill/>
          <a:ln w="9525">
            <a:noFill/>
          </a:ln>
        </p:spPr>
        <p:txBody>
          <a:bodyPr wrap="square" anchor="t" anchorCtr="0">
            <a:spAutoFit/>
          </a:bodyPr>
          <a:lstStyle/>
          <a:p>
            <a:r>
              <a:rPr lang="zh-CN" altLang="en-US" sz="3600" dirty="0" smtClean="0">
                <a:solidFill>
                  <a:srgbClr val="FF0000"/>
                </a:solidFill>
                <a:latin typeface="黑体" panose="02010609060101010101" pitchFamily="49" charset="-122"/>
                <a:ea typeface="黑体" panose="02010609060101010101" pitchFamily="49" charset="-122"/>
              </a:rPr>
              <a:t>改造我们的学习</a:t>
            </a:r>
            <a:endParaRPr lang="en-US" altLang="zh-CN" sz="3600" dirty="0">
              <a:solidFill>
                <a:srgbClr val="FF0000"/>
              </a:solidFill>
              <a:latin typeface="黑体" panose="02010609060101010101" pitchFamily="49" charset="-122"/>
              <a:ea typeface="黑体" panose="02010609060101010101" pitchFamily="49" charset="-122"/>
            </a:endParaRPr>
          </a:p>
        </p:txBody>
      </p:sp>
      <p:sp>
        <p:nvSpPr>
          <p:cNvPr id="36867" name="矩形 7"/>
          <p:cNvSpPr/>
          <p:nvPr/>
        </p:nvSpPr>
        <p:spPr>
          <a:xfrm>
            <a:off x="941705" y="1591343"/>
            <a:ext cx="11136560" cy="4741811"/>
          </a:xfrm>
          <a:prstGeom prst="rect">
            <a:avLst/>
          </a:prstGeom>
          <a:noFill/>
          <a:ln w="9525">
            <a:noFill/>
          </a:ln>
        </p:spPr>
        <p:txBody>
          <a:bodyPr wrap="square" anchor="t" anchorCtr="0">
            <a:spAutoFit/>
          </a:bodyPr>
          <a:lstStyle/>
          <a:p>
            <a:pPr fontAlgn="auto">
              <a:lnSpc>
                <a:spcPct val="120000"/>
              </a:lnSpc>
              <a:spcAft>
                <a:spcPts val="800"/>
              </a:spcAft>
            </a:pPr>
            <a:endParaRPr lang="en-US" altLang="zh-CN" sz="2800" dirty="0" smtClean="0">
              <a:latin typeface="黑体" panose="02010609060101010101" pitchFamily="49" charset="-122"/>
              <a:ea typeface="黑体" panose="02010609060101010101" pitchFamily="49" charset="-122"/>
            </a:endParaRPr>
          </a:p>
          <a:p>
            <a:pPr fontAlgn="auto">
              <a:lnSpc>
                <a:spcPct val="120000"/>
              </a:lnSpc>
              <a:spcAft>
                <a:spcPts val="800"/>
              </a:spcAft>
            </a:pPr>
            <a:r>
              <a:rPr lang="en-US" altLang="zh-CN" sz="2800" dirty="0">
                <a:latin typeface="黑体" panose="02010609060101010101" pitchFamily="49" charset="-122"/>
                <a:ea typeface="黑体" panose="02010609060101010101" pitchFamily="49" charset="-122"/>
              </a:rPr>
              <a:t> </a:t>
            </a:r>
            <a:r>
              <a:rPr lang="en-US" altLang="zh-CN" sz="2800" dirty="0" smtClean="0">
                <a:latin typeface="黑体" panose="02010609060101010101" pitchFamily="49" charset="-122"/>
                <a:ea typeface="黑体" panose="02010609060101010101" pitchFamily="49" charset="-122"/>
              </a:rPr>
              <a:t> </a:t>
            </a:r>
            <a:r>
              <a:rPr lang="zh-CN" altLang="en-US" sz="2800" u="sng" dirty="0" smtClean="0">
                <a:solidFill>
                  <a:srgbClr val="7030A0"/>
                </a:solidFill>
                <a:latin typeface="黑体" panose="02010609060101010101" pitchFamily="49" charset="-122"/>
                <a:ea typeface="黑体" panose="02010609060101010101" pitchFamily="49" charset="-122"/>
              </a:rPr>
              <a:t>“</a:t>
            </a:r>
            <a:r>
              <a:rPr lang="zh-CN" altLang="zh-CN" sz="2800" u="sng" dirty="0" smtClean="0">
                <a:solidFill>
                  <a:srgbClr val="7030A0"/>
                </a:solidFill>
                <a:latin typeface="黑体" panose="02010609060101010101" pitchFamily="49" charset="-122"/>
                <a:ea typeface="黑体" panose="02010609060101010101" pitchFamily="49" charset="-122"/>
              </a:rPr>
              <a:t>我</a:t>
            </a:r>
            <a:r>
              <a:rPr lang="zh-CN" altLang="zh-CN" sz="2800" u="sng" dirty="0">
                <a:solidFill>
                  <a:srgbClr val="7030A0"/>
                </a:solidFill>
                <a:latin typeface="黑体" panose="02010609060101010101" pitchFamily="49" charset="-122"/>
                <a:ea typeface="黑体" panose="02010609060101010101" pitchFamily="49" charset="-122"/>
              </a:rPr>
              <a:t>主张将我们全党的学习方法和学习制度改造</a:t>
            </a:r>
            <a:r>
              <a:rPr lang="zh-CN" altLang="zh-CN" sz="2800" u="sng" dirty="0" smtClean="0">
                <a:solidFill>
                  <a:srgbClr val="7030A0"/>
                </a:solidFill>
                <a:latin typeface="黑体" panose="02010609060101010101" pitchFamily="49" charset="-122"/>
                <a:ea typeface="黑体" panose="02010609060101010101" pitchFamily="49" charset="-122"/>
              </a:rPr>
              <a:t>一</a:t>
            </a:r>
            <a:r>
              <a:rPr lang="zh-CN" altLang="en-US" sz="2800" u="sng" dirty="0" smtClean="0">
                <a:solidFill>
                  <a:srgbClr val="7030A0"/>
                </a:solidFill>
                <a:latin typeface="黑体" panose="02010609060101010101" pitchFamily="49" charset="-122"/>
                <a:ea typeface="黑体" panose="02010609060101010101" pitchFamily="49" charset="-122"/>
              </a:rPr>
              <a:t>下”</a:t>
            </a:r>
            <a:endParaRPr lang="en-US" altLang="zh-CN" sz="2800" u="sng" spc="100" dirty="0">
              <a:ln w="3175">
                <a:noFill/>
                <a:prstDash val="dash"/>
              </a:ln>
              <a:solidFill>
                <a:srgbClr val="7030A0"/>
              </a:solidFill>
              <a:latin typeface="黑体" panose="02010609060101010101" pitchFamily="49" charset="-122"/>
              <a:ea typeface="黑体" panose="02010609060101010101" pitchFamily="49" charset="-122"/>
              <a:cs typeface="微软雅黑" panose="020B0503020204020204" pitchFamily="34" charset="-122"/>
            </a:endParaRPr>
          </a:p>
          <a:p>
            <a:pPr fontAlgn="auto">
              <a:lnSpc>
                <a:spcPct val="120000"/>
              </a:lnSpc>
              <a:spcAft>
                <a:spcPts val="800"/>
              </a:spcAft>
            </a:pPr>
            <a:r>
              <a:rPr lang="zh-CN" altLang="en-US" sz="2800" spc="100" dirty="0" smtClean="0">
                <a:ln w="3175">
                  <a:noFill/>
                  <a:prstDash val="dash"/>
                </a:ln>
                <a:solidFill>
                  <a:srgbClr val="0000FF"/>
                </a:solidFill>
                <a:latin typeface="黑体" panose="02010609060101010101" pitchFamily="49" charset="-122"/>
                <a:ea typeface="黑体" panose="02010609060101010101" pitchFamily="49" charset="-122"/>
                <a:cs typeface="微软雅黑" panose="020B0503020204020204" pitchFamily="34" charset="-122"/>
              </a:rPr>
              <a:t>①“我们”</a:t>
            </a:r>
            <a:r>
              <a:rPr lang="zh-CN" altLang="en-US" sz="2800" spc="100" dirty="0" smtClean="0">
                <a:ln w="3175">
                  <a:noFill/>
                  <a:prstDash val="dash"/>
                </a:ln>
                <a:solidFill>
                  <a:schemeClr val="dk1">
                    <a:lumMod val="75000"/>
                    <a:lumOff val="25000"/>
                  </a:schemeClr>
                </a:solidFill>
                <a:latin typeface="黑体" panose="02010609060101010101" pitchFamily="49" charset="-122"/>
                <a:ea typeface="黑体" panose="02010609060101010101" pitchFamily="49" charset="-122"/>
                <a:cs typeface="微软雅黑" panose="020B0503020204020204" pitchFamily="34" charset="-122"/>
              </a:rPr>
              <a:t>指全党的同志，特别是党的干部。</a:t>
            </a:r>
            <a:endParaRPr lang="en-US" altLang="zh-CN" sz="2800" spc="100" dirty="0" smtClean="0">
              <a:ln w="3175">
                <a:noFill/>
                <a:prstDash val="dash"/>
              </a:ln>
              <a:solidFill>
                <a:schemeClr val="dk1">
                  <a:lumMod val="75000"/>
                  <a:lumOff val="25000"/>
                </a:schemeClr>
              </a:solidFill>
              <a:latin typeface="黑体" panose="02010609060101010101" pitchFamily="49" charset="-122"/>
              <a:ea typeface="黑体" panose="02010609060101010101" pitchFamily="49" charset="-122"/>
              <a:cs typeface="微软雅黑" panose="020B0503020204020204" pitchFamily="34" charset="-122"/>
            </a:endParaRPr>
          </a:p>
          <a:p>
            <a:pPr fontAlgn="auto">
              <a:lnSpc>
                <a:spcPct val="120000"/>
              </a:lnSpc>
              <a:spcAft>
                <a:spcPts val="800"/>
              </a:spcAft>
            </a:pPr>
            <a:r>
              <a:rPr lang="zh-CN" altLang="en-US" sz="2800" spc="100" dirty="0" smtClean="0">
                <a:ln w="3175">
                  <a:noFill/>
                  <a:prstDash val="dash"/>
                </a:ln>
                <a:solidFill>
                  <a:srgbClr val="0000FF"/>
                </a:solidFill>
                <a:latin typeface="黑体" panose="02010609060101010101" pitchFamily="49" charset="-122"/>
                <a:ea typeface="黑体" panose="02010609060101010101" pitchFamily="49" charset="-122"/>
                <a:cs typeface="微软雅黑" panose="020B0503020204020204" pitchFamily="34" charset="-122"/>
              </a:rPr>
              <a:t>②“学习”</a:t>
            </a:r>
            <a:r>
              <a:rPr lang="zh-CN" altLang="en-US" sz="2800" spc="100" dirty="0" smtClean="0">
                <a:ln w="3175">
                  <a:noFill/>
                  <a:prstDash val="dash"/>
                </a:ln>
                <a:solidFill>
                  <a:schemeClr val="dk1">
                    <a:lumMod val="75000"/>
                    <a:lumOff val="25000"/>
                  </a:schemeClr>
                </a:solidFill>
                <a:latin typeface="黑体" panose="02010609060101010101" pitchFamily="49" charset="-122"/>
                <a:ea typeface="黑体" panose="02010609060101010101" pitchFamily="49" charset="-122"/>
                <a:cs typeface="微软雅黑" panose="020B0503020204020204" pitchFamily="34" charset="-122"/>
              </a:rPr>
              <a:t>指</a:t>
            </a:r>
            <a:r>
              <a:rPr lang="zh-CN" altLang="zh-CN" sz="2800" spc="100" dirty="0">
                <a:ln w="3175">
                  <a:noFill/>
                  <a:prstDash val="dash"/>
                </a:ln>
                <a:solidFill>
                  <a:schemeClr val="dk1">
                    <a:lumMod val="75000"/>
                    <a:lumOff val="25000"/>
                  </a:schemeClr>
                </a:solidFill>
                <a:latin typeface="黑体" panose="02010609060101010101" pitchFamily="49" charset="-122"/>
                <a:ea typeface="黑体" panose="02010609060101010101" pitchFamily="49" charset="-122"/>
                <a:cs typeface="微软雅黑" panose="020B0503020204020204" pitchFamily="34" charset="-122"/>
              </a:rPr>
              <a:t>全党的学习方法和学习制度</a:t>
            </a:r>
            <a:r>
              <a:rPr lang="zh-CN" altLang="en-US" sz="2800" spc="100" dirty="0" smtClean="0">
                <a:ln w="3175">
                  <a:noFill/>
                  <a:prstDash val="dash"/>
                </a:ln>
                <a:solidFill>
                  <a:schemeClr val="dk1">
                    <a:lumMod val="75000"/>
                    <a:lumOff val="25000"/>
                  </a:schemeClr>
                </a:solidFill>
                <a:latin typeface="黑体" panose="02010609060101010101" pitchFamily="49" charset="-122"/>
                <a:ea typeface="黑体" panose="02010609060101010101" pitchFamily="49" charset="-122"/>
                <a:cs typeface="微软雅黑" panose="020B0503020204020204" pitchFamily="34" charset="-122"/>
              </a:rPr>
              <a:t>，特别是指对马克思列宁主义的学习。</a:t>
            </a:r>
            <a:endParaRPr lang="en-US" altLang="zh-CN" sz="2800" spc="100" dirty="0" smtClean="0">
              <a:ln w="3175">
                <a:noFill/>
                <a:prstDash val="dash"/>
              </a:ln>
              <a:solidFill>
                <a:schemeClr val="dk1">
                  <a:lumMod val="75000"/>
                  <a:lumOff val="25000"/>
                </a:schemeClr>
              </a:solidFill>
              <a:latin typeface="黑体" panose="02010609060101010101" pitchFamily="49" charset="-122"/>
              <a:ea typeface="黑体" panose="02010609060101010101" pitchFamily="49" charset="-122"/>
              <a:cs typeface="微软雅黑" panose="020B0503020204020204" pitchFamily="34" charset="-122"/>
            </a:endParaRPr>
          </a:p>
          <a:p>
            <a:pPr fontAlgn="auto">
              <a:lnSpc>
                <a:spcPct val="120000"/>
              </a:lnSpc>
              <a:spcAft>
                <a:spcPts val="800"/>
              </a:spcAft>
            </a:pPr>
            <a:r>
              <a:rPr lang="zh-CN" altLang="en-US" sz="2800" u="sng" spc="100" dirty="0" smtClean="0">
                <a:ln w="3175">
                  <a:noFill/>
                  <a:prstDash val="dash"/>
                </a:ln>
                <a:solidFill>
                  <a:srgbClr val="7030A0"/>
                </a:solidFill>
                <a:latin typeface="黑体" panose="02010609060101010101" pitchFamily="49" charset="-122"/>
                <a:ea typeface="黑体" panose="02010609060101010101" pitchFamily="49" charset="-122"/>
                <a:cs typeface="微软雅黑" panose="020B0503020204020204" pitchFamily="34" charset="-122"/>
              </a:rPr>
              <a:t>“中国共产党的二十年，就是</a:t>
            </a:r>
            <a:r>
              <a:rPr lang="zh-CN" altLang="zh-CN" sz="2800" u="sng" dirty="0" smtClean="0">
                <a:solidFill>
                  <a:srgbClr val="7030A0"/>
                </a:solidFill>
                <a:latin typeface="黑体" panose="02010609060101010101" pitchFamily="49" charset="-122"/>
                <a:ea typeface="黑体" panose="02010609060101010101" pitchFamily="49" charset="-122"/>
              </a:rPr>
              <a:t>马克思列宁主义</a:t>
            </a:r>
            <a:r>
              <a:rPr lang="zh-CN" altLang="zh-CN" sz="2800" u="sng" dirty="0">
                <a:solidFill>
                  <a:srgbClr val="7030A0"/>
                </a:solidFill>
                <a:latin typeface="黑体" panose="02010609060101010101" pitchFamily="49" charset="-122"/>
                <a:ea typeface="黑体" panose="02010609060101010101" pitchFamily="49" charset="-122"/>
              </a:rPr>
              <a:t>的普遍真理和中国革命的具体</a:t>
            </a:r>
            <a:r>
              <a:rPr lang="zh-CN" altLang="en-US" sz="2800" u="sng" dirty="0">
                <a:solidFill>
                  <a:srgbClr val="7030A0"/>
                </a:solidFill>
                <a:latin typeface="黑体" panose="02010609060101010101" pitchFamily="49" charset="-122"/>
                <a:ea typeface="黑体" panose="02010609060101010101" pitchFamily="49" charset="-122"/>
              </a:rPr>
              <a:t>实践</a:t>
            </a:r>
            <a:r>
              <a:rPr lang="zh-CN" altLang="zh-CN" sz="2800" u="sng" dirty="0">
                <a:solidFill>
                  <a:srgbClr val="7030A0"/>
                </a:solidFill>
                <a:latin typeface="黑体" panose="02010609060101010101" pitchFamily="49" charset="-122"/>
                <a:ea typeface="黑体" panose="02010609060101010101" pitchFamily="49" charset="-122"/>
              </a:rPr>
              <a:t>日益</a:t>
            </a:r>
            <a:r>
              <a:rPr lang="zh-CN" altLang="zh-CN" sz="2800" u="sng" dirty="0">
                <a:solidFill>
                  <a:srgbClr val="FF0000"/>
                </a:solidFill>
                <a:latin typeface="黑体" panose="02010609060101010101" pitchFamily="49" charset="-122"/>
                <a:ea typeface="黑体" panose="02010609060101010101" pitchFamily="49" charset="-122"/>
              </a:rPr>
              <a:t>结合</a:t>
            </a:r>
            <a:r>
              <a:rPr lang="zh-CN" altLang="zh-CN" sz="2800" u="sng" dirty="0">
                <a:solidFill>
                  <a:srgbClr val="7030A0"/>
                </a:solidFill>
                <a:latin typeface="黑体" panose="02010609060101010101" pitchFamily="49" charset="-122"/>
                <a:ea typeface="黑体" panose="02010609060101010101" pitchFamily="49" charset="-122"/>
              </a:rPr>
              <a:t>的二十年</a:t>
            </a:r>
            <a:r>
              <a:rPr lang="zh-CN" altLang="en-US" sz="2800" u="sng" spc="100" dirty="0" smtClean="0">
                <a:ln w="3175">
                  <a:noFill/>
                  <a:prstDash val="dash"/>
                </a:ln>
                <a:solidFill>
                  <a:srgbClr val="7030A0"/>
                </a:solidFill>
                <a:latin typeface="黑体" panose="02010609060101010101" pitchFamily="49" charset="-122"/>
                <a:ea typeface="黑体" panose="02010609060101010101" pitchFamily="49" charset="-122"/>
                <a:cs typeface="微软雅黑" panose="020B0503020204020204" pitchFamily="34" charset="-122"/>
              </a:rPr>
              <a:t>”</a:t>
            </a:r>
            <a:endParaRPr lang="en-US" altLang="zh-CN" sz="2800" u="sng" spc="100" dirty="0" smtClean="0">
              <a:ln w="3175">
                <a:noFill/>
                <a:prstDash val="dash"/>
              </a:ln>
              <a:solidFill>
                <a:srgbClr val="7030A0"/>
              </a:solidFill>
              <a:latin typeface="黑体" panose="02010609060101010101" pitchFamily="49" charset="-122"/>
              <a:ea typeface="黑体" panose="02010609060101010101" pitchFamily="49" charset="-122"/>
              <a:cs typeface="微软雅黑" panose="020B0503020204020204" pitchFamily="34" charset="-122"/>
            </a:endParaRPr>
          </a:p>
          <a:p>
            <a:pPr fontAlgn="auto">
              <a:lnSpc>
                <a:spcPct val="120000"/>
              </a:lnSpc>
              <a:spcAft>
                <a:spcPts val="800"/>
              </a:spcAft>
            </a:pPr>
            <a:r>
              <a:rPr lang="zh-CN" altLang="en-US" sz="2800" spc="100" dirty="0" smtClean="0">
                <a:ln w="3175">
                  <a:noFill/>
                  <a:prstDash val="dash"/>
                </a:ln>
                <a:solidFill>
                  <a:srgbClr val="0000FF"/>
                </a:solidFill>
                <a:latin typeface="黑体" panose="02010609060101010101" pitchFamily="49" charset="-122"/>
                <a:ea typeface="黑体" panose="02010609060101010101" pitchFamily="49" charset="-122"/>
                <a:cs typeface="微软雅黑" panose="020B0503020204020204" pitchFamily="34" charset="-122"/>
              </a:rPr>
              <a:t>③“改造”的核心是</a:t>
            </a:r>
            <a:r>
              <a:rPr lang="zh-CN" altLang="en-US" sz="2800" spc="100" dirty="0" smtClean="0">
                <a:ln w="3175">
                  <a:noFill/>
                  <a:prstDash val="dash"/>
                </a:ln>
                <a:solidFill>
                  <a:schemeClr val="tx1"/>
                </a:solidFill>
                <a:latin typeface="黑体" panose="02010609060101010101" pitchFamily="49" charset="-122"/>
                <a:ea typeface="黑体" panose="02010609060101010101" pitchFamily="49" charset="-122"/>
                <a:cs typeface="微软雅黑" panose="020B0503020204020204" pitchFamily="34" charset="-122"/>
              </a:rPr>
              <a:t>马克思列宁主义真理和中国革命实践要相结合</a:t>
            </a:r>
            <a:endParaRPr lang="zh-CN" altLang="en-US" sz="2800" spc="100" dirty="0">
              <a:ln w="3175">
                <a:noFill/>
                <a:prstDash val="dash"/>
              </a:ln>
              <a:solidFill>
                <a:schemeClr val="tx1"/>
              </a:solidFill>
              <a:latin typeface="黑体" panose="02010609060101010101" pitchFamily="49" charset="-122"/>
              <a:ea typeface="黑体" panose="02010609060101010101" pitchFamily="49" charset="-122"/>
              <a:cs typeface="微软雅黑" panose="020B0503020204020204" pitchFamily="34" charset="-122"/>
            </a:endParaRPr>
          </a:p>
        </p:txBody>
      </p:sp>
      <p:pic>
        <p:nvPicPr>
          <p:cNvPr id="4" name="图片 3" descr="logo2"/>
          <p:cNvPicPr>
            <a:picLocks noChangeAspect="1"/>
          </p:cNvPicPr>
          <p:nvPr/>
        </p:nvPicPr>
        <p:blipFill>
          <a:blip r:embed="rId2" cstate="print"/>
          <a:stretch>
            <a:fillRect/>
          </a:stretch>
        </p:blipFill>
        <p:spPr>
          <a:xfrm>
            <a:off x="191135" y="116205"/>
            <a:ext cx="1501140" cy="397510"/>
          </a:xfrm>
          <a:prstGeom prst="rect">
            <a:avLst/>
          </a:prstGeom>
        </p:spPr>
      </p:pic>
      <p:pic>
        <p:nvPicPr>
          <p:cNvPr id="5" name="图片 4" descr="abf26f314e9817d4f19fa34975c4525"/>
          <p:cNvPicPr>
            <a:picLocks noChangeAspect="1"/>
          </p:cNvPicPr>
          <p:nvPr/>
        </p:nvPicPr>
        <p:blipFill>
          <a:blip r:embed="rId3" cstate="print"/>
          <a:stretch>
            <a:fillRect/>
          </a:stretch>
        </p:blipFill>
        <p:spPr>
          <a:xfrm>
            <a:off x="10400030" y="6292852"/>
            <a:ext cx="1626871" cy="424815"/>
          </a:xfrm>
          <a:prstGeom prst="rect">
            <a:avLst/>
          </a:prstGeom>
        </p:spPr>
      </p:pic>
      <p:cxnSp>
        <p:nvCxnSpPr>
          <p:cNvPr id="3" name="直接箭头连接符 2"/>
          <p:cNvCxnSpPr/>
          <p:nvPr/>
        </p:nvCxnSpPr>
        <p:spPr>
          <a:xfrm flipH="1">
            <a:off x="4367808" y="1914508"/>
            <a:ext cx="1584176" cy="362364"/>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a:off x="6352756" y="1807658"/>
            <a:ext cx="1170192" cy="576064"/>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3"/>
          <p:cNvSpPr>
            <a:spLocks noGrp="1"/>
          </p:cNvSpPr>
          <p:nvPr>
            <p:ph type="title" idx="4294967295"/>
          </p:nvPr>
        </p:nvSpPr>
        <p:spPr/>
        <p:txBody>
          <a:bodyPr lIns="91440" tIns="45720" rIns="91440" bIns="45720" anchor="ctr" anchorCtr="0"/>
          <a:lstStyle/>
          <a:p>
            <a:r>
              <a:rPr lang="zh-CN" altLang="en-US" sz="4800" dirty="0" smtClean="0">
                <a:solidFill>
                  <a:srgbClr val="0000FF"/>
                </a:solidFill>
                <a:latin typeface="黑体" panose="02010609060101010101" pitchFamily="49" charset="-122"/>
                <a:ea typeface="黑体" panose="02010609060101010101" pitchFamily="49" charset="-122"/>
              </a:rPr>
              <a:t>学习任务一：理清行文思路</a:t>
            </a:r>
            <a:endParaRPr lang="zh-CN" altLang="zh-CN" sz="4800" dirty="0">
              <a:solidFill>
                <a:srgbClr val="0000FF"/>
              </a:solidFill>
              <a:latin typeface="黑体" panose="02010609060101010101" pitchFamily="49" charset="-122"/>
              <a:ea typeface="黑体" panose="02010609060101010101" pitchFamily="49" charset="-122"/>
            </a:endParaRPr>
          </a:p>
        </p:txBody>
      </p:sp>
      <p:sp>
        <p:nvSpPr>
          <p:cNvPr id="36867" name="矩形 7"/>
          <p:cNvSpPr/>
          <p:nvPr/>
        </p:nvSpPr>
        <p:spPr>
          <a:xfrm>
            <a:off x="407368" y="1772816"/>
            <a:ext cx="11305256" cy="2123658"/>
          </a:xfrm>
          <a:prstGeom prst="rect">
            <a:avLst/>
          </a:prstGeom>
          <a:noFill/>
          <a:ln w="9525">
            <a:noFill/>
          </a:ln>
        </p:spPr>
        <p:txBody>
          <a:bodyPr wrap="square" anchor="t" anchorCtr="0">
            <a:spAutoFit/>
          </a:bodyPr>
          <a:lstStyle/>
          <a:p>
            <a:pPr>
              <a:lnSpc>
                <a:spcPct val="150000"/>
              </a:lnSpc>
            </a:pPr>
            <a:r>
              <a:rPr lang="en-US" altLang="zh-CN" sz="3200" b="1" dirty="0" smtClean="0">
                <a:latin typeface="黑体" panose="02010609060101010101" pitchFamily="49" charset="-122"/>
                <a:ea typeface="黑体" panose="02010609060101010101" pitchFamily="49" charset="-122"/>
              </a:rPr>
              <a:t>   </a:t>
            </a:r>
            <a:r>
              <a:rPr lang="en-US" altLang="zh-CN" sz="2800" dirty="0">
                <a:latin typeface="黑体" panose="02010609060101010101" pitchFamily="49" charset="-122"/>
                <a:ea typeface="黑体" panose="02010609060101010101" pitchFamily="49" charset="-122"/>
              </a:rPr>
              <a:t>1.</a:t>
            </a:r>
            <a:r>
              <a:rPr lang="zh-CN" altLang="zh-CN" sz="2800" dirty="0">
                <a:latin typeface="黑体" panose="02010609060101010101" pitchFamily="49" charset="-122"/>
                <a:ea typeface="黑体" panose="02010609060101010101" pitchFamily="49" charset="-122"/>
              </a:rPr>
              <a:t>本文脉络分明</a:t>
            </a:r>
            <a:r>
              <a:rPr lang="en-US" altLang="zh-CN"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除了使用小标题以外</a:t>
            </a:r>
            <a:r>
              <a:rPr lang="en-US" altLang="zh-CN"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还有许多显示作者思路的句子</a:t>
            </a:r>
            <a:r>
              <a:rPr lang="en-US" altLang="zh-CN"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请关注每部分的开头、结尾、表示逻辑顺序的序号等，快速理清文章行文思路</a:t>
            </a:r>
          </a:p>
        </p:txBody>
      </p:sp>
      <p:pic>
        <p:nvPicPr>
          <p:cNvPr id="4" name="图片 3" descr="logo2"/>
          <p:cNvPicPr>
            <a:picLocks noChangeAspect="1"/>
          </p:cNvPicPr>
          <p:nvPr/>
        </p:nvPicPr>
        <p:blipFill>
          <a:blip r:embed="rId2" cstate="print"/>
          <a:stretch>
            <a:fillRect/>
          </a:stretch>
        </p:blipFill>
        <p:spPr>
          <a:xfrm>
            <a:off x="191135" y="116205"/>
            <a:ext cx="1501140" cy="397510"/>
          </a:xfrm>
          <a:prstGeom prst="rect">
            <a:avLst/>
          </a:prstGeom>
        </p:spPr>
      </p:pic>
      <p:pic>
        <p:nvPicPr>
          <p:cNvPr id="5" name="图片 4" descr="abf26f314e9817d4f19fa34975c4525"/>
          <p:cNvPicPr>
            <a:picLocks noChangeAspect="1"/>
          </p:cNvPicPr>
          <p:nvPr/>
        </p:nvPicPr>
        <p:blipFill>
          <a:blip r:embed="rId3" cstate="print"/>
          <a:stretch>
            <a:fillRect/>
          </a:stretch>
        </p:blipFill>
        <p:spPr>
          <a:xfrm>
            <a:off x="10400030" y="6292852"/>
            <a:ext cx="1626871" cy="424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E7E6E6"/>
      </a:dk2>
      <a:lt2>
        <a:srgbClr val="44546A"/>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2741</Words>
  <Application>Microsoft Office PowerPoint</Application>
  <PresentationFormat>自定义</PresentationFormat>
  <Paragraphs>297</Paragraphs>
  <Slides>38</Slides>
  <Notes>0</Notes>
  <HiddenSlides>0</HiddenSlides>
  <MMClips>0</MMClips>
  <ScaleCrop>false</ScaleCrop>
  <HeadingPairs>
    <vt:vector size="4" baseType="variant">
      <vt:variant>
        <vt:lpstr>主题</vt:lpstr>
      </vt:variant>
      <vt:variant>
        <vt:i4>2</vt:i4>
      </vt:variant>
      <vt:variant>
        <vt:lpstr>幻灯片标题</vt:lpstr>
      </vt:variant>
      <vt:variant>
        <vt:i4>38</vt:i4>
      </vt:variant>
    </vt:vector>
  </HeadingPairs>
  <TitlesOfParts>
    <vt:vector size="40" baseType="lpstr">
      <vt:lpstr>默认设计模板</vt:lpstr>
      <vt:lpstr>1_默认设计模板</vt:lpstr>
      <vt:lpstr>高二—人教版选择性必修中册—语文—第一单元 </vt:lpstr>
      <vt:lpstr>改造我们的学习</vt:lpstr>
      <vt:lpstr>《改造我们的学习》  </vt:lpstr>
      <vt:lpstr>学习任务</vt:lpstr>
      <vt:lpstr>高二—人教版选择性必修中册—语文—第一单元 </vt:lpstr>
      <vt:lpstr>高二—人教版选择性必修中册—语文—第一单元 </vt:lpstr>
      <vt:lpstr>写作背景</vt:lpstr>
      <vt:lpstr>标题含义</vt:lpstr>
      <vt:lpstr>学习任务一：理清行文思路</vt:lpstr>
      <vt:lpstr>PowerPoint 演示文稿</vt:lpstr>
      <vt:lpstr>PowerPoint 演示文稿</vt:lpstr>
      <vt:lpstr>PowerPoint 演示文稿</vt:lpstr>
      <vt:lpstr>学习任务一：理清行文思路</vt:lpstr>
      <vt:lpstr>学习任务二：分析论证逻辑</vt:lpstr>
      <vt:lpstr>（一）回顾历程，总结经验，肯定成绩 </vt:lpstr>
      <vt:lpstr>（二）分析存在的缺点及其危害 </vt:lpstr>
      <vt:lpstr>PowerPoint 演示文稿</vt:lpstr>
      <vt:lpstr>（三）对照两种不同的学习态度</vt:lpstr>
      <vt:lpstr>（四）提出改造学习的建议 </vt:lpstr>
      <vt:lpstr>学习任务二：分析论证逻辑</vt:lpstr>
      <vt:lpstr>学习任务三：学习论证方法</vt:lpstr>
      <vt:lpstr>学习任务三：学习论证方法</vt:lpstr>
      <vt:lpstr>学习任务三：学习论证方法</vt:lpstr>
      <vt:lpstr>学习任务三：学习论证方法</vt:lpstr>
      <vt:lpstr>学习任务三：学习论证方法</vt:lpstr>
      <vt:lpstr>课文小结</vt:lpstr>
      <vt:lpstr>PowerPoint 演示文稿</vt:lpstr>
      <vt:lpstr>寄    语</vt:lpstr>
      <vt:lpstr>高二—人教版选择性必修中册—语文—第一单元 </vt:lpstr>
      <vt:lpstr>高二—人教版选择性必修中册—语文—第一单元 </vt:lpstr>
      <vt:lpstr>《改造我们的学习》答疑</vt:lpstr>
      <vt:lpstr>《改造我们的学习》答疑</vt:lpstr>
      <vt:lpstr>《改造我们的学习》答疑</vt:lpstr>
      <vt:lpstr>《改造我们的学习》答疑</vt:lpstr>
      <vt:lpstr>《改造我们的学习》答疑</vt:lpstr>
      <vt:lpstr>PowerPoint 演示文稿</vt:lpstr>
      <vt:lpstr>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PPT制作规范（请在此模板按如下格式制作教案）</dc:title>
  <dc:creator>Lenovo</dc:creator>
  <cp:lastModifiedBy>China</cp:lastModifiedBy>
  <cp:revision>201</cp:revision>
  <dcterms:created xsi:type="dcterms:W3CDTF">2021-05-24T02:27:00Z</dcterms:created>
  <dcterms:modified xsi:type="dcterms:W3CDTF">2022-07-08T08:55:15Z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ICV">
    <vt:lpwstr>F1F87CF7C6C34B45B99789180DB19C73</vt:lpwstr>
  </property>
</Properties>
</file>