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36"/>
  </p:notesMasterIdLst>
  <p:sldIdLst>
    <p:sldId id="1082" r:id="rId3"/>
    <p:sldId id="1093" r:id="rId4"/>
    <p:sldId id="1250" r:id="rId5"/>
    <p:sldId id="1251" r:id="rId6"/>
    <p:sldId id="1252" r:id="rId7"/>
    <p:sldId id="1253" r:id="rId8"/>
    <p:sldId id="1254" r:id="rId9"/>
    <p:sldId id="1255" r:id="rId10"/>
    <p:sldId id="1256" r:id="rId11"/>
    <p:sldId id="1257" r:id="rId12"/>
    <p:sldId id="1284" r:id="rId13"/>
    <p:sldId id="1285" r:id="rId14"/>
    <p:sldId id="1286" r:id="rId15"/>
    <p:sldId id="1287" r:id="rId16"/>
    <p:sldId id="1258" r:id="rId17"/>
    <p:sldId id="1259" r:id="rId18"/>
    <p:sldId id="1260" r:id="rId19"/>
    <p:sldId id="1261" r:id="rId20"/>
    <p:sldId id="1281" r:id="rId21"/>
    <p:sldId id="1276" r:id="rId22"/>
    <p:sldId id="1277" r:id="rId23"/>
    <p:sldId id="1262" r:id="rId24"/>
    <p:sldId id="1279" r:id="rId25"/>
    <p:sldId id="1280" r:id="rId26"/>
    <p:sldId id="1263" r:id="rId27"/>
    <p:sldId id="1184" r:id="rId28"/>
    <p:sldId id="1268" r:id="rId29"/>
    <p:sldId id="1171" r:id="rId30"/>
    <p:sldId id="1269" r:id="rId31"/>
    <p:sldId id="1271" r:id="rId32"/>
    <p:sldId id="1272" r:id="rId33"/>
    <p:sldId id="1273" r:id="rId34"/>
    <p:sldId id="1238" r:id="rId35"/>
  </p:sldIdLst>
  <p:sldSz cx="12192000" cy="6858000"/>
  <p:notesSz cx="6858000" cy="9144000"/>
  <p:custDataLst>
    <p:tags r:id="rId37"/>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rgbClr val="000000"/>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rgbClr val="000000"/>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Tx/>
      <a:buNone/>
      <a:defRPr sz="1800" b="0" i="0" u="none" kern="1200" baseline="0">
        <a:solidFill>
          <a:srgbClr val="000000"/>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rgbClr val="000000"/>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Tx/>
      <a:buNone/>
      <a:defRPr sz="1800" b="0" i="0" u="none" kern="1200" baseline="0">
        <a:solidFill>
          <a:srgbClr val="000000"/>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Tx/>
      <a:buNone/>
      <a:defRPr sz="1800" b="0" i="0" u="none" kern="1200" baseline="0">
        <a:solidFill>
          <a:srgbClr val="000000"/>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Tx/>
      <a:buNone/>
      <a:defRPr sz="1800" b="0" i="0" u="none" kern="1200" baseline="0">
        <a:solidFill>
          <a:srgbClr val="000000"/>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Tx/>
      <a:buNone/>
      <a:defRPr sz="1800" b="0" i="0" u="none" kern="1200" baseline="0">
        <a:solidFill>
          <a:srgbClr val="000000"/>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Tx/>
      <a:buNone/>
      <a:defRPr sz="1800" b="0" i="0" u="none" kern="1200" baseline="0">
        <a:solidFill>
          <a:srgbClr val="000000"/>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59">
          <p15:clr>
            <a:srgbClr val="A4A3A4"/>
          </p15:clr>
        </p15:guide>
        <p15:guide id="2" pos="378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nlihoo@163.com" initials="s" lastIdx="5" clrIdx="0"/>
  <p:cmAuthor id="2" name="yu jingxi" initials="yj" lastIdx="5"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6600"/>
    <a:srgbClr val="2D61B7"/>
    <a:srgbClr val="333399"/>
    <a:srgbClr val="F6CD59"/>
    <a:srgbClr val="EEEEEE"/>
    <a:srgbClr val="1674CE"/>
    <a:srgbClr val="FF6600"/>
    <a:srgbClr val="FF5050"/>
    <a:srgbClr val="0B6E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931" autoAdjust="0"/>
  </p:normalViewPr>
  <p:slideViewPr>
    <p:cSldViewPr showGuides="1">
      <p:cViewPr varScale="1">
        <p:scale>
          <a:sx n="71" d="100"/>
          <a:sy n="71" d="100"/>
        </p:scale>
        <p:origin x="389" y="62"/>
      </p:cViewPr>
      <p:guideLst>
        <p:guide orient="horz" pos="2159"/>
        <p:guide pos="378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accent6_2#1">
  <dgm:title val=""/>
  <dgm:desc val=""/>
  <dgm:catLst>
    <dgm:cat type="accent6" pri="11200"/>
  </dgm:catLst>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C2B5AD67-B938-461C-AE85-97FD49DA178E}" type="doc">
      <dgm:prSet loTypeId="urn:microsoft.com/office/officeart/2005/8/layout/hierarchy1#1" loCatId="hierarchy" qsTypeId="urn:microsoft.com/office/officeart/2005/8/quickstyle/simple1#1" qsCatId="simple" csTypeId="urn:microsoft.com/office/officeart/2005/8/colors/accent6_2#1" csCatId="accent6" phldr="1"/>
      <dgm:spPr/>
      <dgm:t>
        <a:bodyPr/>
        <a:lstStyle/>
        <a:p>
          <a:endParaRPr lang="zh-CN" altLang="en-US"/>
        </a:p>
      </dgm:t>
    </dgm:pt>
    <dgm:pt modelId="{CDA182FE-3DE2-4391-84EE-5ABB4931ED1D}">
      <dgm:prSet phldrT="[文本]" custT="1"/>
      <dgm:spPr/>
      <dgm:t>
        <a:bodyPr/>
        <a:lstStyle/>
        <a:p>
          <a:pPr algn="l"/>
          <a:r>
            <a:rPr lang="zh-CN" altLang="en-US" sz="2400" b="0" dirty="0">
              <a:latin typeface="宋体" panose="02010600030101010101" pitchFamily="2" charset="-122"/>
              <a:ea typeface="宋体" panose="02010600030101010101" pitchFamily="2" charset="-122"/>
            </a:rPr>
            <a:t>检验真理的标准只能是社会实践</a:t>
          </a:r>
        </a:p>
      </dgm:t>
    </dgm:pt>
    <dgm:pt modelId="{1BC2C366-B6A1-4AC1-9BB2-819B26212189}" type="parTrans" cxnId="{9BAC17F6-1B8B-49E5-A679-95392A971919}">
      <dgm:prSet/>
      <dgm:spPr/>
      <dgm:t>
        <a:bodyPr/>
        <a:lstStyle/>
        <a:p>
          <a:endParaRPr lang="zh-CN" altLang="en-US"/>
        </a:p>
      </dgm:t>
    </dgm:pt>
    <dgm:pt modelId="{A469A20C-F9F1-4B8B-8E48-328B562C1D6C}" type="sibTrans" cxnId="{9BAC17F6-1B8B-49E5-A679-95392A971919}">
      <dgm:prSet/>
      <dgm:spPr/>
      <dgm:t>
        <a:bodyPr/>
        <a:lstStyle/>
        <a:p>
          <a:endParaRPr lang="zh-CN" altLang="en-US"/>
        </a:p>
      </dgm:t>
    </dgm:pt>
    <dgm:pt modelId="{DB14523C-ABBE-491B-BD48-1E6A5AF45619}">
      <dgm:prSet phldrT="[文本]" custT="1"/>
      <dgm:spPr/>
      <dgm:t>
        <a:bodyPr/>
        <a:lstStyle/>
        <a:p>
          <a:pPr algn="l"/>
          <a:r>
            <a:rPr lang="zh-CN" altLang="en-US" sz="2400" dirty="0">
              <a:latin typeface="宋体" panose="02010600030101010101" pitchFamily="2" charset="-122"/>
              <a:ea typeface="宋体" panose="02010600030101010101" pitchFamily="2" charset="-122"/>
            </a:rPr>
            <a:t>一个理论，是否正确反映了客观实际，是不是真理，只能靠社会实践来检验</a:t>
          </a:r>
          <a:endParaRPr lang="zh-CN" altLang="en-US" sz="2400" dirty="0"/>
        </a:p>
      </dgm:t>
    </dgm:pt>
    <dgm:pt modelId="{346325DF-BA78-4CFD-83EF-9513036D6008}" type="parTrans" cxnId="{943BC34F-6C87-46D9-9CE0-EE547B7E4859}">
      <dgm:prSet/>
      <dgm:spPr/>
      <dgm:t>
        <a:bodyPr/>
        <a:lstStyle/>
        <a:p>
          <a:endParaRPr lang="zh-CN" altLang="en-US"/>
        </a:p>
      </dgm:t>
    </dgm:pt>
    <dgm:pt modelId="{D2453A5B-7297-45EF-B36E-7003003A8C94}" type="sibTrans" cxnId="{943BC34F-6C87-46D9-9CE0-EE547B7E4859}">
      <dgm:prSet/>
      <dgm:spPr/>
      <dgm:t>
        <a:bodyPr/>
        <a:lstStyle/>
        <a:p>
          <a:endParaRPr lang="zh-CN" altLang="en-US"/>
        </a:p>
      </dgm:t>
    </dgm:pt>
    <dgm:pt modelId="{55664677-2DDA-477B-BAED-AE925BF6BC79}">
      <dgm:prSet phldrT="[文本]" custT="1"/>
      <dgm:spPr/>
      <dgm:t>
        <a:bodyPr/>
        <a:lstStyle/>
        <a:p>
          <a:pPr algn="l"/>
          <a:r>
            <a:rPr lang="zh-CN" altLang="zh-CN" sz="2400" dirty="0">
              <a:latin typeface="宋体" panose="02010600030101010101" pitchFamily="2" charset="-122"/>
              <a:ea typeface="宋体" panose="02010600030101010101" pitchFamily="2" charset="-122"/>
            </a:rPr>
            <a:t>经典理论文献《马克思恩格斯选集》</a:t>
          </a:r>
          <a:endParaRPr lang="zh-CN" altLang="en-US" sz="2400" dirty="0">
            <a:latin typeface="宋体" panose="02010600030101010101" pitchFamily="2" charset="-122"/>
            <a:ea typeface="宋体" panose="02010600030101010101" pitchFamily="2" charset="-122"/>
          </a:endParaRPr>
        </a:p>
      </dgm:t>
    </dgm:pt>
    <dgm:pt modelId="{6078A108-CE44-43EC-8B97-F3C08EAD7F5E}" type="parTrans" cxnId="{A2031EFF-06D4-4BA5-BFE1-4CF7B40C5577}">
      <dgm:prSet/>
      <dgm:spPr/>
      <dgm:t>
        <a:bodyPr/>
        <a:lstStyle/>
        <a:p>
          <a:endParaRPr lang="zh-CN" altLang="en-US"/>
        </a:p>
      </dgm:t>
    </dgm:pt>
    <dgm:pt modelId="{741869D6-0648-47A4-A62B-60C06C5781EC}" type="sibTrans" cxnId="{A2031EFF-06D4-4BA5-BFE1-4CF7B40C5577}">
      <dgm:prSet/>
      <dgm:spPr/>
      <dgm:t>
        <a:bodyPr/>
        <a:lstStyle/>
        <a:p>
          <a:endParaRPr lang="zh-CN" altLang="en-US"/>
        </a:p>
      </dgm:t>
    </dgm:pt>
    <dgm:pt modelId="{DF1EE302-905E-4D9B-8180-6AFF91192DD3}">
      <dgm:prSet phldrT="[文本]" custT="1"/>
      <dgm:spPr/>
      <dgm:t>
        <a:bodyPr/>
        <a:lstStyle/>
        <a:p>
          <a:pPr algn="l"/>
          <a:r>
            <a:rPr lang="zh-CN" altLang="en-US" sz="2400" dirty="0">
              <a:latin typeface="宋体" panose="02010600030101010101" pitchFamily="2" charset="-122"/>
              <a:ea typeface="宋体" panose="02010600030101010101" pitchFamily="2" charset="-122"/>
            </a:rPr>
            <a:t>检验真理的标准只有一个，就是千百万人民的社会实践</a:t>
          </a:r>
        </a:p>
      </dgm:t>
    </dgm:pt>
    <dgm:pt modelId="{ED1197A2-69BA-488B-A3AE-08A370F16A87}" type="parTrans" cxnId="{B4A9F422-3ECF-4760-B994-4276D67398A5}">
      <dgm:prSet/>
      <dgm:spPr/>
      <dgm:t>
        <a:bodyPr/>
        <a:lstStyle/>
        <a:p>
          <a:endParaRPr lang="zh-CN" altLang="en-US"/>
        </a:p>
      </dgm:t>
    </dgm:pt>
    <dgm:pt modelId="{FEAF0BEE-7A9A-4B84-8F78-5B0CC580A5EA}" type="sibTrans" cxnId="{B4A9F422-3ECF-4760-B994-4276D67398A5}">
      <dgm:prSet/>
      <dgm:spPr/>
      <dgm:t>
        <a:bodyPr/>
        <a:lstStyle/>
        <a:p>
          <a:endParaRPr lang="zh-CN" altLang="en-US"/>
        </a:p>
      </dgm:t>
    </dgm:pt>
    <dgm:pt modelId="{256DEC81-97BE-4632-BF5F-092710DC6BC0}">
      <dgm:prSet phldrT="[文本]" custT="1"/>
      <dgm:spPr/>
      <dgm:t>
        <a:bodyPr/>
        <a:lstStyle/>
        <a:p>
          <a:pPr algn="l"/>
          <a:r>
            <a:rPr lang="zh-CN" altLang="zh-CN" sz="2400" dirty="0">
              <a:latin typeface="宋体" panose="02010600030101010101" pitchFamily="2" charset="-122"/>
              <a:ea typeface="宋体" panose="02010600030101010101" pitchFamily="2" charset="-122"/>
            </a:rPr>
            <a:t>马克思</a:t>
          </a:r>
          <a:r>
            <a:rPr lang="zh-CN" altLang="en-US" sz="2400" dirty="0">
              <a:latin typeface="宋体" panose="02010600030101010101" pitchFamily="2" charset="-122"/>
              <a:ea typeface="宋体" panose="02010600030101010101" pitchFamily="2" charset="-122"/>
            </a:rPr>
            <a:t>主义被承认为真理、国际共产主义运动史和中国革命实践</a:t>
          </a:r>
        </a:p>
      </dgm:t>
    </dgm:pt>
    <dgm:pt modelId="{1FBF42A8-10D5-40A2-B0C0-C5360D317688}" type="parTrans" cxnId="{B80AC520-A14F-4A60-B1C2-2C3DDB9D3078}">
      <dgm:prSet/>
      <dgm:spPr/>
      <dgm:t>
        <a:bodyPr/>
        <a:lstStyle/>
        <a:p>
          <a:endParaRPr lang="zh-CN" altLang="en-US"/>
        </a:p>
      </dgm:t>
    </dgm:pt>
    <dgm:pt modelId="{2D98B3D4-4EC1-49DA-8662-6142DEE3DC26}" type="sibTrans" cxnId="{B80AC520-A14F-4A60-B1C2-2C3DDB9D3078}">
      <dgm:prSet/>
      <dgm:spPr/>
      <dgm:t>
        <a:bodyPr/>
        <a:lstStyle/>
        <a:p>
          <a:endParaRPr lang="zh-CN" altLang="en-US"/>
        </a:p>
      </dgm:t>
    </dgm:pt>
    <dgm:pt modelId="{572504B0-661F-4576-9A5A-9739F756D60E}">
      <dgm:prSet custT="1"/>
      <dgm:spPr/>
      <dgm:t>
        <a:bodyPr/>
        <a:lstStyle/>
        <a:p>
          <a:pPr algn="l"/>
          <a:r>
            <a:rPr lang="zh-CN" altLang="en-US" sz="2400" dirty="0">
              <a:latin typeface="宋体" panose="02010600030101010101" pitchFamily="2" charset="-122"/>
              <a:ea typeface="宋体" panose="02010600030101010101" pitchFamily="2" charset="-122"/>
            </a:rPr>
            <a:t>只有实践，才能够完成检验真理的任务</a:t>
          </a:r>
        </a:p>
      </dgm:t>
    </dgm:pt>
    <dgm:pt modelId="{211BD466-2040-4DFC-81D4-01526BA2D0D9}" type="parTrans" cxnId="{54C94395-A5AD-489B-80C7-83852075BD2E}">
      <dgm:prSet/>
      <dgm:spPr/>
      <dgm:t>
        <a:bodyPr/>
        <a:lstStyle/>
        <a:p>
          <a:endParaRPr lang="zh-CN" altLang="en-US"/>
        </a:p>
      </dgm:t>
    </dgm:pt>
    <dgm:pt modelId="{BF1639AC-EC69-40C7-9AD3-465B6B5DFC21}" type="sibTrans" cxnId="{54C94395-A5AD-489B-80C7-83852075BD2E}">
      <dgm:prSet/>
      <dgm:spPr/>
      <dgm:t>
        <a:bodyPr/>
        <a:lstStyle/>
        <a:p>
          <a:endParaRPr lang="zh-CN" altLang="en-US"/>
        </a:p>
      </dgm:t>
    </dgm:pt>
    <dgm:pt modelId="{DB2633DA-2EA2-4C13-B09A-51C98551D116}">
      <dgm:prSet custT="1"/>
      <dgm:spPr/>
      <dgm:t>
        <a:bodyPr/>
        <a:lstStyle/>
        <a:p>
          <a:pPr algn="l"/>
          <a:r>
            <a:rPr lang="zh-CN" altLang="en-US" sz="2400" dirty="0">
              <a:latin typeface="宋体" panose="02010600030101010101" pitchFamily="2" charset="-122"/>
              <a:ea typeface="宋体" panose="02010600030101010101" pitchFamily="2" charset="-122"/>
            </a:rPr>
            <a:t>实践不仅是检验真理的标准，而且是唯一的标准。</a:t>
          </a:r>
        </a:p>
      </dgm:t>
    </dgm:pt>
    <dgm:pt modelId="{F1AAAD07-0EA8-4699-940C-E2A6220AB7E6}" type="parTrans" cxnId="{E20D9068-0250-4A4B-8467-2F640D1F729E}">
      <dgm:prSet/>
      <dgm:spPr/>
      <dgm:t>
        <a:bodyPr/>
        <a:lstStyle/>
        <a:p>
          <a:endParaRPr lang="zh-CN" altLang="en-US"/>
        </a:p>
      </dgm:t>
    </dgm:pt>
    <dgm:pt modelId="{66BFCFE0-4280-4891-9413-5FD2C2E75116}" type="sibTrans" cxnId="{E20D9068-0250-4A4B-8467-2F640D1F729E}">
      <dgm:prSet/>
      <dgm:spPr/>
      <dgm:t>
        <a:bodyPr/>
        <a:lstStyle/>
        <a:p>
          <a:endParaRPr lang="zh-CN" altLang="en-US"/>
        </a:p>
      </dgm:t>
    </dgm:pt>
    <dgm:pt modelId="{21648EFD-D4EF-4AB7-A076-80EA2BE9678D}">
      <dgm:prSet custT="1"/>
      <dgm:spPr/>
      <dgm:t>
        <a:bodyPr/>
        <a:lstStyle/>
        <a:p>
          <a:pPr algn="l"/>
          <a:r>
            <a:rPr lang="zh-CN" altLang="zh-CN" sz="2400" dirty="0">
              <a:latin typeface="宋体" panose="02010600030101010101" pitchFamily="2" charset="-122"/>
              <a:ea typeface="宋体" panose="02010600030101010101" pitchFamily="2" charset="-122"/>
            </a:rPr>
            <a:t>毛</a:t>
          </a:r>
          <a:r>
            <a:rPr lang="zh-CN" altLang="en-US" sz="2400" dirty="0">
              <a:latin typeface="宋体" panose="02010600030101010101" pitchFamily="2" charset="-122"/>
              <a:ea typeface="宋体" panose="02010600030101010101" pitchFamily="2" charset="-122"/>
            </a:rPr>
            <a:t>主席的观点</a:t>
          </a:r>
        </a:p>
      </dgm:t>
    </dgm:pt>
    <dgm:pt modelId="{5AA5A9BF-B52E-4379-8AD9-C53878FCBE3A}" type="parTrans" cxnId="{97C1F412-4F4A-4B06-8117-623B97A9BC67}">
      <dgm:prSet/>
      <dgm:spPr/>
      <dgm:t>
        <a:bodyPr/>
        <a:lstStyle/>
        <a:p>
          <a:endParaRPr lang="zh-CN" altLang="en-US"/>
        </a:p>
      </dgm:t>
    </dgm:pt>
    <dgm:pt modelId="{0987B618-7ABD-4F8B-9914-D02FD3F70B5C}" type="sibTrans" cxnId="{97C1F412-4F4A-4B06-8117-623B97A9BC67}">
      <dgm:prSet/>
      <dgm:spPr/>
      <dgm:t>
        <a:bodyPr/>
        <a:lstStyle/>
        <a:p>
          <a:endParaRPr lang="zh-CN" altLang="en-US"/>
        </a:p>
      </dgm:t>
    </dgm:pt>
    <dgm:pt modelId="{764575AE-74C2-4BB9-B511-F19F50B786E0}">
      <dgm:prSet custT="1"/>
      <dgm:spPr/>
      <dgm:t>
        <a:bodyPr/>
        <a:lstStyle/>
        <a:p>
          <a:pPr algn="l"/>
          <a:r>
            <a:rPr lang="zh-CN" altLang="zh-CN" sz="2400" dirty="0">
              <a:latin typeface="宋体" panose="02010600030101010101" pitchFamily="2" charset="-122"/>
              <a:ea typeface="宋体" panose="02010600030101010101" pitchFamily="2" charset="-122"/>
            </a:rPr>
            <a:t>门捷列夫制定元素周期表、哥白尼的太阳系学说</a:t>
          </a:r>
          <a:endParaRPr lang="zh-CN" altLang="en-US" sz="2400" dirty="0">
            <a:latin typeface="宋体" panose="02010600030101010101" pitchFamily="2" charset="-122"/>
            <a:ea typeface="宋体" panose="02010600030101010101" pitchFamily="2" charset="-122"/>
          </a:endParaRPr>
        </a:p>
      </dgm:t>
    </dgm:pt>
    <dgm:pt modelId="{03F7794D-C787-4A01-B838-D5E33DB37260}" type="parTrans" cxnId="{2AE624D3-03A3-4851-9F13-B11635A98B51}">
      <dgm:prSet/>
      <dgm:spPr/>
      <dgm:t>
        <a:bodyPr/>
        <a:lstStyle/>
        <a:p>
          <a:endParaRPr lang="zh-CN" altLang="en-US"/>
        </a:p>
      </dgm:t>
    </dgm:pt>
    <dgm:pt modelId="{800D6A62-69B5-4A1B-9B1C-085DE48DA4FA}" type="sibTrans" cxnId="{2AE624D3-03A3-4851-9F13-B11635A98B51}">
      <dgm:prSet/>
      <dgm:spPr/>
      <dgm:t>
        <a:bodyPr/>
        <a:lstStyle/>
        <a:p>
          <a:endParaRPr lang="zh-CN" altLang="en-US"/>
        </a:p>
      </dgm:t>
    </dgm:pt>
    <dgm:pt modelId="{FB26616B-F2B5-464F-93B9-4FD21A899350}" type="pres">
      <dgm:prSet presAssocID="{C2B5AD67-B938-461C-AE85-97FD49DA178E}" presName="hierChild1" presStyleCnt="0">
        <dgm:presLayoutVars>
          <dgm:chPref val="1"/>
          <dgm:dir/>
          <dgm:animOne val="branch"/>
          <dgm:animLvl val="lvl"/>
          <dgm:resizeHandles/>
        </dgm:presLayoutVars>
      </dgm:prSet>
      <dgm:spPr/>
    </dgm:pt>
    <dgm:pt modelId="{0F8BCAED-ACB5-4158-9A05-183C8298406E}" type="pres">
      <dgm:prSet presAssocID="{CDA182FE-3DE2-4391-84EE-5ABB4931ED1D}" presName="hierRoot1" presStyleCnt="0"/>
      <dgm:spPr/>
    </dgm:pt>
    <dgm:pt modelId="{2FEC08B0-EF06-47EA-9775-9FF719F7FA28}" type="pres">
      <dgm:prSet presAssocID="{CDA182FE-3DE2-4391-84EE-5ABB4931ED1D}" presName="composite" presStyleCnt="0"/>
      <dgm:spPr/>
    </dgm:pt>
    <dgm:pt modelId="{C1A88781-A903-4B77-8F70-C96952AB03DB}" type="pres">
      <dgm:prSet presAssocID="{CDA182FE-3DE2-4391-84EE-5ABB4931ED1D}" presName="background" presStyleLbl="node0" presStyleIdx="0" presStyleCnt="1"/>
      <dgm:spPr/>
    </dgm:pt>
    <dgm:pt modelId="{844444FF-EB02-4280-91B0-8DF6AE316552}" type="pres">
      <dgm:prSet presAssocID="{CDA182FE-3DE2-4391-84EE-5ABB4931ED1D}" presName="text" presStyleLbl="fgAcc0" presStyleIdx="0" presStyleCnt="1" custScaleX="151143" custScaleY="138082">
        <dgm:presLayoutVars>
          <dgm:chPref val="3"/>
        </dgm:presLayoutVars>
      </dgm:prSet>
      <dgm:spPr/>
    </dgm:pt>
    <dgm:pt modelId="{2091F1EF-A2C1-41C9-BC7A-E7CF466BDB27}" type="pres">
      <dgm:prSet presAssocID="{CDA182FE-3DE2-4391-84EE-5ABB4931ED1D}" presName="hierChild2" presStyleCnt="0"/>
      <dgm:spPr/>
    </dgm:pt>
    <dgm:pt modelId="{2740AC12-FE53-4E66-B52A-3167E410D27C}" type="pres">
      <dgm:prSet presAssocID="{346325DF-BA78-4CFD-83EF-9513036D6008}" presName="Name10" presStyleLbl="parChTrans1D2" presStyleIdx="0" presStyleCnt="4"/>
      <dgm:spPr/>
    </dgm:pt>
    <dgm:pt modelId="{B50089B9-02D2-4618-8DF3-01989DD7D1AF}" type="pres">
      <dgm:prSet presAssocID="{DB14523C-ABBE-491B-BD48-1E6A5AF45619}" presName="hierRoot2" presStyleCnt="0"/>
      <dgm:spPr/>
    </dgm:pt>
    <dgm:pt modelId="{0CB4499F-E98E-41B7-8AB7-BD7A2D894AC7}" type="pres">
      <dgm:prSet presAssocID="{DB14523C-ABBE-491B-BD48-1E6A5AF45619}" presName="composite2" presStyleCnt="0"/>
      <dgm:spPr/>
    </dgm:pt>
    <dgm:pt modelId="{27675505-24F6-48DC-AC2A-2267028F4A2E}" type="pres">
      <dgm:prSet presAssocID="{DB14523C-ABBE-491B-BD48-1E6A5AF45619}" presName="background2" presStyleLbl="node2" presStyleIdx="0" presStyleCnt="4"/>
      <dgm:spPr/>
    </dgm:pt>
    <dgm:pt modelId="{8AAB0677-8E58-447D-88E7-84596008A549}" type="pres">
      <dgm:prSet presAssocID="{DB14523C-ABBE-491B-BD48-1E6A5AF45619}" presName="text2" presStyleLbl="fgAcc2" presStyleIdx="0" presStyleCnt="4" custScaleX="192079" custScaleY="168812">
        <dgm:presLayoutVars>
          <dgm:chPref val="3"/>
        </dgm:presLayoutVars>
      </dgm:prSet>
      <dgm:spPr/>
    </dgm:pt>
    <dgm:pt modelId="{ACF50862-2E0C-43D2-B1CC-4DF6287E1433}" type="pres">
      <dgm:prSet presAssocID="{DB14523C-ABBE-491B-BD48-1E6A5AF45619}" presName="hierChild3" presStyleCnt="0"/>
      <dgm:spPr/>
    </dgm:pt>
    <dgm:pt modelId="{E0FD963B-0AE0-4793-8637-67B3C2D9D25B}" type="pres">
      <dgm:prSet presAssocID="{6078A108-CE44-43EC-8B97-F3C08EAD7F5E}" presName="Name17" presStyleLbl="parChTrans1D3" presStyleIdx="0" presStyleCnt="4"/>
      <dgm:spPr/>
    </dgm:pt>
    <dgm:pt modelId="{C7E6382F-2571-420B-BF44-B159BBAE307B}" type="pres">
      <dgm:prSet presAssocID="{55664677-2DDA-477B-BAED-AE925BF6BC79}" presName="hierRoot3" presStyleCnt="0"/>
      <dgm:spPr/>
    </dgm:pt>
    <dgm:pt modelId="{668BDC6C-A4E9-472E-9DF5-19957232D06C}" type="pres">
      <dgm:prSet presAssocID="{55664677-2DDA-477B-BAED-AE925BF6BC79}" presName="composite3" presStyleCnt="0"/>
      <dgm:spPr/>
    </dgm:pt>
    <dgm:pt modelId="{60DDA661-EDD4-4192-96FD-52919E72D5B1}" type="pres">
      <dgm:prSet presAssocID="{55664677-2DDA-477B-BAED-AE925BF6BC79}" presName="background3" presStyleLbl="node3" presStyleIdx="0" presStyleCnt="4"/>
      <dgm:spPr/>
    </dgm:pt>
    <dgm:pt modelId="{6EEBB296-E0E5-4E72-A81B-ACA7126BC528}" type="pres">
      <dgm:prSet presAssocID="{55664677-2DDA-477B-BAED-AE925BF6BC79}" presName="text3" presStyleLbl="fgAcc3" presStyleIdx="0" presStyleCnt="4" custScaleX="143160" custScaleY="163412">
        <dgm:presLayoutVars>
          <dgm:chPref val="3"/>
        </dgm:presLayoutVars>
      </dgm:prSet>
      <dgm:spPr/>
    </dgm:pt>
    <dgm:pt modelId="{19BE3AD0-9206-4970-A3CF-BC42F9689774}" type="pres">
      <dgm:prSet presAssocID="{55664677-2DDA-477B-BAED-AE925BF6BC79}" presName="hierChild4" presStyleCnt="0"/>
      <dgm:spPr/>
    </dgm:pt>
    <dgm:pt modelId="{B284EA4D-7A79-4FFA-9615-A72624028449}" type="pres">
      <dgm:prSet presAssocID="{F1AAAD07-0EA8-4699-940C-E2A6220AB7E6}" presName="Name10" presStyleLbl="parChTrans1D2" presStyleIdx="1" presStyleCnt="4"/>
      <dgm:spPr/>
    </dgm:pt>
    <dgm:pt modelId="{7BE3D90B-E8DA-4E5A-B5D4-E5EBA408759B}" type="pres">
      <dgm:prSet presAssocID="{DB2633DA-2EA2-4C13-B09A-51C98551D116}" presName="hierRoot2" presStyleCnt="0"/>
      <dgm:spPr/>
    </dgm:pt>
    <dgm:pt modelId="{3BC87766-4997-4761-B745-A9202D4C2EDB}" type="pres">
      <dgm:prSet presAssocID="{DB2633DA-2EA2-4C13-B09A-51C98551D116}" presName="composite2" presStyleCnt="0"/>
      <dgm:spPr/>
    </dgm:pt>
    <dgm:pt modelId="{FE0BF414-F5A9-4093-AC84-C56E30E812FB}" type="pres">
      <dgm:prSet presAssocID="{DB2633DA-2EA2-4C13-B09A-51C98551D116}" presName="background2" presStyleLbl="node2" presStyleIdx="1" presStyleCnt="4"/>
      <dgm:spPr/>
    </dgm:pt>
    <dgm:pt modelId="{2CA80B33-9A14-49FF-AEF9-EE8F306588D3}" type="pres">
      <dgm:prSet presAssocID="{DB2633DA-2EA2-4C13-B09A-51C98551D116}" presName="text2" presStyleLbl="fgAcc2" presStyleIdx="1" presStyleCnt="4" custScaleX="158066" custScaleY="169746">
        <dgm:presLayoutVars>
          <dgm:chPref val="3"/>
        </dgm:presLayoutVars>
      </dgm:prSet>
      <dgm:spPr/>
    </dgm:pt>
    <dgm:pt modelId="{1D994A94-671B-4A17-9F93-6FDF5A81F845}" type="pres">
      <dgm:prSet presAssocID="{DB2633DA-2EA2-4C13-B09A-51C98551D116}" presName="hierChild3" presStyleCnt="0"/>
      <dgm:spPr/>
    </dgm:pt>
    <dgm:pt modelId="{AD53E08B-62FF-4B3E-B051-D9A33D7B1B97}" type="pres">
      <dgm:prSet presAssocID="{5AA5A9BF-B52E-4379-8AD9-C53878FCBE3A}" presName="Name17" presStyleLbl="parChTrans1D3" presStyleIdx="1" presStyleCnt="4"/>
      <dgm:spPr/>
    </dgm:pt>
    <dgm:pt modelId="{D4E3F3DC-CD0A-4FBF-BD5F-68C41BA14C71}" type="pres">
      <dgm:prSet presAssocID="{21648EFD-D4EF-4AB7-A076-80EA2BE9678D}" presName="hierRoot3" presStyleCnt="0"/>
      <dgm:spPr/>
    </dgm:pt>
    <dgm:pt modelId="{50F7369A-3835-44A0-9813-4678D714F99D}" type="pres">
      <dgm:prSet presAssocID="{21648EFD-D4EF-4AB7-A076-80EA2BE9678D}" presName="composite3" presStyleCnt="0"/>
      <dgm:spPr/>
    </dgm:pt>
    <dgm:pt modelId="{46AEF42D-5B84-4B1B-A196-D243D38AFC58}" type="pres">
      <dgm:prSet presAssocID="{21648EFD-D4EF-4AB7-A076-80EA2BE9678D}" presName="background3" presStyleLbl="node3" presStyleIdx="1" presStyleCnt="4"/>
      <dgm:spPr/>
    </dgm:pt>
    <dgm:pt modelId="{C74DF573-DF5E-4E98-87BC-83BF67BEB1FD}" type="pres">
      <dgm:prSet presAssocID="{21648EFD-D4EF-4AB7-A076-80EA2BE9678D}" presName="text3" presStyleLbl="fgAcc3" presStyleIdx="1" presStyleCnt="4" custScaleY="140088">
        <dgm:presLayoutVars>
          <dgm:chPref val="3"/>
        </dgm:presLayoutVars>
      </dgm:prSet>
      <dgm:spPr/>
    </dgm:pt>
    <dgm:pt modelId="{A57FF166-8D1A-4301-AD16-E15262CC54D7}" type="pres">
      <dgm:prSet presAssocID="{21648EFD-D4EF-4AB7-A076-80EA2BE9678D}" presName="hierChild4" presStyleCnt="0"/>
      <dgm:spPr/>
    </dgm:pt>
    <dgm:pt modelId="{AFF9E21B-FF16-471C-B3FA-3D897FA3A9CC}" type="pres">
      <dgm:prSet presAssocID="{211BD466-2040-4DFC-81D4-01526BA2D0D9}" presName="Name10" presStyleLbl="parChTrans1D2" presStyleIdx="2" presStyleCnt="4"/>
      <dgm:spPr/>
    </dgm:pt>
    <dgm:pt modelId="{AD6BBA2E-94AD-48B2-B2EC-520B2BE4B23D}" type="pres">
      <dgm:prSet presAssocID="{572504B0-661F-4576-9A5A-9739F756D60E}" presName="hierRoot2" presStyleCnt="0"/>
      <dgm:spPr/>
    </dgm:pt>
    <dgm:pt modelId="{E4B695A4-E314-4102-9C9B-3FD9DDAB7835}" type="pres">
      <dgm:prSet presAssocID="{572504B0-661F-4576-9A5A-9739F756D60E}" presName="composite2" presStyleCnt="0"/>
      <dgm:spPr/>
    </dgm:pt>
    <dgm:pt modelId="{5B2DAD23-D17F-4C5F-9484-75B86398DA35}" type="pres">
      <dgm:prSet presAssocID="{572504B0-661F-4576-9A5A-9739F756D60E}" presName="background2" presStyleLbl="node2" presStyleIdx="2" presStyleCnt="4"/>
      <dgm:spPr/>
    </dgm:pt>
    <dgm:pt modelId="{B2736897-C051-4715-AF6C-FBAC91226EB0}" type="pres">
      <dgm:prSet presAssocID="{572504B0-661F-4576-9A5A-9739F756D60E}" presName="text2" presStyleLbl="fgAcc2" presStyleIdx="2" presStyleCnt="4" custScaleX="191931" custScaleY="166857">
        <dgm:presLayoutVars>
          <dgm:chPref val="3"/>
        </dgm:presLayoutVars>
      </dgm:prSet>
      <dgm:spPr/>
    </dgm:pt>
    <dgm:pt modelId="{5B32BF59-5D40-4DA7-8E19-86A23367ABDD}" type="pres">
      <dgm:prSet presAssocID="{572504B0-661F-4576-9A5A-9739F756D60E}" presName="hierChild3" presStyleCnt="0"/>
      <dgm:spPr/>
    </dgm:pt>
    <dgm:pt modelId="{D5025A0C-47C1-4749-A0C7-39F35A9C03DB}" type="pres">
      <dgm:prSet presAssocID="{03F7794D-C787-4A01-B838-D5E33DB37260}" presName="Name17" presStyleLbl="parChTrans1D3" presStyleIdx="2" presStyleCnt="4"/>
      <dgm:spPr/>
    </dgm:pt>
    <dgm:pt modelId="{E0BF0FF4-AD59-488C-B49B-3982EAB7F211}" type="pres">
      <dgm:prSet presAssocID="{764575AE-74C2-4BB9-B511-F19F50B786E0}" presName="hierRoot3" presStyleCnt="0"/>
      <dgm:spPr/>
    </dgm:pt>
    <dgm:pt modelId="{7A1F3CDB-A2C5-40F8-9975-E92552ACF4D3}" type="pres">
      <dgm:prSet presAssocID="{764575AE-74C2-4BB9-B511-F19F50B786E0}" presName="composite3" presStyleCnt="0"/>
      <dgm:spPr/>
    </dgm:pt>
    <dgm:pt modelId="{05D9077F-EB67-4972-95EF-C426DEFDC655}" type="pres">
      <dgm:prSet presAssocID="{764575AE-74C2-4BB9-B511-F19F50B786E0}" presName="background3" presStyleLbl="node3" presStyleIdx="2" presStyleCnt="4"/>
      <dgm:spPr/>
    </dgm:pt>
    <dgm:pt modelId="{4002517A-222A-4712-805C-B297668B1F6E}" type="pres">
      <dgm:prSet presAssocID="{764575AE-74C2-4BB9-B511-F19F50B786E0}" presName="text3" presStyleLbl="fgAcc3" presStyleIdx="2" presStyleCnt="4" custScaleX="182449" custScaleY="170099">
        <dgm:presLayoutVars>
          <dgm:chPref val="3"/>
        </dgm:presLayoutVars>
      </dgm:prSet>
      <dgm:spPr/>
    </dgm:pt>
    <dgm:pt modelId="{20B3AB47-6E89-4D81-BCBB-2FC6A7BCD19D}" type="pres">
      <dgm:prSet presAssocID="{764575AE-74C2-4BB9-B511-F19F50B786E0}" presName="hierChild4" presStyleCnt="0"/>
      <dgm:spPr/>
    </dgm:pt>
    <dgm:pt modelId="{D6E27C05-8B61-4126-AF16-69A0D4368448}" type="pres">
      <dgm:prSet presAssocID="{ED1197A2-69BA-488B-A3AE-08A370F16A87}" presName="Name10" presStyleLbl="parChTrans1D2" presStyleIdx="3" presStyleCnt="4"/>
      <dgm:spPr/>
    </dgm:pt>
    <dgm:pt modelId="{15D762F8-D302-4E14-98B9-845D9A885DD8}" type="pres">
      <dgm:prSet presAssocID="{DF1EE302-905E-4D9B-8180-6AFF91192DD3}" presName="hierRoot2" presStyleCnt="0"/>
      <dgm:spPr/>
    </dgm:pt>
    <dgm:pt modelId="{D392605F-5CA4-42DC-9357-B68933D3EE1F}" type="pres">
      <dgm:prSet presAssocID="{DF1EE302-905E-4D9B-8180-6AFF91192DD3}" presName="composite2" presStyleCnt="0"/>
      <dgm:spPr/>
    </dgm:pt>
    <dgm:pt modelId="{7C9A3E2B-7034-424A-AD00-4902F724C19D}" type="pres">
      <dgm:prSet presAssocID="{DF1EE302-905E-4D9B-8180-6AFF91192DD3}" presName="background2" presStyleLbl="node2" presStyleIdx="3" presStyleCnt="4"/>
      <dgm:spPr/>
    </dgm:pt>
    <dgm:pt modelId="{A1159DC8-B77B-4993-B230-6AB00DA61B75}" type="pres">
      <dgm:prSet presAssocID="{DF1EE302-905E-4D9B-8180-6AFF91192DD3}" presName="text2" presStyleLbl="fgAcc2" presStyleIdx="3" presStyleCnt="4" custScaleX="151371" custScaleY="172821">
        <dgm:presLayoutVars>
          <dgm:chPref val="3"/>
        </dgm:presLayoutVars>
      </dgm:prSet>
      <dgm:spPr/>
    </dgm:pt>
    <dgm:pt modelId="{415C4582-8F25-44D4-B854-4EB14AE6B1BA}" type="pres">
      <dgm:prSet presAssocID="{DF1EE302-905E-4D9B-8180-6AFF91192DD3}" presName="hierChild3" presStyleCnt="0"/>
      <dgm:spPr/>
    </dgm:pt>
    <dgm:pt modelId="{2F2FBD02-6B0B-4A2B-AFC1-8020CE2972FE}" type="pres">
      <dgm:prSet presAssocID="{1FBF42A8-10D5-40A2-B0C0-C5360D317688}" presName="Name17" presStyleLbl="parChTrans1D3" presStyleIdx="3" presStyleCnt="4"/>
      <dgm:spPr/>
    </dgm:pt>
    <dgm:pt modelId="{DAD4E3A7-FADD-4CD5-97BB-715AFB0A21A1}" type="pres">
      <dgm:prSet presAssocID="{256DEC81-97BE-4632-BF5F-092710DC6BC0}" presName="hierRoot3" presStyleCnt="0"/>
      <dgm:spPr/>
    </dgm:pt>
    <dgm:pt modelId="{44FC1146-11F5-448D-BE1E-16715DFC94A0}" type="pres">
      <dgm:prSet presAssocID="{256DEC81-97BE-4632-BF5F-092710DC6BC0}" presName="composite3" presStyleCnt="0"/>
      <dgm:spPr/>
    </dgm:pt>
    <dgm:pt modelId="{BE073689-8698-45F8-824A-C66B957D5AC8}" type="pres">
      <dgm:prSet presAssocID="{256DEC81-97BE-4632-BF5F-092710DC6BC0}" presName="background3" presStyleLbl="node3" presStyleIdx="3" presStyleCnt="4"/>
      <dgm:spPr/>
    </dgm:pt>
    <dgm:pt modelId="{9708EF2D-43B9-45AF-AB2C-03231B4EAC9C}" type="pres">
      <dgm:prSet presAssocID="{256DEC81-97BE-4632-BF5F-092710DC6BC0}" presName="text3" presStyleLbl="fgAcc3" presStyleIdx="3" presStyleCnt="4" custScaleX="221785" custScaleY="174390">
        <dgm:presLayoutVars>
          <dgm:chPref val="3"/>
        </dgm:presLayoutVars>
      </dgm:prSet>
      <dgm:spPr/>
    </dgm:pt>
    <dgm:pt modelId="{E54DD31C-AB9A-412A-8D33-2968D49C8FFE}" type="pres">
      <dgm:prSet presAssocID="{256DEC81-97BE-4632-BF5F-092710DC6BC0}" presName="hierChild4" presStyleCnt="0"/>
      <dgm:spPr/>
    </dgm:pt>
  </dgm:ptLst>
  <dgm:cxnLst>
    <dgm:cxn modelId="{AEBD2305-E673-43D0-AD04-AD109BBC6DB2}" type="presOf" srcId="{346325DF-BA78-4CFD-83EF-9513036D6008}" destId="{2740AC12-FE53-4E66-B52A-3167E410D27C}" srcOrd="0" destOrd="0" presId="urn:microsoft.com/office/officeart/2005/8/layout/hierarchy1#1"/>
    <dgm:cxn modelId="{A907B806-CA55-447E-AC8D-DDAE485EE71E}" type="presOf" srcId="{764575AE-74C2-4BB9-B511-F19F50B786E0}" destId="{4002517A-222A-4712-805C-B297668B1F6E}" srcOrd="0" destOrd="0" presId="urn:microsoft.com/office/officeart/2005/8/layout/hierarchy1#1"/>
    <dgm:cxn modelId="{97C1F412-4F4A-4B06-8117-623B97A9BC67}" srcId="{DB2633DA-2EA2-4C13-B09A-51C98551D116}" destId="{21648EFD-D4EF-4AB7-A076-80EA2BE9678D}" srcOrd="0" destOrd="0" parTransId="{5AA5A9BF-B52E-4379-8AD9-C53878FCBE3A}" sibTransId="{0987B618-7ABD-4F8B-9914-D02FD3F70B5C}"/>
    <dgm:cxn modelId="{B80AC520-A14F-4A60-B1C2-2C3DDB9D3078}" srcId="{DF1EE302-905E-4D9B-8180-6AFF91192DD3}" destId="{256DEC81-97BE-4632-BF5F-092710DC6BC0}" srcOrd="0" destOrd="0" parTransId="{1FBF42A8-10D5-40A2-B0C0-C5360D317688}" sibTransId="{2D98B3D4-4EC1-49DA-8662-6142DEE3DC26}"/>
    <dgm:cxn modelId="{B4A9F422-3ECF-4760-B994-4276D67398A5}" srcId="{CDA182FE-3DE2-4391-84EE-5ABB4931ED1D}" destId="{DF1EE302-905E-4D9B-8180-6AFF91192DD3}" srcOrd="3" destOrd="0" parTransId="{ED1197A2-69BA-488B-A3AE-08A370F16A87}" sibTransId="{FEAF0BEE-7A9A-4B84-8F78-5B0CC580A5EA}"/>
    <dgm:cxn modelId="{BB541725-7A95-41BF-821F-14879EC1645A}" type="presOf" srcId="{CDA182FE-3DE2-4391-84EE-5ABB4931ED1D}" destId="{844444FF-EB02-4280-91B0-8DF6AE316552}" srcOrd="0" destOrd="0" presId="urn:microsoft.com/office/officeart/2005/8/layout/hierarchy1#1"/>
    <dgm:cxn modelId="{4FA22831-B939-463C-9B66-6723495EBE90}" type="presOf" srcId="{DB2633DA-2EA2-4C13-B09A-51C98551D116}" destId="{2CA80B33-9A14-49FF-AEF9-EE8F306588D3}" srcOrd="0" destOrd="0" presId="urn:microsoft.com/office/officeart/2005/8/layout/hierarchy1#1"/>
    <dgm:cxn modelId="{2FB3AB34-4F72-4A87-BE40-87AB06D032D7}" type="presOf" srcId="{21648EFD-D4EF-4AB7-A076-80EA2BE9678D}" destId="{C74DF573-DF5E-4E98-87BC-83BF67BEB1FD}" srcOrd="0" destOrd="0" presId="urn:microsoft.com/office/officeart/2005/8/layout/hierarchy1#1"/>
    <dgm:cxn modelId="{AACDFA41-6432-46CB-AE61-3C44C97755CC}" type="presOf" srcId="{256DEC81-97BE-4632-BF5F-092710DC6BC0}" destId="{9708EF2D-43B9-45AF-AB2C-03231B4EAC9C}" srcOrd="0" destOrd="0" presId="urn:microsoft.com/office/officeart/2005/8/layout/hierarchy1#1"/>
    <dgm:cxn modelId="{EEB62544-F6FF-4C82-A1AC-FBECA372D0F6}" type="presOf" srcId="{03F7794D-C787-4A01-B838-D5E33DB37260}" destId="{D5025A0C-47C1-4749-A0C7-39F35A9C03DB}" srcOrd="0" destOrd="0" presId="urn:microsoft.com/office/officeart/2005/8/layout/hierarchy1#1"/>
    <dgm:cxn modelId="{E20D9068-0250-4A4B-8467-2F640D1F729E}" srcId="{CDA182FE-3DE2-4391-84EE-5ABB4931ED1D}" destId="{DB2633DA-2EA2-4C13-B09A-51C98551D116}" srcOrd="1" destOrd="0" parTransId="{F1AAAD07-0EA8-4699-940C-E2A6220AB7E6}" sibTransId="{66BFCFE0-4280-4891-9413-5FD2C2E75116}"/>
    <dgm:cxn modelId="{943BC34F-6C87-46D9-9CE0-EE547B7E4859}" srcId="{CDA182FE-3DE2-4391-84EE-5ABB4931ED1D}" destId="{DB14523C-ABBE-491B-BD48-1E6A5AF45619}" srcOrd="0" destOrd="0" parTransId="{346325DF-BA78-4CFD-83EF-9513036D6008}" sibTransId="{D2453A5B-7297-45EF-B36E-7003003A8C94}"/>
    <dgm:cxn modelId="{D082FB55-124F-4D02-9AEA-9CAD2CD207B6}" type="presOf" srcId="{C2B5AD67-B938-461C-AE85-97FD49DA178E}" destId="{FB26616B-F2B5-464F-93B9-4FD21A899350}" srcOrd="0" destOrd="0" presId="urn:microsoft.com/office/officeart/2005/8/layout/hierarchy1#1"/>
    <dgm:cxn modelId="{D2EDA779-2CD3-4BDE-805F-EA850C8158EC}" type="presOf" srcId="{211BD466-2040-4DFC-81D4-01526BA2D0D9}" destId="{AFF9E21B-FF16-471C-B3FA-3D897FA3A9CC}" srcOrd="0" destOrd="0" presId="urn:microsoft.com/office/officeart/2005/8/layout/hierarchy1#1"/>
    <dgm:cxn modelId="{F724AB79-9B95-489A-ABF6-4A8E3A71C8F1}" type="presOf" srcId="{DF1EE302-905E-4D9B-8180-6AFF91192DD3}" destId="{A1159DC8-B77B-4993-B230-6AB00DA61B75}" srcOrd="0" destOrd="0" presId="urn:microsoft.com/office/officeart/2005/8/layout/hierarchy1#1"/>
    <dgm:cxn modelId="{F3E89885-16F3-4BF7-A801-2B747F4E76D5}" type="presOf" srcId="{5AA5A9BF-B52E-4379-8AD9-C53878FCBE3A}" destId="{AD53E08B-62FF-4B3E-B051-D9A33D7B1B97}" srcOrd="0" destOrd="0" presId="urn:microsoft.com/office/officeart/2005/8/layout/hierarchy1#1"/>
    <dgm:cxn modelId="{31CBD485-6A25-4298-B097-DF7167E10DC7}" type="presOf" srcId="{F1AAAD07-0EA8-4699-940C-E2A6220AB7E6}" destId="{B284EA4D-7A79-4FFA-9615-A72624028449}" srcOrd="0" destOrd="0" presId="urn:microsoft.com/office/officeart/2005/8/layout/hierarchy1#1"/>
    <dgm:cxn modelId="{54C94395-A5AD-489B-80C7-83852075BD2E}" srcId="{CDA182FE-3DE2-4391-84EE-5ABB4931ED1D}" destId="{572504B0-661F-4576-9A5A-9739F756D60E}" srcOrd="2" destOrd="0" parTransId="{211BD466-2040-4DFC-81D4-01526BA2D0D9}" sibTransId="{BF1639AC-EC69-40C7-9AD3-465B6B5DFC21}"/>
    <dgm:cxn modelId="{941EA49B-115A-45CA-883D-50C1D7F8C428}" type="presOf" srcId="{1FBF42A8-10D5-40A2-B0C0-C5360D317688}" destId="{2F2FBD02-6B0B-4A2B-AFC1-8020CE2972FE}" srcOrd="0" destOrd="0" presId="urn:microsoft.com/office/officeart/2005/8/layout/hierarchy1#1"/>
    <dgm:cxn modelId="{07E79AB1-AE58-49DB-841B-401E76FBE37D}" type="presOf" srcId="{ED1197A2-69BA-488B-A3AE-08A370F16A87}" destId="{D6E27C05-8B61-4126-AF16-69A0D4368448}" srcOrd="0" destOrd="0" presId="urn:microsoft.com/office/officeart/2005/8/layout/hierarchy1#1"/>
    <dgm:cxn modelId="{443038B7-E186-4D65-A668-95AEC21B8661}" type="presOf" srcId="{55664677-2DDA-477B-BAED-AE925BF6BC79}" destId="{6EEBB296-E0E5-4E72-A81B-ACA7126BC528}" srcOrd="0" destOrd="0" presId="urn:microsoft.com/office/officeart/2005/8/layout/hierarchy1#1"/>
    <dgm:cxn modelId="{5884B8B9-A7D4-4F02-86CA-F455411D3CB3}" type="presOf" srcId="{6078A108-CE44-43EC-8B97-F3C08EAD7F5E}" destId="{E0FD963B-0AE0-4793-8637-67B3C2D9D25B}" srcOrd="0" destOrd="0" presId="urn:microsoft.com/office/officeart/2005/8/layout/hierarchy1#1"/>
    <dgm:cxn modelId="{CFE7A4BC-C493-4D2F-84D7-5D737F267301}" type="presOf" srcId="{DB14523C-ABBE-491B-BD48-1E6A5AF45619}" destId="{8AAB0677-8E58-447D-88E7-84596008A549}" srcOrd="0" destOrd="0" presId="urn:microsoft.com/office/officeart/2005/8/layout/hierarchy1#1"/>
    <dgm:cxn modelId="{2AE624D3-03A3-4851-9F13-B11635A98B51}" srcId="{572504B0-661F-4576-9A5A-9739F756D60E}" destId="{764575AE-74C2-4BB9-B511-F19F50B786E0}" srcOrd="0" destOrd="0" parTransId="{03F7794D-C787-4A01-B838-D5E33DB37260}" sibTransId="{800D6A62-69B5-4A1B-9B1C-085DE48DA4FA}"/>
    <dgm:cxn modelId="{F373EBEF-A7F7-4E00-9358-8D225D203065}" type="presOf" srcId="{572504B0-661F-4576-9A5A-9739F756D60E}" destId="{B2736897-C051-4715-AF6C-FBAC91226EB0}" srcOrd="0" destOrd="0" presId="urn:microsoft.com/office/officeart/2005/8/layout/hierarchy1#1"/>
    <dgm:cxn modelId="{9BAC17F6-1B8B-49E5-A679-95392A971919}" srcId="{C2B5AD67-B938-461C-AE85-97FD49DA178E}" destId="{CDA182FE-3DE2-4391-84EE-5ABB4931ED1D}" srcOrd="0" destOrd="0" parTransId="{1BC2C366-B6A1-4AC1-9BB2-819B26212189}" sibTransId="{A469A20C-F9F1-4B8B-8E48-328B562C1D6C}"/>
    <dgm:cxn modelId="{A2031EFF-06D4-4BA5-BFE1-4CF7B40C5577}" srcId="{DB14523C-ABBE-491B-BD48-1E6A5AF45619}" destId="{55664677-2DDA-477B-BAED-AE925BF6BC79}" srcOrd="0" destOrd="0" parTransId="{6078A108-CE44-43EC-8B97-F3C08EAD7F5E}" sibTransId="{741869D6-0648-47A4-A62B-60C06C5781EC}"/>
    <dgm:cxn modelId="{E1649BC6-5A96-4811-9BFA-5BEA20743B41}" type="presParOf" srcId="{FB26616B-F2B5-464F-93B9-4FD21A899350}" destId="{0F8BCAED-ACB5-4158-9A05-183C8298406E}" srcOrd="0" destOrd="0" presId="urn:microsoft.com/office/officeart/2005/8/layout/hierarchy1#1"/>
    <dgm:cxn modelId="{91B07E6E-76B6-4460-A2CD-2C8D926C2332}" type="presParOf" srcId="{0F8BCAED-ACB5-4158-9A05-183C8298406E}" destId="{2FEC08B0-EF06-47EA-9775-9FF719F7FA28}" srcOrd="0" destOrd="0" presId="urn:microsoft.com/office/officeart/2005/8/layout/hierarchy1#1"/>
    <dgm:cxn modelId="{A72818A0-AB6F-4D14-84B9-A265EF45B901}" type="presParOf" srcId="{2FEC08B0-EF06-47EA-9775-9FF719F7FA28}" destId="{C1A88781-A903-4B77-8F70-C96952AB03DB}" srcOrd="0" destOrd="0" presId="urn:microsoft.com/office/officeart/2005/8/layout/hierarchy1#1"/>
    <dgm:cxn modelId="{3CF74381-BCD8-449A-83FB-A52CBC68725B}" type="presParOf" srcId="{2FEC08B0-EF06-47EA-9775-9FF719F7FA28}" destId="{844444FF-EB02-4280-91B0-8DF6AE316552}" srcOrd="1" destOrd="0" presId="urn:microsoft.com/office/officeart/2005/8/layout/hierarchy1#1"/>
    <dgm:cxn modelId="{1ED28E1B-04DE-473E-B60A-49B4BD30C7F7}" type="presParOf" srcId="{0F8BCAED-ACB5-4158-9A05-183C8298406E}" destId="{2091F1EF-A2C1-41C9-BC7A-E7CF466BDB27}" srcOrd="1" destOrd="0" presId="urn:microsoft.com/office/officeart/2005/8/layout/hierarchy1#1"/>
    <dgm:cxn modelId="{8FE14CE2-44EC-44FB-893E-8794B99FED63}" type="presParOf" srcId="{2091F1EF-A2C1-41C9-BC7A-E7CF466BDB27}" destId="{2740AC12-FE53-4E66-B52A-3167E410D27C}" srcOrd="0" destOrd="0" presId="urn:microsoft.com/office/officeart/2005/8/layout/hierarchy1#1"/>
    <dgm:cxn modelId="{C53E32BC-7004-4516-8C26-460EE4363CAE}" type="presParOf" srcId="{2091F1EF-A2C1-41C9-BC7A-E7CF466BDB27}" destId="{B50089B9-02D2-4618-8DF3-01989DD7D1AF}" srcOrd="1" destOrd="0" presId="urn:microsoft.com/office/officeart/2005/8/layout/hierarchy1#1"/>
    <dgm:cxn modelId="{47C5BE2B-D521-4610-A951-6E7E6D37D21C}" type="presParOf" srcId="{B50089B9-02D2-4618-8DF3-01989DD7D1AF}" destId="{0CB4499F-E98E-41B7-8AB7-BD7A2D894AC7}" srcOrd="0" destOrd="0" presId="urn:microsoft.com/office/officeart/2005/8/layout/hierarchy1#1"/>
    <dgm:cxn modelId="{4B6CC686-CD40-4078-883D-02F0A1D60E62}" type="presParOf" srcId="{0CB4499F-E98E-41B7-8AB7-BD7A2D894AC7}" destId="{27675505-24F6-48DC-AC2A-2267028F4A2E}" srcOrd="0" destOrd="0" presId="urn:microsoft.com/office/officeart/2005/8/layout/hierarchy1#1"/>
    <dgm:cxn modelId="{1927C8D2-AC62-4F91-AD67-F71E8E742D9E}" type="presParOf" srcId="{0CB4499F-E98E-41B7-8AB7-BD7A2D894AC7}" destId="{8AAB0677-8E58-447D-88E7-84596008A549}" srcOrd="1" destOrd="0" presId="urn:microsoft.com/office/officeart/2005/8/layout/hierarchy1#1"/>
    <dgm:cxn modelId="{B610BC3A-F417-48E6-813C-FAE658620822}" type="presParOf" srcId="{B50089B9-02D2-4618-8DF3-01989DD7D1AF}" destId="{ACF50862-2E0C-43D2-B1CC-4DF6287E1433}" srcOrd="1" destOrd="0" presId="urn:microsoft.com/office/officeart/2005/8/layout/hierarchy1#1"/>
    <dgm:cxn modelId="{E0768187-D89A-426D-B785-9B7EE4210417}" type="presParOf" srcId="{ACF50862-2E0C-43D2-B1CC-4DF6287E1433}" destId="{E0FD963B-0AE0-4793-8637-67B3C2D9D25B}" srcOrd="0" destOrd="0" presId="urn:microsoft.com/office/officeart/2005/8/layout/hierarchy1#1"/>
    <dgm:cxn modelId="{0EF2D9FB-8E9A-43A8-A4DC-C6F206AB002A}" type="presParOf" srcId="{ACF50862-2E0C-43D2-B1CC-4DF6287E1433}" destId="{C7E6382F-2571-420B-BF44-B159BBAE307B}" srcOrd="1" destOrd="0" presId="urn:microsoft.com/office/officeart/2005/8/layout/hierarchy1#1"/>
    <dgm:cxn modelId="{C5FFB437-5780-4A23-8623-7A61F632ECA7}" type="presParOf" srcId="{C7E6382F-2571-420B-BF44-B159BBAE307B}" destId="{668BDC6C-A4E9-472E-9DF5-19957232D06C}" srcOrd="0" destOrd="0" presId="urn:microsoft.com/office/officeart/2005/8/layout/hierarchy1#1"/>
    <dgm:cxn modelId="{59696315-A9B5-43C6-A862-81A78BC29803}" type="presParOf" srcId="{668BDC6C-A4E9-472E-9DF5-19957232D06C}" destId="{60DDA661-EDD4-4192-96FD-52919E72D5B1}" srcOrd="0" destOrd="0" presId="urn:microsoft.com/office/officeart/2005/8/layout/hierarchy1#1"/>
    <dgm:cxn modelId="{BEEBF938-E6E9-4B8C-9C9B-F7851E302D06}" type="presParOf" srcId="{668BDC6C-A4E9-472E-9DF5-19957232D06C}" destId="{6EEBB296-E0E5-4E72-A81B-ACA7126BC528}" srcOrd="1" destOrd="0" presId="urn:microsoft.com/office/officeart/2005/8/layout/hierarchy1#1"/>
    <dgm:cxn modelId="{C946DB1C-D82F-4A66-9FC6-6F8AE65FA108}" type="presParOf" srcId="{C7E6382F-2571-420B-BF44-B159BBAE307B}" destId="{19BE3AD0-9206-4970-A3CF-BC42F9689774}" srcOrd="1" destOrd="0" presId="urn:microsoft.com/office/officeart/2005/8/layout/hierarchy1#1"/>
    <dgm:cxn modelId="{7B4021D0-764B-42FB-9A3D-47ED87A75E10}" type="presParOf" srcId="{2091F1EF-A2C1-41C9-BC7A-E7CF466BDB27}" destId="{B284EA4D-7A79-4FFA-9615-A72624028449}" srcOrd="2" destOrd="0" presId="urn:microsoft.com/office/officeart/2005/8/layout/hierarchy1#1"/>
    <dgm:cxn modelId="{8224B8B5-2817-4BA2-9E91-DECAC9E743F3}" type="presParOf" srcId="{2091F1EF-A2C1-41C9-BC7A-E7CF466BDB27}" destId="{7BE3D90B-E8DA-4E5A-B5D4-E5EBA408759B}" srcOrd="3" destOrd="0" presId="urn:microsoft.com/office/officeart/2005/8/layout/hierarchy1#1"/>
    <dgm:cxn modelId="{5FC408EF-4EA3-4785-8743-AE0C796B73FF}" type="presParOf" srcId="{7BE3D90B-E8DA-4E5A-B5D4-E5EBA408759B}" destId="{3BC87766-4997-4761-B745-A9202D4C2EDB}" srcOrd="0" destOrd="0" presId="urn:microsoft.com/office/officeart/2005/8/layout/hierarchy1#1"/>
    <dgm:cxn modelId="{4919523A-7641-41DE-9A26-7EB69AE018B7}" type="presParOf" srcId="{3BC87766-4997-4761-B745-A9202D4C2EDB}" destId="{FE0BF414-F5A9-4093-AC84-C56E30E812FB}" srcOrd="0" destOrd="0" presId="urn:microsoft.com/office/officeart/2005/8/layout/hierarchy1#1"/>
    <dgm:cxn modelId="{CA793FBE-C7FC-4121-9996-50A8C2A683E4}" type="presParOf" srcId="{3BC87766-4997-4761-B745-A9202D4C2EDB}" destId="{2CA80B33-9A14-49FF-AEF9-EE8F306588D3}" srcOrd="1" destOrd="0" presId="urn:microsoft.com/office/officeart/2005/8/layout/hierarchy1#1"/>
    <dgm:cxn modelId="{EBC89F15-E0DB-4826-BC87-1EC603B98615}" type="presParOf" srcId="{7BE3D90B-E8DA-4E5A-B5D4-E5EBA408759B}" destId="{1D994A94-671B-4A17-9F93-6FDF5A81F845}" srcOrd="1" destOrd="0" presId="urn:microsoft.com/office/officeart/2005/8/layout/hierarchy1#1"/>
    <dgm:cxn modelId="{1D3C4670-E43F-49FB-9B3A-31AFCD0A5B77}" type="presParOf" srcId="{1D994A94-671B-4A17-9F93-6FDF5A81F845}" destId="{AD53E08B-62FF-4B3E-B051-D9A33D7B1B97}" srcOrd="0" destOrd="0" presId="urn:microsoft.com/office/officeart/2005/8/layout/hierarchy1#1"/>
    <dgm:cxn modelId="{4C6AAF24-772B-48F1-85F6-30861CBBB00A}" type="presParOf" srcId="{1D994A94-671B-4A17-9F93-6FDF5A81F845}" destId="{D4E3F3DC-CD0A-4FBF-BD5F-68C41BA14C71}" srcOrd="1" destOrd="0" presId="urn:microsoft.com/office/officeart/2005/8/layout/hierarchy1#1"/>
    <dgm:cxn modelId="{CB51F525-5A37-4ECE-8138-CFE7B75F7770}" type="presParOf" srcId="{D4E3F3DC-CD0A-4FBF-BD5F-68C41BA14C71}" destId="{50F7369A-3835-44A0-9813-4678D714F99D}" srcOrd="0" destOrd="0" presId="urn:microsoft.com/office/officeart/2005/8/layout/hierarchy1#1"/>
    <dgm:cxn modelId="{7A4C8CAA-070A-43CF-844E-DC213EB054E4}" type="presParOf" srcId="{50F7369A-3835-44A0-9813-4678D714F99D}" destId="{46AEF42D-5B84-4B1B-A196-D243D38AFC58}" srcOrd="0" destOrd="0" presId="urn:microsoft.com/office/officeart/2005/8/layout/hierarchy1#1"/>
    <dgm:cxn modelId="{CEFAD807-7F55-4975-9E01-05760ECE26AA}" type="presParOf" srcId="{50F7369A-3835-44A0-9813-4678D714F99D}" destId="{C74DF573-DF5E-4E98-87BC-83BF67BEB1FD}" srcOrd="1" destOrd="0" presId="urn:microsoft.com/office/officeart/2005/8/layout/hierarchy1#1"/>
    <dgm:cxn modelId="{7325F275-A26B-4A04-878E-E195B5313380}" type="presParOf" srcId="{D4E3F3DC-CD0A-4FBF-BD5F-68C41BA14C71}" destId="{A57FF166-8D1A-4301-AD16-E15262CC54D7}" srcOrd="1" destOrd="0" presId="urn:microsoft.com/office/officeart/2005/8/layout/hierarchy1#1"/>
    <dgm:cxn modelId="{AB9B2B1C-3E25-4096-8A72-8B5EEAEE80EE}" type="presParOf" srcId="{2091F1EF-A2C1-41C9-BC7A-E7CF466BDB27}" destId="{AFF9E21B-FF16-471C-B3FA-3D897FA3A9CC}" srcOrd="4" destOrd="0" presId="urn:microsoft.com/office/officeart/2005/8/layout/hierarchy1#1"/>
    <dgm:cxn modelId="{733FD468-C531-47FE-8647-6A98C28FA96D}" type="presParOf" srcId="{2091F1EF-A2C1-41C9-BC7A-E7CF466BDB27}" destId="{AD6BBA2E-94AD-48B2-B2EC-520B2BE4B23D}" srcOrd="5" destOrd="0" presId="urn:microsoft.com/office/officeart/2005/8/layout/hierarchy1#1"/>
    <dgm:cxn modelId="{1FC1F6FE-5259-4189-963D-6593B42262B7}" type="presParOf" srcId="{AD6BBA2E-94AD-48B2-B2EC-520B2BE4B23D}" destId="{E4B695A4-E314-4102-9C9B-3FD9DDAB7835}" srcOrd="0" destOrd="0" presId="urn:microsoft.com/office/officeart/2005/8/layout/hierarchy1#1"/>
    <dgm:cxn modelId="{7C74B5E6-01E0-40E4-A18C-702B025F0073}" type="presParOf" srcId="{E4B695A4-E314-4102-9C9B-3FD9DDAB7835}" destId="{5B2DAD23-D17F-4C5F-9484-75B86398DA35}" srcOrd="0" destOrd="0" presId="urn:microsoft.com/office/officeart/2005/8/layout/hierarchy1#1"/>
    <dgm:cxn modelId="{3274A301-545B-46DC-A531-72DA2F7FC54A}" type="presParOf" srcId="{E4B695A4-E314-4102-9C9B-3FD9DDAB7835}" destId="{B2736897-C051-4715-AF6C-FBAC91226EB0}" srcOrd="1" destOrd="0" presId="urn:microsoft.com/office/officeart/2005/8/layout/hierarchy1#1"/>
    <dgm:cxn modelId="{D385E08F-46F2-4A96-B972-946DE6F309DD}" type="presParOf" srcId="{AD6BBA2E-94AD-48B2-B2EC-520B2BE4B23D}" destId="{5B32BF59-5D40-4DA7-8E19-86A23367ABDD}" srcOrd="1" destOrd="0" presId="urn:microsoft.com/office/officeart/2005/8/layout/hierarchy1#1"/>
    <dgm:cxn modelId="{ED5C43D6-B745-4686-AE92-7183EF23E4EF}" type="presParOf" srcId="{5B32BF59-5D40-4DA7-8E19-86A23367ABDD}" destId="{D5025A0C-47C1-4749-A0C7-39F35A9C03DB}" srcOrd="0" destOrd="0" presId="urn:microsoft.com/office/officeart/2005/8/layout/hierarchy1#1"/>
    <dgm:cxn modelId="{041EFC73-B3D7-4E37-A5D3-79D96BFC5DDB}" type="presParOf" srcId="{5B32BF59-5D40-4DA7-8E19-86A23367ABDD}" destId="{E0BF0FF4-AD59-488C-B49B-3982EAB7F211}" srcOrd="1" destOrd="0" presId="urn:microsoft.com/office/officeart/2005/8/layout/hierarchy1#1"/>
    <dgm:cxn modelId="{090296AA-6C91-441B-ADBC-C6D5442402DC}" type="presParOf" srcId="{E0BF0FF4-AD59-488C-B49B-3982EAB7F211}" destId="{7A1F3CDB-A2C5-40F8-9975-E92552ACF4D3}" srcOrd="0" destOrd="0" presId="urn:microsoft.com/office/officeart/2005/8/layout/hierarchy1#1"/>
    <dgm:cxn modelId="{E44967A3-8D74-44BA-B5D1-A8CBAB623FDD}" type="presParOf" srcId="{7A1F3CDB-A2C5-40F8-9975-E92552ACF4D3}" destId="{05D9077F-EB67-4972-95EF-C426DEFDC655}" srcOrd="0" destOrd="0" presId="urn:microsoft.com/office/officeart/2005/8/layout/hierarchy1#1"/>
    <dgm:cxn modelId="{AB23667C-7515-49B3-907F-85EB0D2F6959}" type="presParOf" srcId="{7A1F3CDB-A2C5-40F8-9975-E92552ACF4D3}" destId="{4002517A-222A-4712-805C-B297668B1F6E}" srcOrd="1" destOrd="0" presId="urn:microsoft.com/office/officeart/2005/8/layout/hierarchy1#1"/>
    <dgm:cxn modelId="{07501389-1673-47B5-9E56-8832DD53BE01}" type="presParOf" srcId="{E0BF0FF4-AD59-488C-B49B-3982EAB7F211}" destId="{20B3AB47-6E89-4D81-BCBB-2FC6A7BCD19D}" srcOrd="1" destOrd="0" presId="urn:microsoft.com/office/officeart/2005/8/layout/hierarchy1#1"/>
    <dgm:cxn modelId="{5BD4F041-A992-408E-A757-4238B0F1906C}" type="presParOf" srcId="{2091F1EF-A2C1-41C9-BC7A-E7CF466BDB27}" destId="{D6E27C05-8B61-4126-AF16-69A0D4368448}" srcOrd="6" destOrd="0" presId="urn:microsoft.com/office/officeart/2005/8/layout/hierarchy1#1"/>
    <dgm:cxn modelId="{D996399D-81C8-4439-B127-1F8A6EED8702}" type="presParOf" srcId="{2091F1EF-A2C1-41C9-BC7A-E7CF466BDB27}" destId="{15D762F8-D302-4E14-98B9-845D9A885DD8}" srcOrd="7" destOrd="0" presId="urn:microsoft.com/office/officeart/2005/8/layout/hierarchy1#1"/>
    <dgm:cxn modelId="{DC7F028F-C0C6-4981-B4E7-8DA6A692026C}" type="presParOf" srcId="{15D762F8-D302-4E14-98B9-845D9A885DD8}" destId="{D392605F-5CA4-42DC-9357-B68933D3EE1F}" srcOrd="0" destOrd="0" presId="urn:microsoft.com/office/officeart/2005/8/layout/hierarchy1#1"/>
    <dgm:cxn modelId="{1E8D97DB-183B-47A2-913A-3DED88D80A5E}" type="presParOf" srcId="{D392605F-5CA4-42DC-9357-B68933D3EE1F}" destId="{7C9A3E2B-7034-424A-AD00-4902F724C19D}" srcOrd="0" destOrd="0" presId="urn:microsoft.com/office/officeart/2005/8/layout/hierarchy1#1"/>
    <dgm:cxn modelId="{994F29FB-1B9B-4F6A-9FFA-B97180213F2F}" type="presParOf" srcId="{D392605F-5CA4-42DC-9357-B68933D3EE1F}" destId="{A1159DC8-B77B-4993-B230-6AB00DA61B75}" srcOrd="1" destOrd="0" presId="urn:microsoft.com/office/officeart/2005/8/layout/hierarchy1#1"/>
    <dgm:cxn modelId="{00DC2D59-DDDB-4D28-90ED-452D9F1C784D}" type="presParOf" srcId="{15D762F8-D302-4E14-98B9-845D9A885DD8}" destId="{415C4582-8F25-44D4-B854-4EB14AE6B1BA}" srcOrd="1" destOrd="0" presId="urn:microsoft.com/office/officeart/2005/8/layout/hierarchy1#1"/>
    <dgm:cxn modelId="{03D238D5-313E-4C3B-9FC9-13D43F9627F2}" type="presParOf" srcId="{415C4582-8F25-44D4-B854-4EB14AE6B1BA}" destId="{2F2FBD02-6B0B-4A2B-AFC1-8020CE2972FE}" srcOrd="0" destOrd="0" presId="urn:microsoft.com/office/officeart/2005/8/layout/hierarchy1#1"/>
    <dgm:cxn modelId="{6637392D-9B72-467D-94ED-FA8B33D6850E}" type="presParOf" srcId="{415C4582-8F25-44D4-B854-4EB14AE6B1BA}" destId="{DAD4E3A7-FADD-4CD5-97BB-715AFB0A21A1}" srcOrd="1" destOrd="0" presId="urn:microsoft.com/office/officeart/2005/8/layout/hierarchy1#1"/>
    <dgm:cxn modelId="{97AF6191-1280-4D62-AEDB-216C5C924E1A}" type="presParOf" srcId="{DAD4E3A7-FADD-4CD5-97BB-715AFB0A21A1}" destId="{44FC1146-11F5-448D-BE1E-16715DFC94A0}" srcOrd="0" destOrd="0" presId="urn:microsoft.com/office/officeart/2005/8/layout/hierarchy1#1"/>
    <dgm:cxn modelId="{BECADE02-6811-448F-9336-44AB40FBEE88}" type="presParOf" srcId="{44FC1146-11F5-448D-BE1E-16715DFC94A0}" destId="{BE073689-8698-45F8-824A-C66B957D5AC8}" srcOrd="0" destOrd="0" presId="urn:microsoft.com/office/officeart/2005/8/layout/hierarchy1#1"/>
    <dgm:cxn modelId="{25EAA506-DFC4-42A5-8F03-5038E8158BD7}" type="presParOf" srcId="{44FC1146-11F5-448D-BE1E-16715DFC94A0}" destId="{9708EF2D-43B9-45AF-AB2C-03231B4EAC9C}" srcOrd="1" destOrd="0" presId="urn:microsoft.com/office/officeart/2005/8/layout/hierarchy1#1"/>
    <dgm:cxn modelId="{C8D6C04B-53D4-4869-BE7E-33524AE5E919}" type="presParOf" srcId="{DAD4E3A7-FADD-4CD5-97BB-715AFB0A21A1}" destId="{E54DD31C-AB9A-412A-8D33-2968D49C8FFE}" srcOrd="1" destOrd="0" presId="urn:microsoft.com/office/officeart/2005/8/layout/hierarchy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2FBD02-6B0B-4A2B-AFC1-8020CE2972FE}">
      <dsp:nvSpPr>
        <dsp:cNvPr id="0" name=""/>
        <dsp:cNvSpPr/>
      </dsp:nvSpPr>
      <dsp:spPr>
        <a:xfrm>
          <a:off x="10167355" y="3252663"/>
          <a:ext cx="91440" cy="415127"/>
        </a:xfrm>
        <a:custGeom>
          <a:avLst/>
          <a:gdLst/>
          <a:ahLst/>
          <a:cxnLst/>
          <a:rect l="0" t="0" r="0" b="0"/>
          <a:pathLst>
            <a:path>
              <a:moveTo>
                <a:pt x="45720" y="0"/>
              </a:moveTo>
              <a:lnTo>
                <a:pt x="45720" y="415127"/>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6E27C05-8B61-4126-AF16-69A0D4368448}">
      <dsp:nvSpPr>
        <dsp:cNvPr id="0" name=""/>
        <dsp:cNvSpPr/>
      </dsp:nvSpPr>
      <dsp:spPr>
        <a:xfrm>
          <a:off x="5651134" y="1271120"/>
          <a:ext cx="4561941" cy="415127"/>
        </a:xfrm>
        <a:custGeom>
          <a:avLst/>
          <a:gdLst/>
          <a:ahLst/>
          <a:cxnLst/>
          <a:rect l="0" t="0" r="0" b="0"/>
          <a:pathLst>
            <a:path>
              <a:moveTo>
                <a:pt x="0" y="0"/>
              </a:moveTo>
              <a:lnTo>
                <a:pt x="0" y="282897"/>
              </a:lnTo>
              <a:lnTo>
                <a:pt x="4561941" y="282897"/>
              </a:lnTo>
              <a:lnTo>
                <a:pt x="4561941" y="415127"/>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5025A0C-47C1-4749-A0C7-39F35A9C03DB}">
      <dsp:nvSpPr>
        <dsp:cNvPr id="0" name=""/>
        <dsp:cNvSpPr/>
      </dsp:nvSpPr>
      <dsp:spPr>
        <a:xfrm>
          <a:off x="6965201" y="3198607"/>
          <a:ext cx="91440" cy="415127"/>
        </a:xfrm>
        <a:custGeom>
          <a:avLst/>
          <a:gdLst/>
          <a:ahLst/>
          <a:cxnLst/>
          <a:rect l="0" t="0" r="0" b="0"/>
          <a:pathLst>
            <a:path>
              <a:moveTo>
                <a:pt x="45720" y="0"/>
              </a:moveTo>
              <a:lnTo>
                <a:pt x="45720" y="415127"/>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FF9E21B-FF16-471C-B3FA-3D897FA3A9CC}">
      <dsp:nvSpPr>
        <dsp:cNvPr id="0" name=""/>
        <dsp:cNvSpPr/>
      </dsp:nvSpPr>
      <dsp:spPr>
        <a:xfrm>
          <a:off x="5651134" y="1271120"/>
          <a:ext cx="1359787" cy="415127"/>
        </a:xfrm>
        <a:custGeom>
          <a:avLst/>
          <a:gdLst/>
          <a:ahLst/>
          <a:cxnLst/>
          <a:rect l="0" t="0" r="0" b="0"/>
          <a:pathLst>
            <a:path>
              <a:moveTo>
                <a:pt x="0" y="0"/>
              </a:moveTo>
              <a:lnTo>
                <a:pt x="0" y="282897"/>
              </a:lnTo>
              <a:lnTo>
                <a:pt x="1359787" y="282897"/>
              </a:lnTo>
              <a:lnTo>
                <a:pt x="1359787" y="415127"/>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D53E08B-62FF-4B3E-B051-D9A33D7B1B97}">
      <dsp:nvSpPr>
        <dsp:cNvPr id="0" name=""/>
        <dsp:cNvSpPr/>
      </dsp:nvSpPr>
      <dsp:spPr>
        <a:xfrm>
          <a:off x="4150128" y="3224792"/>
          <a:ext cx="91440" cy="415127"/>
        </a:xfrm>
        <a:custGeom>
          <a:avLst/>
          <a:gdLst/>
          <a:ahLst/>
          <a:cxnLst/>
          <a:rect l="0" t="0" r="0" b="0"/>
          <a:pathLst>
            <a:path>
              <a:moveTo>
                <a:pt x="45720" y="0"/>
              </a:moveTo>
              <a:lnTo>
                <a:pt x="45720" y="415127"/>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284EA4D-7A79-4FFA-9615-A72624028449}">
      <dsp:nvSpPr>
        <dsp:cNvPr id="0" name=""/>
        <dsp:cNvSpPr/>
      </dsp:nvSpPr>
      <dsp:spPr>
        <a:xfrm>
          <a:off x="4195848" y="1271120"/>
          <a:ext cx="1455285" cy="415127"/>
        </a:xfrm>
        <a:custGeom>
          <a:avLst/>
          <a:gdLst/>
          <a:ahLst/>
          <a:cxnLst/>
          <a:rect l="0" t="0" r="0" b="0"/>
          <a:pathLst>
            <a:path>
              <a:moveTo>
                <a:pt x="1455285" y="0"/>
              </a:moveTo>
              <a:lnTo>
                <a:pt x="1455285" y="282897"/>
              </a:lnTo>
              <a:lnTo>
                <a:pt x="0" y="282897"/>
              </a:lnTo>
              <a:lnTo>
                <a:pt x="0" y="415127"/>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0FD963B-0AE0-4793-8637-67B3C2D9D25B}">
      <dsp:nvSpPr>
        <dsp:cNvPr id="0" name=""/>
        <dsp:cNvSpPr/>
      </dsp:nvSpPr>
      <dsp:spPr>
        <a:xfrm>
          <a:off x="1334000" y="3216327"/>
          <a:ext cx="91440" cy="415127"/>
        </a:xfrm>
        <a:custGeom>
          <a:avLst/>
          <a:gdLst/>
          <a:ahLst/>
          <a:cxnLst/>
          <a:rect l="0" t="0" r="0" b="0"/>
          <a:pathLst>
            <a:path>
              <a:moveTo>
                <a:pt x="45720" y="0"/>
              </a:moveTo>
              <a:lnTo>
                <a:pt x="45720" y="415127"/>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40AC12-FE53-4E66-B52A-3167E410D27C}">
      <dsp:nvSpPr>
        <dsp:cNvPr id="0" name=""/>
        <dsp:cNvSpPr/>
      </dsp:nvSpPr>
      <dsp:spPr>
        <a:xfrm>
          <a:off x="1379720" y="1271120"/>
          <a:ext cx="4271413" cy="415127"/>
        </a:xfrm>
        <a:custGeom>
          <a:avLst/>
          <a:gdLst/>
          <a:ahLst/>
          <a:cxnLst/>
          <a:rect l="0" t="0" r="0" b="0"/>
          <a:pathLst>
            <a:path>
              <a:moveTo>
                <a:pt x="4271413" y="0"/>
              </a:moveTo>
              <a:lnTo>
                <a:pt x="4271413" y="282897"/>
              </a:lnTo>
              <a:lnTo>
                <a:pt x="0" y="282897"/>
              </a:lnTo>
              <a:lnTo>
                <a:pt x="0" y="415127"/>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1A88781-A903-4B77-8F70-C96952AB03DB}">
      <dsp:nvSpPr>
        <dsp:cNvPr id="0" name=""/>
        <dsp:cNvSpPr/>
      </dsp:nvSpPr>
      <dsp:spPr>
        <a:xfrm>
          <a:off x="4572448" y="19571"/>
          <a:ext cx="2157372" cy="125154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4444FF-EB02-4280-91B0-8DF6AE316552}">
      <dsp:nvSpPr>
        <dsp:cNvPr id="0" name=""/>
        <dsp:cNvSpPr/>
      </dsp:nvSpPr>
      <dsp:spPr bwMode="white">
        <a:xfrm>
          <a:off x="4731045" y="170238"/>
          <a:ext cx="2157372" cy="1251548"/>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zh-CN" altLang="en-US" sz="2400" b="0" kern="1200" dirty="0">
              <a:latin typeface="宋体" panose="02010600030101010101" pitchFamily="2" charset="-122"/>
              <a:ea typeface="宋体" panose="02010600030101010101" pitchFamily="2" charset="-122"/>
            </a:rPr>
            <a:t>检验真理的标准只能是社会实践</a:t>
          </a:r>
        </a:p>
      </dsp:txBody>
      <dsp:txXfrm>
        <a:off x="4767702" y="206895"/>
        <a:ext cx="2084058" cy="1178234"/>
      </dsp:txXfrm>
    </dsp:sp>
    <dsp:sp modelId="{27675505-24F6-48DC-AC2A-2267028F4A2E}">
      <dsp:nvSpPr>
        <dsp:cNvPr id="0" name=""/>
        <dsp:cNvSpPr/>
      </dsp:nvSpPr>
      <dsp:spPr>
        <a:xfrm>
          <a:off x="8879" y="1686247"/>
          <a:ext cx="2741680" cy="1530079"/>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AB0677-8E58-447D-88E7-84596008A549}">
      <dsp:nvSpPr>
        <dsp:cNvPr id="0" name=""/>
        <dsp:cNvSpPr/>
      </dsp:nvSpPr>
      <dsp:spPr bwMode="white">
        <a:xfrm>
          <a:off x="167476" y="1836914"/>
          <a:ext cx="2741680" cy="1530079"/>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zh-CN" altLang="en-US" sz="2400" kern="1200" dirty="0">
              <a:latin typeface="宋体" panose="02010600030101010101" pitchFamily="2" charset="-122"/>
              <a:ea typeface="宋体" panose="02010600030101010101" pitchFamily="2" charset="-122"/>
            </a:rPr>
            <a:t>一个理论，是否正确反映了客观实际，是不是真理，只能靠社会实践来检验</a:t>
          </a:r>
          <a:endParaRPr lang="zh-CN" altLang="en-US" sz="2400" kern="1200" dirty="0"/>
        </a:p>
      </dsp:txBody>
      <dsp:txXfrm>
        <a:off x="212290" y="1881728"/>
        <a:ext cx="2652052" cy="1440451"/>
      </dsp:txXfrm>
    </dsp:sp>
    <dsp:sp modelId="{60DDA661-EDD4-4192-96FD-52919E72D5B1}">
      <dsp:nvSpPr>
        <dsp:cNvPr id="0" name=""/>
        <dsp:cNvSpPr/>
      </dsp:nvSpPr>
      <dsp:spPr>
        <a:xfrm>
          <a:off x="358007" y="3631454"/>
          <a:ext cx="2043425" cy="148113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EBB296-E0E5-4E72-A81B-ACA7126BC528}">
      <dsp:nvSpPr>
        <dsp:cNvPr id="0" name=""/>
        <dsp:cNvSpPr/>
      </dsp:nvSpPr>
      <dsp:spPr bwMode="white">
        <a:xfrm>
          <a:off x="516604" y="3782121"/>
          <a:ext cx="2043425" cy="1481135"/>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zh-CN" altLang="zh-CN" sz="2400" kern="1200" dirty="0">
              <a:latin typeface="宋体" panose="02010600030101010101" pitchFamily="2" charset="-122"/>
              <a:ea typeface="宋体" panose="02010600030101010101" pitchFamily="2" charset="-122"/>
            </a:rPr>
            <a:t>经典理论文献《马克思恩格斯选集》</a:t>
          </a:r>
          <a:endParaRPr lang="zh-CN" altLang="en-US" sz="2400" kern="1200" dirty="0">
            <a:latin typeface="宋体" panose="02010600030101010101" pitchFamily="2" charset="-122"/>
            <a:ea typeface="宋体" panose="02010600030101010101" pitchFamily="2" charset="-122"/>
          </a:endParaRPr>
        </a:p>
      </dsp:txBody>
      <dsp:txXfrm>
        <a:off x="559985" y="3825502"/>
        <a:ext cx="1956663" cy="1394373"/>
      </dsp:txXfrm>
    </dsp:sp>
    <dsp:sp modelId="{FE0BF414-F5A9-4093-AC84-C56E30E812FB}">
      <dsp:nvSpPr>
        <dsp:cNvPr id="0" name=""/>
        <dsp:cNvSpPr/>
      </dsp:nvSpPr>
      <dsp:spPr>
        <a:xfrm>
          <a:off x="3067754" y="1686247"/>
          <a:ext cx="2256189" cy="153854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A80B33-9A14-49FF-AEF9-EE8F306588D3}">
      <dsp:nvSpPr>
        <dsp:cNvPr id="0" name=""/>
        <dsp:cNvSpPr/>
      </dsp:nvSpPr>
      <dsp:spPr bwMode="white">
        <a:xfrm>
          <a:off x="3226351" y="1836914"/>
          <a:ext cx="2256189" cy="1538545"/>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zh-CN" altLang="en-US" sz="2400" kern="1200" dirty="0">
              <a:latin typeface="宋体" panose="02010600030101010101" pitchFamily="2" charset="-122"/>
              <a:ea typeface="宋体" panose="02010600030101010101" pitchFamily="2" charset="-122"/>
            </a:rPr>
            <a:t>实践不仅是检验真理的标准，而且是唯一的标准。</a:t>
          </a:r>
        </a:p>
      </dsp:txBody>
      <dsp:txXfrm>
        <a:off x="3271413" y="1881976"/>
        <a:ext cx="2166065" cy="1448421"/>
      </dsp:txXfrm>
    </dsp:sp>
    <dsp:sp modelId="{46AEF42D-5B84-4B1B-A196-D243D38AFC58}">
      <dsp:nvSpPr>
        <dsp:cNvPr id="0" name=""/>
        <dsp:cNvSpPr/>
      </dsp:nvSpPr>
      <dsp:spPr>
        <a:xfrm>
          <a:off x="3482163" y="3639919"/>
          <a:ext cx="1427371" cy="126973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4DF573-DF5E-4E98-87BC-83BF67BEB1FD}">
      <dsp:nvSpPr>
        <dsp:cNvPr id="0" name=""/>
        <dsp:cNvSpPr/>
      </dsp:nvSpPr>
      <dsp:spPr bwMode="white">
        <a:xfrm>
          <a:off x="3640760" y="3790586"/>
          <a:ext cx="1427371" cy="1269730"/>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zh-CN" altLang="zh-CN" sz="2400" kern="1200" dirty="0">
              <a:latin typeface="宋体" panose="02010600030101010101" pitchFamily="2" charset="-122"/>
              <a:ea typeface="宋体" panose="02010600030101010101" pitchFamily="2" charset="-122"/>
            </a:rPr>
            <a:t>毛</a:t>
          </a:r>
          <a:r>
            <a:rPr lang="zh-CN" altLang="en-US" sz="2400" kern="1200" dirty="0">
              <a:latin typeface="宋体" panose="02010600030101010101" pitchFamily="2" charset="-122"/>
              <a:ea typeface="宋体" panose="02010600030101010101" pitchFamily="2" charset="-122"/>
            </a:rPr>
            <a:t>主席的观点</a:t>
          </a:r>
        </a:p>
      </dsp:txBody>
      <dsp:txXfrm>
        <a:off x="3677949" y="3827775"/>
        <a:ext cx="1352993" cy="1195352"/>
      </dsp:txXfrm>
    </dsp:sp>
    <dsp:sp modelId="{5B2DAD23-D17F-4C5F-9484-75B86398DA35}">
      <dsp:nvSpPr>
        <dsp:cNvPr id="0" name=""/>
        <dsp:cNvSpPr/>
      </dsp:nvSpPr>
      <dsp:spPr>
        <a:xfrm>
          <a:off x="5641137" y="1686247"/>
          <a:ext cx="2739568" cy="1512359"/>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736897-C051-4715-AF6C-FBAC91226EB0}">
      <dsp:nvSpPr>
        <dsp:cNvPr id="0" name=""/>
        <dsp:cNvSpPr/>
      </dsp:nvSpPr>
      <dsp:spPr bwMode="white">
        <a:xfrm>
          <a:off x="5799733" y="1836914"/>
          <a:ext cx="2739568" cy="1512359"/>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zh-CN" altLang="en-US" sz="2400" kern="1200" dirty="0">
              <a:latin typeface="宋体" panose="02010600030101010101" pitchFamily="2" charset="-122"/>
              <a:ea typeface="宋体" panose="02010600030101010101" pitchFamily="2" charset="-122"/>
            </a:rPr>
            <a:t>只有实践，才能够完成检验真理的任务</a:t>
          </a:r>
        </a:p>
      </dsp:txBody>
      <dsp:txXfrm>
        <a:off x="5844028" y="1881209"/>
        <a:ext cx="2650978" cy="1423769"/>
      </dsp:txXfrm>
    </dsp:sp>
    <dsp:sp modelId="{05D9077F-EB67-4972-95EF-C426DEFDC655}">
      <dsp:nvSpPr>
        <dsp:cNvPr id="0" name=""/>
        <dsp:cNvSpPr/>
      </dsp:nvSpPr>
      <dsp:spPr>
        <a:xfrm>
          <a:off x="5708808" y="3613734"/>
          <a:ext cx="2604224" cy="154174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02517A-222A-4712-805C-B297668B1F6E}">
      <dsp:nvSpPr>
        <dsp:cNvPr id="0" name=""/>
        <dsp:cNvSpPr/>
      </dsp:nvSpPr>
      <dsp:spPr bwMode="white">
        <a:xfrm>
          <a:off x="5867405" y="3764401"/>
          <a:ext cx="2604224" cy="1541744"/>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zh-CN" altLang="zh-CN" sz="2400" kern="1200" dirty="0">
              <a:latin typeface="宋体" panose="02010600030101010101" pitchFamily="2" charset="-122"/>
              <a:ea typeface="宋体" panose="02010600030101010101" pitchFamily="2" charset="-122"/>
            </a:rPr>
            <a:t>门捷列夫制定元素周期表、哥白尼的太阳系学说</a:t>
          </a:r>
          <a:endParaRPr lang="zh-CN" altLang="en-US" sz="2400" kern="1200" dirty="0">
            <a:latin typeface="宋体" panose="02010600030101010101" pitchFamily="2" charset="-122"/>
            <a:ea typeface="宋体" panose="02010600030101010101" pitchFamily="2" charset="-122"/>
          </a:endParaRPr>
        </a:p>
      </dsp:txBody>
      <dsp:txXfrm>
        <a:off x="5912561" y="3809557"/>
        <a:ext cx="2513912" cy="1451432"/>
      </dsp:txXfrm>
    </dsp:sp>
    <dsp:sp modelId="{7C9A3E2B-7034-424A-AD00-4902F724C19D}">
      <dsp:nvSpPr>
        <dsp:cNvPr id="0" name=""/>
        <dsp:cNvSpPr/>
      </dsp:nvSpPr>
      <dsp:spPr>
        <a:xfrm>
          <a:off x="9132762" y="1686247"/>
          <a:ext cx="2160626" cy="156641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159DC8-B77B-4993-B230-6AB00DA61B75}">
      <dsp:nvSpPr>
        <dsp:cNvPr id="0" name=""/>
        <dsp:cNvSpPr/>
      </dsp:nvSpPr>
      <dsp:spPr bwMode="white">
        <a:xfrm>
          <a:off x="9291358" y="1836914"/>
          <a:ext cx="2160626" cy="1566416"/>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zh-CN" altLang="en-US" sz="2400" kern="1200" dirty="0">
              <a:latin typeface="宋体" panose="02010600030101010101" pitchFamily="2" charset="-122"/>
              <a:ea typeface="宋体" panose="02010600030101010101" pitchFamily="2" charset="-122"/>
            </a:rPr>
            <a:t>检验真理的标准只有一个，就是千百万人民的社会实践</a:t>
          </a:r>
        </a:p>
      </dsp:txBody>
      <dsp:txXfrm>
        <a:off x="9337237" y="1882793"/>
        <a:ext cx="2068868" cy="1474658"/>
      </dsp:txXfrm>
    </dsp:sp>
    <dsp:sp modelId="{BE073689-8698-45F8-824A-C66B957D5AC8}">
      <dsp:nvSpPr>
        <dsp:cNvPr id="0" name=""/>
        <dsp:cNvSpPr/>
      </dsp:nvSpPr>
      <dsp:spPr>
        <a:xfrm>
          <a:off x="8630227" y="3667791"/>
          <a:ext cx="3165695" cy="1580637"/>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08EF2D-43B9-45AF-AB2C-03231B4EAC9C}">
      <dsp:nvSpPr>
        <dsp:cNvPr id="0" name=""/>
        <dsp:cNvSpPr/>
      </dsp:nvSpPr>
      <dsp:spPr bwMode="white">
        <a:xfrm>
          <a:off x="8788824" y="3818458"/>
          <a:ext cx="3165695" cy="1580637"/>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zh-CN" altLang="zh-CN" sz="2400" kern="1200" dirty="0">
              <a:latin typeface="宋体" panose="02010600030101010101" pitchFamily="2" charset="-122"/>
              <a:ea typeface="宋体" panose="02010600030101010101" pitchFamily="2" charset="-122"/>
            </a:rPr>
            <a:t>马克思</a:t>
          </a:r>
          <a:r>
            <a:rPr lang="zh-CN" altLang="en-US" sz="2400" kern="1200" dirty="0">
              <a:latin typeface="宋体" panose="02010600030101010101" pitchFamily="2" charset="-122"/>
              <a:ea typeface="宋体" panose="02010600030101010101" pitchFamily="2" charset="-122"/>
            </a:rPr>
            <a:t>主义被承认为真理、国际共产主义运动史和中国革命实践</a:t>
          </a:r>
        </a:p>
      </dsp:txBody>
      <dsp:txXfrm>
        <a:off x="8835119" y="3864753"/>
        <a:ext cx="3073105" cy="148804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rSet qsTypeId="urn:microsoft.com/office/officeart/2005/8/quickstyle/simple5"/>
        </dgm:pt>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rSet csTypeId="urn:microsoft.com/office/officeart/2005/8/colors/accent6_5"/>
        </dgm:pt>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srcNode" val="background"/>
                    <dgm:param type="dstNode" val="background2"/>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srcNode" val="background2"/>
                            <dgm:param type="dstNode" val="background3"/>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srcNode" val="background3"/>
                                        <dgm:param type="dstNode" val="background4"/>
                                        <dgm:param type="dim" val="1D"/>
                                        <dgm:param type="endSty" val="noArr"/>
                                        <dgm:param type="connRout" val="bend"/>
                                        <dgm:param type="begPts" val="bCtr"/>
                                        <dgm:param type="endPts" val="tCtr"/>
                                        <dgm:param type="bendPt" val="end"/>
                                      </dgm:alg>
                                    </dgm:if>
                                    <dgm:else name="Name26">
                                      <dgm:alg type="conn">
                                        <dgm:param type="srcNode" val="background4"/>
                                        <dgm:param type="dstNode" val="background4"/>
                                        <dgm:param type="dim" val="1D"/>
                                        <dgm:param type="endSty" val="noArr"/>
                                        <dgm:param type="connRout" val="bend"/>
                                        <dgm:param type="begPts" val="bCtr"/>
                                        <dgm:param type="endPts" val="tCtr"/>
                                        <dgm:param type="bendPt" val="end"/>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9364" name="Rectangle 2"/>
          <p:cNvSpPr>
            <a:spLocks noGrp="1"/>
          </p:cNvSpPr>
          <p:nvPr>
            <p:ph type="hdr" sz="quarter"/>
          </p:nvPr>
        </p:nvSpPr>
        <p:spPr>
          <a:xfrm>
            <a:off x="0" y="0"/>
            <a:ext cx="3076575" cy="512763"/>
          </a:xfrm>
          <a:prstGeom prst="rect">
            <a:avLst/>
          </a:prstGeom>
          <a:noFill/>
          <a:ln w="9525">
            <a:noFill/>
          </a:ln>
        </p:spPr>
        <p:txBody>
          <a:bodyPr vert="horz" lIns="91492" tIns="45745" rIns="91492" bIns="45745" anchor="t" anchorCtr="0"/>
          <a:lstStyle/>
          <a:p>
            <a:pPr lvl="0" algn="l" fontAlgn="base"/>
            <a:endParaRPr lang="en-US" altLang="en-US" sz="1100" strike="noStrike" noProof="1"/>
          </a:p>
        </p:txBody>
      </p:sp>
      <p:sp>
        <p:nvSpPr>
          <p:cNvPr id="1049365" name="Rectangle 3"/>
          <p:cNvSpPr>
            <a:spLocks noGrp="1"/>
          </p:cNvSpPr>
          <p:nvPr>
            <p:ph type="dt" idx="1"/>
          </p:nvPr>
        </p:nvSpPr>
        <p:spPr>
          <a:xfrm>
            <a:off x="4021138" y="0"/>
            <a:ext cx="3076575" cy="512763"/>
          </a:xfrm>
          <a:prstGeom prst="rect">
            <a:avLst/>
          </a:prstGeom>
          <a:noFill/>
          <a:ln w="9525">
            <a:noFill/>
          </a:ln>
        </p:spPr>
        <p:txBody>
          <a:bodyPr vert="horz" lIns="91492" tIns="45745" rIns="91492" bIns="45745" anchor="t" anchorCtr="0"/>
          <a:lstStyle/>
          <a:p>
            <a:pPr lvl="0" algn="r" fontAlgn="base"/>
            <a:endParaRPr lang="en-US" altLang="en-US" sz="1100" strike="noStrike" noProof="1"/>
          </a:p>
        </p:txBody>
      </p:sp>
      <p:sp>
        <p:nvSpPr>
          <p:cNvPr id="30724" name="Rectangle 4"/>
          <p:cNvSpPr>
            <a:spLocks noGrp="1" noRot="1" noChangeAspect="1"/>
          </p:cNvSpPr>
          <p:nvPr>
            <p:ph type="sldImg"/>
          </p:nvPr>
        </p:nvSpPr>
        <p:spPr>
          <a:xfrm>
            <a:off x="990600" y="766763"/>
            <a:ext cx="5118100" cy="3838575"/>
          </a:xfrm>
          <a:prstGeom prst="rect">
            <a:avLst/>
          </a:prstGeom>
          <a:noFill/>
          <a:ln w="9525" cap="flat" cmpd="sng">
            <a:solidFill>
              <a:srgbClr val="000000"/>
            </a:solidFill>
            <a:prstDash val="solid"/>
            <a:miter/>
            <a:headEnd type="none" w="sm" len="sm"/>
            <a:tailEnd type="none" w="sm" len="sm"/>
          </a:ln>
        </p:spPr>
      </p:sp>
      <p:sp>
        <p:nvSpPr>
          <p:cNvPr id="30725" name="Rectangle 5"/>
          <p:cNvSpPr>
            <a:spLocks noGrp="1"/>
          </p:cNvSpPr>
          <p:nvPr>
            <p:ph type="body" sz="quarter"/>
          </p:nvPr>
        </p:nvSpPr>
        <p:spPr>
          <a:xfrm>
            <a:off x="709613" y="4862513"/>
            <a:ext cx="5680075" cy="4605337"/>
          </a:xfrm>
          <a:prstGeom prst="rect">
            <a:avLst/>
          </a:prstGeom>
          <a:noFill/>
          <a:ln w="9525">
            <a:noFill/>
          </a:ln>
        </p:spPr>
        <p:txBody>
          <a:bodyPr vert="horz" lIns="91492" tIns="45745" rIns="91492" bIns="45745" anchor="t" anchorCtr="0"/>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49368" name="Rectangle 6"/>
          <p:cNvSpPr>
            <a:spLocks noGrp="1"/>
          </p:cNvSpPr>
          <p:nvPr>
            <p:ph type="ftr" sz="quarter" idx="4"/>
          </p:nvPr>
        </p:nvSpPr>
        <p:spPr>
          <a:xfrm>
            <a:off x="0" y="9720263"/>
            <a:ext cx="3076575" cy="512763"/>
          </a:xfrm>
          <a:prstGeom prst="rect">
            <a:avLst/>
          </a:prstGeom>
          <a:noFill/>
          <a:ln w="9525">
            <a:noFill/>
          </a:ln>
        </p:spPr>
        <p:txBody>
          <a:bodyPr vert="horz" lIns="91492" tIns="45745" rIns="91492" bIns="45745" anchor="b" anchorCtr="0"/>
          <a:lstStyle/>
          <a:p>
            <a:pPr lvl="0" algn="l" fontAlgn="base"/>
            <a:endParaRPr lang="en-US" altLang="en-US" sz="1100" strike="noStrike" noProof="1"/>
          </a:p>
        </p:txBody>
      </p:sp>
      <p:sp>
        <p:nvSpPr>
          <p:cNvPr id="1049369" name="Rectangle 7"/>
          <p:cNvSpPr>
            <a:spLocks noGrp="1"/>
          </p:cNvSpPr>
          <p:nvPr>
            <p:ph type="sldNum" sz="quarter" idx="5"/>
          </p:nvPr>
        </p:nvSpPr>
        <p:spPr>
          <a:xfrm>
            <a:off x="4021138" y="9720263"/>
            <a:ext cx="3076575" cy="512763"/>
          </a:xfrm>
          <a:prstGeom prst="rect">
            <a:avLst/>
          </a:prstGeom>
          <a:noFill/>
          <a:ln w="9525">
            <a:noFill/>
          </a:ln>
        </p:spPr>
        <p:txBody>
          <a:bodyPr vert="horz" lIns="91492" tIns="45745" rIns="91492" bIns="45745" anchor="b" anchorCtr="0"/>
          <a:lstStyle/>
          <a:p>
            <a:pPr lvl="0" algn="r" fontAlgn="base"/>
            <a:fld id="{9A0DB2DC-4C9A-4742-B13C-FB6460FD3503}" type="slidenum">
              <a:rPr lang="en-US" altLang="en-US" sz="1100" strike="noStrike" noProof="1" dirty="0">
                <a:latin typeface="Arial" panose="020B0604020202020204" pitchFamily="34" charset="0"/>
                <a:ea typeface="宋体" panose="02010600030101010101" pitchFamily="2" charset="-122"/>
                <a:cs typeface="+mn-cs"/>
              </a:rPr>
              <a:t>‹#›</a:t>
            </a:fld>
            <a:endParaRPr lang="en-US" altLang="en-US" sz="1100" strike="noStrike" noProof="1"/>
          </a:p>
        </p:txBody>
      </p:sp>
    </p:spTree>
  </p:cSld>
  <p:clrMap bg1="lt1" tx1="dk1" bg2="lt2" tx2="dk2" accent1="accent1" accent2="accent2" accent3="accent3" accent4="accent4" accent5="accent5" accent6="accent6" hlink="hlink" folHlink="folHlink"/>
  <p:hf sldNum="0" hdr="0" ftr="0" dt="0"/>
  <p:notesStyle>
    <a:lvl1pPr marL="0" lvl="0" indent="0" algn="l" defTabSz="914400" fontAlgn="base">
      <a:spcBef>
        <a:spcPct val="30000"/>
      </a:spcBef>
      <a:spcAft>
        <a:spcPct val="0"/>
      </a:spcAft>
      <a:buNone/>
      <a:defRPr sz="1200" b="0" kern="1200">
        <a:solidFill>
          <a:srgbClr val="000000"/>
        </a:solidFill>
        <a:latin typeface="Arial" panose="020B0604020202020204" pitchFamily="34" charset="0"/>
        <a:ea typeface="宋体" panose="02010600030101010101" pitchFamily="2" charset="-122"/>
      </a:defRPr>
    </a:lvl1pPr>
    <a:lvl2pPr marL="457200" lvl="1" indent="-457200" algn="l" defTabSz="914400" fontAlgn="base">
      <a:spcBef>
        <a:spcPct val="30000"/>
      </a:spcBef>
      <a:spcAft>
        <a:spcPct val="0"/>
      </a:spcAft>
      <a:buNone/>
      <a:defRPr sz="1200" b="0" kern="1200">
        <a:solidFill>
          <a:srgbClr val="000000"/>
        </a:solidFill>
        <a:latin typeface="Arial" panose="020B0604020202020204" pitchFamily="34" charset="0"/>
        <a:ea typeface="宋体" panose="02010600030101010101" pitchFamily="2" charset="-122"/>
      </a:defRPr>
    </a:lvl2pPr>
    <a:lvl3pPr marL="914400" lvl="2" indent="-914400" algn="l" defTabSz="914400" fontAlgn="base">
      <a:spcBef>
        <a:spcPct val="30000"/>
      </a:spcBef>
      <a:spcAft>
        <a:spcPct val="0"/>
      </a:spcAft>
      <a:buNone/>
      <a:defRPr sz="1200" b="0" kern="1200">
        <a:solidFill>
          <a:srgbClr val="000000"/>
        </a:solidFill>
        <a:latin typeface="Arial" panose="020B0604020202020204" pitchFamily="34" charset="0"/>
        <a:ea typeface="宋体" panose="02010600030101010101" pitchFamily="2" charset="-122"/>
      </a:defRPr>
    </a:lvl3pPr>
    <a:lvl4pPr marL="1371600" lvl="3" indent="-1371600" algn="l" defTabSz="914400" fontAlgn="base">
      <a:spcBef>
        <a:spcPct val="30000"/>
      </a:spcBef>
      <a:spcAft>
        <a:spcPct val="0"/>
      </a:spcAft>
      <a:buNone/>
      <a:defRPr sz="1200" b="0" kern="1200">
        <a:solidFill>
          <a:srgbClr val="000000"/>
        </a:solidFill>
        <a:latin typeface="Arial" panose="020B0604020202020204" pitchFamily="34" charset="0"/>
        <a:ea typeface="宋体" panose="02010600030101010101" pitchFamily="2" charset="-122"/>
      </a:defRPr>
    </a:lvl4pPr>
    <a:lvl5pPr marL="1828800" lvl="4" indent="-1828800" algn="l" defTabSz="914400" fontAlgn="base">
      <a:spcBef>
        <a:spcPct val="30000"/>
      </a:spcBef>
      <a:spcAft>
        <a:spcPct val="0"/>
      </a:spcAft>
      <a:buNone/>
      <a:defRPr sz="1200" b="0" kern="1200">
        <a:solidFill>
          <a:srgbClr val="000000"/>
        </a:solidFill>
        <a:latin typeface="Arial" panose="020B0604020202020204" pitchFamily="34" charset="0"/>
        <a:ea typeface="宋体" panose="02010600030101010101" pitchFamily="2" charset="-122"/>
      </a:defRPr>
    </a:lvl5pPr>
    <a:lvl6pPr marL="2286000" lvl="5" indent="-1828800" algn="l" defTabSz="914400" fontAlgn="base">
      <a:spcBef>
        <a:spcPct val="30000"/>
      </a:spcBef>
      <a:spcAft>
        <a:spcPct val="0"/>
      </a:spcAft>
      <a:buNone/>
      <a:defRPr sz="1200" b="0" kern="1200">
        <a:solidFill>
          <a:srgbClr val="000000"/>
        </a:solidFill>
        <a:latin typeface="Arial" panose="020B0604020202020204" pitchFamily="34" charset="0"/>
        <a:ea typeface="宋体" panose="02010600030101010101" pitchFamily="2" charset="-122"/>
      </a:defRPr>
    </a:lvl6pPr>
    <a:lvl7pPr marL="2743200" lvl="6" indent="-1828800" algn="l" defTabSz="914400" fontAlgn="base">
      <a:spcBef>
        <a:spcPct val="30000"/>
      </a:spcBef>
      <a:spcAft>
        <a:spcPct val="0"/>
      </a:spcAft>
      <a:buNone/>
      <a:defRPr sz="1200" b="0" kern="1200">
        <a:solidFill>
          <a:srgbClr val="000000"/>
        </a:solidFill>
        <a:latin typeface="Arial" panose="020B0604020202020204" pitchFamily="34" charset="0"/>
        <a:ea typeface="宋体" panose="02010600030101010101" pitchFamily="2" charset="-122"/>
      </a:defRPr>
    </a:lvl7pPr>
    <a:lvl8pPr marL="3200400" lvl="7" indent="-1828800" algn="l" defTabSz="914400" fontAlgn="base">
      <a:spcBef>
        <a:spcPct val="30000"/>
      </a:spcBef>
      <a:spcAft>
        <a:spcPct val="0"/>
      </a:spcAft>
      <a:buNone/>
      <a:defRPr sz="1200" b="0" kern="1200">
        <a:solidFill>
          <a:srgbClr val="000000"/>
        </a:solidFill>
        <a:latin typeface="Arial" panose="020B0604020202020204" pitchFamily="34" charset="0"/>
        <a:ea typeface="宋体" panose="02010600030101010101" pitchFamily="2" charset="-122"/>
      </a:defRPr>
    </a:lvl8pPr>
    <a:lvl9pPr marL="3657600" lvl="8" indent="-1828800" algn="l" defTabSz="914400" fontAlgn="base">
      <a:spcBef>
        <a:spcPct val="30000"/>
      </a:spcBef>
      <a:spcAft>
        <a:spcPct val="0"/>
      </a:spcAft>
      <a:buNone/>
      <a:defRPr sz="1200" b="0" kern="1200">
        <a:solidFill>
          <a:srgbClr val="000000"/>
        </a:solidFill>
        <a:latin typeface="Arial" panose="020B0604020202020204" pitchFamily="34" charset="0"/>
        <a:ea typeface="宋体"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8113" y="766763"/>
            <a:ext cx="6823075" cy="3838575"/>
          </a:xfrm>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8113" y="766763"/>
            <a:ext cx="6823075" cy="3838575"/>
          </a:xfrm>
        </p:spPr>
      </p:sp>
      <p:sp>
        <p:nvSpPr>
          <p:cNvPr id="3" name="备注占位符 2"/>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8113" y="766763"/>
            <a:ext cx="6823075" cy="3838575"/>
          </a:xfrm>
        </p:spPr>
      </p:sp>
      <p:sp>
        <p:nvSpPr>
          <p:cNvPr id="3" name="备注占位符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defRPr/>
            </a:pPr>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8113" y="766763"/>
            <a:ext cx="6823075" cy="3838575"/>
          </a:xfrm>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8113" y="766763"/>
            <a:ext cx="6823075" cy="3838575"/>
          </a:xfrm>
        </p:spPr>
      </p:sp>
      <p:sp>
        <p:nvSpPr>
          <p:cNvPr id="3" name="备注占位符 2"/>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8113" y="766763"/>
            <a:ext cx="6823075" cy="3838575"/>
          </a:xfrm>
        </p:spPr>
      </p:sp>
      <p:sp>
        <p:nvSpPr>
          <p:cNvPr id="3" name="备注占位符 2"/>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8113" y="766763"/>
            <a:ext cx="6823075" cy="3838575"/>
          </a:xfrm>
        </p:spPr>
      </p:sp>
      <p:sp>
        <p:nvSpPr>
          <p:cNvPr id="3" name="备注占位符 2"/>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8113" y="766763"/>
            <a:ext cx="6823075" cy="3838575"/>
          </a:xfrm>
        </p:spPr>
      </p:sp>
      <p:sp>
        <p:nvSpPr>
          <p:cNvPr id="3" name="备注占位符 2"/>
          <p:cNvSpPr>
            <a:spLocks noGrp="1"/>
          </p:cNvSpPr>
          <p:nvPr>
            <p:ph type="body" idx="1"/>
          </p:nvPr>
        </p:nvSpPr>
        <p:spPr/>
        <p:txBody>
          <a:bodyPr>
            <a:normAutofit/>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base"/>
            <a:r>
              <a:rPr lang="zh-CN" altLang="en-US" strike="noStrike" noProof="1"/>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p>
        </p:txBody>
      </p:sp>
      <p:sp>
        <p:nvSpPr>
          <p:cNvPr id="4" name="日期占位符 3"/>
          <p:cNvSpPr>
            <a:spLocks noGrp="1"/>
          </p:cNvSpPr>
          <p:nvPr>
            <p:ph type="dt" sz="half" idx="10"/>
          </p:nvPr>
        </p:nvSpPr>
        <p:spPr/>
        <p:txBody>
          <a:bodyPr/>
          <a:lstStyle/>
          <a:p>
            <a:pPr lvl="0" rtl="0" eaLnBrk="1" fontAlgn="base" latinLnBrk="0" hangingPunct="1">
              <a:lnSpc>
                <a:spcPct val="100000"/>
              </a:lnSpc>
              <a:spcBef>
                <a:spcPct val="0"/>
              </a:spcBef>
              <a:spcAft>
                <a:spcPct val="0"/>
              </a:spcAft>
              <a:buNone/>
            </a:pPr>
            <a:endParaRPr lang="zh-CN" altLang="en-US" strike="noStrike" baseline="0" noProof="1"/>
          </a:p>
        </p:txBody>
      </p:sp>
      <p:sp>
        <p:nvSpPr>
          <p:cNvPr id="5" name="页脚占位符 4"/>
          <p:cNvSpPr>
            <a:spLocks noGrp="1"/>
          </p:cNvSpPr>
          <p:nvPr>
            <p:ph type="ftr" sz="quarter" idx="11"/>
          </p:nvPr>
        </p:nvSpPr>
        <p:spPr/>
        <p:txBody>
          <a:bodyPr/>
          <a:lstStyle/>
          <a:p>
            <a:pPr lvl="0" rtl="0" eaLnBrk="1" fontAlgn="base" latinLnBrk="0" hangingPunct="1">
              <a:lnSpc>
                <a:spcPct val="100000"/>
              </a:lnSpc>
              <a:spcBef>
                <a:spcPct val="0"/>
              </a:spcBef>
              <a:spcAft>
                <a:spcPct val="0"/>
              </a:spcAft>
              <a:buNone/>
            </a:pPr>
            <a:endParaRPr lang="en-US" altLang="zh-CN" strike="noStrike" baseline="0" noProof="1"/>
          </a:p>
        </p:txBody>
      </p:sp>
      <p:sp>
        <p:nvSpPr>
          <p:cNvPr id="6" name="灯片编号占位符 5"/>
          <p:cNvSpPr>
            <a:spLocks noGrp="1"/>
          </p:cNvSpPr>
          <p:nvPr>
            <p:ph type="sldNum" sz="quarter" idx="12"/>
          </p:nvPr>
        </p:nvSpPr>
        <p:spPr/>
        <p:txBody>
          <a:bodyPr/>
          <a:lstStyle/>
          <a:p>
            <a:pPr lvl="0" rtl="0" eaLnBrk="1" fontAlgn="base" latinLnBrk="0" hangingPunct="1">
              <a:lnSpc>
                <a:spcPct val="100000"/>
              </a:lnSpc>
              <a:spcBef>
                <a:spcPct val="0"/>
              </a:spcBef>
              <a:spcAft>
                <a:spcPct val="0"/>
              </a:spcAft>
              <a:buNone/>
            </a:pPr>
            <a:fld id="{9A0DB2DC-4C9A-4742-B13C-FB6460FD3503}" type="slidenum">
              <a:rPr lang="zh-CN" altLang="en-US" strike="noStrike" baseline="0" noProof="1" dirty="0">
                <a:latin typeface="Arial" panose="020B0604020202020204" pitchFamily="34" charset="0"/>
                <a:ea typeface="宋体" panose="02010600030101010101" pitchFamily="2" charset="-122"/>
                <a:cs typeface="+mn-cs"/>
              </a:rPr>
              <a:t>‹#›</a:t>
            </a:fld>
            <a:endParaRPr lang="zh-CN" altLang="en-US" strike="noStrike" baseline="0"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pPr lvl="0" rtl="0" eaLnBrk="1" fontAlgn="base" latinLnBrk="0" hangingPunct="1">
              <a:lnSpc>
                <a:spcPct val="100000"/>
              </a:lnSpc>
              <a:spcBef>
                <a:spcPct val="0"/>
              </a:spcBef>
              <a:spcAft>
                <a:spcPct val="0"/>
              </a:spcAft>
              <a:buNone/>
            </a:pPr>
            <a:endParaRPr lang="zh-CN" altLang="en-US" strike="noStrike" baseline="0" noProof="1"/>
          </a:p>
        </p:txBody>
      </p:sp>
      <p:sp>
        <p:nvSpPr>
          <p:cNvPr id="5" name="页脚占位符 4"/>
          <p:cNvSpPr>
            <a:spLocks noGrp="1"/>
          </p:cNvSpPr>
          <p:nvPr>
            <p:ph type="ftr" sz="quarter" idx="11"/>
          </p:nvPr>
        </p:nvSpPr>
        <p:spPr/>
        <p:txBody>
          <a:bodyPr/>
          <a:lstStyle/>
          <a:p>
            <a:pPr lvl="0" rtl="0" eaLnBrk="1" fontAlgn="base" latinLnBrk="0" hangingPunct="1">
              <a:lnSpc>
                <a:spcPct val="100000"/>
              </a:lnSpc>
              <a:spcBef>
                <a:spcPct val="0"/>
              </a:spcBef>
              <a:spcAft>
                <a:spcPct val="0"/>
              </a:spcAft>
              <a:buNone/>
            </a:pPr>
            <a:endParaRPr lang="en-US" altLang="zh-CN" strike="noStrike" baseline="0" noProof="1"/>
          </a:p>
        </p:txBody>
      </p:sp>
      <p:sp>
        <p:nvSpPr>
          <p:cNvPr id="6" name="灯片编号占位符 5"/>
          <p:cNvSpPr>
            <a:spLocks noGrp="1"/>
          </p:cNvSpPr>
          <p:nvPr>
            <p:ph type="sldNum" sz="quarter" idx="12"/>
          </p:nvPr>
        </p:nvSpPr>
        <p:spPr/>
        <p:txBody>
          <a:bodyPr/>
          <a:lstStyle/>
          <a:p>
            <a:pPr lvl="0" rtl="0" eaLnBrk="1" fontAlgn="base" latinLnBrk="0" hangingPunct="1">
              <a:lnSpc>
                <a:spcPct val="100000"/>
              </a:lnSpc>
              <a:spcBef>
                <a:spcPct val="0"/>
              </a:spcBef>
              <a:spcAft>
                <a:spcPct val="0"/>
              </a:spcAft>
              <a:buNone/>
            </a:pPr>
            <a:fld id="{9A0DB2DC-4C9A-4742-B13C-FB6460FD3503}" type="slidenum">
              <a:rPr lang="zh-CN" altLang="en-US" strike="noStrike" baseline="0" noProof="1" dirty="0">
                <a:latin typeface="Arial" panose="020B0604020202020204" pitchFamily="34" charset="0"/>
                <a:ea typeface="宋体" panose="02010600030101010101" pitchFamily="2" charset="-122"/>
                <a:cs typeface="+mn-cs"/>
              </a:rPr>
              <a:t>‹#›</a:t>
            </a:fld>
            <a:endParaRPr lang="zh-CN" altLang="en-US" strike="noStrike" baseline="0"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a:xfrm>
            <a:off x="609600" y="274638"/>
            <a:ext cx="8070574" cy="5851525"/>
          </a:xfrm>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pPr lvl="0" rtl="0" eaLnBrk="1" fontAlgn="base" latinLnBrk="0" hangingPunct="1">
              <a:lnSpc>
                <a:spcPct val="100000"/>
              </a:lnSpc>
              <a:spcBef>
                <a:spcPct val="0"/>
              </a:spcBef>
              <a:spcAft>
                <a:spcPct val="0"/>
              </a:spcAft>
              <a:buNone/>
            </a:pPr>
            <a:endParaRPr lang="zh-CN" altLang="en-US" strike="noStrike" baseline="0" noProof="1"/>
          </a:p>
        </p:txBody>
      </p:sp>
      <p:sp>
        <p:nvSpPr>
          <p:cNvPr id="5" name="页脚占位符 4"/>
          <p:cNvSpPr>
            <a:spLocks noGrp="1"/>
          </p:cNvSpPr>
          <p:nvPr>
            <p:ph type="ftr" sz="quarter" idx="11"/>
          </p:nvPr>
        </p:nvSpPr>
        <p:spPr/>
        <p:txBody>
          <a:bodyPr/>
          <a:lstStyle/>
          <a:p>
            <a:pPr lvl="0" rtl="0" eaLnBrk="1" fontAlgn="base" latinLnBrk="0" hangingPunct="1">
              <a:lnSpc>
                <a:spcPct val="100000"/>
              </a:lnSpc>
              <a:spcBef>
                <a:spcPct val="0"/>
              </a:spcBef>
              <a:spcAft>
                <a:spcPct val="0"/>
              </a:spcAft>
              <a:buNone/>
            </a:pPr>
            <a:endParaRPr lang="en-US" altLang="zh-CN" strike="noStrike" baseline="0" noProof="1"/>
          </a:p>
        </p:txBody>
      </p:sp>
      <p:sp>
        <p:nvSpPr>
          <p:cNvPr id="6" name="灯片编号占位符 5"/>
          <p:cNvSpPr>
            <a:spLocks noGrp="1"/>
          </p:cNvSpPr>
          <p:nvPr>
            <p:ph type="sldNum" sz="quarter" idx="12"/>
          </p:nvPr>
        </p:nvSpPr>
        <p:spPr/>
        <p:txBody>
          <a:bodyPr/>
          <a:lstStyle/>
          <a:p>
            <a:pPr lvl="0" rtl="0" eaLnBrk="1" fontAlgn="base" latinLnBrk="0" hangingPunct="1">
              <a:lnSpc>
                <a:spcPct val="100000"/>
              </a:lnSpc>
              <a:spcBef>
                <a:spcPct val="0"/>
              </a:spcBef>
              <a:spcAft>
                <a:spcPct val="0"/>
              </a:spcAft>
              <a:buNone/>
            </a:pPr>
            <a:fld id="{9A0DB2DC-4C9A-4742-B13C-FB6460FD3503}" type="slidenum">
              <a:rPr lang="zh-CN" altLang="en-US" strike="noStrike" baseline="0" noProof="1" dirty="0">
                <a:latin typeface="Arial" panose="020B0604020202020204" pitchFamily="34" charset="0"/>
                <a:ea typeface="宋体" panose="02010600030101010101" pitchFamily="2" charset="-122"/>
                <a:cs typeface="+mn-cs"/>
              </a:rPr>
              <a:t>‹#›</a:t>
            </a:fld>
            <a:endParaRPr lang="zh-CN" altLang="en-US" strike="noStrike" baseline="0"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base"/>
            <a:r>
              <a:rPr lang="zh-CN" altLang="en-US" strike="noStrike" noProof="1"/>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p>
        </p:txBody>
      </p:sp>
      <p:sp>
        <p:nvSpPr>
          <p:cNvPr id="4" name="日期占位符 3"/>
          <p:cNvSpPr>
            <a:spLocks noGrp="1"/>
          </p:cNvSpPr>
          <p:nvPr>
            <p:ph type="dt" sz="half" idx="10"/>
          </p:nvPr>
        </p:nvSpPr>
        <p:spPr/>
        <p:txBody>
          <a:bodyPr/>
          <a:lstStyle/>
          <a:p>
            <a:pPr lvl="0" rtl="0" eaLnBrk="1" fontAlgn="base" latinLnBrk="0" hangingPunct="1">
              <a:lnSpc>
                <a:spcPct val="100000"/>
              </a:lnSpc>
              <a:spcBef>
                <a:spcPct val="0"/>
              </a:spcBef>
              <a:spcAft>
                <a:spcPct val="0"/>
              </a:spcAft>
              <a:buNone/>
            </a:pPr>
            <a:endParaRPr lang="zh-CN" altLang="en-US" strike="noStrike" baseline="0" noProof="1"/>
          </a:p>
        </p:txBody>
      </p:sp>
      <p:sp>
        <p:nvSpPr>
          <p:cNvPr id="5" name="页脚占位符 4"/>
          <p:cNvSpPr>
            <a:spLocks noGrp="1"/>
          </p:cNvSpPr>
          <p:nvPr>
            <p:ph type="ftr" sz="quarter" idx="11"/>
          </p:nvPr>
        </p:nvSpPr>
        <p:spPr/>
        <p:txBody>
          <a:bodyPr/>
          <a:lstStyle/>
          <a:p>
            <a:pPr lvl="0" rtl="0" eaLnBrk="1" fontAlgn="base" latinLnBrk="0" hangingPunct="1">
              <a:lnSpc>
                <a:spcPct val="100000"/>
              </a:lnSpc>
              <a:spcBef>
                <a:spcPct val="0"/>
              </a:spcBef>
              <a:spcAft>
                <a:spcPct val="0"/>
              </a:spcAft>
              <a:buNone/>
            </a:pPr>
            <a:endParaRPr lang="en-US" altLang="zh-CN" strike="noStrike" baseline="0" noProof="1"/>
          </a:p>
        </p:txBody>
      </p:sp>
      <p:sp>
        <p:nvSpPr>
          <p:cNvPr id="6" name="灯片编号占位符 5"/>
          <p:cNvSpPr>
            <a:spLocks noGrp="1"/>
          </p:cNvSpPr>
          <p:nvPr>
            <p:ph type="sldNum" sz="quarter" idx="12"/>
          </p:nvPr>
        </p:nvSpPr>
        <p:spPr/>
        <p:txBody>
          <a:bodyPr/>
          <a:lstStyle/>
          <a:p>
            <a:pPr lvl="0" rtl="0" eaLnBrk="1" fontAlgn="base" latinLnBrk="0" hangingPunct="1">
              <a:lnSpc>
                <a:spcPct val="100000"/>
              </a:lnSpc>
              <a:spcBef>
                <a:spcPct val="0"/>
              </a:spcBef>
              <a:spcAft>
                <a:spcPct val="0"/>
              </a:spcAft>
              <a:buNone/>
            </a:pPr>
            <a:fld id="{9A0DB2DC-4C9A-4742-B13C-FB6460FD3503}" type="slidenum">
              <a:rPr lang="zh-CN" altLang="en-US" strike="noStrike" baseline="0" noProof="1" dirty="0">
                <a:latin typeface="Arial" panose="020B0604020202020204" pitchFamily="34" charset="0"/>
                <a:ea typeface="宋体" panose="02010600030101010101" pitchFamily="2" charset="-122"/>
                <a:cs typeface="+mn-cs"/>
              </a:rPr>
              <a:t>‹#›</a:t>
            </a:fld>
            <a:endParaRPr lang="zh-CN" altLang="en-US" strike="noStrike" baseline="0" noProof="1"/>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pPr lvl="0" rtl="0" eaLnBrk="1" fontAlgn="base" latinLnBrk="0" hangingPunct="1">
              <a:lnSpc>
                <a:spcPct val="100000"/>
              </a:lnSpc>
              <a:spcBef>
                <a:spcPct val="0"/>
              </a:spcBef>
              <a:spcAft>
                <a:spcPct val="0"/>
              </a:spcAft>
              <a:buNone/>
            </a:pPr>
            <a:endParaRPr lang="zh-CN" altLang="en-US" strike="noStrike" baseline="0" noProof="1"/>
          </a:p>
        </p:txBody>
      </p:sp>
      <p:sp>
        <p:nvSpPr>
          <p:cNvPr id="5" name="页脚占位符 4"/>
          <p:cNvSpPr>
            <a:spLocks noGrp="1"/>
          </p:cNvSpPr>
          <p:nvPr>
            <p:ph type="ftr" sz="quarter" idx="11"/>
          </p:nvPr>
        </p:nvSpPr>
        <p:spPr/>
        <p:txBody>
          <a:bodyPr/>
          <a:lstStyle/>
          <a:p>
            <a:pPr lvl="0" rtl="0" eaLnBrk="1" fontAlgn="base" latinLnBrk="0" hangingPunct="1">
              <a:lnSpc>
                <a:spcPct val="100000"/>
              </a:lnSpc>
              <a:spcBef>
                <a:spcPct val="0"/>
              </a:spcBef>
              <a:spcAft>
                <a:spcPct val="0"/>
              </a:spcAft>
              <a:buNone/>
            </a:pPr>
            <a:endParaRPr lang="en-US" altLang="zh-CN" strike="noStrike" baseline="0" noProof="1"/>
          </a:p>
        </p:txBody>
      </p:sp>
      <p:sp>
        <p:nvSpPr>
          <p:cNvPr id="6" name="灯片编号占位符 5"/>
          <p:cNvSpPr>
            <a:spLocks noGrp="1"/>
          </p:cNvSpPr>
          <p:nvPr>
            <p:ph type="sldNum" sz="quarter" idx="12"/>
          </p:nvPr>
        </p:nvSpPr>
        <p:spPr/>
        <p:txBody>
          <a:bodyPr/>
          <a:lstStyle/>
          <a:p>
            <a:pPr lvl="0" rtl="0" eaLnBrk="1" fontAlgn="base" latinLnBrk="0" hangingPunct="1">
              <a:lnSpc>
                <a:spcPct val="100000"/>
              </a:lnSpc>
              <a:spcBef>
                <a:spcPct val="0"/>
              </a:spcBef>
              <a:spcAft>
                <a:spcPct val="0"/>
              </a:spcAft>
              <a:buNone/>
            </a:pPr>
            <a:fld id="{9A0DB2DC-4C9A-4742-B13C-FB6460FD3503}" type="slidenum">
              <a:rPr lang="zh-CN" altLang="en-US" strike="noStrike" baseline="0" noProof="1" dirty="0">
                <a:latin typeface="Arial" panose="020B0604020202020204" pitchFamily="34" charset="0"/>
                <a:ea typeface="宋体" panose="02010600030101010101" pitchFamily="2" charset="-122"/>
                <a:cs typeface="+mn-cs"/>
              </a:rPr>
              <a:t>‹#›</a:t>
            </a:fld>
            <a:endParaRPr lang="zh-CN" altLang="en-US" strike="noStrike" baseline="0" noProof="1"/>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a:t>单击此处编辑母版文本样式</a:t>
            </a:r>
          </a:p>
        </p:txBody>
      </p:sp>
      <p:sp>
        <p:nvSpPr>
          <p:cNvPr id="4" name="日期占位符 3"/>
          <p:cNvSpPr>
            <a:spLocks noGrp="1"/>
          </p:cNvSpPr>
          <p:nvPr>
            <p:ph type="dt" sz="half" idx="10"/>
          </p:nvPr>
        </p:nvSpPr>
        <p:spPr/>
        <p:txBody>
          <a:bodyPr/>
          <a:lstStyle/>
          <a:p>
            <a:pPr lvl="0" rtl="0" eaLnBrk="1" fontAlgn="base" latinLnBrk="0" hangingPunct="1">
              <a:lnSpc>
                <a:spcPct val="100000"/>
              </a:lnSpc>
              <a:spcBef>
                <a:spcPct val="0"/>
              </a:spcBef>
              <a:spcAft>
                <a:spcPct val="0"/>
              </a:spcAft>
              <a:buNone/>
            </a:pPr>
            <a:endParaRPr lang="zh-CN" altLang="en-US" strike="noStrike" baseline="0" noProof="1"/>
          </a:p>
        </p:txBody>
      </p:sp>
      <p:sp>
        <p:nvSpPr>
          <p:cNvPr id="5" name="页脚占位符 4"/>
          <p:cNvSpPr>
            <a:spLocks noGrp="1"/>
          </p:cNvSpPr>
          <p:nvPr>
            <p:ph type="ftr" sz="quarter" idx="11"/>
          </p:nvPr>
        </p:nvSpPr>
        <p:spPr/>
        <p:txBody>
          <a:bodyPr/>
          <a:lstStyle/>
          <a:p>
            <a:pPr lvl="0" rtl="0" eaLnBrk="1" fontAlgn="base" latinLnBrk="0" hangingPunct="1">
              <a:lnSpc>
                <a:spcPct val="100000"/>
              </a:lnSpc>
              <a:spcBef>
                <a:spcPct val="0"/>
              </a:spcBef>
              <a:spcAft>
                <a:spcPct val="0"/>
              </a:spcAft>
              <a:buNone/>
            </a:pPr>
            <a:endParaRPr lang="en-US" altLang="zh-CN" strike="noStrike" baseline="0" noProof="1"/>
          </a:p>
        </p:txBody>
      </p:sp>
      <p:sp>
        <p:nvSpPr>
          <p:cNvPr id="6" name="灯片编号占位符 5"/>
          <p:cNvSpPr>
            <a:spLocks noGrp="1"/>
          </p:cNvSpPr>
          <p:nvPr>
            <p:ph type="sldNum" sz="quarter" idx="12"/>
          </p:nvPr>
        </p:nvSpPr>
        <p:spPr/>
        <p:txBody>
          <a:bodyPr/>
          <a:lstStyle/>
          <a:p>
            <a:pPr lvl="0" rtl="0" eaLnBrk="1" fontAlgn="base" latinLnBrk="0" hangingPunct="1">
              <a:lnSpc>
                <a:spcPct val="100000"/>
              </a:lnSpc>
              <a:spcBef>
                <a:spcPct val="0"/>
              </a:spcBef>
              <a:spcAft>
                <a:spcPct val="0"/>
              </a:spcAft>
              <a:buNone/>
            </a:pPr>
            <a:fld id="{9A0DB2DC-4C9A-4742-B13C-FB6460FD3503}" type="slidenum">
              <a:rPr lang="zh-CN" altLang="en-US" strike="noStrike" baseline="0" noProof="1" dirty="0">
                <a:latin typeface="Arial" panose="020B0604020202020204" pitchFamily="34" charset="0"/>
                <a:ea typeface="宋体" panose="02010600030101010101" pitchFamily="2" charset="-122"/>
                <a:cs typeface="+mn-cs"/>
              </a:rPr>
              <a:t>‹#›</a:t>
            </a:fld>
            <a:endParaRPr lang="zh-CN" altLang="en-US" strike="noStrike" baseline="0" noProof="1"/>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sz="half" idx="1"/>
          </p:nvPr>
        </p:nvSpPr>
        <p:spPr>
          <a:xfrm>
            <a:off x="609600" y="1600200"/>
            <a:ext cx="5376672" cy="4525963"/>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内容占位符 3"/>
          <p:cNvSpPr>
            <a:spLocks noGrp="1"/>
          </p:cNvSpPr>
          <p:nvPr>
            <p:ph sz="half" idx="2"/>
          </p:nvPr>
        </p:nvSpPr>
        <p:spPr>
          <a:xfrm>
            <a:off x="6205728" y="1600200"/>
            <a:ext cx="5376672" cy="4525963"/>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日期占位符 4"/>
          <p:cNvSpPr>
            <a:spLocks noGrp="1"/>
          </p:cNvSpPr>
          <p:nvPr>
            <p:ph type="dt" sz="half" idx="10"/>
          </p:nvPr>
        </p:nvSpPr>
        <p:spPr/>
        <p:txBody>
          <a:bodyPr/>
          <a:lstStyle/>
          <a:p>
            <a:pPr lvl="0" rtl="0" eaLnBrk="1" fontAlgn="base" latinLnBrk="0" hangingPunct="1">
              <a:lnSpc>
                <a:spcPct val="100000"/>
              </a:lnSpc>
              <a:spcBef>
                <a:spcPct val="0"/>
              </a:spcBef>
              <a:spcAft>
                <a:spcPct val="0"/>
              </a:spcAft>
              <a:buNone/>
            </a:pPr>
            <a:endParaRPr lang="zh-CN" altLang="en-US" strike="noStrike" baseline="0" noProof="1"/>
          </a:p>
        </p:txBody>
      </p:sp>
      <p:sp>
        <p:nvSpPr>
          <p:cNvPr id="6" name="页脚占位符 5"/>
          <p:cNvSpPr>
            <a:spLocks noGrp="1"/>
          </p:cNvSpPr>
          <p:nvPr>
            <p:ph type="ftr" sz="quarter" idx="11"/>
          </p:nvPr>
        </p:nvSpPr>
        <p:spPr/>
        <p:txBody>
          <a:bodyPr/>
          <a:lstStyle/>
          <a:p>
            <a:pPr lvl="0" rtl="0" eaLnBrk="1" fontAlgn="base" latinLnBrk="0" hangingPunct="1">
              <a:lnSpc>
                <a:spcPct val="100000"/>
              </a:lnSpc>
              <a:spcBef>
                <a:spcPct val="0"/>
              </a:spcBef>
              <a:spcAft>
                <a:spcPct val="0"/>
              </a:spcAft>
              <a:buNone/>
            </a:pPr>
            <a:endParaRPr lang="en-US" altLang="zh-CN" strike="noStrike" baseline="0" noProof="1"/>
          </a:p>
        </p:txBody>
      </p:sp>
      <p:sp>
        <p:nvSpPr>
          <p:cNvPr id="7" name="灯片编号占位符 6"/>
          <p:cNvSpPr>
            <a:spLocks noGrp="1"/>
          </p:cNvSpPr>
          <p:nvPr>
            <p:ph type="sldNum" sz="quarter" idx="12"/>
          </p:nvPr>
        </p:nvSpPr>
        <p:spPr/>
        <p:txBody>
          <a:bodyPr/>
          <a:lstStyle/>
          <a:p>
            <a:pPr lvl="0" rtl="0" eaLnBrk="1" fontAlgn="base" latinLnBrk="0" hangingPunct="1">
              <a:lnSpc>
                <a:spcPct val="100000"/>
              </a:lnSpc>
              <a:spcBef>
                <a:spcPct val="0"/>
              </a:spcBef>
              <a:spcAft>
                <a:spcPct val="0"/>
              </a:spcAft>
              <a:buNone/>
            </a:pPr>
            <a:fld id="{9A0DB2DC-4C9A-4742-B13C-FB6460FD3503}" type="slidenum">
              <a:rPr lang="zh-CN" altLang="en-US" strike="noStrike" baseline="0" noProof="1" dirty="0">
                <a:latin typeface="Arial" panose="020B0604020202020204" pitchFamily="34" charset="0"/>
                <a:ea typeface="宋体" panose="02010600030101010101" pitchFamily="2" charset="-122"/>
                <a:cs typeface="+mn-cs"/>
              </a:rPr>
              <a:t>‹#›</a:t>
            </a:fld>
            <a:endParaRPr lang="zh-CN" altLang="en-US" strike="noStrike" baseline="0" noProof="1"/>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7" name="日期占位符 6"/>
          <p:cNvSpPr>
            <a:spLocks noGrp="1"/>
          </p:cNvSpPr>
          <p:nvPr>
            <p:ph type="dt" sz="half" idx="10"/>
          </p:nvPr>
        </p:nvSpPr>
        <p:spPr/>
        <p:txBody>
          <a:bodyPr/>
          <a:lstStyle/>
          <a:p>
            <a:pPr lvl="0" rtl="0" eaLnBrk="1" fontAlgn="base" latinLnBrk="0" hangingPunct="1">
              <a:lnSpc>
                <a:spcPct val="100000"/>
              </a:lnSpc>
              <a:spcBef>
                <a:spcPct val="0"/>
              </a:spcBef>
              <a:spcAft>
                <a:spcPct val="0"/>
              </a:spcAft>
              <a:buNone/>
            </a:pPr>
            <a:endParaRPr lang="zh-CN" altLang="en-US" strike="noStrike" baseline="0" noProof="1"/>
          </a:p>
        </p:txBody>
      </p:sp>
      <p:sp>
        <p:nvSpPr>
          <p:cNvPr id="8" name="页脚占位符 7"/>
          <p:cNvSpPr>
            <a:spLocks noGrp="1"/>
          </p:cNvSpPr>
          <p:nvPr>
            <p:ph type="ftr" sz="quarter" idx="11"/>
          </p:nvPr>
        </p:nvSpPr>
        <p:spPr/>
        <p:txBody>
          <a:bodyPr/>
          <a:lstStyle/>
          <a:p>
            <a:pPr lvl="0" rtl="0" eaLnBrk="1" fontAlgn="base" latinLnBrk="0" hangingPunct="1">
              <a:lnSpc>
                <a:spcPct val="100000"/>
              </a:lnSpc>
              <a:spcBef>
                <a:spcPct val="0"/>
              </a:spcBef>
              <a:spcAft>
                <a:spcPct val="0"/>
              </a:spcAft>
              <a:buNone/>
            </a:pPr>
            <a:endParaRPr lang="en-US" altLang="zh-CN" strike="noStrike" baseline="0" noProof="1"/>
          </a:p>
        </p:txBody>
      </p:sp>
      <p:sp>
        <p:nvSpPr>
          <p:cNvPr id="9" name="灯片编号占位符 8"/>
          <p:cNvSpPr>
            <a:spLocks noGrp="1"/>
          </p:cNvSpPr>
          <p:nvPr>
            <p:ph type="sldNum" sz="quarter" idx="12"/>
          </p:nvPr>
        </p:nvSpPr>
        <p:spPr/>
        <p:txBody>
          <a:bodyPr/>
          <a:lstStyle/>
          <a:p>
            <a:pPr lvl="0" rtl="0" eaLnBrk="1" fontAlgn="base" latinLnBrk="0" hangingPunct="1">
              <a:lnSpc>
                <a:spcPct val="100000"/>
              </a:lnSpc>
              <a:spcBef>
                <a:spcPct val="0"/>
              </a:spcBef>
              <a:spcAft>
                <a:spcPct val="0"/>
              </a:spcAft>
              <a:buNone/>
            </a:pPr>
            <a:fld id="{9A0DB2DC-4C9A-4742-B13C-FB6460FD3503}" type="slidenum">
              <a:rPr lang="zh-CN" altLang="en-US" strike="noStrike" baseline="0" noProof="1" dirty="0">
                <a:latin typeface="Arial" panose="020B0604020202020204" pitchFamily="34" charset="0"/>
                <a:ea typeface="宋体" panose="02010600030101010101" pitchFamily="2" charset="-122"/>
                <a:cs typeface="+mn-cs"/>
              </a:rPr>
              <a:t>‹#›</a:t>
            </a:fld>
            <a:endParaRPr lang="zh-CN" altLang="en-US" strike="noStrike" baseline="0" noProof="1"/>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日期占位符 2"/>
          <p:cNvSpPr>
            <a:spLocks noGrp="1"/>
          </p:cNvSpPr>
          <p:nvPr>
            <p:ph type="dt" sz="half" idx="10"/>
          </p:nvPr>
        </p:nvSpPr>
        <p:spPr/>
        <p:txBody>
          <a:bodyPr/>
          <a:lstStyle/>
          <a:p>
            <a:pPr lvl="0" rtl="0" eaLnBrk="1" fontAlgn="base" latinLnBrk="0" hangingPunct="1">
              <a:lnSpc>
                <a:spcPct val="100000"/>
              </a:lnSpc>
              <a:spcBef>
                <a:spcPct val="0"/>
              </a:spcBef>
              <a:spcAft>
                <a:spcPct val="0"/>
              </a:spcAft>
              <a:buNone/>
            </a:pPr>
            <a:endParaRPr lang="zh-CN" altLang="en-US" strike="noStrike" baseline="0" noProof="1"/>
          </a:p>
        </p:txBody>
      </p:sp>
      <p:sp>
        <p:nvSpPr>
          <p:cNvPr id="4" name="页脚占位符 3"/>
          <p:cNvSpPr>
            <a:spLocks noGrp="1"/>
          </p:cNvSpPr>
          <p:nvPr>
            <p:ph type="ftr" sz="quarter" idx="11"/>
          </p:nvPr>
        </p:nvSpPr>
        <p:spPr/>
        <p:txBody>
          <a:bodyPr/>
          <a:lstStyle/>
          <a:p>
            <a:pPr lvl="0" rtl="0" eaLnBrk="1" fontAlgn="base" latinLnBrk="0" hangingPunct="1">
              <a:lnSpc>
                <a:spcPct val="100000"/>
              </a:lnSpc>
              <a:spcBef>
                <a:spcPct val="0"/>
              </a:spcBef>
              <a:spcAft>
                <a:spcPct val="0"/>
              </a:spcAft>
              <a:buNone/>
            </a:pPr>
            <a:endParaRPr lang="en-US" altLang="zh-CN" strike="noStrike" baseline="0" noProof="1"/>
          </a:p>
        </p:txBody>
      </p:sp>
      <p:sp>
        <p:nvSpPr>
          <p:cNvPr id="5" name="灯片编号占位符 4"/>
          <p:cNvSpPr>
            <a:spLocks noGrp="1"/>
          </p:cNvSpPr>
          <p:nvPr>
            <p:ph type="sldNum" sz="quarter" idx="12"/>
          </p:nvPr>
        </p:nvSpPr>
        <p:spPr/>
        <p:txBody>
          <a:bodyPr/>
          <a:lstStyle/>
          <a:p>
            <a:pPr lvl="0" rtl="0" eaLnBrk="1" fontAlgn="base" latinLnBrk="0" hangingPunct="1">
              <a:lnSpc>
                <a:spcPct val="100000"/>
              </a:lnSpc>
              <a:spcBef>
                <a:spcPct val="0"/>
              </a:spcBef>
              <a:spcAft>
                <a:spcPct val="0"/>
              </a:spcAft>
              <a:buNone/>
            </a:pPr>
            <a:fld id="{9A0DB2DC-4C9A-4742-B13C-FB6460FD3503}" type="slidenum">
              <a:rPr lang="zh-CN" altLang="en-US" strike="noStrike" baseline="0" noProof="1" dirty="0">
                <a:latin typeface="Arial" panose="020B0604020202020204" pitchFamily="34" charset="0"/>
                <a:ea typeface="宋体" panose="02010600030101010101" pitchFamily="2" charset="-122"/>
                <a:cs typeface="+mn-cs"/>
              </a:rPr>
              <a:t>‹#›</a:t>
            </a:fld>
            <a:endParaRPr lang="zh-CN" altLang="en-US" strike="noStrike" baseline="0" noProof="1"/>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rtl="0" eaLnBrk="1" fontAlgn="base" latinLnBrk="0" hangingPunct="1">
              <a:lnSpc>
                <a:spcPct val="100000"/>
              </a:lnSpc>
              <a:spcBef>
                <a:spcPct val="0"/>
              </a:spcBef>
              <a:spcAft>
                <a:spcPct val="0"/>
              </a:spcAft>
              <a:buNone/>
            </a:pPr>
            <a:endParaRPr lang="zh-CN" altLang="en-US" strike="noStrike" baseline="0" noProof="1"/>
          </a:p>
        </p:txBody>
      </p:sp>
      <p:sp>
        <p:nvSpPr>
          <p:cNvPr id="3" name="页脚占位符 2"/>
          <p:cNvSpPr>
            <a:spLocks noGrp="1"/>
          </p:cNvSpPr>
          <p:nvPr>
            <p:ph type="ftr" sz="quarter" idx="11"/>
          </p:nvPr>
        </p:nvSpPr>
        <p:spPr/>
        <p:txBody>
          <a:bodyPr/>
          <a:lstStyle/>
          <a:p>
            <a:pPr lvl="0" rtl="0" eaLnBrk="1" fontAlgn="base" latinLnBrk="0" hangingPunct="1">
              <a:lnSpc>
                <a:spcPct val="100000"/>
              </a:lnSpc>
              <a:spcBef>
                <a:spcPct val="0"/>
              </a:spcBef>
              <a:spcAft>
                <a:spcPct val="0"/>
              </a:spcAft>
              <a:buNone/>
            </a:pPr>
            <a:endParaRPr lang="en-US" altLang="zh-CN" strike="noStrike" baseline="0" noProof="1"/>
          </a:p>
        </p:txBody>
      </p:sp>
      <p:sp>
        <p:nvSpPr>
          <p:cNvPr id="4" name="灯片编号占位符 3"/>
          <p:cNvSpPr>
            <a:spLocks noGrp="1"/>
          </p:cNvSpPr>
          <p:nvPr>
            <p:ph type="sldNum" sz="quarter" idx="12"/>
          </p:nvPr>
        </p:nvSpPr>
        <p:spPr/>
        <p:txBody>
          <a:bodyPr/>
          <a:lstStyle/>
          <a:p>
            <a:pPr lvl="0" rtl="0" eaLnBrk="1" fontAlgn="base" latinLnBrk="0" hangingPunct="1">
              <a:lnSpc>
                <a:spcPct val="100000"/>
              </a:lnSpc>
              <a:spcBef>
                <a:spcPct val="0"/>
              </a:spcBef>
              <a:spcAft>
                <a:spcPct val="0"/>
              </a:spcAft>
              <a:buNone/>
            </a:pPr>
            <a:fld id="{9A0DB2DC-4C9A-4742-B13C-FB6460FD3503}" type="slidenum">
              <a:rPr lang="zh-CN" altLang="en-US" strike="noStrike" baseline="0" noProof="1" dirty="0">
                <a:latin typeface="Arial" panose="020B0604020202020204" pitchFamily="34" charset="0"/>
                <a:ea typeface="宋体" panose="02010600030101010101" pitchFamily="2" charset="-122"/>
                <a:cs typeface="+mn-cs"/>
              </a:rPr>
              <a:t>‹#›</a:t>
            </a:fld>
            <a:endParaRPr lang="zh-CN" altLang="en-US" strike="noStrike" baseline="0" noProof="1"/>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pPr fontAlgn="base"/>
            <a:r>
              <a:rPr lang="zh-CN" altLang="en-US" strike="noStrike" noProof="1"/>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a:t>单击此处编辑母版文本样式</a:t>
            </a:r>
          </a:p>
        </p:txBody>
      </p:sp>
      <p:sp>
        <p:nvSpPr>
          <p:cNvPr id="5" name="日期占位符 4"/>
          <p:cNvSpPr>
            <a:spLocks noGrp="1"/>
          </p:cNvSpPr>
          <p:nvPr>
            <p:ph type="dt" sz="half" idx="10"/>
          </p:nvPr>
        </p:nvSpPr>
        <p:spPr/>
        <p:txBody>
          <a:bodyPr/>
          <a:lstStyle/>
          <a:p>
            <a:pPr lvl="0" rtl="0" eaLnBrk="1" fontAlgn="base" latinLnBrk="0" hangingPunct="1">
              <a:lnSpc>
                <a:spcPct val="100000"/>
              </a:lnSpc>
              <a:spcBef>
                <a:spcPct val="0"/>
              </a:spcBef>
              <a:spcAft>
                <a:spcPct val="0"/>
              </a:spcAft>
              <a:buNone/>
            </a:pPr>
            <a:endParaRPr lang="zh-CN" altLang="en-US" strike="noStrike" baseline="0" noProof="1"/>
          </a:p>
        </p:txBody>
      </p:sp>
      <p:sp>
        <p:nvSpPr>
          <p:cNvPr id="6" name="页脚占位符 5"/>
          <p:cNvSpPr>
            <a:spLocks noGrp="1"/>
          </p:cNvSpPr>
          <p:nvPr>
            <p:ph type="ftr" sz="quarter" idx="11"/>
          </p:nvPr>
        </p:nvSpPr>
        <p:spPr/>
        <p:txBody>
          <a:bodyPr/>
          <a:lstStyle/>
          <a:p>
            <a:pPr lvl="0" rtl="0" eaLnBrk="1" fontAlgn="base" latinLnBrk="0" hangingPunct="1">
              <a:lnSpc>
                <a:spcPct val="100000"/>
              </a:lnSpc>
              <a:spcBef>
                <a:spcPct val="0"/>
              </a:spcBef>
              <a:spcAft>
                <a:spcPct val="0"/>
              </a:spcAft>
              <a:buNone/>
            </a:pPr>
            <a:endParaRPr lang="en-US" altLang="zh-CN" strike="noStrike" baseline="0" noProof="1"/>
          </a:p>
        </p:txBody>
      </p:sp>
      <p:sp>
        <p:nvSpPr>
          <p:cNvPr id="7" name="灯片编号占位符 6"/>
          <p:cNvSpPr>
            <a:spLocks noGrp="1"/>
          </p:cNvSpPr>
          <p:nvPr>
            <p:ph type="sldNum" sz="quarter" idx="12"/>
          </p:nvPr>
        </p:nvSpPr>
        <p:spPr/>
        <p:txBody>
          <a:bodyPr/>
          <a:lstStyle/>
          <a:p>
            <a:pPr lvl="0" rtl="0" eaLnBrk="1" fontAlgn="base" latinLnBrk="0" hangingPunct="1">
              <a:lnSpc>
                <a:spcPct val="100000"/>
              </a:lnSpc>
              <a:spcBef>
                <a:spcPct val="0"/>
              </a:spcBef>
              <a:spcAft>
                <a:spcPct val="0"/>
              </a:spcAft>
              <a:buNone/>
            </a:pPr>
            <a:fld id="{9A0DB2DC-4C9A-4742-B13C-FB6460FD3503}" type="slidenum">
              <a:rPr lang="zh-CN" altLang="en-US" strike="noStrike" baseline="0" noProof="1" dirty="0">
                <a:latin typeface="Arial" panose="020B0604020202020204" pitchFamily="34" charset="0"/>
                <a:ea typeface="宋体" panose="02010600030101010101" pitchFamily="2" charset="-122"/>
                <a:cs typeface="+mn-cs"/>
              </a:rPr>
              <a:t>‹#›</a:t>
            </a:fld>
            <a:endParaRPr lang="zh-CN" altLang="en-US" strike="noStrike" baseline="0"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pPr lvl="0" rtl="0" eaLnBrk="1" fontAlgn="base" latinLnBrk="0" hangingPunct="1">
              <a:lnSpc>
                <a:spcPct val="100000"/>
              </a:lnSpc>
              <a:spcBef>
                <a:spcPct val="0"/>
              </a:spcBef>
              <a:spcAft>
                <a:spcPct val="0"/>
              </a:spcAft>
              <a:buNone/>
            </a:pPr>
            <a:endParaRPr lang="zh-CN" altLang="en-US" strike="noStrike" baseline="0" noProof="1"/>
          </a:p>
        </p:txBody>
      </p:sp>
      <p:sp>
        <p:nvSpPr>
          <p:cNvPr id="5" name="页脚占位符 4"/>
          <p:cNvSpPr>
            <a:spLocks noGrp="1"/>
          </p:cNvSpPr>
          <p:nvPr>
            <p:ph type="ftr" sz="quarter" idx="11"/>
          </p:nvPr>
        </p:nvSpPr>
        <p:spPr/>
        <p:txBody>
          <a:bodyPr/>
          <a:lstStyle/>
          <a:p>
            <a:pPr lvl="0" rtl="0" eaLnBrk="1" fontAlgn="base" latinLnBrk="0" hangingPunct="1">
              <a:lnSpc>
                <a:spcPct val="100000"/>
              </a:lnSpc>
              <a:spcBef>
                <a:spcPct val="0"/>
              </a:spcBef>
              <a:spcAft>
                <a:spcPct val="0"/>
              </a:spcAft>
              <a:buNone/>
            </a:pPr>
            <a:endParaRPr lang="en-US" altLang="zh-CN" strike="noStrike" baseline="0" noProof="1"/>
          </a:p>
        </p:txBody>
      </p:sp>
      <p:sp>
        <p:nvSpPr>
          <p:cNvPr id="6" name="灯片编号占位符 5"/>
          <p:cNvSpPr>
            <a:spLocks noGrp="1"/>
          </p:cNvSpPr>
          <p:nvPr>
            <p:ph type="sldNum" sz="quarter" idx="12"/>
          </p:nvPr>
        </p:nvSpPr>
        <p:spPr/>
        <p:txBody>
          <a:bodyPr/>
          <a:lstStyle/>
          <a:p>
            <a:pPr lvl="0" rtl="0" eaLnBrk="1" fontAlgn="base" latinLnBrk="0" hangingPunct="1">
              <a:lnSpc>
                <a:spcPct val="100000"/>
              </a:lnSpc>
              <a:spcBef>
                <a:spcPct val="0"/>
              </a:spcBef>
              <a:spcAft>
                <a:spcPct val="0"/>
              </a:spcAft>
              <a:buNone/>
            </a:pPr>
            <a:fld id="{9A0DB2DC-4C9A-4742-B13C-FB6460FD3503}" type="slidenum">
              <a:rPr lang="zh-CN" altLang="en-US" strike="noStrike" baseline="0" noProof="1" dirty="0">
                <a:latin typeface="Arial" panose="020B0604020202020204" pitchFamily="34" charset="0"/>
                <a:ea typeface="宋体" panose="02010600030101010101" pitchFamily="2" charset="-122"/>
                <a:cs typeface="+mn-cs"/>
              </a:rPr>
              <a:t>‹#›</a:t>
            </a:fld>
            <a:endParaRPr lang="zh-CN" altLang="en-US" strike="noStrike" baseline="0" noProof="1"/>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pPr fontAlgn="base"/>
            <a:r>
              <a:rPr lang="zh-CN" altLang="en-US" strike="noStrike" noProof="1"/>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fontAlgn="base"/>
            <a:endParaRPr lang="zh-CN" altLang="en-US" strike="noStrike"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a:t>单击此处编辑母版文本样式</a:t>
            </a:r>
          </a:p>
        </p:txBody>
      </p:sp>
      <p:sp>
        <p:nvSpPr>
          <p:cNvPr id="5" name="日期占位符 4"/>
          <p:cNvSpPr>
            <a:spLocks noGrp="1"/>
          </p:cNvSpPr>
          <p:nvPr>
            <p:ph type="dt" sz="half" idx="10"/>
          </p:nvPr>
        </p:nvSpPr>
        <p:spPr/>
        <p:txBody>
          <a:bodyPr/>
          <a:lstStyle/>
          <a:p>
            <a:pPr lvl="0" rtl="0" eaLnBrk="1" fontAlgn="base" latinLnBrk="0" hangingPunct="1">
              <a:lnSpc>
                <a:spcPct val="100000"/>
              </a:lnSpc>
              <a:spcBef>
                <a:spcPct val="0"/>
              </a:spcBef>
              <a:spcAft>
                <a:spcPct val="0"/>
              </a:spcAft>
              <a:buNone/>
            </a:pPr>
            <a:endParaRPr lang="zh-CN" altLang="en-US" strike="noStrike" baseline="0" noProof="1"/>
          </a:p>
        </p:txBody>
      </p:sp>
      <p:sp>
        <p:nvSpPr>
          <p:cNvPr id="6" name="页脚占位符 5"/>
          <p:cNvSpPr>
            <a:spLocks noGrp="1"/>
          </p:cNvSpPr>
          <p:nvPr>
            <p:ph type="ftr" sz="quarter" idx="11"/>
          </p:nvPr>
        </p:nvSpPr>
        <p:spPr/>
        <p:txBody>
          <a:bodyPr/>
          <a:lstStyle/>
          <a:p>
            <a:pPr lvl="0" rtl="0" eaLnBrk="1" fontAlgn="base" latinLnBrk="0" hangingPunct="1">
              <a:lnSpc>
                <a:spcPct val="100000"/>
              </a:lnSpc>
              <a:spcBef>
                <a:spcPct val="0"/>
              </a:spcBef>
              <a:spcAft>
                <a:spcPct val="0"/>
              </a:spcAft>
              <a:buNone/>
            </a:pPr>
            <a:endParaRPr lang="en-US" altLang="zh-CN" strike="noStrike" baseline="0" noProof="1"/>
          </a:p>
        </p:txBody>
      </p:sp>
      <p:sp>
        <p:nvSpPr>
          <p:cNvPr id="7" name="灯片编号占位符 6"/>
          <p:cNvSpPr>
            <a:spLocks noGrp="1"/>
          </p:cNvSpPr>
          <p:nvPr>
            <p:ph type="sldNum" sz="quarter" idx="12"/>
          </p:nvPr>
        </p:nvSpPr>
        <p:spPr/>
        <p:txBody>
          <a:bodyPr/>
          <a:lstStyle/>
          <a:p>
            <a:pPr lvl="0" rtl="0" eaLnBrk="1" fontAlgn="base" latinLnBrk="0" hangingPunct="1">
              <a:lnSpc>
                <a:spcPct val="100000"/>
              </a:lnSpc>
              <a:spcBef>
                <a:spcPct val="0"/>
              </a:spcBef>
              <a:spcAft>
                <a:spcPct val="0"/>
              </a:spcAft>
              <a:buNone/>
            </a:pPr>
            <a:fld id="{9A0DB2DC-4C9A-4742-B13C-FB6460FD3503}" type="slidenum">
              <a:rPr lang="zh-CN" altLang="en-US" strike="noStrike" baseline="0" noProof="1" dirty="0">
                <a:latin typeface="Arial" panose="020B0604020202020204" pitchFamily="34" charset="0"/>
                <a:ea typeface="宋体" panose="02010600030101010101" pitchFamily="2" charset="-122"/>
                <a:cs typeface="+mn-cs"/>
              </a:rPr>
              <a:t>‹#›</a:t>
            </a:fld>
            <a:endParaRPr lang="zh-CN" altLang="en-US" strike="noStrike" baseline="0" noProof="1"/>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pPr lvl="0" rtl="0" eaLnBrk="1" fontAlgn="base" latinLnBrk="0" hangingPunct="1">
              <a:lnSpc>
                <a:spcPct val="100000"/>
              </a:lnSpc>
              <a:spcBef>
                <a:spcPct val="0"/>
              </a:spcBef>
              <a:spcAft>
                <a:spcPct val="0"/>
              </a:spcAft>
              <a:buNone/>
            </a:pPr>
            <a:endParaRPr lang="zh-CN" altLang="en-US" strike="noStrike" baseline="0" noProof="1"/>
          </a:p>
        </p:txBody>
      </p:sp>
      <p:sp>
        <p:nvSpPr>
          <p:cNvPr id="5" name="页脚占位符 4"/>
          <p:cNvSpPr>
            <a:spLocks noGrp="1"/>
          </p:cNvSpPr>
          <p:nvPr>
            <p:ph type="ftr" sz="quarter" idx="11"/>
          </p:nvPr>
        </p:nvSpPr>
        <p:spPr/>
        <p:txBody>
          <a:bodyPr/>
          <a:lstStyle/>
          <a:p>
            <a:pPr lvl="0" rtl="0" eaLnBrk="1" fontAlgn="base" latinLnBrk="0" hangingPunct="1">
              <a:lnSpc>
                <a:spcPct val="100000"/>
              </a:lnSpc>
              <a:spcBef>
                <a:spcPct val="0"/>
              </a:spcBef>
              <a:spcAft>
                <a:spcPct val="0"/>
              </a:spcAft>
              <a:buNone/>
            </a:pPr>
            <a:endParaRPr lang="en-US" altLang="zh-CN" strike="noStrike" baseline="0" noProof="1"/>
          </a:p>
        </p:txBody>
      </p:sp>
      <p:sp>
        <p:nvSpPr>
          <p:cNvPr id="6" name="灯片编号占位符 5"/>
          <p:cNvSpPr>
            <a:spLocks noGrp="1"/>
          </p:cNvSpPr>
          <p:nvPr>
            <p:ph type="sldNum" sz="quarter" idx="12"/>
          </p:nvPr>
        </p:nvSpPr>
        <p:spPr/>
        <p:txBody>
          <a:bodyPr/>
          <a:lstStyle/>
          <a:p>
            <a:pPr lvl="0" rtl="0" eaLnBrk="1" fontAlgn="base" latinLnBrk="0" hangingPunct="1">
              <a:lnSpc>
                <a:spcPct val="100000"/>
              </a:lnSpc>
              <a:spcBef>
                <a:spcPct val="0"/>
              </a:spcBef>
              <a:spcAft>
                <a:spcPct val="0"/>
              </a:spcAft>
              <a:buNone/>
            </a:pPr>
            <a:fld id="{9A0DB2DC-4C9A-4742-B13C-FB6460FD3503}" type="slidenum">
              <a:rPr lang="zh-CN" altLang="en-US" strike="noStrike" baseline="0" noProof="1" dirty="0">
                <a:latin typeface="Arial" panose="020B0604020202020204" pitchFamily="34" charset="0"/>
                <a:ea typeface="宋体" panose="02010600030101010101" pitchFamily="2" charset="-122"/>
                <a:cs typeface="+mn-cs"/>
              </a:rPr>
              <a:t>‹#›</a:t>
            </a:fld>
            <a:endParaRPr lang="zh-CN" altLang="en-US" strike="noStrike" baseline="0" noProof="1"/>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a:xfrm>
            <a:off x="609600" y="274638"/>
            <a:ext cx="8070574" cy="5851525"/>
          </a:xfrm>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pPr lvl="0" rtl="0" eaLnBrk="1" fontAlgn="base" latinLnBrk="0" hangingPunct="1">
              <a:lnSpc>
                <a:spcPct val="100000"/>
              </a:lnSpc>
              <a:spcBef>
                <a:spcPct val="0"/>
              </a:spcBef>
              <a:spcAft>
                <a:spcPct val="0"/>
              </a:spcAft>
              <a:buNone/>
            </a:pPr>
            <a:endParaRPr lang="zh-CN" altLang="en-US" strike="noStrike" baseline="0" noProof="1"/>
          </a:p>
        </p:txBody>
      </p:sp>
      <p:sp>
        <p:nvSpPr>
          <p:cNvPr id="5" name="页脚占位符 4"/>
          <p:cNvSpPr>
            <a:spLocks noGrp="1"/>
          </p:cNvSpPr>
          <p:nvPr>
            <p:ph type="ftr" sz="quarter" idx="11"/>
          </p:nvPr>
        </p:nvSpPr>
        <p:spPr/>
        <p:txBody>
          <a:bodyPr/>
          <a:lstStyle/>
          <a:p>
            <a:pPr lvl="0" rtl="0" eaLnBrk="1" fontAlgn="base" latinLnBrk="0" hangingPunct="1">
              <a:lnSpc>
                <a:spcPct val="100000"/>
              </a:lnSpc>
              <a:spcBef>
                <a:spcPct val="0"/>
              </a:spcBef>
              <a:spcAft>
                <a:spcPct val="0"/>
              </a:spcAft>
              <a:buNone/>
            </a:pPr>
            <a:endParaRPr lang="en-US" altLang="zh-CN" strike="noStrike" baseline="0" noProof="1"/>
          </a:p>
        </p:txBody>
      </p:sp>
      <p:sp>
        <p:nvSpPr>
          <p:cNvPr id="6" name="灯片编号占位符 5"/>
          <p:cNvSpPr>
            <a:spLocks noGrp="1"/>
          </p:cNvSpPr>
          <p:nvPr>
            <p:ph type="sldNum" sz="quarter" idx="12"/>
          </p:nvPr>
        </p:nvSpPr>
        <p:spPr/>
        <p:txBody>
          <a:bodyPr/>
          <a:lstStyle/>
          <a:p>
            <a:pPr lvl="0" rtl="0" eaLnBrk="1" fontAlgn="base" latinLnBrk="0" hangingPunct="1">
              <a:lnSpc>
                <a:spcPct val="100000"/>
              </a:lnSpc>
              <a:spcBef>
                <a:spcPct val="0"/>
              </a:spcBef>
              <a:spcAft>
                <a:spcPct val="0"/>
              </a:spcAft>
              <a:buNone/>
            </a:pPr>
            <a:fld id="{9A0DB2DC-4C9A-4742-B13C-FB6460FD3503}" type="slidenum">
              <a:rPr lang="zh-CN" altLang="en-US" strike="noStrike" baseline="0" noProof="1" dirty="0">
                <a:latin typeface="Arial" panose="020B0604020202020204" pitchFamily="34" charset="0"/>
                <a:ea typeface="宋体" panose="02010600030101010101" pitchFamily="2" charset="-122"/>
                <a:cs typeface="+mn-cs"/>
              </a:rPr>
              <a:t>‹#›</a:t>
            </a:fld>
            <a:endParaRPr lang="zh-CN" altLang="en-US" strike="noStrike" baseline="0"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a:t>单击此处编辑母版文本样式</a:t>
            </a:r>
          </a:p>
        </p:txBody>
      </p:sp>
      <p:sp>
        <p:nvSpPr>
          <p:cNvPr id="4" name="日期占位符 3"/>
          <p:cNvSpPr>
            <a:spLocks noGrp="1"/>
          </p:cNvSpPr>
          <p:nvPr>
            <p:ph type="dt" sz="half" idx="10"/>
          </p:nvPr>
        </p:nvSpPr>
        <p:spPr/>
        <p:txBody>
          <a:bodyPr/>
          <a:lstStyle/>
          <a:p>
            <a:pPr lvl="0" rtl="0" eaLnBrk="1" fontAlgn="base" latinLnBrk="0" hangingPunct="1">
              <a:lnSpc>
                <a:spcPct val="100000"/>
              </a:lnSpc>
              <a:spcBef>
                <a:spcPct val="0"/>
              </a:spcBef>
              <a:spcAft>
                <a:spcPct val="0"/>
              </a:spcAft>
              <a:buNone/>
            </a:pPr>
            <a:endParaRPr lang="zh-CN" altLang="en-US" strike="noStrike" baseline="0" noProof="1"/>
          </a:p>
        </p:txBody>
      </p:sp>
      <p:sp>
        <p:nvSpPr>
          <p:cNvPr id="5" name="页脚占位符 4"/>
          <p:cNvSpPr>
            <a:spLocks noGrp="1"/>
          </p:cNvSpPr>
          <p:nvPr>
            <p:ph type="ftr" sz="quarter" idx="11"/>
          </p:nvPr>
        </p:nvSpPr>
        <p:spPr/>
        <p:txBody>
          <a:bodyPr/>
          <a:lstStyle/>
          <a:p>
            <a:pPr lvl="0" rtl="0" eaLnBrk="1" fontAlgn="base" latinLnBrk="0" hangingPunct="1">
              <a:lnSpc>
                <a:spcPct val="100000"/>
              </a:lnSpc>
              <a:spcBef>
                <a:spcPct val="0"/>
              </a:spcBef>
              <a:spcAft>
                <a:spcPct val="0"/>
              </a:spcAft>
              <a:buNone/>
            </a:pPr>
            <a:endParaRPr lang="en-US" altLang="zh-CN" strike="noStrike" baseline="0" noProof="1"/>
          </a:p>
        </p:txBody>
      </p:sp>
      <p:sp>
        <p:nvSpPr>
          <p:cNvPr id="6" name="灯片编号占位符 5"/>
          <p:cNvSpPr>
            <a:spLocks noGrp="1"/>
          </p:cNvSpPr>
          <p:nvPr>
            <p:ph type="sldNum" sz="quarter" idx="12"/>
          </p:nvPr>
        </p:nvSpPr>
        <p:spPr/>
        <p:txBody>
          <a:bodyPr/>
          <a:lstStyle/>
          <a:p>
            <a:pPr lvl="0" rtl="0" eaLnBrk="1" fontAlgn="base" latinLnBrk="0" hangingPunct="1">
              <a:lnSpc>
                <a:spcPct val="100000"/>
              </a:lnSpc>
              <a:spcBef>
                <a:spcPct val="0"/>
              </a:spcBef>
              <a:spcAft>
                <a:spcPct val="0"/>
              </a:spcAft>
              <a:buNone/>
            </a:pPr>
            <a:fld id="{9A0DB2DC-4C9A-4742-B13C-FB6460FD3503}" type="slidenum">
              <a:rPr lang="zh-CN" altLang="en-US" strike="noStrike" baseline="0" noProof="1" dirty="0">
                <a:latin typeface="Arial" panose="020B0604020202020204" pitchFamily="34" charset="0"/>
                <a:ea typeface="宋体" panose="02010600030101010101" pitchFamily="2" charset="-122"/>
                <a:cs typeface="+mn-cs"/>
              </a:rPr>
              <a:t>‹#›</a:t>
            </a:fld>
            <a:endParaRPr lang="zh-CN" altLang="en-US" strike="noStrike" baseline="0"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sz="half" idx="1"/>
          </p:nvPr>
        </p:nvSpPr>
        <p:spPr>
          <a:xfrm>
            <a:off x="609600" y="1600200"/>
            <a:ext cx="5376672" cy="4525963"/>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内容占位符 3"/>
          <p:cNvSpPr>
            <a:spLocks noGrp="1"/>
          </p:cNvSpPr>
          <p:nvPr>
            <p:ph sz="half" idx="2"/>
          </p:nvPr>
        </p:nvSpPr>
        <p:spPr>
          <a:xfrm>
            <a:off x="6205728" y="1600200"/>
            <a:ext cx="5376672" cy="4525963"/>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日期占位符 4"/>
          <p:cNvSpPr>
            <a:spLocks noGrp="1"/>
          </p:cNvSpPr>
          <p:nvPr>
            <p:ph type="dt" sz="half" idx="10"/>
          </p:nvPr>
        </p:nvSpPr>
        <p:spPr/>
        <p:txBody>
          <a:bodyPr/>
          <a:lstStyle/>
          <a:p>
            <a:pPr lvl="0" rtl="0" eaLnBrk="1" fontAlgn="base" latinLnBrk="0" hangingPunct="1">
              <a:lnSpc>
                <a:spcPct val="100000"/>
              </a:lnSpc>
              <a:spcBef>
                <a:spcPct val="0"/>
              </a:spcBef>
              <a:spcAft>
                <a:spcPct val="0"/>
              </a:spcAft>
              <a:buNone/>
            </a:pPr>
            <a:endParaRPr lang="zh-CN" altLang="en-US" strike="noStrike" baseline="0" noProof="1"/>
          </a:p>
        </p:txBody>
      </p:sp>
      <p:sp>
        <p:nvSpPr>
          <p:cNvPr id="6" name="页脚占位符 5"/>
          <p:cNvSpPr>
            <a:spLocks noGrp="1"/>
          </p:cNvSpPr>
          <p:nvPr>
            <p:ph type="ftr" sz="quarter" idx="11"/>
          </p:nvPr>
        </p:nvSpPr>
        <p:spPr/>
        <p:txBody>
          <a:bodyPr/>
          <a:lstStyle/>
          <a:p>
            <a:pPr lvl="0" rtl="0" eaLnBrk="1" fontAlgn="base" latinLnBrk="0" hangingPunct="1">
              <a:lnSpc>
                <a:spcPct val="100000"/>
              </a:lnSpc>
              <a:spcBef>
                <a:spcPct val="0"/>
              </a:spcBef>
              <a:spcAft>
                <a:spcPct val="0"/>
              </a:spcAft>
              <a:buNone/>
            </a:pPr>
            <a:endParaRPr lang="en-US" altLang="zh-CN" strike="noStrike" baseline="0" noProof="1"/>
          </a:p>
        </p:txBody>
      </p:sp>
      <p:sp>
        <p:nvSpPr>
          <p:cNvPr id="7" name="灯片编号占位符 6"/>
          <p:cNvSpPr>
            <a:spLocks noGrp="1"/>
          </p:cNvSpPr>
          <p:nvPr>
            <p:ph type="sldNum" sz="quarter" idx="12"/>
          </p:nvPr>
        </p:nvSpPr>
        <p:spPr/>
        <p:txBody>
          <a:bodyPr/>
          <a:lstStyle/>
          <a:p>
            <a:pPr lvl="0" rtl="0" eaLnBrk="1" fontAlgn="base" latinLnBrk="0" hangingPunct="1">
              <a:lnSpc>
                <a:spcPct val="100000"/>
              </a:lnSpc>
              <a:spcBef>
                <a:spcPct val="0"/>
              </a:spcBef>
              <a:spcAft>
                <a:spcPct val="0"/>
              </a:spcAft>
              <a:buNone/>
            </a:pPr>
            <a:fld id="{9A0DB2DC-4C9A-4742-B13C-FB6460FD3503}" type="slidenum">
              <a:rPr lang="zh-CN" altLang="en-US" strike="noStrike" baseline="0" noProof="1" dirty="0">
                <a:latin typeface="Arial" panose="020B0604020202020204" pitchFamily="34" charset="0"/>
                <a:ea typeface="宋体" panose="02010600030101010101" pitchFamily="2" charset="-122"/>
                <a:cs typeface="+mn-cs"/>
              </a:rPr>
              <a:t>‹#›</a:t>
            </a:fld>
            <a:endParaRPr lang="zh-CN" altLang="en-US" strike="noStrike" baseline="0"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7" name="日期占位符 6"/>
          <p:cNvSpPr>
            <a:spLocks noGrp="1"/>
          </p:cNvSpPr>
          <p:nvPr>
            <p:ph type="dt" sz="half" idx="10"/>
          </p:nvPr>
        </p:nvSpPr>
        <p:spPr/>
        <p:txBody>
          <a:bodyPr/>
          <a:lstStyle/>
          <a:p>
            <a:pPr lvl="0" rtl="0" eaLnBrk="1" fontAlgn="base" latinLnBrk="0" hangingPunct="1">
              <a:lnSpc>
                <a:spcPct val="100000"/>
              </a:lnSpc>
              <a:spcBef>
                <a:spcPct val="0"/>
              </a:spcBef>
              <a:spcAft>
                <a:spcPct val="0"/>
              </a:spcAft>
              <a:buNone/>
            </a:pPr>
            <a:endParaRPr lang="zh-CN" altLang="en-US" strike="noStrike" baseline="0" noProof="1"/>
          </a:p>
        </p:txBody>
      </p:sp>
      <p:sp>
        <p:nvSpPr>
          <p:cNvPr id="8" name="页脚占位符 7"/>
          <p:cNvSpPr>
            <a:spLocks noGrp="1"/>
          </p:cNvSpPr>
          <p:nvPr>
            <p:ph type="ftr" sz="quarter" idx="11"/>
          </p:nvPr>
        </p:nvSpPr>
        <p:spPr/>
        <p:txBody>
          <a:bodyPr/>
          <a:lstStyle/>
          <a:p>
            <a:pPr lvl="0" rtl="0" eaLnBrk="1" fontAlgn="base" latinLnBrk="0" hangingPunct="1">
              <a:lnSpc>
                <a:spcPct val="100000"/>
              </a:lnSpc>
              <a:spcBef>
                <a:spcPct val="0"/>
              </a:spcBef>
              <a:spcAft>
                <a:spcPct val="0"/>
              </a:spcAft>
              <a:buNone/>
            </a:pPr>
            <a:endParaRPr lang="en-US" altLang="zh-CN" strike="noStrike" baseline="0" noProof="1"/>
          </a:p>
        </p:txBody>
      </p:sp>
      <p:sp>
        <p:nvSpPr>
          <p:cNvPr id="9" name="灯片编号占位符 8"/>
          <p:cNvSpPr>
            <a:spLocks noGrp="1"/>
          </p:cNvSpPr>
          <p:nvPr>
            <p:ph type="sldNum" sz="quarter" idx="12"/>
          </p:nvPr>
        </p:nvSpPr>
        <p:spPr/>
        <p:txBody>
          <a:bodyPr/>
          <a:lstStyle/>
          <a:p>
            <a:pPr lvl="0" rtl="0" eaLnBrk="1" fontAlgn="base" latinLnBrk="0" hangingPunct="1">
              <a:lnSpc>
                <a:spcPct val="100000"/>
              </a:lnSpc>
              <a:spcBef>
                <a:spcPct val="0"/>
              </a:spcBef>
              <a:spcAft>
                <a:spcPct val="0"/>
              </a:spcAft>
              <a:buNone/>
            </a:pPr>
            <a:fld id="{9A0DB2DC-4C9A-4742-B13C-FB6460FD3503}" type="slidenum">
              <a:rPr lang="zh-CN" altLang="en-US" strike="noStrike" baseline="0" noProof="1" dirty="0">
                <a:latin typeface="Arial" panose="020B0604020202020204" pitchFamily="34" charset="0"/>
                <a:ea typeface="宋体" panose="02010600030101010101" pitchFamily="2" charset="-122"/>
                <a:cs typeface="+mn-cs"/>
              </a:rPr>
              <a:t>‹#›</a:t>
            </a:fld>
            <a:endParaRPr lang="zh-CN" altLang="en-US" strike="noStrike" baseline="0"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日期占位符 2"/>
          <p:cNvSpPr>
            <a:spLocks noGrp="1"/>
          </p:cNvSpPr>
          <p:nvPr>
            <p:ph type="dt" sz="half" idx="10"/>
          </p:nvPr>
        </p:nvSpPr>
        <p:spPr/>
        <p:txBody>
          <a:bodyPr/>
          <a:lstStyle/>
          <a:p>
            <a:pPr lvl="0" rtl="0" eaLnBrk="1" fontAlgn="base" latinLnBrk="0" hangingPunct="1">
              <a:lnSpc>
                <a:spcPct val="100000"/>
              </a:lnSpc>
              <a:spcBef>
                <a:spcPct val="0"/>
              </a:spcBef>
              <a:spcAft>
                <a:spcPct val="0"/>
              </a:spcAft>
              <a:buNone/>
            </a:pPr>
            <a:endParaRPr lang="zh-CN" altLang="en-US" strike="noStrike" baseline="0" noProof="1"/>
          </a:p>
        </p:txBody>
      </p:sp>
      <p:sp>
        <p:nvSpPr>
          <p:cNvPr id="4" name="页脚占位符 3"/>
          <p:cNvSpPr>
            <a:spLocks noGrp="1"/>
          </p:cNvSpPr>
          <p:nvPr>
            <p:ph type="ftr" sz="quarter" idx="11"/>
          </p:nvPr>
        </p:nvSpPr>
        <p:spPr/>
        <p:txBody>
          <a:bodyPr/>
          <a:lstStyle/>
          <a:p>
            <a:pPr lvl="0" rtl="0" eaLnBrk="1" fontAlgn="base" latinLnBrk="0" hangingPunct="1">
              <a:lnSpc>
                <a:spcPct val="100000"/>
              </a:lnSpc>
              <a:spcBef>
                <a:spcPct val="0"/>
              </a:spcBef>
              <a:spcAft>
                <a:spcPct val="0"/>
              </a:spcAft>
              <a:buNone/>
            </a:pPr>
            <a:endParaRPr lang="en-US" altLang="zh-CN" strike="noStrike" baseline="0" noProof="1"/>
          </a:p>
        </p:txBody>
      </p:sp>
      <p:sp>
        <p:nvSpPr>
          <p:cNvPr id="5" name="灯片编号占位符 4"/>
          <p:cNvSpPr>
            <a:spLocks noGrp="1"/>
          </p:cNvSpPr>
          <p:nvPr>
            <p:ph type="sldNum" sz="quarter" idx="12"/>
          </p:nvPr>
        </p:nvSpPr>
        <p:spPr/>
        <p:txBody>
          <a:bodyPr/>
          <a:lstStyle/>
          <a:p>
            <a:pPr lvl="0" rtl="0" eaLnBrk="1" fontAlgn="base" latinLnBrk="0" hangingPunct="1">
              <a:lnSpc>
                <a:spcPct val="100000"/>
              </a:lnSpc>
              <a:spcBef>
                <a:spcPct val="0"/>
              </a:spcBef>
              <a:spcAft>
                <a:spcPct val="0"/>
              </a:spcAft>
              <a:buNone/>
            </a:pPr>
            <a:fld id="{9A0DB2DC-4C9A-4742-B13C-FB6460FD3503}" type="slidenum">
              <a:rPr lang="zh-CN" altLang="en-US" strike="noStrike" baseline="0" noProof="1" dirty="0">
                <a:latin typeface="Arial" panose="020B0604020202020204" pitchFamily="34" charset="0"/>
                <a:ea typeface="宋体" panose="02010600030101010101" pitchFamily="2" charset="-122"/>
                <a:cs typeface="+mn-cs"/>
              </a:rPr>
              <a:t>‹#›</a:t>
            </a:fld>
            <a:endParaRPr lang="zh-CN" altLang="en-US" strike="noStrike" baseline="0"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rtl="0" eaLnBrk="1" fontAlgn="base" latinLnBrk="0" hangingPunct="1">
              <a:lnSpc>
                <a:spcPct val="100000"/>
              </a:lnSpc>
              <a:spcBef>
                <a:spcPct val="0"/>
              </a:spcBef>
              <a:spcAft>
                <a:spcPct val="0"/>
              </a:spcAft>
              <a:buNone/>
            </a:pPr>
            <a:endParaRPr lang="zh-CN" altLang="en-US" strike="noStrike" baseline="0" noProof="1"/>
          </a:p>
        </p:txBody>
      </p:sp>
      <p:sp>
        <p:nvSpPr>
          <p:cNvPr id="3" name="页脚占位符 2"/>
          <p:cNvSpPr>
            <a:spLocks noGrp="1"/>
          </p:cNvSpPr>
          <p:nvPr>
            <p:ph type="ftr" sz="quarter" idx="11"/>
          </p:nvPr>
        </p:nvSpPr>
        <p:spPr/>
        <p:txBody>
          <a:bodyPr/>
          <a:lstStyle/>
          <a:p>
            <a:pPr lvl="0" rtl="0" eaLnBrk="1" fontAlgn="base" latinLnBrk="0" hangingPunct="1">
              <a:lnSpc>
                <a:spcPct val="100000"/>
              </a:lnSpc>
              <a:spcBef>
                <a:spcPct val="0"/>
              </a:spcBef>
              <a:spcAft>
                <a:spcPct val="0"/>
              </a:spcAft>
              <a:buNone/>
            </a:pPr>
            <a:endParaRPr lang="en-US" altLang="zh-CN" strike="noStrike" baseline="0" noProof="1"/>
          </a:p>
        </p:txBody>
      </p:sp>
      <p:sp>
        <p:nvSpPr>
          <p:cNvPr id="4" name="灯片编号占位符 3"/>
          <p:cNvSpPr>
            <a:spLocks noGrp="1"/>
          </p:cNvSpPr>
          <p:nvPr>
            <p:ph type="sldNum" sz="quarter" idx="12"/>
          </p:nvPr>
        </p:nvSpPr>
        <p:spPr/>
        <p:txBody>
          <a:bodyPr/>
          <a:lstStyle/>
          <a:p>
            <a:pPr lvl="0" rtl="0" eaLnBrk="1" fontAlgn="base" latinLnBrk="0" hangingPunct="1">
              <a:lnSpc>
                <a:spcPct val="100000"/>
              </a:lnSpc>
              <a:spcBef>
                <a:spcPct val="0"/>
              </a:spcBef>
              <a:spcAft>
                <a:spcPct val="0"/>
              </a:spcAft>
              <a:buNone/>
            </a:pPr>
            <a:fld id="{9A0DB2DC-4C9A-4742-B13C-FB6460FD3503}" type="slidenum">
              <a:rPr lang="zh-CN" altLang="en-US" strike="noStrike" baseline="0" noProof="1" dirty="0">
                <a:latin typeface="Arial" panose="020B0604020202020204" pitchFamily="34" charset="0"/>
                <a:ea typeface="宋体" panose="02010600030101010101" pitchFamily="2" charset="-122"/>
                <a:cs typeface="+mn-cs"/>
              </a:rPr>
              <a:t>‹#›</a:t>
            </a:fld>
            <a:endParaRPr lang="zh-CN" altLang="en-US" strike="noStrike" baseline="0"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pPr fontAlgn="base"/>
            <a:r>
              <a:rPr lang="zh-CN" altLang="en-US" strike="noStrike" noProof="1"/>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a:t>单击此处编辑母版文本样式</a:t>
            </a:r>
          </a:p>
        </p:txBody>
      </p:sp>
      <p:sp>
        <p:nvSpPr>
          <p:cNvPr id="5" name="日期占位符 4"/>
          <p:cNvSpPr>
            <a:spLocks noGrp="1"/>
          </p:cNvSpPr>
          <p:nvPr>
            <p:ph type="dt" sz="half" idx="10"/>
          </p:nvPr>
        </p:nvSpPr>
        <p:spPr/>
        <p:txBody>
          <a:bodyPr/>
          <a:lstStyle/>
          <a:p>
            <a:pPr lvl="0" rtl="0" eaLnBrk="1" fontAlgn="base" latinLnBrk="0" hangingPunct="1">
              <a:lnSpc>
                <a:spcPct val="100000"/>
              </a:lnSpc>
              <a:spcBef>
                <a:spcPct val="0"/>
              </a:spcBef>
              <a:spcAft>
                <a:spcPct val="0"/>
              </a:spcAft>
              <a:buNone/>
            </a:pPr>
            <a:endParaRPr lang="zh-CN" altLang="en-US" strike="noStrike" baseline="0" noProof="1"/>
          </a:p>
        </p:txBody>
      </p:sp>
      <p:sp>
        <p:nvSpPr>
          <p:cNvPr id="6" name="页脚占位符 5"/>
          <p:cNvSpPr>
            <a:spLocks noGrp="1"/>
          </p:cNvSpPr>
          <p:nvPr>
            <p:ph type="ftr" sz="quarter" idx="11"/>
          </p:nvPr>
        </p:nvSpPr>
        <p:spPr/>
        <p:txBody>
          <a:bodyPr/>
          <a:lstStyle/>
          <a:p>
            <a:pPr lvl="0" rtl="0" eaLnBrk="1" fontAlgn="base" latinLnBrk="0" hangingPunct="1">
              <a:lnSpc>
                <a:spcPct val="100000"/>
              </a:lnSpc>
              <a:spcBef>
                <a:spcPct val="0"/>
              </a:spcBef>
              <a:spcAft>
                <a:spcPct val="0"/>
              </a:spcAft>
              <a:buNone/>
            </a:pPr>
            <a:endParaRPr lang="en-US" altLang="zh-CN" strike="noStrike" baseline="0" noProof="1"/>
          </a:p>
        </p:txBody>
      </p:sp>
      <p:sp>
        <p:nvSpPr>
          <p:cNvPr id="7" name="灯片编号占位符 6"/>
          <p:cNvSpPr>
            <a:spLocks noGrp="1"/>
          </p:cNvSpPr>
          <p:nvPr>
            <p:ph type="sldNum" sz="quarter" idx="12"/>
          </p:nvPr>
        </p:nvSpPr>
        <p:spPr/>
        <p:txBody>
          <a:bodyPr/>
          <a:lstStyle/>
          <a:p>
            <a:pPr lvl="0" rtl="0" eaLnBrk="1" fontAlgn="base" latinLnBrk="0" hangingPunct="1">
              <a:lnSpc>
                <a:spcPct val="100000"/>
              </a:lnSpc>
              <a:spcBef>
                <a:spcPct val="0"/>
              </a:spcBef>
              <a:spcAft>
                <a:spcPct val="0"/>
              </a:spcAft>
              <a:buNone/>
            </a:pPr>
            <a:fld id="{9A0DB2DC-4C9A-4742-B13C-FB6460FD3503}" type="slidenum">
              <a:rPr lang="zh-CN" altLang="en-US" strike="noStrike" baseline="0" noProof="1" dirty="0">
                <a:latin typeface="Arial" panose="020B0604020202020204" pitchFamily="34" charset="0"/>
                <a:ea typeface="宋体" panose="02010600030101010101" pitchFamily="2" charset="-122"/>
                <a:cs typeface="+mn-cs"/>
              </a:rPr>
              <a:t>‹#›</a:t>
            </a:fld>
            <a:endParaRPr lang="zh-CN" altLang="en-US" strike="noStrike" baseline="0"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pPr fontAlgn="base"/>
            <a:r>
              <a:rPr lang="zh-CN" altLang="en-US" strike="noStrike" noProof="1"/>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fontAlgn="base"/>
            <a:endParaRPr lang="zh-CN" altLang="en-US" strike="noStrike"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a:t>单击此处编辑母版文本样式</a:t>
            </a:r>
          </a:p>
        </p:txBody>
      </p:sp>
      <p:sp>
        <p:nvSpPr>
          <p:cNvPr id="5" name="日期占位符 4"/>
          <p:cNvSpPr>
            <a:spLocks noGrp="1"/>
          </p:cNvSpPr>
          <p:nvPr>
            <p:ph type="dt" sz="half" idx="10"/>
          </p:nvPr>
        </p:nvSpPr>
        <p:spPr/>
        <p:txBody>
          <a:bodyPr/>
          <a:lstStyle/>
          <a:p>
            <a:pPr lvl="0" rtl="0" eaLnBrk="1" fontAlgn="base" latinLnBrk="0" hangingPunct="1">
              <a:lnSpc>
                <a:spcPct val="100000"/>
              </a:lnSpc>
              <a:spcBef>
                <a:spcPct val="0"/>
              </a:spcBef>
              <a:spcAft>
                <a:spcPct val="0"/>
              </a:spcAft>
              <a:buNone/>
            </a:pPr>
            <a:endParaRPr lang="zh-CN" altLang="en-US" strike="noStrike" baseline="0" noProof="1"/>
          </a:p>
        </p:txBody>
      </p:sp>
      <p:sp>
        <p:nvSpPr>
          <p:cNvPr id="6" name="页脚占位符 5"/>
          <p:cNvSpPr>
            <a:spLocks noGrp="1"/>
          </p:cNvSpPr>
          <p:nvPr>
            <p:ph type="ftr" sz="quarter" idx="11"/>
          </p:nvPr>
        </p:nvSpPr>
        <p:spPr/>
        <p:txBody>
          <a:bodyPr/>
          <a:lstStyle/>
          <a:p>
            <a:pPr lvl="0" rtl="0" eaLnBrk="1" fontAlgn="base" latinLnBrk="0" hangingPunct="1">
              <a:lnSpc>
                <a:spcPct val="100000"/>
              </a:lnSpc>
              <a:spcBef>
                <a:spcPct val="0"/>
              </a:spcBef>
              <a:spcAft>
                <a:spcPct val="0"/>
              </a:spcAft>
              <a:buNone/>
            </a:pPr>
            <a:endParaRPr lang="en-US" altLang="zh-CN" strike="noStrike" baseline="0" noProof="1"/>
          </a:p>
        </p:txBody>
      </p:sp>
      <p:sp>
        <p:nvSpPr>
          <p:cNvPr id="7" name="灯片编号占位符 6"/>
          <p:cNvSpPr>
            <a:spLocks noGrp="1"/>
          </p:cNvSpPr>
          <p:nvPr>
            <p:ph type="sldNum" sz="quarter" idx="12"/>
          </p:nvPr>
        </p:nvSpPr>
        <p:spPr/>
        <p:txBody>
          <a:bodyPr/>
          <a:lstStyle/>
          <a:p>
            <a:pPr lvl="0" rtl="0" eaLnBrk="1" fontAlgn="base" latinLnBrk="0" hangingPunct="1">
              <a:lnSpc>
                <a:spcPct val="100000"/>
              </a:lnSpc>
              <a:spcBef>
                <a:spcPct val="0"/>
              </a:spcBef>
              <a:spcAft>
                <a:spcPct val="0"/>
              </a:spcAft>
              <a:buNone/>
            </a:pPr>
            <a:fld id="{9A0DB2DC-4C9A-4742-B13C-FB6460FD3503}" type="slidenum">
              <a:rPr lang="zh-CN" altLang="en-US" strike="noStrike" baseline="0" noProof="1" dirty="0">
                <a:latin typeface="Arial" panose="020B0604020202020204" pitchFamily="34" charset="0"/>
                <a:ea typeface="宋体" panose="02010600030101010101" pitchFamily="2" charset="-122"/>
                <a:cs typeface="+mn-cs"/>
              </a:rPr>
              <a:t>‹#›</a:t>
            </a:fld>
            <a:endParaRPr lang="zh-CN" altLang="en-US" strike="noStrike" baseline="0" noProof="1"/>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4098" name="标题 1025"/>
          <p:cNvSpPr>
            <a:spLocks noGrp="1"/>
          </p:cNvSpPr>
          <p:nvPr>
            <p:ph type="title"/>
          </p:nvPr>
        </p:nvSpPr>
        <p:spPr>
          <a:xfrm>
            <a:off x="609600" y="274638"/>
            <a:ext cx="10972800" cy="1143000"/>
          </a:xfrm>
          <a:prstGeom prst="rect">
            <a:avLst/>
          </a:prstGeom>
          <a:noFill/>
          <a:ln w="9525">
            <a:noFill/>
          </a:ln>
        </p:spPr>
        <p:txBody>
          <a:bodyPr vert="horz" lIns="91440" tIns="45720" rIns="91440" bIns="45720" anchor="ctr" anchorCtr="0"/>
          <a:lstStyle/>
          <a:p>
            <a:pPr lvl="0"/>
            <a:r>
              <a:rPr lang="zh-CN" altLang="en-US" dirty="0"/>
              <a:t>单击此处编辑母版标题样式</a:t>
            </a:r>
            <a:endParaRPr lang="en-US" altLang="en-US" dirty="0"/>
          </a:p>
        </p:txBody>
      </p:sp>
      <p:sp>
        <p:nvSpPr>
          <p:cNvPr id="4099" name="文本占位符 1026"/>
          <p:cNvSpPr>
            <a:spLocks noGrp="1"/>
          </p:cNvSpPr>
          <p:nvPr>
            <p:ph type="body"/>
          </p:nvPr>
        </p:nvSpPr>
        <p:spPr>
          <a:xfrm>
            <a:off x="609600" y="1600200"/>
            <a:ext cx="10972800" cy="4525963"/>
          </a:xfrm>
          <a:prstGeom prst="rect">
            <a:avLst/>
          </a:prstGeom>
          <a:noFill/>
          <a:ln w="9525">
            <a:noFill/>
          </a:ln>
        </p:spPr>
        <p:txBody>
          <a:bodyPr vert="horz" lIns="91440" tIns="45720" rIns="91440" bIns="45720" anchor="t" anchorCtr="0"/>
          <a:lstStyle/>
          <a:p>
            <a:pPr lvl="0"/>
            <a:r>
              <a:rPr lang="zh-CN" altLang="en-US" dirty="0"/>
              <a:t>单击此处编辑母版文本样式</a:t>
            </a:r>
            <a:endParaRPr lang="en-US" altLang="en-US" dirty="0"/>
          </a:p>
          <a:p>
            <a:pPr lvl="1"/>
            <a:r>
              <a:rPr lang="zh-CN" altLang="en-US" dirty="0"/>
              <a:t>第二级</a:t>
            </a:r>
            <a:endParaRPr lang="en-US" altLang="en-US" dirty="0"/>
          </a:p>
          <a:p>
            <a:pPr lvl="2"/>
            <a:r>
              <a:rPr lang="zh-CN" altLang="en-US" dirty="0"/>
              <a:t>第三级</a:t>
            </a:r>
            <a:endParaRPr lang="en-US" altLang="en-US" dirty="0"/>
          </a:p>
          <a:p>
            <a:pPr lvl="3"/>
            <a:r>
              <a:rPr lang="zh-CN" altLang="en-US" dirty="0"/>
              <a:t>第四级</a:t>
            </a:r>
            <a:endParaRPr lang="en-US" altLang="en-US" dirty="0"/>
          </a:p>
          <a:p>
            <a:pPr lvl="4"/>
            <a:r>
              <a:rPr lang="zh-CN" altLang="en-US" dirty="0"/>
              <a:t>第五级</a:t>
            </a:r>
            <a:endParaRPr lang="en-US" altLang="en-US" dirty="0"/>
          </a:p>
        </p:txBody>
      </p:sp>
      <p:sp>
        <p:nvSpPr>
          <p:cNvPr id="1048578" name="日期占位符 3"/>
          <p:cNvSpPr>
            <a:spLocks noGrp="1"/>
          </p:cNvSpPr>
          <p:nvPr>
            <p:ph type="dt" sz="half"/>
          </p:nvPr>
        </p:nvSpPr>
        <p:spPr>
          <a:xfrm>
            <a:off x="609600" y="6245225"/>
            <a:ext cx="2844800" cy="476250"/>
          </a:xfrm>
          <a:prstGeom prst="rect">
            <a:avLst/>
          </a:prstGeom>
          <a:noFill/>
          <a:ln w="9525">
            <a:noFill/>
          </a:ln>
        </p:spPr>
        <p:txBody>
          <a:bodyPr vert="horz" lIns="91440" tIns="45720" rIns="91440" bIns="45720" anchor="t" anchorCtr="0"/>
          <a:lstStyle>
            <a:lvl1pPr marL="0" indent="0" algn="l" fontAlgn="base">
              <a:buFontTx/>
              <a:defRPr sz="1400" b="1" i="1">
                <a:solidFill>
                  <a:srgbClr val="000000"/>
                </a:solidFill>
                <a:latin typeface="Arial" panose="020B0604020202020204" pitchFamily="34" charset="0"/>
                <a:ea typeface="宋体" panose="02010600030101010101" pitchFamily="2" charset="-122"/>
              </a:defRPr>
            </a:lvl1pPr>
          </a:lstStyle>
          <a:p>
            <a:pPr lvl="0" rtl="0" eaLnBrk="1" fontAlgn="base" latinLnBrk="0" hangingPunct="1">
              <a:lnSpc>
                <a:spcPct val="100000"/>
              </a:lnSpc>
              <a:spcBef>
                <a:spcPct val="0"/>
              </a:spcBef>
              <a:spcAft>
                <a:spcPct val="0"/>
              </a:spcAft>
              <a:buNone/>
            </a:pPr>
            <a:endParaRPr lang="zh-CN" altLang="en-US" strike="noStrike" baseline="0" noProof="1"/>
          </a:p>
        </p:txBody>
      </p:sp>
      <p:sp>
        <p:nvSpPr>
          <p:cNvPr id="1048579" name="页脚占位符 4"/>
          <p:cNvSpPr>
            <a:spLocks noGrp="1"/>
          </p:cNvSpPr>
          <p:nvPr>
            <p:ph type="ftr" sz="quarter"/>
          </p:nvPr>
        </p:nvSpPr>
        <p:spPr>
          <a:xfrm>
            <a:off x="4165600" y="6245225"/>
            <a:ext cx="3860800" cy="476250"/>
          </a:xfrm>
          <a:prstGeom prst="rect">
            <a:avLst/>
          </a:prstGeom>
          <a:noFill/>
          <a:ln w="9525">
            <a:noFill/>
          </a:ln>
        </p:spPr>
        <p:txBody>
          <a:bodyPr vert="horz" lIns="91440" tIns="45720" rIns="91440" bIns="45720" anchor="t" anchorCtr="0"/>
          <a:lstStyle>
            <a:lvl1pPr marL="0" indent="0" algn="ctr" fontAlgn="base">
              <a:buFontTx/>
              <a:defRPr sz="1400" b="1" i="1">
                <a:solidFill>
                  <a:srgbClr val="000000"/>
                </a:solidFill>
                <a:latin typeface="Arial" panose="020B0604020202020204" pitchFamily="34" charset="0"/>
                <a:ea typeface="宋体" panose="02010600030101010101" pitchFamily="2" charset="-122"/>
              </a:defRPr>
            </a:lvl1pPr>
          </a:lstStyle>
          <a:p>
            <a:pPr lvl="0" rtl="0" eaLnBrk="1" fontAlgn="base" latinLnBrk="0" hangingPunct="1">
              <a:lnSpc>
                <a:spcPct val="100000"/>
              </a:lnSpc>
              <a:spcBef>
                <a:spcPct val="0"/>
              </a:spcBef>
              <a:spcAft>
                <a:spcPct val="0"/>
              </a:spcAft>
              <a:buNone/>
            </a:pPr>
            <a:endParaRPr lang="en-US" altLang="zh-CN" strike="noStrike" baseline="0" noProof="1"/>
          </a:p>
        </p:txBody>
      </p:sp>
      <p:sp>
        <p:nvSpPr>
          <p:cNvPr id="1048580" name="灯片编号占位符 5"/>
          <p:cNvSpPr>
            <a:spLocks noGrp="1"/>
          </p:cNvSpPr>
          <p:nvPr>
            <p:ph type="sldNum" sz="quarter"/>
          </p:nvPr>
        </p:nvSpPr>
        <p:spPr>
          <a:xfrm>
            <a:off x="8737600" y="6245225"/>
            <a:ext cx="2844800" cy="476250"/>
          </a:xfrm>
          <a:prstGeom prst="rect">
            <a:avLst/>
          </a:prstGeom>
          <a:noFill/>
          <a:ln w="9525">
            <a:noFill/>
          </a:ln>
        </p:spPr>
        <p:txBody>
          <a:bodyPr vert="horz" lIns="91440" tIns="45720" rIns="91440" bIns="45720" anchor="t" anchorCtr="0"/>
          <a:lstStyle>
            <a:lvl1pPr marL="0" indent="0" algn="r" fontAlgn="base">
              <a:buFontTx/>
              <a:defRPr sz="1400" b="1" i="1">
                <a:solidFill>
                  <a:srgbClr val="000000"/>
                </a:solidFill>
                <a:latin typeface="Arial" panose="020B0604020202020204" pitchFamily="34" charset="0"/>
                <a:ea typeface="宋体" panose="02010600030101010101" pitchFamily="2" charset="-122"/>
              </a:defRPr>
            </a:lvl1pPr>
          </a:lstStyle>
          <a:p>
            <a:pPr lvl="0" rtl="0" eaLnBrk="1" fontAlgn="base" latinLnBrk="0" hangingPunct="1">
              <a:lnSpc>
                <a:spcPct val="100000"/>
              </a:lnSpc>
              <a:spcBef>
                <a:spcPct val="0"/>
              </a:spcBef>
              <a:spcAft>
                <a:spcPct val="0"/>
              </a:spcAft>
              <a:buNone/>
            </a:pPr>
            <a:fld id="{9A0DB2DC-4C9A-4742-B13C-FB6460FD3503}" type="slidenum">
              <a:rPr lang="zh-CN" altLang="en-US" strike="noStrike" baseline="0" noProof="1" dirty="0">
                <a:latin typeface="Arial" panose="020B0604020202020204" pitchFamily="34" charset="0"/>
                <a:ea typeface="宋体" panose="02010600030101010101" pitchFamily="2" charset="-122"/>
                <a:cs typeface="+mn-cs"/>
              </a:rPr>
              <a:t>‹#›</a:t>
            </a:fld>
            <a:endParaRPr lang="zh-CN" altLang="en-US" strike="noStrike" baseline="0"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rgbClr val="000000"/>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SzPct val="100000"/>
        <a:buChar char="•"/>
        <a:defRPr sz="3200" b="0" i="0" u="none" kern="1200" baseline="0">
          <a:solidFill>
            <a:srgbClr val="000000"/>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SzPct val="100000"/>
        <a:buFontTx/>
        <a:buChar char="–"/>
        <a:defRPr sz="2800" b="0" i="0" u="none" kern="1200" baseline="0">
          <a:solidFill>
            <a:srgbClr val="000000"/>
          </a:solidFill>
          <a:latin typeface="Arial" panose="020B0604020202020204" pitchFamily="34" charset="0"/>
          <a:ea typeface="宋体" panose="02010600030101010101" pitchFamily="2" charset="-122"/>
          <a:cs typeface="+mn-cs"/>
        </a:defRPr>
      </a:lvl2pPr>
      <a:lvl3pPr marL="1143000" lvl="2" indent="-228600" algn="l" defTabSz="914400" eaLnBrk="1" fontAlgn="base" latinLnBrk="0" hangingPunct="1">
        <a:lnSpc>
          <a:spcPct val="100000"/>
        </a:lnSpc>
        <a:spcBef>
          <a:spcPct val="20000"/>
        </a:spcBef>
        <a:spcAft>
          <a:spcPct val="0"/>
        </a:spcAft>
        <a:buSzPct val="100000"/>
        <a:buFontTx/>
        <a:buChar char="•"/>
        <a:defRPr sz="2400" b="0" i="0" u="none" kern="1200" baseline="0">
          <a:solidFill>
            <a:srgbClr val="000000"/>
          </a:solidFill>
          <a:latin typeface="Arial" panose="020B0604020202020204" pitchFamily="34" charset="0"/>
          <a:ea typeface="宋体" panose="02010600030101010101" pitchFamily="2" charset="-122"/>
          <a:cs typeface="+mn-cs"/>
        </a:defRPr>
      </a:lvl3pPr>
      <a:lvl4pPr marL="1600200" lvl="3" indent="-228600" algn="l" defTabSz="914400" eaLnBrk="1" fontAlgn="base" latinLnBrk="0" hangingPunct="1">
        <a:lnSpc>
          <a:spcPct val="100000"/>
        </a:lnSpc>
        <a:spcBef>
          <a:spcPct val="20000"/>
        </a:spcBef>
        <a:spcAft>
          <a:spcPct val="0"/>
        </a:spcAft>
        <a:buSzPct val="100000"/>
        <a:buFontTx/>
        <a:buChar char="–"/>
        <a:defRPr sz="2000" b="0" i="0" u="none" kern="1200" baseline="0">
          <a:solidFill>
            <a:srgbClr val="000000"/>
          </a:solidFill>
          <a:latin typeface="Arial" panose="020B0604020202020204" pitchFamily="34" charset="0"/>
          <a:ea typeface="宋体" panose="02010600030101010101" pitchFamily="2" charset="-122"/>
          <a:cs typeface="+mn-cs"/>
        </a:defRPr>
      </a:lvl4pPr>
      <a:lvl5pPr marL="2057400" lvl="4" indent="-228600" algn="l" defTabSz="914400" eaLnBrk="1" fontAlgn="base" latinLnBrk="0" hangingPunct="1">
        <a:lnSpc>
          <a:spcPct val="100000"/>
        </a:lnSpc>
        <a:spcBef>
          <a:spcPct val="20000"/>
        </a:spcBef>
        <a:spcAft>
          <a:spcPct val="0"/>
        </a:spcAft>
        <a:buSzPct val="100000"/>
        <a:buFontTx/>
        <a:buChar char="»"/>
        <a:defRPr sz="2000" b="0" i="0" u="none" kern="1200" baseline="0">
          <a:solidFill>
            <a:srgbClr val="000000"/>
          </a:solidFill>
          <a:latin typeface="Arial" panose="020B0604020202020204" pitchFamily="34" charset="0"/>
          <a:ea typeface="宋体" panose="02010600030101010101" pitchFamily="2" charset="-122"/>
          <a:cs typeface="+mn-cs"/>
        </a:defRPr>
      </a:lvl5pPr>
      <a:lvl6pPr marL="2514600" lvl="5" indent="-228600" algn="l" defTabSz="914400" eaLnBrk="1" fontAlgn="base" latinLnBrk="0" hangingPunct="1">
        <a:lnSpc>
          <a:spcPct val="100000"/>
        </a:lnSpc>
        <a:spcBef>
          <a:spcPct val="20000"/>
        </a:spcBef>
        <a:spcAft>
          <a:spcPct val="0"/>
        </a:spcAft>
        <a:buSzPct val="100000"/>
        <a:buFontTx/>
        <a:buChar char="»"/>
        <a:defRPr sz="2000" b="0" i="0" u="none" kern="1200" baseline="0">
          <a:solidFill>
            <a:srgbClr val="000000"/>
          </a:solidFill>
          <a:latin typeface="Arial" panose="020B0604020202020204" pitchFamily="34" charset="0"/>
          <a:ea typeface="宋体" panose="02010600030101010101" pitchFamily="2" charset="-122"/>
          <a:cs typeface="+mn-cs"/>
        </a:defRPr>
      </a:lvl6pPr>
      <a:lvl7pPr marL="2971800" lvl="6" indent="-228600" algn="l" defTabSz="914400" eaLnBrk="1" fontAlgn="base" latinLnBrk="0" hangingPunct="1">
        <a:lnSpc>
          <a:spcPct val="100000"/>
        </a:lnSpc>
        <a:spcBef>
          <a:spcPct val="20000"/>
        </a:spcBef>
        <a:spcAft>
          <a:spcPct val="0"/>
        </a:spcAft>
        <a:buSzPct val="100000"/>
        <a:buFontTx/>
        <a:buChar char="»"/>
        <a:defRPr sz="2000" b="0" i="0" u="none" kern="1200" baseline="0">
          <a:solidFill>
            <a:srgbClr val="000000"/>
          </a:solidFill>
          <a:latin typeface="Arial" panose="020B0604020202020204" pitchFamily="34" charset="0"/>
          <a:ea typeface="宋体" panose="02010600030101010101" pitchFamily="2" charset="-122"/>
          <a:cs typeface="+mn-cs"/>
        </a:defRPr>
      </a:lvl7pPr>
      <a:lvl8pPr marL="3429000" lvl="7" indent="-228600" algn="l" defTabSz="914400" eaLnBrk="1" fontAlgn="base" latinLnBrk="0" hangingPunct="1">
        <a:lnSpc>
          <a:spcPct val="100000"/>
        </a:lnSpc>
        <a:spcBef>
          <a:spcPct val="20000"/>
        </a:spcBef>
        <a:spcAft>
          <a:spcPct val="0"/>
        </a:spcAft>
        <a:buSzPct val="100000"/>
        <a:buFontTx/>
        <a:buChar char="»"/>
        <a:defRPr sz="2000" b="0" i="0" u="none" kern="1200" baseline="0">
          <a:solidFill>
            <a:srgbClr val="000000"/>
          </a:solidFill>
          <a:latin typeface="Arial" panose="020B0604020202020204" pitchFamily="34" charset="0"/>
          <a:ea typeface="宋体" panose="02010600030101010101" pitchFamily="2" charset="-122"/>
          <a:cs typeface="+mn-cs"/>
        </a:defRPr>
      </a:lvl8pPr>
      <a:lvl9pPr marL="3886200" lvl="8" indent="-228600" algn="l" defTabSz="914400" eaLnBrk="1" fontAlgn="base" latinLnBrk="0" hangingPunct="1">
        <a:lnSpc>
          <a:spcPct val="100000"/>
        </a:lnSpc>
        <a:spcBef>
          <a:spcPct val="20000"/>
        </a:spcBef>
        <a:spcAft>
          <a:spcPct val="0"/>
        </a:spcAft>
        <a:buSzPct val="100000"/>
        <a:buFontTx/>
        <a:buChar char="»"/>
        <a:defRPr sz="2000" b="0" i="0" u="none" kern="1200" baseline="0">
          <a:solidFill>
            <a:srgbClr val="000000"/>
          </a:solidFill>
          <a:latin typeface="Arial" panose="020B0604020202020204" pitchFamily="34" charset="0"/>
          <a:ea typeface="宋体" panose="02010600030101010101" pitchFamily="2" charset="-122"/>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rgbClr val="000000"/>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Tx/>
        <a:buNone/>
        <a:defRPr sz="1800" b="0" i="0" u="none" kern="1200" baseline="0">
          <a:solidFill>
            <a:srgbClr val="000000"/>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Tx/>
        <a:buNone/>
        <a:defRPr sz="1800" b="0" i="0" u="none" kern="1200" baseline="0">
          <a:solidFill>
            <a:srgbClr val="000000"/>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Tx/>
        <a:buNone/>
        <a:defRPr sz="1800" b="0" i="0" u="none" kern="1200" baseline="0">
          <a:solidFill>
            <a:srgbClr val="000000"/>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Tx/>
        <a:buNone/>
        <a:defRPr sz="1800" b="0" i="0" u="none" kern="1200" baseline="0">
          <a:solidFill>
            <a:srgbClr val="000000"/>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Tx/>
        <a:buNone/>
        <a:defRPr sz="1800" b="0" i="0" u="none" kern="1200" baseline="0">
          <a:solidFill>
            <a:srgbClr val="000000"/>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Tx/>
        <a:buNone/>
        <a:defRPr sz="1800" b="0" i="0" u="none" kern="1200" baseline="0">
          <a:solidFill>
            <a:srgbClr val="000000"/>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Tx/>
        <a:buNone/>
        <a:defRPr sz="1800" b="0" i="0" u="none" kern="1200" baseline="0">
          <a:solidFill>
            <a:srgbClr val="000000"/>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Tx/>
        <a:buNone/>
        <a:defRPr sz="1800" b="0" i="0" u="none" kern="1200" baseline="0">
          <a:solidFill>
            <a:srgbClr val="000000"/>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6386" name="标题 1025"/>
          <p:cNvSpPr>
            <a:spLocks noGrp="1"/>
          </p:cNvSpPr>
          <p:nvPr>
            <p:ph type="title"/>
          </p:nvPr>
        </p:nvSpPr>
        <p:spPr>
          <a:xfrm>
            <a:off x="609600" y="274638"/>
            <a:ext cx="10972800" cy="1143000"/>
          </a:xfrm>
          <a:prstGeom prst="rect">
            <a:avLst/>
          </a:prstGeom>
          <a:noFill/>
          <a:ln w="9525">
            <a:noFill/>
          </a:ln>
        </p:spPr>
        <p:txBody>
          <a:bodyPr vert="horz" lIns="91440" tIns="45720" rIns="91440" bIns="45720" anchor="ctr" anchorCtr="0"/>
          <a:lstStyle/>
          <a:p>
            <a:pPr lvl="0"/>
            <a:r>
              <a:rPr lang="zh-CN" altLang="en-US" dirty="0"/>
              <a:t>单击此处编辑母版标题样式</a:t>
            </a:r>
            <a:endParaRPr lang="en-US" altLang="en-US" dirty="0"/>
          </a:p>
        </p:txBody>
      </p:sp>
      <p:sp>
        <p:nvSpPr>
          <p:cNvPr id="16387" name="文本占位符 1026"/>
          <p:cNvSpPr>
            <a:spLocks noGrp="1"/>
          </p:cNvSpPr>
          <p:nvPr>
            <p:ph type="body"/>
          </p:nvPr>
        </p:nvSpPr>
        <p:spPr>
          <a:xfrm>
            <a:off x="609600" y="1600200"/>
            <a:ext cx="10972800" cy="4525963"/>
          </a:xfrm>
          <a:prstGeom prst="rect">
            <a:avLst/>
          </a:prstGeom>
          <a:noFill/>
          <a:ln w="9525">
            <a:noFill/>
          </a:ln>
        </p:spPr>
        <p:txBody>
          <a:bodyPr vert="horz" lIns="91440" tIns="45720" rIns="91440" bIns="45720" anchor="t" anchorCtr="0"/>
          <a:lstStyle/>
          <a:p>
            <a:pPr lvl="0"/>
            <a:r>
              <a:rPr lang="zh-CN" altLang="en-US" dirty="0"/>
              <a:t>单击此处编辑母版文本样式</a:t>
            </a:r>
            <a:endParaRPr lang="en-US" altLang="en-US" dirty="0"/>
          </a:p>
          <a:p>
            <a:pPr lvl="1"/>
            <a:r>
              <a:rPr lang="zh-CN" altLang="en-US" dirty="0"/>
              <a:t>第二级</a:t>
            </a:r>
            <a:endParaRPr lang="en-US" altLang="en-US" dirty="0"/>
          </a:p>
          <a:p>
            <a:pPr lvl="2"/>
            <a:r>
              <a:rPr lang="zh-CN" altLang="en-US" dirty="0"/>
              <a:t>第三级</a:t>
            </a:r>
            <a:endParaRPr lang="en-US" altLang="en-US" dirty="0"/>
          </a:p>
          <a:p>
            <a:pPr lvl="3"/>
            <a:r>
              <a:rPr lang="zh-CN" altLang="en-US" dirty="0"/>
              <a:t>第四级</a:t>
            </a:r>
            <a:endParaRPr lang="en-US" altLang="en-US" dirty="0"/>
          </a:p>
          <a:p>
            <a:pPr lvl="4"/>
            <a:r>
              <a:rPr lang="zh-CN" altLang="en-US" dirty="0"/>
              <a:t>第五级</a:t>
            </a:r>
            <a:endParaRPr lang="en-US" altLang="en-US" dirty="0"/>
          </a:p>
        </p:txBody>
      </p:sp>
      <p:sp>
        <p:nvSpPr>
          <p:cNvPr id="1048585" name="日期占位符 3"/>
          <p:cNvSpPr>
            <a:spLocks noGrp="1"/>
          </p:cNvSpPr>
          <p:nvPr>
            <p:ph type="dt" sz="half"/>
          </p:nvPr>
        </p:nvSpPr>
        <p:spPr>
          <a:xfrm>
            <a:off x="609600" y="6245225"/>
            <a:ext cx="2844800" cy="476250"/>
          </a:xfrm>
          <a:prstGeom prst="rect">
            <a:avLst/>
          </a:prstGeom>
          <a:noFill/>
          <a:ln w="9525">
            <a:noFill/>
          </a:ln>
        </p:spPr>
        <p:txBody>
          <a:bodyPr vert="horz" lIns="91440" tIns="45720" rIns="91440" bIns="45720" anchor="t" anchorCtr="0"/>
          <a:lstStyle>
            <a:lvl1pPr marL="0" indent="0" algn="l" fontAlgn="base">
              <a:buFontTx/>
              <a:defRPr sz="1400" b="1" i="1">
                <a:solidFill>
                  <a:srgbClr val="000000"/>
                </a:solidFill>
                <a:latin typeface="Arial" panose="020B0604020202020204" pitchFamily="34" charset="0"/>
                <a:ea typeface="宋体" panose="02010600030101010101" pitchFamily="2" charset="-122"/>
              </a:defRPr>
            </a:lvl1pPr>
          </a:lstStyle>
          <a:p>
            <a:pPr lvl="0" rtl="0" eaLnBrk="1" fontAlgn="base" latinLnBrk="0" hangingPunct="1">
              <a:lnSpc>
                <a:spcPct val="100000"/>
              </a:lnSpc>
              <a:spcBef>
                <a:spcPct val="0"/>
              </a:spcBef>
              <a:spcAft>
                <a:spcPct val="0"/>
              </a:spcAft>
              <a:buNone/>
            </a:pPr>
            <a:endParaRPr lang="zh-CN" altLang="en-US" strike="noStrike" baseline="0" noProof="1"/>
          </a:p>
        </p:txBody>
      </p:sp>
      <p:sp>
        <p:nvSpPr>
          <p:cNvPr id="1048586" name="页脚占位符 4"/>
          <p:cNvSpPr>
            <a:spLocks noGrp="1"/>
          </p:cNvSpPr>
          <p:nvPr>
            <p:ph type="ftr" sz="quarter"/>
          </p:nvPr>
        </p:nvSpPr>
        <p:spPr>
          <a:xfrm>
            <a:off x="4165600" y="6245225"/>
            <a:ext cx="3860800" cy="476250"/>
          </a:xfrm>
          <a:prstGeom prst="rect">
            <a:avLst/>
          </a:prstGeom>
          <a:noFill/>
          <a:ln w="9525">
            <a:noFill/>
          </a:ln>
        </p:spPr>
        <p:txBody>
          <a:bodyPr vert="horz" lIns="91440" tIns="45720" rIns="91440" bIns="45720" anchor="t" anchorCtr="0"/>
          <a:lstStyle>
            <a:lvl1pPr marL="0" indent="0" algn="ctr" fontAlgn="base">
              <a:buFontTx/>
              <a:defRPr sz="1400" b="1" i="1">
                <a:solidFill>
                  <a:srgbClr val="000000"/>
                </a:solidFill>
                <a:latin typeface="Arial" panose="020B0604020202020204" pitchFamily="34" charset="0"/>
                <a:ea typeface="宋体" panose="02010600030101010101" pitchFamily="2" charset="-122"/>
              </a:defRPr>
            </a:lvl1pPr>
          </a:lstStyle>
          <a:p>
            <a:pPr lvl="0" rtl="0" eaLnBrk="1" fontAlgn="base" latinLnBrk="0" hangingPunct="1">
              <a:lnSpc>
                <a:spcPct val="100000"/>
              </a:lnSpc>
              <a:spcBef>
                <a:spcPct val="0"/>
              </a:spcBef>
              <a:spcAft>
                <a:spcPct val="0"/>
              </a:spcAft>
              <a:buNone/>
            </a:pPr>
            <a:endParaRPr lang="en-US" altLang="zh-CN" strike="noStrike" baseline="0" noProof="1"/>
          </a:p>
        </p:txBody>
      </p:sp>
      <p:sp>
        <p:nvSpPr>
          <p:cNvPr id="1048587" name="灯片编号占位符 5"/>
          <p:cNvSpPr>
            <a:spLocks noGrp="1"/>
          </p:cNvSpPr>
          <p:nvPr>
            <p:ph type="sldNum" sz="quarter"/>
          </p:nvPr>
        </p:nvSpPr>
        <p:spPr>
          <a:xfrm>
            <a:off x="8737600" y="6245225"/>
            <a:ext cx="2844800" cy="476250"/>
          </a:xfrm>
          <a:prstGeom prst="rect">
            <a:avLst/>
          </a:prstGeom>
          <a:noFill/>
          <a:ln w="9525">
            <a:noFill/>
          </a:ln>
        </p:spPr>
        <p:txBody>
          <a:bodyPr vert="horz" lIns="91440" tIns="45720" rIns="91440" bIns="45720" anchor="t" anchorCtr="0"/>
          <a:lstStyle>
            <a:lvl1pPr marL="0" indent="0" algn="r" fontAlgn="base">
              <a:buFontTx/>
              <a:defRPr sz="1400" b="1" i="1">
                <a:solidFill>
                  <a:srgbClr val="000000"/>
                </a:solidFill>
                <a:latin typeface="Arial" panose="020B0604020202020204" pitchFamily="34" charset="0"/>
                <a:ea typeface="宋体" panose="02010600030101010101" pitchFamily="2" charset="-122"/>
              </a:defRPr>
            </a:lvl1pPr>
          </a:lstStyle>
          <a:p>
            <a:pPr lvl="0" rtl="0" eaLnBrk="1" fontAlgn="base" latinLnBrk="0" hangingPunct="1">
              <a:lnSpc>
                <a:spcPct val="100000"/>
              </a:lnSpc>
              <a:spcBef>
                <a:spcPct val="0"/>
              </a:spcBef>
              <a:spcAft>
                <a:spcPct val="0"/>
              </a:spcAft>
              <a:buNone/>
            </a:pPr>
            <a:fld id="{9A0DB2DC-4C9A-4742-B13C-FB6460FD3503}" type="slidenum">
              <a:rPr lang="zh-CN" altLang="en-US" strike="noStrike" baseline="0" noProof="1" dirty="0">
                <a:latin typeface="Arial" panose="020B0604020202020204" pitchFamily="34" charset="0"/>
                <a:ea typeface="宋体" panose="02010600030101010101" pitchFamily="2" charset="-122"/>
                <a:cs typeface="+mn-cs"/>
              </a:rPr>
              <a:t>‹#›</a:t>
            </a:fld>
            <a:endParaRPr lang="zh-CN" altLang="en-US" strike="noStrike" baseline="0" noProof="1"/>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rgbClr val="000000"/>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SzPct val="100000"/>
        <a:buChar char="•"/>
        <a:defRPr sz="3200" b="0" i="0" u="none" kern="1200" baseline="0">
          <a:solidFill>
            <a:srgbClr val="000000"/>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SzPct val="100000"/>
        <a:buFontTx/>
        <a:buChar char="–"/>
        <a:defRPr sz="2800" b="0" i="0" u="none" kern="1200" baseline="0">
          <a:solidFill>
            <a:srgbClr val="000000"/>
          </a:solidFill>
          <a:latin typeface="Arial" panose="020B0604020202020204" pitchFamily="34" charset="0"/>
          <a:ea typeface="宋体" panose="02010600030101010101" pitchFamily="2" charset="-122"/>
          <a:cs typeface="+mn-cs"/>
        </a:defRPr>
      </a:lvl2pPr>
      <a:lvl3pPr marL="1143000" lvl="2" indent="-228600" algn="l" defTabSz="914400" eaLnBrk="1" fontAlgn="base" latinLnBrk="0" hangingPunct="1">
        <a:lnSpc>
          <a:spcPct val="100000"/>
        </a:lnSpc>
        <a:spcBef>
          <a:spcPct val="20000"/>
        </a:spcBef>
        <a:spcAft>
          <a:spcPct val="0"/>
        </a:spcAft>
        <a:buSzPct val="100000"/>
        <a:buFontTx/>
        <a:buChar char="•"/>
        <a:defRPr sz="2400" b="0" i="0" u="none" kern="1200" baseline="0">
          <a:solidFill>
            <a:srgbClr val="000000"/>
          </a:solidFill>
          <a:latin typeface="Arial" panose="020B0604020202020204" pitchFamily="34" charset="0"/>
          <a:ea typeface="宋体" panose="02010600030101010101" pitchFamily="2" charset="-122"/>
          <a:cs typeface="+mn-cs"/>
        </a:defRPr>
      </a:lvl3pPr>
      <a:lvl4pPr marL="1600200" lvl="3" indent="-228600" algn="l" defTabSz="914400" eaLnBrk="1" fontAlgn="base" latinLnBrk="0" hangingPunct="1">
        <a:lnSpc>
          <a:spcPct val="100000"/>
        </a:lnSpc>
        <a:spcBef>
          <a:spcPct val="20000"/>
        </a:spcBef>
        <a:spcAft>
          <a:spcPct val="0"/>
        </a:spcAft>
        <a:buSzPct val="100000"/>
        <a:buFontTx/>
        <a:buChar char="–"/>
        <a:defRPr sz="2000" b="0" i="0" u="none" kern="1200" baseline="0">
          <a:solidFill>
            <a:srgbClr val="000000"/>
          </a:solidFill>
          <a:latin typeface="Arial" panose="020B0604020202020204" pitchFamily="34" charset="0"/>
          <a:ea typeface="宋体" panose="02010600030101010101" pitchFamily="2" charset="-122"/>
          <a:cs typeface="+mn-cs"/>
        </a:defRPr>
      </a:lvl4pPr>
      <a:lvl5pPr marL="2057400" lvl="4" indent="-228600" algn="l" defTabSz="914400" eaLnBrk="1" fontAlgn="base" latinLnBrk="0" hangingPunct="1">
        <a:lnSpc>
          <a:spcPct val="100000"/>
        </a:lnSpc>
        <a:spcBef>
          <a:spcPct val="20000"/>
        </a:spcBef>
        <a:spcAft>
          <a:spcPct val="0"/>
        </a:spcAft>
        <a:buSzPct val="100000"/>
        <a:buFontTx/>
        <a:buChar char="»"/>
        <a:defRPr sz="2000" b="0" i="0" u="none" kern="1200" baseline="0">
          <a:solidFill>
            <a:srgbClr val="000000"/>
          </a:solidFill>
          <a:latin typeface="Arial" panose="020B0604020202020204" pitchFamily="34" charset="0"/>
          <a:ea typeface="宋体" panose="02010600030101010101" pitchFamily="2" charset="-122"/>
          <a:cs typeface="+mn-cs"/>
        </a:defRPr>
      </a:lvl5pPr>
      <a:lvl6pPr marL="2514600" lvl="5" indent="-228600" algn="l" defTabSz="914400" eaLnBrk="1" fontAlgn="base" latinLnBrk="0" hangingPunct="1">
        <a:lnSpc>
          <a:spcPct val="100000"/>
        </a:lnSpc>
        <a:spcBef>
          <a:spcPct val="20000"/>
        </a:spcBef>
        <a:spcAft>
          <a:spcPct val="0"/>
        </a:spcAft>
        <a:buSzPct val="100000"/>
        <a:buFontTx/>
        <a:buChar char="»"/>
        <a:defRPr sz="2000" b="0" i="0" u="none" kern="1200" baseline="0">
          <a:solidFill>
            <a:srgbClr val="000000"/>
          </a:solidFill>
          <a:latin typeface="Arial" panose="020B0604020202020204" pitchFamily="34" charset="0"/>
          <a:ea typeface="宋体" panose="02010600030101010101" pitchFamily="2" charset="-122"/>
          <a:cs typeface="+mn-cs"/>
        </a:defRPr>
      </a:lvl6pPr>
      <a:lvl7pPr marL="2971800" lvl="6" indent="-228600" algn="l" defTabSz="914400" eaLnBrk="1" fontAlgn="base" latinLnBrk="0" hangingPunct="1">
        <a:lnSpc>
          <a:spcPct val="100000"/>
        </a:lnSpc>
        <a:spcBef>
          <a:spcPct val="20000"/>
        </a:spcBef>
        <a:spcAft>
          <a:spcPct val="0"/>
        </a:spcAft>
        <a:buSzPct val="100000"/>
        <a:buFontTx/>
        <a:buChar char="»"/>
        <a:defRPr sz="2000" b="0" i="0" u="none" kern="1200" baseline="0">
          <a:solidFill>
            <a:srgbClr val="000000"/>
          </a:solidFill>
          <a:latin typeface="Arial" panose="020B0604020202020204" pitchFamily="34" charset="0"/>
          <a:ea typeface="宋体" panose="02010600030101010101" pitchFamily="2" charset="-122"/>
          <a:cs typeface="+mn-cs"/>
        </a:defRPr>
      </a:lvl7pPr>
      <a:lvl8pPr marL="3429000" lvl="7" indent="-228600" algn="l" defTabSz="914400" eaLnBrk="1" fontAlgn="base" latinLnBrk="0" hangingPunct="1">
        <a:lnSpc>
          <a:spcPct val="100000"/>
        </a:lnSpc>
        <a:spcBef>
          <a:spcPct val="20000"/>
        </a:spcBef>
        <a:spcAft>
          <a:spcPct val="0"/>
        </a:spcAft>
        <a:buSzPct val="100000"/>
        <a:buFontTx/>
        <a:buChar char="»"/>
        <a:defRPr sz="2000" b="0" i="0" u="none" kern="1200" baseline="0">
          <a:solidFill>
            <a:srgbClr val="000000"/>
          </a:solidFill>
          <a:latin typeface="Arial" panose="020B0604020202020204" pitchFamily="34" charset="0"/>
          <a:ea typeface="宋体" panose="02010600030101010101" pitchFamily="2" charset="-122"/>
          <a:cs typeface="+mn-cs"/>
        </a:defRPr>
      </a:lvl8pPr>
      <a:lvl9pPr marL="3886200" lvl="8" indent="-228600" algn="l" defTabSz="914400" eaLnBrk="1" fontAlgn="base" latinLnBrk="0" hangingPunct="1">
        <a:lnSpc>
          <a:spcPct val="100000"/>
        </a:lnSpc>
        <a:spcBef>
          <a:spcPct val="20000"/>
        </a:spcBef>
        <a:spcAft>
          <a:spcPct val="0"/>
        </a:spcAft>
        <a:buSzPct val="100000"/>
        <a:buFontTx/>
        <a:buChar char="»"/>
        <a:defRPr sz="2000" b="0" i="0" u="none" kern="1200" baseline="0">
          <a:solidFill>
            <a:srgbClr val="000000"/>
          </a:solidFill>
          <a:latin typeface="Arial" panose="020B0604020202020204" pitchFamily="34" charset="0"/>
          <a:ea typeface="宋体" panose="02010600030101010101" pitchFamily="2" charset="-122"/>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rgbClr val="000000"/>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Tx/>
        <a:buNone/>
        <a:defRPr sz="1800" b="0" i="0" u="none" kern="1200" baseline="0">
          <a:solidFill>
            <a:srgbClr val="000000"/>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Tx/>
        <a:buNone/>
        <a:defRPr sz="1800" b="0" i="0" u="none" kern="1200" baseline="0">
          <a:solidFill>
            <a:srgbClr val="000000"/>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Tx/>
        <a:buNone/>
        <a:defRPr sz="1800" b="0" i="0" u="none" kern="1200" baseline="0">
          <a:solidFill>
            <a:srgbClr val="000000"/>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Tx/>
        <a:buNone/>
        <a:defRPr sz="1800" b="0" i="0" u="none" kern="1200" baseline="0">
          <a:solidFill>
            <a:srgbClr val="000000"/>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Tx/>
        <a:buNone/>
        <a:defRPr sz="1800" b="0" i="0" u="none" kern="1200" baseline="0">
          <a:solidFill>
            <a:srgbClr val="000000"/>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Tx/>
        <a:buNone/>
        <a:defRPr sz="1800" b="0" i="0" u="none" kern="1200" baseline="0">
          <a:solidFill>
            <a:srgbClr val="000000"/>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Tx/>
        <a:buNone/>
        <a:defRPr sz="1800" b="0" i="0" u="none" kern="1200" baseline="0">
          <a:solidFill>
            <a:srgbClr val="000000"/>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Tx/>
        <a:buNone/>
        <a:defRPr sz="1800" b="0" i="0" u="none" kern="1200" baseline="0">
          <a:solidFill>
            <a:srgbClr val="000000"/>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标题 3"/>
          <p:cNvSpPr>
            <a:spLocks noGrp="1"/>
          </p:cNvSpPr>
          <p:nvPr>
            <p:ph type="title" idx="4294967295"/>
          </p:nvPr>
        </p:nvSpPr>
        <p:spPr>
          <a:xfrm>
            <a:off x="623570" y="404178"/>
            <a:ext cx="10972800" cy="1143000"/>
          </a:xfrm>
        </p:spPr>
        <p:txBody>
          <a:bodyPr lIns="91440" tIns="45720" rIns="91440" bIns="45720" anchor="ctr" anchorCtr="0"/>
          <a:lstStyle/>
          <a:p>
            <a:r>
              <a:rPr lang="en-US" altLang="zh-CN" sz="3600" dirty="0">
                <a:latin typeface="黑体" panose="02010609060101010101" charset="-122"/>
                <a:ea typeface="黑体" panose="02010609060101010101" charset="-122"/>
                <a:sym typeface="宋体" panose="02010600030101010101" pitchFamily="2" charset="-122"/>
              </a:rPr>
              <a:t>PPT</a:t>
            </a:r>
            <a:r>
              <a:rPr lang="zh-CN" altLang="zh-CN" sz="3600" dirty="0">
                <a:latin typeface="黑体" panose="02010609060101010101" charset="-122"/>
                <a:ea typeface="黑体" panose="02010609060101010101" charset="-122"/>
                <a:sym typeface="宋体" panose="02010600030101010101" pitchFamily="2" charset="-122"/>
              </a:rPr>
              <a:t>内页规范（请按如下层级顺序及格式罗列）</a:t>
            </a:r>
            <a:endParaRPr lang="zh-CN" altLang="zh-CN" dirty="0"/>
          </a:p>
        </p:txBody>
      </p:sp>
      <p:sp>
        <p:nvSpPr>
          <p:cNvPr id="33794" name="内容占位符 4"/>
          <p:cNvSpPr>
            <a:spLocks noGrp="1"/>
          </p:cNvSpPr>
          <p:nvPr>
            <p:ph idx="4294967295"/>
          </p:nvPr>
        </p:nvSpPr>
        <p:spPr>
          <a:xfrm>
            <a:off x="609600" y="1589049"/>
            <a:ext cx="10972800" cy="4752975"/>
          </a:xfrm>
        </p:spPr>
        <p:txBody>
          <a:bodyPr lIns="91440" tIns="45720" rIns="91440" bIns="45720" anchor="t" anchorCtr="0"/>
          <a:lstStyle/>
          <a:p>
            <a:r>
              <a:rPr lang="zh-CN" altLang="zh-CN" sz="4800" dirty="0">
                <a:latin typeface="黑体" panose="02010609060101010101" charset="-122"/>
                <a:ea typeface="黑体" panose="02010609060101010101" charset="-122"/>
                <a:sym typeface="Arial" panose="020B0604020202020204" pitchFamily="34" charset="0"/>
              </a:rPr>
              <a:t>基础知识、典型案例、小结等子幻灯片大标题（黑体，</a:t>
            </a:r>
            <a:r>
              <a:rPr lang="en-US" altLang="zh-CN" sz="4800" dirty="0">
                <a:latin typeface="黑体" panose="02010609060101010101" charset="-122"/>
                <a:ea typeface="黑体" panose="02010609060101010101" charset="-122"/>
                <a:sym typeface="Arial" panose="020B0604020202020204" pitchFamily="34" charset="0"/>
              </a:rPr>
              <a:t>48</a:t>
            </a:r>
            <a:r>
              <a:rPr lang="zh-CN" altLang="en-US" sz="4800" dirty="0">
                <a:latin typeface="黑体" panose="02010609060101010101" charset="-122"/>
                <a:ea typeface="黑体" panose="02010609060101010101" charset="-122"/>
                <a:sym typeface="Arial" panose="020B0604020202020204" pitchFamily="34" charset="0"/>
              </a:rPr>
              <a:t>号字，居中）</a:t>
            </a:r>
            <a:endParaRPr lang="zh-CN" altLang="zh-CN" dirty="0"/>
          </a:p>
          <a:p>
            <a:r>
              <a:rPr lang="zh-CN" altLang="zh-CN" sz="3600" dirty="0">
                <a:latin typeface="黑体" panose="02010609060101010101" charset="-122"/>
                <a:ea typeface="黑体" panose="02010609060101010101" charset="-122"/>
                <a:sym typeface="Arial" panose="020B0604020202020204" pitchFamily="34" charset="0"/>
              </a:rPr>
              <a:t>一、</a:t>
            </a:r>
            <a:r>
              <a:rPr lang="zh-CN" altLang="zh-CN" sz="3600" dirty="0">
                <a:latin typeface="黑体" panose="02010609060101010101" charset="-122"/>
                <a:ea typeface="黑体" panose="02010609060101010101" charset="-122"/>
                <a:sym typeface="宋体" panose="02010600030101010101" pitchFamily="2" charset="-122"/>
              </a:rPr>
              <a:t>（黑体，</a:t>
            </a:r>
            <a:r>
              <a:rPr lang="en-US" altLang="zh-CN" sz="3600" dirty="0">
                <a:latin typeface="黑体" panose="02010609060101010101" charset="-122"/>
                <a:ea typeface="黑体" panose="02010609060101010101" charset="-122"/>
                <a:sym typeface="宋体" panose="02010600030101010101" pitchFamily="2" charset="-122"/>
              </a:rPr>
              <a:t>36</a:t>
            </a:r>
            <a:r>
              <a:rPr lang="zh-CN" altLang="en-US" sz="3600" dirty="0">
                <a:latin typeface="黑体" panose="02010609060101010101" charset="-122"/>
                <a:ea typeface="黑体" panose="02010609060101010101" charset="-122"/>
                <a:sym typeface="宋体" panose="02010600030101010101" pitchFamily="2" charset="-122"/>
              </a:rPr>
              <a:t>号字）</a:t>
            </a:r>
            <a:endParaRPr lang="zh-CN" altLang="zh-CN" sz="3600" dirty="0"/>
          </a:p>
          <a:p>
            <a:r>
              <a:rPr lang="zh-CN" altLang="zh-CN" dirty="0">
                <a:latin typeface="黑体" panose="02010609060101010101" charset="-122"/>
                <a:ea typeface="黑体" panose="02010609060101010101" charset="-122"/>
                <a:sym typeface="Arial" panose="020B0604020202020204" pitchFamily="34" charset="0"/>
              </a:rPr>
              <a:t>（一）（黑体，</a:t>
            </a:r>
            <a:r>
              <a:rPr lang="en-US" altLang="zh-CN" dirty="0">
                <a:latin typeface="黑体" panose="02010609060101010101" charset="-122"/>
                <a:ea typeface="黑体" panose="02010609060101010101" charset="-122"/>
                <a:sym typeface="Arial" panose="020B0604020202020204" pitchFamily="34" charset="0"/>
              </a:rPr>
              <a:t>32</a:t>
            </a:r>
            <a:r>
              <a:rPr lang="zh-CN" altLang="en-US" dirty="0">
                <a:latin typeface="黑体" panose="02010609060101010101" charset="-122"/>
                <a:ea typeface="黑体" panose="02010609060101010101" charset="-122"/>
                <a:sym typeface="Arial" panose="020B0604020202020204" pitchFamily="34" charset="0"/>
              </a:rPr>
              <a:t>号字）</a:t>
            </a:r>
            <a:endParaRPr lang="zh-CN" altLang="zh-CN" dirty="0"/>
          </a:p>
          <a:p>
            <a:r>
              <a:rPr lang="zh-CN" altLang="zh-CN" sz="2800" dirty="0">
                <a:latin typeface="黑体" panose="02010609060101010101" charset="-122"/>
                <a:ea typeface="黑体" panose="02010609060101010101" charset="-122"/>
                <a:sym typeface="Arial" panose="020B0604020202020204" pitchFamily="34" charset="0"/>
              </a:rPr>
              <a:t>1.</a:t>
            </a:r>
            <a:r>
              <a:rPr lang="zh-CN" altLang="zh-CN" sz="2800" dirty="0">
                <a:latin typeface="黑体" panose="02010609060101010101" charset="-122"/>
                <a:ea typeface="黑体" panose="02010609060101010101" charset="-122"/>
                <a:sym typeface="宋体" panose="02010600030101010101" pitchFamily="2" charset="-122"/>
              </a:rPr>
              <a:t>（黑体，</a:t>
            </a:r>
            <a:r>
              <a:rPr lang="en-US" altLang="zh-CN" sz="2800" dirty="0">
                <a:latin typeface="黑体" panose="02010609060101010101" charset="-122"/>
                <a:ea typeface="黑体" panose="02010609060101010101" charset="-122"/>
                <a:sym typeface="宋体" panose="02010600030101010101" pitchFamily="2" charset="-122"/>
              </a:rPr>
              <a:t>28</a:t>
            </a:r>
            <a:r>
              <a:rPr lang="zh-CN" altLang="en-US" sz="2800" dirty="0">
                <a:latin typeface="黑体" panose="02010609060101010101" charset="-122"/>
                <a:ea typeface="黑体" panose="02010609060101010101" charset="-122"/>
                <a:sym typeface="宋体" panose="02010600030101010101" pitchFamily="2" charset="-122"/>
              </a:rPr>
              <a:t>号字）【</a:t>
            </a:r>
            <a:r>
              <a:rPr lang="zh-CN" altLang="zh-CN" sz="2800" dirty="0">
                <a:latin typeface="黑体" panose="02010609060101010101" charset="-122"/>
                <a:ea typeface="黑体" panose="02010609060101010101" charset="-122"/>
                <a:sym typeface="Arial" panose="020B0604020202020204" pitchFamily="34" charset="0"/>
              </a:rPr>
              <a:t>数字后用“.”，不用“、”】</a:t>
            </a:r>
            <a:endParaRPr lang="zh-CN" altLang="zh-CN" dirty="0"/>
          </a:p>
          <a:p>
            <a:r>
              <a:rPr lang="zh-CN" altLang="zh-CN" sz="2800" dirty="0">
                <a:latin typeface="黑体" panose="02010609060101010101" charset="-122"/>
                <a:ea typeface="黑体" panose="02010609060101010101" charset="-122"/>
                <a:sym typeface="Arial" panose="020B0604020202020204" pitchFamily="34" charset="0"/>
              </a:rPr>
              <a:t>（1）</a:t>
            </a:r>
            <a:r>
              <a:rPr lang="zh-CN" altLang="zh-CN" sz="2800" dirty="0">
                <a:latin typeface="黑体" panose="02010609060101010101" charset="-122"/>
                <a:ea typeface="黑体" panose="02010609060101010101" charset="-122"/>
                <a:sym typeface="宋体" panose="02010600030101010101" pitchFamily="2" charset="-122"/>
              </a:rPr>
              <a:t>（黑体，</a:t>
            </a:r>
            <a:r>
              <a:rPr lang="en-US" altLang="zh-CN" sz="2800" dirty="0">
                <a:latin typeface="黑体" panose="02010609060101010101" charset="-122"/>
                <a:ea typeface="黑体" panose="02010609060101010101" charset="-122"/>
                <a:sym typeface="宋体" panose="02010600030101010101" pitchFamily="2" charset="-122"/>
              </a:rPr>
              <a:t>28</a:t>
            </a:r>
            <a:r>
              <a:rPr lang="zh-CN" altLang="en-US" sz="2800" dirty="0">
                <a:latin typeface="黑体" panose="02010609060101010101" charset="-122"/>
                <a:ea typeface="黑体" panose="02010609060101010101" charset="-122"/>
                <a:sym typeface="宋体" panose="02010600030101010101" pitchFamily="2" charset="-122"/>
              </a:rPr>
              <a:t>号字）</a:t>
            </a:r>
            <a:endParaRPr lang="zh-CN" altLang="zh-CN" dirty="0"/>
          </a:p>
          <a:p>
            <a:r>
              <a:rPr lang="zh-CN" altLang="zh-CN" sz="2400" dirty="0">
                <a:latin typeface="黑体" panose="02010609060101010101" charset="-122"/>
                <a:ea typeface="黑体" panose="02010609060101010101" charset="-122"/>
                <a:sym typeface="Arial" panose="020B0604020202020204" pitchFamily="34" charset="0"/>
              </a:rPr>
              <a:t>①</a:t>
            </a:r>
            <a:r>
              <a:rPr lang="zh-CN" altLang="zh-CN" sz="2400" dirty="0">
                <a:latin typeface="黑体" panose="02010609060101010101" charset="-122"/>
                <a:ea typeface="黑体" panose="02010609060101010101" charset="-122"/>
                <a:sym typeface="宋体" panose="02010600030101010101" pitchFamily="2" charset="-122"/>
              </a:rPr>
              <a:t>（黑体，</a:t>
            </a:r>
            <a:r>
              <a:rPr lang="en-US" altLang="zh-CN" sz="2400" dirty="0">
                <a:latin typeface="黑体" panose="02010609060101010101" charset="-122"/>
                <a:ea typeface="黑体" panose="02010609060101010101" charset="-122"/>
                <a:sym typeface="宋体" panose="02010600030101010101" pitchFamily="2" charset="-122"/>
              </a:rPr>
              <a:t>24</a:t>
            </a:r>
            <a:r>
              <a:rPr lang="zh-CN" altLang="en-US" sz="2400" dirty="0">
                <a:latin typeface="黑体" panose="02010609060101010101" charset="-122"/>
                <a:ea typeface="黑体" panose="02010609060101010101" charset="-122"/>
                <a:sym typeface="宋体" panose="02010600030101010101" pitchFamily="2" charset="-122"/>
              </a:rPr>
              <a:t>号字）</a:t>
            </a:r>
            <a:endParaRPr lang="zh-CN" altLang="zh-CN" sz="2400" dirty="0"/>
          </a:p>
          <a:p>
            <a:pPr>
              <a:buNone/>
            </a:pPr>
            <a:r>
              <a:rPr lang="zh-CN" altLang="zh-CN" sz="2000" dirty="0">
                <a:latin typeface="黑体" panose="02010609060101010101" charset="-122"/>
                <a:ea typeface="黑体" panose="02010609060101010101" charset="-122"/>
              </a:rPr>
              <a:t>注：以上字号大小仅供参考，非硬性要求，遵循字号在</a:t>
            </a:r>
            <a:r>
              <a:rPr lang="en-US" altLang="zh-CN" sz="2000" dirty="0">
                <a:latin typeface="黑体" panose="02010609060101010101" charset="-122"/>
                <a:ea typeface="黑体" panose="02010609060101010101" charset="-122"/>
              </a:rPr>
              <a:t>24-48</a:t>
            </a:r>
            <a:r>
              <a:rPr lang="zh-CN" altLang="en-US" sz="2000" dirty="0">
                <a:latin typeface="黑体" panose="02010609060101010101" charset="-122"/>
                <a:ea typeface="黑体" panose="02010609060101010101" charset="-122"/>
              </a:rPr>
              <a:t>的原则、</a:t>
            </a:r>
            <a:r>
              <a:rPr lang="zh-CN" altLang="zh-CN" sz="2000" dirty="0">
                <a:latin typeface="黑体" panose="02010609060101010101" charset="-122"/>
                <a:ea typeface="黑体" panose="02010609060101010101" charset="-122"/>
                <a:sym typeface="Arial" panose="020B0604020202020204" pitchFamily="34" charset="0"/>
              </a:rPr>
              <a:t>排版美观大方</a:t>
            </a:r>
            <a:r>
              <a:rPr lang="zh-CN" altLang="en-US" sz="2000" dirty="0">
                <a:latin typeface="黑体" panose="02010609060101010101" charset="-122"/>
                <a:ea typeface="黑体" panose="02010609060101010101" charset="-122"/>
              </a:rPr>
              <a:t>即可。</a:t>
            </a:r>
            <a:endParaRPr lang="zh-CN" altLang="zh-CN" dirty="0"/>
          </a:p>
        </p:txBody>
      </p:sp>
      <p:pic>
        <p:nvPicPr>
          <p:cNvPr id="4" name="图片 3" descr="logo2"/>
          <p:cNvPicPr>
            <a:picLocks noChangeAspect="1"/>
          </p:cNvPicPr>
          <p:nvPr/>
        </p:nvPicPr>
        <p:blipFill>
          <a:blip r:embed="rId3" cstate="print"/>
          <a:stretch>
            <a:fillRect/>
          </a:stretch>
        </p:blipFill>
        <p:spPr>
          <a:xfrm>
            <a:off x="191135" y="116205"/>
            <a:ext cx="1501140" cy="397510"/>
          </a:xfrm>
          <a:prstGeom prst="rect">
            <a:avLst/>
          </a:prstGeom>
        </p:spPr>
      </p:pic>
      <p:pic>
        <p:nvPicPr>
          <p:cNvPr id="5" name="图片 4" descr="abf26f314e9817d4f19fa34975c4525"/>
          <p:cNvPicPr>
            <a:picLocks noChangeAspect="1"/>
          </p:cNvPicPr>
          <p:nvPr/>
        </p:nvPicPr>
        <p:blipFill>
          <a:blip r:embed="rId4" cstate="print"/>
          <a:stretch>
            <a:fillRect/>
          </a:stretch>
        </p:blipFill>
        <p:spPr>
          <a:xfrm>
            <a:off x="10056440" y="6342024"/>
            <a:ext cx="1626870" cy="424815"/>
          </a:xfrm>
          <a:prstGeom prst="rect">
            <a:avLst/>
          </a:prstGeom>
        </p:spPr>
      </p:pic>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276" y="0"/>
            <a:ext cx="12242276" cy="6858000"/>
          </a:xfrm>
          <a:prstGeom prst="rect">
            <a:avLst/>
          </a:prstGeom>
        </p:spPr>
      </p:pic>
      <p:sp>
        <p:nvSpPr>
          <p:cNvPr id="10" name="文本框 9"/>
          <p:cNvSpPr txBox="1"/>
          <p:nvPr/>
        </p:nvSpPr>
        <p:spPr>
          <a:xfrm>
            <a:off x="3359785" y="260350"/>
            <a:ext cx="8781415" cy="1124585"/>
          </a:xfrm>
          <a:prstGeom prst="rect">
            <a:avLst/>
          </a:prstGeom>
          <a:noFill/>
        </p:spPr>
        <p:txBody>
          <a:bodyPr wrap="square">
            <a:spAutoFit/>
          </a:bodyPr>
          <a:lstStyle/>
          <a:p>
            <a:pPr eaLnBrk="1" hangingPunct="1">
              <a:lnSpc>
                <a:spcPct val="120000"/>
              </a:lnSpc>
              <a:spcBef>
                <a:spcPct val="0"/>
              </a:spcBef>
              <a:buFontTx/>
              <a:buNone/>
            </a:pPr>
            <a:r>
              <a:rPr lang="zh-CN" altLang="en-US" sz="2800" b="1" dirty="0">
                <a:solidFill>
                  <a:schemeClr val="tx1"/>
                </a:solidFill>
                <a:latin typeface="黑体" panose="02010609060101010101" charset="-122"/>
                <a:ea typeface="黑体" panose="02010609060101010101" charset="-122"/>
              </a:rPr>
              <a:t>高二</a:t>
            </a:r>
            <a:r>
              <a:rPr lang="en-US" altLang="zh-CN" sz="2800" b="1" dirty="0">
                <a:solidFill>
                  <a:schemeClr val="tx1"/>
                </a:solidFill>
                <a:latin typeface="黑体" panose="02010609060101010101" charset="-122"/>
                <a:ea typeface="黑体" panose="02010609060101010101" charset="-122"/>
              </a:rPr>
              <a:t>—</a:t>
            </a:r>
            <a:r>
              <a:rPr lang="zh-CN" altLang="en-US" sz="2800" b="1" dirty="0">
                <a:solidFill>
                  <a:schemeClr val="tx1"/>
                </a:solidFill>
                <a:latin typeface="黑体" panose="02010609060101010101" charset="-122"/>
                <a:ea typeface="黑体" panose="02010609060101010101" charset="-122"/>
              </a:rPr>
              <a:t>统编版</a:t>
            </a:r>
            <a:r>
              <a:rPr lang="en-US" altLang="zh-CN" sz="2800" b="1" dirty="0">
                <a:solidFill>
                  <a:schemeClr val="tx1"/>
                </a:solidFill>
                <a:latin typeface="黑体" panose="02010609060101010101" charset="-122"/>
                <a:ea typeface="黑体" panose="02010609060101010101" charset="-122"/>
              </a:rPr>
              <a:t>—</a:t>
            </a:r>
            <a:r>
              <a:rPr lang="zh-CN" altLang="en-US" sz="2800" b="1" dirty="0">
                <a:solidFill>
                  <a:schemeClr val="tx1"/>
                </a:solidFill>
                <a:latin typeface="黑体" panose="02010609060101010101" charset="-122"/>
                <a:ea typeface="黑体" panose="02010609060101010101" charset="-122"/>
              </a:rPr>
              <a:t>语文选择性必修中册</a:t>
            </a:r>
            <a:r>
              <a:rPr lang="en-US" altLang="zh-CN" sz="2800" b="1" dirty="0">
                <a:solidFill>
                  <a:schemeClr val="tx1"/>
                </a:solidFill>
                <a:latin typeface="黑体" panose="02010609060101010101" charset="-122"/>
                <a:ea typeface="黑体" panose="02010609060101010101" charset="-122"/>
              </a:rPr>
              <a:t>—</a:t>
            </a:r>
            <a:r>
              <a:rPr lang="zh-CN" altLang="en-US" sz="2800" b="1" dirty="0">
                <a:solidFill>
                  <a:schemeClr val="tx1"/>
                </a:solidFill>
                <a:latin typeface="黑体" panose="02010609060101010101" charset="-122"/>
                <a:ea typeface="黑体" panose="02010609060101010101" charset="-122"/>
              </a:rPr>
              <a:t>第一单元第</a:t>
            </a:r>
            <a:r>
              <a:rPr lang="en-US" altLang="zh-CN" sz="2800" b="1" dirty="0">
                <a:solidFill>
                  <a:schemeClr val="tx1"/>
                </a:solidFill>
                <a:latin typeface="黑体" panose="02010609060101010101" charset="-122"/>
                <a:ea typeface="黑体" panose="02010609060101010101" charset="-122"/>
              </a:rPr>
              <a:t>3</a:t>
            </a:r>
            <a:r>
              <a:rPr lang="zh-CN" altLang="en-US" sz="2800" b="1" dirty="0">
                <a:solidFill>
                  <a:schemeClr val="tx1"/>
                </a:solidFill>
                <a:latin typeface="黑体" panose="02010609060101010101" charset="-122"/>
                <a:ea typeface="黑体" panose="02010609060101010101" charset="-122"/>
              </a:rPr>
              <a:t>课</a:t>
            </a:r>
            <a:endParaRPr lang="en-US" altLang="zh-CN" sz="2800" b="1" dirty="0">
              <a:solidFill>
                <a:schemeClr val="tx1"/>
              </a:solidFill>
              <a:latin typeface="黑体" panose="02010609060101010101" charset="-122"/>
              <a:ea typeface="黑体" panose="02010609060101010101" charset="-122"/>
            </a:endParaRPr>
          </a:p>
          <a:p>
            <a:pPr algn="r" eaLnBrk="1" hangingPunct="1">
              <a:lnSpc>
                <a:spcPct val="120000"/>
              </a:lnSpc>
              <a:spcBef>
                <a:spcPct val="0"/>
              </a:spcBef>
              <a:buFontTx/>
              <a:buNone/>
            </a:pPr>
            <a:r>
              <a:rPr lang="zh-CN" altLang="en-US" sz="2800" dirty="0">
                <a:solidFill>
                  <a:srgbClr val="660066"/>
                </a:solidFill>
                <a:latin typeface="黑体" panose="02010609060101010101" charset="-122"/>
                <a:ea typeface="黑体" panose="02010609060101010101" charset="-122"/>
                <a:sym typeface="+mn-ea"/>
              </a:rPr>
              <a:t>    </a:t>
            </a:r>
            <a:endParaRPr lang="zh-CN" altLang="en-US" sz="2800" dirty="0">
              <a:solidFill>
                <a:srgbClr val="660066"/>
              </a:solidFill>
              <a:latin typeface="黑体" panose="02010609060101010101" charset="-122"/>
              <a:ea typeface="黑体" panose="02010609060101010101" charset="-122"/>
            </a:endParaRPr>
          </a:p>
        </p:txBody>
      </p:sp>
      <p:sp>
        <p:nvSpPr>
          <p:cNvPr id="12" name="文本框 11"/>
          <p:cNvSpPr txBox="1"/>
          <p:nvPr/>
        </p:nvSpPr>
        <p:spPr>
          <a:xfrm>
            <a:off x="3431704" y="3289867"/>
            <a:ext cx="6386782" cy="607695"/>
          </a:xfrm>
          <a:prstGeom prst="rect">
            <a:avLst/>
          </a:prstGeom>
          <a:noFill/>
        </p:spPr>
        <p:txBody>
          <a:bodyPr wrap="square">
            <a:spAutoFit/>
          </a:bodyPr>
          <a:lstStyle/>
          <a:p>
            <a:pPr>
              <a:lnSpc>
                <a:spcPct val="120000"/>
              </a:lnSpc>
              <a:spcBef>
                <a:spcPct val="0"/>
              </a:spcBef>
              <a:buFontTx/>
              <a:buNone/>
            </a:pPr>
            <a:r>
              <a:rPr lang="zh-CN" altLang="en-US" sz="2800" b="1" dirty="0">
                <a:solidFill>
                  <a:schemeClr val="tx1"/>
                </a:solidFill>
                <a:latin typeface="黑体" panose="02010609060101010101" charset="-122"/>
                <a:ea typeface="黑体" panose="02010609060101010101" charset="-122"/>
              </a:rPr>
              <a:t>广州市第九十七中学  陈继强</a:t>
            </a:r>
            <a:r>
              <a:rPr lang="en-US" altLang="zh-CN" sz="2800" b="1" dirty="0">
                <a:solidFill>
                  <a:schemeClr val="tx1"/>
                </a:solidFill>
                <a:latin typeface="黑体" panose="02010609060101010101" charset="-122"/>
                <a:ea typeface="黑体" panose="02010609060101010101" charset="-122"/>
              </a:rPr>
              <a:t> </a:t>
            </a:r>
            <a:r>
              <a:rPr lang="en-US" altLang="zh-CN" sz="2800" dirty="0">
                <a:solidFill>
                  <a:srgbClr val="660066"/>
                </a:solidFill>
                <a:latin typeface="黑体" panose="02010609060101010101" charset="-122"/>
                <a:ea typeface="黑体" panose="02010609060101010101" charset="-122"/>
              </a:rPr>
              <a:t>        </a:t>
            </a:r>
            <a:endParaRPr lang="zh-CN" altLang="en-US" sz="2800" dirty="0">
              <a:solidFill>
                <a:srgbClr val="660066"/>
              </a:solidFill>
              <a:latin typeface="黑体" panose="02010609060101010101" charset="-122"/>
              <a:ea typeface="黑体" panose="02010609060101010101" charset="-122"/>
            </a:endParaRPr>
          </a:p>
        </p:txBody>
      </p:sp>
      <p:sp>
        <p:nvSpPr>
          <p:cNvPr id="13" name="文本框 3"/>
          <p:cNvSpPr txBox="1">
            <a:spLocks noChangeArrowheads="1"/>
          </p:cNvSpPr>
          <p:nvPr/>
        </p:nvSpPr>
        <p:spPr bwMode="auto">
          <a:xfrm>
            <a:off x="2207260" y="2160905"/>
            <a:ext cx="892619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5400" dirty="0">
                <a:solidFill>
                  <a:schemeClr val="tx1"/>
                </a:solidFill>
                <a:latin typeface="华文行楷" panose="02010800040101010101" pitchFamily="2" charset="-122"/>
                <a:ea typeface="华文行楷" panose="02010800040101010101" pitchFamily="2" charset="-122"/>
                <a:sym typeface="+mn-ea"/>
              </a:rPr>
              <a:t>实践是检验真理的唯一标准</a:t>
            </a:r>
            <a:endParaRPr lang="zh-CN" altLang="en-US" sz="5400" dirty="0">
              <a:solidFill>
                <a:schemeClr val="tx1"/>
              </a:solidFill>
              <a:latin typeface="黑体" panose="02010609060101010101" charset="-122"/>
              <a:ea typeface="黑体" panose="02010609060101010101" charset="-122"/>
              <a:sym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3814" y="3789040"/>
            <a:ext cx="720080" cy="1569660"/>
          </a:xfrm>
          <a:prstGeom prst="rect">
            <a:avLst/>
          </a:prstGeom>
          <a:noFill/>
        </p:spPr>
        <p:txBody>
          <a:bodyPr wrap="square" rtlCol="0">
            <a:spAutoFit/>
          </a:bodyPr>
          <a:lstStyle/>
          <a:p>
            <a:r>
              <a:rPr lang="zh-CN" altLang="en-US" sz="3200" b="1" dirty="0">
                <a:solidFill>
                  <a:srgbClr val="1D41D5"/>
                </a:solidFill>
                <a:latin typeface="宋体" panose="02010600030101010101" pitchFamily="2" charset="-122"/>
                <a:ea typeface="宋体" panose="02010600030101010101" pitchFamily="2" charset="-122"/>
              </a:rPr>
              <a:t>例证法</a:t>
            </a:r>
          </a:p>
        </p:txBody>
      </p:sp>
      <p:sp>
        <p:nvSpPr>
          <p:cNvPr id="5" name="文本框 4">
            <a:extLst>
              <a:ext uri="{FF2B5EF4-FFF2-40B4-BE49-F238E27FC236}">
                <a16:creationId xmlns:a16="http://schemas.microsoft.com/office/drawing/2014/main" id="{88E3FC4D-8ADF-2C99-0257-C0B3F47ECAD7}"/>
              </a:ext>
            </a:extLst>
          </p:cNvPr>
          <p:cNvSpPr txBox="1"/>
          <p:nvPr/>
        </p:nvSpPr>
        <p:spPr>
          <a:xfrm>
            <a:off x="1415480" y="612844"/>
            <a:ext cx="9812666" cy="5632311"/>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0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rPr>
              <a:t>    马克思主义</a:t>
            </a:r>
            <a:r>
              <a:rPr kumimoji="0" lang="zh-CN" altLang="en-US"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之所以被承认为真理，正是千百万群众长期实践证实的结果。毛主席说： “马克思列宁主义之所以被称为真理，也不但在于马克思、恩格斯、列宁、斯大林等人科学地构成这些学说的时候，而且在于为尔后革命的阶级斗争和民族斗争的实践所证实的时候。”（</a:t>
            </a:r>
            <a:r>
              <a:rPr kumimoji="0" lang="en-US" altLang="zh-CN"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a:t>
            </a:r>
            <a:r>
              <a:rPr kumimoji="0" lang="zh-CN" altLang="en-US"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实践论</a:t>
            </a:r>
            <a:r>
              <a:rPr kumimoji="0" lang="en-US" altLang="zh-CN"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a:t>
            </a:r>
            <a:r>
              <a:rPr kumimoji="0" lang="zh-CN" altLang="en-US"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马克思主义原是工人运动中的一个派别，开始并不出名，反动派围攻它，资产阶级学者反对它，其他的社会主义流派攻击它，但是，长期的革命实践证明了马克思主义是真理，终于成为国际共产主义运动的指导思想。</a:t>
            </a:r>
            <a:endParaRPr kumimoji="0" lang="en-US" altLang="zh-CN"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检验路线之正确与否，情形也是这样。马克思主义政党在制订自己的路线时，当然要从现实的阶级关系和阶级斗争的情况出发，依据革命理论的指导并且加以论证。但是，国际共产主义运动和各个革命政党的路线是否正确，同样必须由社会实践来检验。</a:t>
            </a:r>
            <a:r>
              <a:rPr kumimoji="0" lang="en-US" altLang="zh-CN"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20</a:t>
            </a:r>
            <a:r>
              <a:rPr kumimoji="0" lang="zh-CN" altLang="en-US"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世纪初，国际共产主义运动和俄国工人运动中，都发生了</a:t>
            </a:r>
            <a:r>
              <a:rPr kumimoji="0" lang="zh-CN" altLang="en-US" sz="20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rPr>
              <a:t>列宁的马克思主义路线与第二国际修正主义路线的激烈斗争</a:t>
            </a:r>
            <a:r>
              <a:rPr kumimoji="0" lang="zh-CN" altLang="en-US"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，那时第二国际的头面人物是考茨基，列宁主义者是少数，斗争持续了很长一个时间。俄国十月革命和各国无产阶级革命的实践证明列宁主义是真理，宣告了第二国际修正主义路线的破产。</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    毛泽东思想是马克思列宁主义普遍真理与革命具体实践相结合的产物。</a:t>
            </a:r>
            <a:r>
              <a:rPr kumimoji="0" lang="zh-CN" altLang="en-US" sz="20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rPr>
              <a:t>毛主席的革命路线与“左”、右倾机会主义路线进行了长期的斗争</a:t>
            </a:r>
            <a:r>
              <a:rPr kumimoji="0" lang="zh-CN" altLang="en-US"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在一个时期内，毛主席的革命路线没有占主导地位。长期的革命斗争，成功的经验和失败的教训，从正反两个方面证明毛主席的革命路线是正确的，而“左”、右倾机会主义路线是错误的。标准是什么呢？只有一个：就是千百万人民的社会实践。</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551384" y="980380"/>
            <a:ext cx="11089232" cy="4585871"/>
          </a:xfrm>
          <a:prstGeom prst="rect">
            <a:avLst/>
          </a:prstGeom>
        </p:spPr>
        <p:txBody>
          <a:bodyPr wrap="square">
            <a:spAutoFit/>
          </a:bodyPr>
          <a:lstStyle/>
          <a:p>
            <a:r>
              <a:rPr lang="zh-CN" altLang="en-US" sz="3600" dirty="0">
                <a:latin typeface="宋体" panose="02010600030101010101" pitchFamily="2" charset="-122"/>
                <a:ea typeface="宋体" panose="02010600030101010101" pitchFamily="2" charset="-122"/>
              </a:rPr>
              <a:t>    </a:t>
            </a:r>
            <a:r>
              <a:rPr lang="zh-CN" altLang="en-US" sz="3200" dirty="0">
                <a:solidFill>
                  <a:srgbClr val="FF0000"/>
                </a:solidFill>
                <a:latin typeface="宋体" panose="02010600030101010101" pitchFamily="2" charset="-122"/>
                <a:ea typeface="宋体" panose="02010600030101010101" pitchFamily="2" charset="-122"/>
              </a:rPr>
              <a:t>门捷列夫</a:t>
            </a:r>
            <a:r>
              <a:rPr lang="zh-CN" altLang="en-US" sz="3200" dirty="0">
                <a:latin typeface="宋体" panose="02010600030101010101" pitchFamily="2" charset="-122"/>
                <a:ea typeface="宋体" panose="02010600030101010101" pitchFamily="2" charset="-122"/>
              </a:rPr>
              <a:t>根据原子量的变化，制定了元素周期表，有人赞同，有人怀疑，争论不休。尔后，根据元素周期表发现了几种元素，它们的化学特性刚好符合元素周期表的预测。这样，元素周期表就被证实了是真理。</a:t>
            </a:r>
            <a:r>
              <a:rPr lang="en-US" altLang="zh-CN" sz="3200" dirty="0">
                <a:solidFill>
                  <a:srgbClr val="FF0000"/>
                </a:solidFill>
                <a:latin typeface="宋体" panose="02010600030101010101" pitchFamily="2" charset="-122"/>
                <a:ea typeface="宋体" panose="02010600030101010101" pitchFamily="2" charset="-122"/>
              </a:rPr>
              <a:t>/</a:t>
            </a:r>
            <a:r>
              <a:rPr lang="zh-CN" altLang="en-US" sz="3200" dirty="0">
                <a:solidFill>
                  <a:srgbClr val="FF0000"/>
                </a:solidFill>
                <a:latin typeface="宋体" panose="02010600030101010101" pitchFamily="2" charset="-122"/>
                <a:ea typeface="宋体" panose="02010600030101010101" pitchFamily="2" charset="-122"/>
              </a:rPr>
              <a:t>哥白尼</a:t>
            </a:r>
            <a:r>
              <a:rPr lang="zh-CN" altLang="en-US" sz="3200" dirty="0">
                <a:latin typeface="宋体" panose="02010600030101010101" pitchFamily="2" charset="-122"/>
                <a:ea typeface="宋体" panose="02010600030101010101" pitchFamily="2" charset="-122"/>
              </a:rPr>
              <a:t>的太阳系学说在</a:t>
            </a:r>
            <a:r>
              <a:rPr lang="en-US" altLang="zh-CN" sz="3200" dirty="0">
                <a:latin typeface="宋体" panose="02010600030101010101" pitchFamily="2" charset="-122"/>
                <a:ea typeface="宋体" panose="02010600030101010101" pitchFamily="2" charset="-122"/>
              </a:rPr>
              <a:t>300</a:t>
            </a:r>
            <a:r>
              <a:rPr lang="zh-CN" altLang="en-US" sz="3200" dirty="0">
                <a:latin typeface="宋体" panose="02010600030101010101" pitchFamily="2" charset="-122"/>
                <a:ea typeface="宋体" panose="02010600030101010101" pitchFamily="2" charset="-122"/>
              </a:rPr>
              <a:t>年里一直是一种假说，而当勒维烈从这个太阳系学说所提供的数据，不仅推算出一定还存在一个尚未知道的行星，而且还推算出这个行星在太空中的位置的时候，当加勒于</a:t>
            </a:r>
            <a:r>
              <a:rPr lang="en-US" altLang="zh-CN" sz="3200" dirty="0">
                <a:latin typeface="宋体" panose="02010600030101010101" pitchFamily="2" charset="-122"/>
                <a:ea typeface="宋体" panose="02010600030101010101" pitchFamily="2" charset="-122"/>
              </a:rPr>
              <a:t>1846</a:t>
            </a:r>
            <a:r>
              <a:rPr lang="zh-CN" altLang="en-US" sz="3200" dirty="0">
                <a:latin typeface="宋体" panose="02010600030101010101" pitchFamily="2" charset="-122"/>
                <a:ea typeface="宋体" panose="02010600030101010101" pitchFamily="2" charset="-122"/>
              </a:rPr>
              <a:t>年确实发现了海王星这颗行星的时候，哥白尼的太阳系学说才被证实了，成了公认的真理。</a:t>
            </a:r>
          </a:p>
        </p:txBody>
      </p:sp>
      <p:sp>
        <p:nvSpPr>
          <p:cNvPr id="19" name="TextBox 18"/>
          <p:cNvSpPr txBox="1"/>
          <p:nvPr/>
        </p:nvSpPr>
        <p:spPr>
          <a:xfrm>
            <a:off x="2784118" y="395605"/>
            <a:ext cx="1420582" cy="584775"/>
          </a:xfrm>
          <a:prstGeom prst="rect">
            <a:avLst/>
          </a:prstGeom>
          <a:noFill/>
        </p:spPr>
        <p:txBody>
          <a:bodyPr wrap="none" rtlCol="0">
            <a:spAutoFit/>
          </a:bodyPr>
          <a:lstStyle/>
          <a:p>
            <a:r>
              <a:rPr lang="zh-CN" altLang="en-US" sz="3200" b="1" dirty="0">
                <a:solidFill>
                  <a:schemeClr val="accent2"/>
                </a:solidFill>
                <a:latin typeface="宋体" panose="02010600030101010101" pitchFamily="2" charset="-122"/>
                <a:ea typeface="宋体" panose="02010600030101010101" pitchFamily="2" charset="-122"/>
              </a:rPr>
              <a:t>例证法</a:t>
            </a:r>
          </a:p>
        </p:txBody>
      </p:sp>
      <p:sp>
        <p:nvSpPr>
          <p:cNvPr id="4" name="矩形 3">
            <a:extLst>
              <a:ext uri="{FF2B5EF4-FFF2-40B4-BE49-F238E27FC236}">
                <a16:creationId xmlns:a16="http://schemas.microsoft.com/office/drawing/2014/main" id="{FDA06AB7-6E14-17A0-A3B8-508CD3D981A1}"/>
              </a:ext>
            </a:extLst>
          </p:cNvPr>
          <p:cNvSpPr/>
          <p:nvPr/>
        </p:nvSpPr>
        <p:spPr>
          <a:xfrm>
            <a:off x="2396910" y="5563257"/>
            <a:ext cx="7398179" cy="523220"/>
          </a:xfrm>
          <a:prstGeom prst="rect">
            <a:avLst/>
          </a:prstGeom>
        </p:spPr>
        <p:txBody>
          <a:bodyPr wrap="none">
            <a:spAutoFit/>
          </a:bodyPr>
          <a:lstStyle/>
          <a:p>
            <a:r>
              <a:rPr lang="zh-CN" altLang="en-US" sz="2800" b="1" dirty="0">
                <a:solidFill>
                  <a:srgbClr val="FF0000"/>
                </a:solidFill>
              </a:rPr>
              <a:t>论证的时候，</a:t>
            </a:r>
            <a:r>
              <a:rPr lang="zh-CN" altLang="zh-CN" sz="2800" b="1" dirty="0">
                <a:solidFill>
                  <a:srgbClr val="FF0000"/>
                </a:solidFill>
              </a:rPr>
              <a:t>能不能只举前面</a:t>
            </a:r>
            <a:r>
              <a:rPr lang="zh-CN" altLang="en-US" sz="2800" b="1" dirty="0">
                <a:solidFill>
                  <a:srgbClr val="FF0000"/>
                </a:solidFill>
              </a:rPr>
              <a:t>的这</a:t>
            </a:r>
            <a:r>
              <a:rPr lang="zh-CN" altLang="zh-CN" sz="2800" b="1" dirty="0">
                <a:solidFill>
                  <a:srgbClr val="FF0000"/>
                </a:solidFill>
              </a:rPr>
              <a:t>两个例子</a:t>
            </a:r>
            <a:r>
              <a:rPr lang="zh-CN" altLang="en-US" sz="2800" b="1" dirty="0">
                <a:solidFill>
                  <a:srgbClr val="FF0000"/>
                </a:solidFill>
              </a:rPr>
              <a:t>？</a:t>
            </a:r>
            <a:endParaRPr lang="zh-CN" altLang="en-US" sz="2800" dirty="0">
              <a:solidFill>
                <a:srgbClr val="FF0000"/>
              </a:solidFill>
            </a:endParaRPr>
          </a:p>
        </p:txBody>
      </p:sp>
    </p:spTree>
    <p:extLst>
      <p:ext uri="{BB962C8B-B14F-4D97-AF65-F5344CB8AC3E}">
        <p14:creationId xmlns:p14="http://schemas.microsoft.com/office/powerpoint/2010/main" val="3128409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3814" y="3789040"/>
            <a:ext cx="720080" cy="1569660"/>
          </a:xfrm>
          <a:prstGeom prst="rect">
            <a:avLst/>
          </a:prstGeom>
          <a:noFill/>
        </p:spPr>
        <p:txBody>
          <a:bodyPr wrap="square" rtlCol="0">
            <a:spAutoFit/>
          </a:bodyPr>
          <a:lstStyle/>
          <a:p>
            <a:r>
              <a:rPr lang="zh-CN" altLang="en-US" sz="3200" b="1" dirty="0">
                <a:solidFill>
                  <a:srgbClr val="1D41D5"/>
                </a:solidFill>
                <a:latin typeface="宋体" panose="02010600030101010101" pitchFamily="2" charset="-122"/>
                <a:ea typeface="宋体" panose="02010600030101010101" pitchFamily="2" charset="-122"/>
              </a:rPr>
              <a:t>例证法</a:t>
            </a:r>
          </a:p>
        </p:txBody>
      </p:sp>
      <p:sp>
        <p:nvSpPr>
          <p:cNvPr id="5" name="文本框 4">
            <a:extLst>
              <a:ext uri="{FF2B5EF4-FFF2-40B4-BE49-F238E27FC236}">
                <a16:creationId xmlns:a16="http://schemas.microsoft.com/office/drawing/2014/main" id="{88E3FC4D-8ADF-2C99-0257-C0B3F47ECAD7}"/>
              </a:ext>
            </a:extLst>
          </p:cNvPr>
          <p:cNvSpPr txBox="1"/>
          <p:nvPr/>
        </p:nvSpPr>
        <p:spPr>
          <a:xfrm>
            <a:off x="1415480" y="612844"/>
            <a:ext cx="9812666" cy="5632311"/>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0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rPr>
              <a:t>    马克思主义</a:t>
            </a:r>
            <a:r>
              <a:rPr kumimoji="0" lang="zh-CN" altLang="en-US"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之所以被承认为真理，正是千百万群众长期实践证实的结果。毛主席说： “马克思列宁主义之所以被称为真理，也不但在于马克思、恩格斯、列宁、斯大林等人科学地构成这些学说的时候，而且在于为尔后革命的阶级斗争和民族斗争的实践所证实的时候。”（</a:t>
            </a:r>
            <a:r>
              <a:rPr kumimoji="0" lang="en-US" altLang="zh-CN"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a:t>
            </a:r>
            <a:r>
              <a:rPr kumimoji="0" lang="zh-CN" altLang="en-US"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实践论</a:t>
            </a:r>
            <a:r>
              <a:rPr kumimoji="0" lang="en-US" altLang="zh-CN"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a:t>
            </a:r>
            <a:r>
              <a:rPr kumimoji="0" lang="zh-CN" altLang="en-US"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马克思主义原是工人运动中的一个派别，开始并不出名，反动派围攻它，资产阶级学者反对它，其他的社会主义流派攻击它，但是，长期的革命实践证明了马克思主义是真理，终于成为国际共产主义运动的指导思想。</a:t>
            </a:r>
            <a:endParaRPr kumimoji="0" lang="en-US" altLang="zh-CN"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检验路线之正确与否，情形也是这样。马克思主义政党在制订自己的路线时，当然要从现实的阶级关系和阶级斗争的情况出发，依据革命理论的指导并且加以论证。但是，国际共产主义运动和各个革命政党的路线是否正确，同样必须由社会实践来检验。</a:t>
            </a:r>
            <a:r>
              <a:rPr kumimoji="0" lang="en-US" altLang="zh-CN"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20</a:t>
            </a:r>
            <a:r>
              <a:rPr kumimoji="0" lang="zh-CN" altLang="en-US"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世纪初，国际共产主义运动和俄国工人运动中，都发生了</a:t>
            </a:r>
            <a:r>
              <a:rPr kumimoji="0" lang="zh-CN" altLang="en-US" sz="20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rPr>
              <a:t>列宁的马克思主义路线与第二国际修正主义路线的激烈斗争</a:t>
            </a:r>
            <a:r>
              <a:rPr kumimoji="0" lang="zh-CN" altLang="en-US"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，那时第二国际的头面人物是考茨基，列宁主义者是少数，斗争持续了很长一个时间。俄国十月革命和各国无产阶级革命的实践证明列宁主义是真理，宣告了第二国际修正主义路线的破产。</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    毛泽东思想是马克思列宁主义普遍真理与革命具体实践相结合的产物。</a:t>
            </a:r>
            <a:r>
              <a:rPr kumimoji="0" lang="zh-CN" altLang="en-US" sz="20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rPr>
              <a:t>毛主席的革命路线与“左”、右倾机会主义路线进行了长期的斗争</a:t>
            </a:r>
            <a:r>
              <a:rPr kumimoji="0" lang="zh-CN" altLang="en-US"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在一个时期内，毛主席的革命路线没有占主导地位。长期的革命斗争，成功的经验和失败的教训，从正反两个方面证明毛主席的革命路线是正确的，而“左”、右倾机会主义路线是错误的。标准是什么呢？只有一个：就是千百万人民的社会实践。</a:t>
            </a:r>
          </a:p>
        </p:txBody>
      </p:sp>
    </p:spTree>
    <p:extLst>
      <p:ext uri="{BB962C8B-B14F-4D97-AF65-F5344CB8AC3E}">
        <p14:creationId xmlns:p14="http://schemas.microsoft.com/office/powerpoint/2010/main" val="547652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551384" y="980380"/>
            <a:ext cx="11089232" cy="4585871"/>
          </a:xfrm>
          <a:prstGeom prst="rect">
            <a:avLst/>
          </a:prstGeom>
        </p:spPr>
        <p:txBody>
          <a:bodyPr wrap="square">
            <a:spAutoFit/>
          </a:bodyPr>
          <a:lstStyle/>
          <a:p>
            <a:r>
              <a:rPr lang="zh-CN" altLang="en-US" sz="3600" dirty="0">
                <a:latin typeface="宋体" panose="02010600030101010101" pitchFamily="2" charset="-122"/>
                <a:ea typeface="宋体" panose="02010600030101010101" pitchFamily="2" charset="-122"/>
              </a:rPr>
              <a:t>    </a:t>
            </a:r>
            <a:r>
              <a:rPr lang="zh-CN" altLang="en-US" sz="3200" dirty="0">
                <a:solidFill>
                  <a:srgbClr val="FF0000"/>
                </a:solidFill>
                <a:latin typeface="宋体" panose="02010600030101010101" pitchFamily="2" charset="-122"/>
                <a:ea typeface="宋体" panose="02010600030101010101" pitchFamily="2" charset="-122"/>
              </a:rPr>
              <a:t>门捷列夫</a:t>
            </a:r>
            <a:r>
              <a:rPr lang="zh-CN" altLang="en-US" sz="3200" dirty="0">
                <a:latin typeface="宋体" panose="02010600030101010101" pitchFamily="2" charset="-122"/>
                <a:ea typeface="宋体" panose="02010600030101010101" pitchFamily="2" charset="-122"/>
              </a:rPr>
              <a:t>根据原子量的变化，制定了元素周期表，有人赞同，有人怀疑，争论不休。尔后，根据元素周期表发现了几种元素，它们的化学特性刚好符合元素周期表的预测。这样，元素周期表就被证实了是真理。</a:t>
            </a:r>
            <a:r>
              <a:rPr lang="en-US" altLang="zh-CN" sz="3200" dirty="0">
                <a:solidFill>
                  <a:srgbClr val="FF0000"/>
                </a:solidFill>
                <a:latin typeface="宋体" panose="02010600030101010101" pitchFamily="2" charset="-122"/>
                <a:ea typeface="宋体" panose="02010600030101010101" pitchFamily="2" charset="-122"/>
              </a:rPr>
              <a:t>/</a:t>
            </a:r>
            <a:r>
              <a:rPr lang="zh-CN" altLang="en-US" sz="3200" dirty="0">
                <a:solidFill>
                  <a:srgbClr val="FF0000"/>
                </a:solidFill>
                <a:latin typeface="宋体" panose="02010600030101010101" pitchFamily="2" charset="-122"/>
                <a:ea typeface="宋体" panose="02010600030101010101" pitchFamily="2" charset="-122"/>
              </a:rPr>
              <a:t>哥白尼</a:t>
            </a:r>
            <a:r>
              <a:rPr lang="zh-CN" altLang="en-US" sz="3200" dirty="0">
                <a:latin typeface="宋体" panose="02010600030101010101" pitchFamily="2" charset="-122"/>
                <a:ea typeface="宋体" panose="02010600030101010101" pitchFamily="2" charset="-122"/>
              </a:rPr>
              <a:t>的太阳系学说在</a:t>
            </a:r>
            <a:r>
              <a:rPr lang="en-US" altLang="zh-CN" sz="3200" dirty="0">
                <a:latin typeface="宋体" panose="02010600030101010101" pitchFamily="2" charset="-122"/>
                <a:ea typeface="宋体" panose="02010600030101010101" pitchFamily="2" charset="-122"/>
              </a:rPr>
              <a:t>300</a:t>
            </a:r>
            <a:r>
              <a:rPr lang="zh-CN" altLang="en-US" sz="3200" dirty="0">
                <a:latin typeface="宋体" panose="02010600030101010101" pitchFamily="2" charset="-122"/>
                <a:ea typeface="宋体" panose="02010600030101010101" pitchFamily="2" charset="-122"/>
              </a:rPr>
              <a:t>年里一直是一种假说，而当勒维烈从这个太阳系学说所提供的数据，不仅推算出一定还存在一个尚未知道的行星，而且还推算出这个行星在太空中的位置的时候，当加勒于</a:t>
            </a:r>
            <a:r>
              <a:rPr lang="en-US" altLang="zh-CN" sz="3200" dirty="0">
                <a:latin typeface="宋体" panose="02010600030101010101" pitchFamily="2" charset="-122"/>
                <a:ea typeface="宋体" panose="02010600030101010101" pitchFamily="2" charset="-122"/>
              </a:rPr>
              <a:t>1846</a:t>
            </a:r>
            <a:r>
              <a:rPr lang="zh-CN" altLang="en-US" sz="3200" dirty="0">
                <a:latin typeface="宋体" panose="02010600030101010101" pitchFamily="2" charset="-122"/>
                <a:ea typeface="宋体" panose="02010600030101010101" pitchFamily="2" charset="-122"/>
              </a:rPr>
              <a:t>年确实发现了海王星这颗行星的时候，哥白尼的太阳系学说才被证实了，成了公认的真理。</a:t>
            </a:r>
          </a:p>
        </p:txBody>
      </p:sp>
      <p:sp>
        <p:nvSpPr>
          <p:cNvPr id="19" name="TextBox 18"/>
          <p:cNvSpPr txBox="1"/>
          <p:nvPr/>
        </p:nvSpPr>
        <p:spPr>
          <a:xfrm>
            <a:off x="2784118" y="395605"/>
            <a:ext cx="1420582" cy="584775"/>
          </a:xfrm>
          <a:prstGeom prst="rect">
            <a:avLst/>
          </a:prstGeom>
          <a:noFill/>
        </p:spPr>
        <p:txBody>
          <a:bodyPr wrap="none" rtlCol="0">
            <a:spAutoFit/>
          </a:bodyPr>
          <a:lstStyle/>
          <a:p>
            <a:r>
              <a:rPr lang="zh-CN" altLang="en-US" sz="3200" b="1" dirty="0">
                <a:solidFill>
                  <a:schemeClr val="accent2"/>
                </a:solidFill>
                <a:latin typeface="宋体" panose="02010600030101010101" pitchFamily="2" charset="-122"/>
                <a:ea typeface="宋体" panose="02010600030101010101" pitchFamily="2" charset="-122"/>
              </a:rPr>
              <a:t>例证法</a:t>
            </a:r>
          </a:p>
        </p:txBody>
      </p:sp>
      <p:sp>
        <p:nvSpPr>
          <p:cNvPr id="4" name="矩形 3">
            <a:extLst>
              <a:ext uri="{FF2B5EF4-FFF2-40B4-BE49-F238E27FC236}">
                <a16:creationId xmlns:a16="http://schemas.microsoft.com/office/drawing/2014/main" id="{FDA06AB7-6E14-17A0-A3B8-508CD3D981A1}"/>
              </a:ext>
            </a:extLst>
          </p:cNvPr>
          <p:cNvSpPr/>
          <p:nvPr/>
        </p:nvSpPr>
        <p:spPr>
          <a:xfrm>
            <a:off x="2396910" y="5563257"/>
            <a:ext cx="7398179" cy="523220"/>
          </a:xfrm>
          <a:prstGeom prst="rect">
            <a:avLst/>
          </a:prstGeom>
        </p:spPr>
        <p:txBody>
          <a:bodyPr wrap="none">
            <a:spAutoFit/>
          </a:bodyPr>
          <a:lstStyle/>
          <a:p>
            <a:r>
              <a:rPr lang="zh-CN" altLang="en-US" sz="2800" b="1" dirty="0">
                <a:solidFill>
                  <a:srgbClr val="FF0000"/>
                </a:solidFill>
              </a:rPr>
              <a:t>论证的时候，</a:t>
            </a:r>
            <a:r>
              <a:rPr lang="zh-CN" altLang="zh-CN" sz="2800" b="1" dirty="0">
                <a:solidFill>
                  <a:srgbClr val="FF0000"/>
                </a:solidFill>
              </a:rPr>
              <a:t>能不能只举前面</a:t>
            </a:r>
            <a:r>
              <a:rPr lang="zh-CN" altLang="en-US" sz="2800" b="1" dirty="0">
                <a:solidFill>
                  <a:srgbClr val="FF0000"/>
                </a:solidFill>
              </a:rPr>
              <a:t>的这</a:t>
            </a:r>
            <a:r>
              <a:rPr lang="zh-CN" altLang="zh-CN" sz="2800" b="1" dirty="0">
                <a:solidFill>
                  <a:srgbClr val="FF0000"/>
                </a:solidFill>
              </a:rPr>
              <a:t>两个例子</a:t>
            </a:r>
            <a:r>
              <a:rPr lang="zh-CN" altLang="en-US" sz="2800" b="1" dirty="0">
                <a:solidFill>
                  <a:srgbClr val="FF0000"/>
                </a:solidFill>
              </a:rPr>
              <a:t>？</a:t>
            </a:r>
            <a:endParaRPr lang="zh-CN" altLang="en-US" sz="2800" dirty="0">
              <a:solidFill>
                <a:srgbClr val="FF0000"/>
              </a:solidFill>
            </a:endParaRPr>
          </a:p>
        </p:txBody>
      </p:sp>
    </p:spTree>
    <p:extLst>
      <p:ext uri="{BB962C8B-B14F-4D97-AF65-F5344CB8AC3E}">
        <p14:creationId xmlns:p14="http://schemas.microsoft.com/office/powerpoint/2010/main" val="100751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3814" y="3789040"/>
            <a:ext cx="720080" cy="1569660"/>
          </a:xfrm>
          <a:prstGeom prst="rect">
            <a:avLst/>
          </a:prstGeom>
          <a:noFill/>
        </p:spPr>
        <p:txBody>
          <a:bodyPr wrap="square" rtlCol="0">
            <a:spAutoFit/>
          </a:bodyPr>
          <a:lstStyle/>
          <a:p>
            <a:r>
              <a:rPr lang="zh-CN" altLang="en-US" sz="3200" b="1" dirty="0">
                <a:solidFill>
                  <a:srgbClr val="1D41D5"/>
                </a:solidFill>
                <a:latin typeface="宋体" panose="02010600030101010101" pitchFamily="2" charset="-122"/>
                <a:ea typeface="宋体" panose="02010600030101010101" pitchFamily="2" charset="-122"/>
              </a:rPr>
              <a:t>例证法</a:t>
            </a:r>
          </a:p>
        </p:txBody>
      </p:sp>
      <p:sp>
        <p:nvSpPr>
          <p:cNvPr id="5" name="文本框 4">
            <a:extLst>
              <a:ext uri="{FF2B5EF4-FFF2-40B4-BE49-F238E27FC236}">
                <a16:creationId xmlns:a16="http://schemas.microsoft.com/office/drawing/2014/main" id="{88E3FC4D-8ADF-2C99-0257-C0B3F47ECAD7}"/>
              </a:ext>
            </a:extLst>
          </p:cNvPr>
          <p:cNvSpPr txBox="1"/>
          <p:nvPr/>
        </p:nvSpPr>
        <p:spPr>
          <a:xfrm>
            <a:off x="1415480" y="612844"/>
            <a:ext cx="9812666" cy="5632311"/>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0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rPr>
              <a:t>    马克思主义</a:t>
            </a:r>
            <a:r>
              <a:rPr kumimoji="0" lang="zh-CN" altLang="en-US"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之所以被承认为真理，正是千百万群众长期实践证实的结果。毛主席说： “马克思列宁主义之所以被称为真理，也不但在于马克思、恩格斯、列宁、斯大林等人科学地构成这些学说的时候，而且在于为尔后革命的阶级斗争和民族斗争的实践所证实的时候。”（</a:t>
            </a:r>
            <a:r>
              <a:rPr kumimoji="0" lang="en-US" altLang="zh-CN"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a:t>
            </a:r>
            <a:r>
              <a:rPr kumimoji="0" lang="zh-CN" altLang="en-US"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实践论</a:t>
            </a:r>
            <a:r>
              <a:rPr kumimoji="0" lang="en-US" altLang="zh-CN"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a:t>
            </a:r>
            <a:r>
              <a:rPr kumimoji="0" lang="zh-CN" altLang="en-US"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马克思主义原是工人运动中的一个派别，开始并不出名，反动派围攻它，资产阶级学者反对它，其他的社会主义流派攻击它，但是，长期的革命实践证明了马克思主义是真理，终于成为国际共产主义运动的指导思想。</a:t>
            </a:r>
            <a:endParaRPr kumimoji="0" lang="en-US" altLang="zh-CN"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检验路线之正确与否，情形也是这样。马克思主义政党在制订自己的路线时，当然要从现实的阶级关系和阶级斗争的情况出发，依据革命理论的指导并且加以论证。但是，国际共产主义运动和各个革命政党的路线是否正确，同样必须由社会实践来检验。</a:t>
            </a:r>
            <a:r>
              <a:rPr kumimoji="0" lang="en-US" altLang="zh-CN"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20</a:t>
            </a:r>
            <a:r>
              <a:rPr kumimoji="0" lang="zh-CN" altLang="en-US"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世纪初，国际共产主义运动和俄国工人运动中，都发生了</a:t>
            </a:r>
            <a:r>
              <a:rPr kumimoji="0" lang="zh-CN" altLang="en-US" sz="20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rPr>
              <a:t>列宁的马克思主义路线与第二国际修正主义路线的激烈斗争</a:t>
            </a:r>
            <a:r>
              <a:rPr kumimoji="0" lang="zh-CN" altLang="en-US"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，那时第二国际的头面人物是考茨基，列宁主义者是少数，斗争持续了很长一个时间。俄国十月革命和各国无产阶级革命的实践证明列宁主义是真理，宣告了第二国际修正主义路线的破产。</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    毛泽东思想是马克思列宁主义普遍真理与革命具体实践相结合的产物。</a:t>
            </a:r>
            <a:r>
              <a:rPr kumimoji="0" lang="zh-CN" altLang="en-US" sz="20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rPr>
              <a:t>毛主席的革命路线与“左”、右倾机会主义路线进行了长期的斗争</a:t>
            </a:r>
            <a:r>
              <a:rPr kumimoji="0" lang="zh-CN" altLang="en-US"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在一个时期内，毛主席的革命路线没有占主导地位。长期的革命斗争，成功的经验和失败的教训，从正反两个方面证明毛主席的革命路线是正确的，而“左”、右倾机会主义路线是错误的。标准是什么呢？只有一个：就是千百万人民的社会实践。</a:t>
            </a:r>
          </a:p>
        </p:txBody>
      </p:sp>
      <p:sp>
        <p:nvSpPr>
          <p:cNvPr id="4" name="矩形 3">
            <a:extLst>
              <a:ext uri="{FF2B5EF4-FFF2-40B4-BE49-F238E27FC236}">
                <a16:creationId xmlns:a16="http://schemas.microsoft.com/office/drawing/2014/main" id="{F8E08B20-6A12-D7E8-53CC-7700826C6AF6}"/>
              </a:ext>
            </a:extLst>
          </p:cNvPr>
          <p:cNvSpPr/>
          <p:nvPr/>
        </p:nvSpPr>
        <p:spPr>
          <a:xfrm>
            <a:off x="3237809" y="6186329"/>
            <a:ext cx="6168008" cy="461665"/>
          </a:xfrm>
          <a:prstGeom prst="rect">
            <a:avLst/>
          </a:prstGeom>
        </p:spPr>
        <p:txBody>
          <a:bodyPr wrap="square">
            <a:spAutoFit/>
          </a:bodyPr>
          <a:lstStyle/>
          <a:p>
            <a:pPr lvl="0"/>
            <a:r>
              <a:rPr lang="zh-CN" altLang="en-US" sz="2400" b="1" dirty="0">
                <a:solidFill>
                  <a:srgbClr val="006600"/>
                </a:solidFill>
                <a:latin typeface="Arial" panose="020B0604020202020204"/>
                <a:ea typeface="宋体" panose="02010600030101010101" pitchFamily="2" charset="-122"/>
              </a:rPr>
              <a:t>论证的时候，</a:t>
            </a:r>
            <a:r>
              <a:rPr lang="zh-CN" altLang="zh-CN" sz="2400" b="1" dirty="0">
                <a:solidFill>
                  <a:srgbClr val="006600"/>
                </a:solidFill>
                <a:latin typeface="Arial" panose="020B0604020202020204"/>
                <a:ea typeface="宋体" panose="02010600030101010101" pitchFamily="2" charset="-122"/>
              </a:rPr>
              <a:t>能不能</a:t>
            </a:r>
            <a:r>
              <a:rPr lang="zh-CN" altLang="en-US" sz="2400" b="1" dirty="0">
                <a:solidFill>
                  <a:srgbClr val="006600"/>
                </a:solidFill>
                <a:latin typeface="Arial" panose="020B0604020202020204"/>
                <a:ea typeface="宋体" panose="02010600030101010101" pitchFamily="2" charset="-122"/>
              </a:rPr>
              <a:t>只要后面三个例子</a:t>
            </a:r>
            <a:r>
              <a:rPr lang="zh-CN" altLang="zh-CN" sz="2400" b="1" dirty="0">
                <a:solidFill>
                  <a:srgbClr val="006600"/>
                </a:solidFill>
                <a:latin typeface="Arial" panose="020B0604020202020204"/>
                <a:ea typeface="宋体" panose="02010600030101010101" pitchFamily="2" charset="-122"/>
              </a:rPr>
              <a:t>？</a:t>
            </a:r>
            <a:endParaRPr lang="zh-CN" altLang="en-US" sz="2400" b="1" dirty="0">
              <a:solidFill>
                <a:srgbClr val="006600"/>
              </a:solidFill>
              <a:latin typeface="Arial" panose="020B0604020202020204"/>
              <a:ea typeface="宋体" panose="02010600030101010101" pitchFamily="2" charset="-122"/>
            </a:endParaRPr>
          </a:p>
        </p:txBody>
      </p:sp>
    </p:spTree>
    <p:extLst>
      <p:ext uri="{BB962C8B-B14F-4D97-AF65-F5344CB8AC3E}">
        <p14:creationId xmlns:p14="http://schemas.microsoft.com/office/powerpoint/2010/main" val="2934826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图示 9"/>
          <p:cNvGraphicFramePr/>
          <p:nvPr>
            <p:extLst>
              <p:ext uri="{D42A27DB-BD31-4B8C-83A1-F6EECF244321}">
                <p14:modId xmlns:p14="http://schemas.microsoft.com/office/powerpoint/2010/main" val="1305780636"/>
              </p:ext>
            </p:extLst>
          </p:nvPr>
        </p:nvGraphicFramePr>
        <p:xfrm>
          <a:off x="0" y="319616"/>
          <a:ext cx="119634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p:cNvSpPr txBox="1"/>
          <p:nvPr/>
        </p:nvSpPr>
        <p:spPr>
          <a:xfrm>
            <a:off x="7984663" y="5649306"/>
            <a:ext cx="1832553" cy="584775"/>
          </a:xfrm>
          <a:prstGeom prst="rect">
            <a:avLst/>
          </a:prstGeom>
          <a:noFill/>
        </p:spPr>
        <p:txBody>
          <a:bodyPr wrap="none" rtlCol="0">
            <a:spAutoFit/>
          </a:bodyPr>
          <a:lstStyle/>
          <a:p>
            <a:r>
              <a:rPr lang="zh-CN" altLang="en-US" sz="3200" b="1" dirty="0">
                <a:solidFill>
                  <a:srgbClr val="1D41D5"/>
                </a:solidFill>
                <a:latin typeface="宋体" panose="02010600030101010101" pitchFamily="2" charset="-122"/>
                <a:ea typeface="宋体" panose="02010600030101010101" pitchFamily="2" charset="-122"/>
              </a:rPr>
              <a:t>举例论证</a:t>
            </a:r>
          </a:p>
        </p:txBody>
      </p:sp>
      <p:sp>
        <p:nvSpPr>
          <p:cNvPr id="12" name="TextBox 11"/>
          <p:cNvSpPr txBox="1"/>
          <p:nvPr/>
        </p:nvSpPr>
        <p:spPr>
          <a:xfrm>
            <a:off x="3163321" y="5657582"/>
            <a:ext cx="1832553" cy="584775"/>
          </a:xfrm>
          <a:prstGeom prst="rect">
            <a:avLst/>
          </a:prstGeom>
          <a:noFill/>
        </p:spPr>
        <p:txBody>
          <a:bodyPr wrap="none" rtlCol="0">
            <a:spAutoFit/>
          </a:bodyPr>
          <a:lstStyle/>
          <a:p>
            <a:r>
              <a:rPr lang="zh-CN" altLang="en-US" sz="3200" b="1" dirty="0">
                <a:solidFill>
                  <a:srgbClr val="FF0000"/>
                </a:solidFill>
                <a:latin typeface="宋体" panose="02010600030101010101" pitchFamily="2" charset="-122"/>
                <a:ea typeface="宋体" panose="02010600030101010101" pitchFamily="2" charset="-122"/>
              </a:rPr>
              <a:t>演绎推理</a:t>
            </a:r>
          </a:p>
        </p:txBody>
      </p:sp>
      <p:sp>
        <p:nvSpPr>
          <p:cNvPr id="13" name="TextBox 12"/>
          <p:cNvSpPr txBox="1"/>
          <p:nvPr/>
        </p:nvSpPr>
        <p:spPr>
          <a:xfrm>
            <a:off x="8184515" y="116205"/>
            <a:ext cx="3449320" cy="583565"/>
          </a:xfrm>
          <a:prstGeom prst="rect">
            <a:avLst/>
          </a:prstGeom>
          <a:noFill/>
        </p:spPr>
        <p:txBody>
          <a:bodyPr wrap="none" rtlCol="0">
            <a:spAutoFit/>
          </a:bodyPr>
          <a:lstStyle/>
          <a:p>
            <a:r>
              <a:rPr lang="zh-CN" altLang="en-US" sz="3200" b="1" dirty="0">
                <a:solidFill>
                  <a:srgbClr val="FF0000"/>
                </a:solidFill>
              </a:rPr>
              <a:t>第一部分思维导图</a:t>
            </a:r>
          </a:p>
        </p:txBody>
      </p:sp>
      <p:cxnSp>
        <p:nvCxnSpPr>
          <p:cNvPr id="14" name="直接箭头连接符 13"/>
          <p:cNvCxnSpPr/>
          <p:nvPr/>
        </p:nvCxnSpPr>
        <p:spPr>
          <a:xfrm flipH="1">
            <a:off x="4997514" y="6012652"/>
            <a:ext cx="2984778" cy="2568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024522" y="5563694"/>
            <a:ext cx="803425" cy="461665"/>
          </a:xfrm>
          <a:prstGeom prst="rect">
            <a:avLst/>
          </a:prstGeom>
          <a:noFill/>
        </p:spPr>
        <p:txBody>
          <a:bodyPr wrap="none" rtlCol="0">
            <a:spAutoFit/>
          </a:bodyPr>
          <a:lstStyle/>
          <a:p>
            <a:r>
              <a:rPr lang="zh-CN" altLang="en-US" sz="2400" b="1" dirty="0">
                <a:solidFill>
                  <a:srgbClr val="1D41D5"/>
                </a:solidFill>
                <a:latin typeface="宋体" panose="02010600030101010101" pitchFamily="2" charset="-122"/>
                <a:ea typeface="宋体" panose="02010600030101010101" pitchFamily="2" charset="-122"/>
              </a:rPr>
              <a:t>检验</a:t>
            </a:r>
          </a:p>
        </p:txBody>
      </p:sp>
      <p:sp>
        <p:nvSpPr>
          <p:cNvPr id="8" name="TextBox 7"/>
          <p:cNvSpPr txBox="1"/>
          <p:nvPr/>
        </p:nvSpPr>
        <p:spPr>
          <a:xfrm>
            <a:off x="3811737" y="6242629"/>
            <a:ext cx="6032421" cy="461665"/>
          </a:xfrm>
          <a:prstGeom prst="rect">
            <a:avLst/>
          </a:prstGeom>
          <a:noFill/>
        </p:spPr>
        <p:txBody>
          <a:bodyPr wrap="none" rtlCol="0">
            <a:spAutoFit/>
          </a:bodyPr>
          <a:lstStyle/>
          <a:p>
            <a:r>
              <a:rPr lang="zh-CN" altLang="en-US" sz="2400" b="1" dirty="0">
                <a:solidFill>
                  <a:srgbClr val="006600"/>
                </a:solidFill>
              </a:rPr>
              <a:t>演绎推理和举例论证之间的关系是怎样的？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dissolve">
                                      <p:cBhvr>
                                        <p:cTn id="11"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1047750" y="1657350"/>
            <a:ext cx="10515600" cy="4671060"/>
          </a:xfrm>
        </p:spPr>
        <p:txBody>
          <a:bodyPr>
            <a:normAutofit fontScale="90000"/>
          </a:bodyPr>
          <a:lstStyle/>
          <a:p>
            <a:pPr algn="l"/>
            <a:r>
              <a:rPr lang="zh-CN" altLang="en-US" sz="6000" b="1" dirty="0">
                <a:solidFill>
                  <a:srgbClr val="FF0000"/>
                </a:solidFill>
                <a:latin typeface="宋体" panose="02010600030101010101" pitchFamily="2" charset="-122"/>
                <a:ea typeface="宋体" panose="02010600030101010101" pitchFamily="2" charset="-122"/>
              </a:rPr>
              <a:t>学习任务：</a:t>
            </a:r>
            <a:r>
              <a:rPr lang="zh-CN" altLang="en-US" sz="6000" b="1" dirty="0">
                <a:latin typeface="宋体" panose="02010600030101010101" pitchFamily="2" charset="-122"/>
                <a:ea typeface="宋体" panose="02010600030101010101" pitchFamily="2" charset="-122"/>
              </a:rPr>
              <a:t>根据第一部分的示范分析，梳理其余三部分内容，然后以思维导图的方式整理出整篇文章的结构，大体上把握文章的内容。</a:t>
            </a:r>
            <a:br>
              <a:rPr lang="zh-CN" altLang="en-US" dirty="0"/>
            </a:br>
            <a:endParaRPr lang="zh-CN"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04657" y="1269365"/>
            <a:ext cx="615553" cy="4401205"/>
          </a:xfrm>
          <a:prstGeom prst="rect">
            <a:avLst/>
          </a:prstGeom>
          <a:solidFill>
            <a:schemeClr val="accent2"/>
          </a:solidFill>
          <a:ln>
            <a:no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vert="eaVert" wrap="none" rtlCol="0">
            <a:spAutoFit/>
          </a:bodyPr>
          <a:lstStyle/>
          <a:p>
            <a:r>
              <a:rPr lang="zh-CN" altLang="en-US" sz="2800" dirty="0">
                <a:solidFill>
                  <a:schemeClr val="bg1"/>
                </a:solidFill>
                <a:latin typeface="楷体" panose="02010609060101010101" pitchFamily="49" charset="-122"/>
                <a:ea typeface="楷体" panose="02010609060101010101" pitchFamily="49" charset="-122"/>
              </a:rPr>
              <a:t>实践是检验真理的唯一标准</a:t>
            </a:r>
          </a:p>
        </p:txBody>
      </p:sp>
      <p:sp>
        <p:nvSpPr>
          <p:cNvPr id="7" name="TextBox 6"/>
          <p:cNvSpPr txBox="1"/>
          <p:nvPr/>
        </p:nvSpPr>
        <p:spPr>
          <a:xfrm>
            <a:off x="2329002" y="888365"/>
            <a:ext cx="677108" cy="913070"/>
          </a:xfrm>
          <a:prstGeom prst="rect">
            <a:avLst/>
          </a:prstGeom>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vert="eaVert" wrap="none" rtlCol="0">
            <a:spAutoFit/>
          </a:bodyPr>
          <a:lstStyle/>
          <a:p>
            <a:r>
              <a:rPr lang="zh-CN" altLang="en-US" sz="3200" dirty="0">
                <a:solidFill>
                  <a:schemeClr val="tx1"/>
                </a:solidFill>
                <a:latin typeface="楷体" panose="02010609060101010101" pitchFamily="49" charset="-122"/>
                <a:ea typeface="楷体" panose="02010609060101010101" pitchFamily="49" charset="-122"/>
              </a:rPr>
              <a:t>导言</a:t>
            </a:r>
          </a:p>
        </p:txBody>
      </p:sp>
      <p:cxnSp>
        <p:nvCxnSpPr>
          <p:cNvPr id="9" name="直接箭头连接符 8"/>
          <p:cNvCxnSpPr/>
          <p:nvPr/>
        </p:nvCxnSpPr>
        <p:spPr>
          <a:xfrm>
            <a:off x="3077845" y="1307465"/>
            <a:ext cx="72390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3859654" y="1002665"/>
            <a:ext cx="5752341" cy="461665"/>
          </a:xfrm>
          <a:prstGeom prst="rect">
            <a:avLst/>
          </a:prstGeom>
          <a:solidFill>
            <a:srgbClr val="FFC000"/>
          </a:solidFill>
          <a:scene3d>
            <a:camera prst="orthographicFront"/>
            <a:lightRig rig="threePt" dir="t"/>
          </a:scene3d>
          <a:sp3d>
            <a:bevelT/>
          </a:sp3d>
        </p:spPr>
        <p:style>
          <a:lnRef idx="0">
            <a:schemeClr val="accent6"/>
          </a:lnRef>
          <a:fillRef idx="3">
            <a:schemeClr val="accent6"/>
          </a:fillRef>
          <a:effectRef idx="3">
            <a:schemeClr val="accent6"/>
          </a:effectRef>
          <a:fontRef idx="minor">
            <a:schemeClr val="lt1"/>
          </a:fontRef>
        </p:style>
        <p:txBody>
          <a:bodyPr wrap="square">
            <a:spAutoFit/>
          </a:bodyPr>
          <a:lstStyle/>
          <a:p>
            <a:r>
              <a:rPr lang="zh-CN" altLang="en-US" sz="2400" dirty="0">
                <a:solidFill>
                  <a:schemeClr val="tx1"/>
                </a:solidFill>
                <a:latin typeface="楷体" panose="02010609060101010101" pitchFamily="49" charset="-122"/>
                <a:ea typeface="楷体" panose="02010609060101010101" pitchFamily="49" charset="-122"/>
              </a:rPr>
              <a:t>释明文章撰写的理论必要性和现实价值性。</a:t>
            </a:r>
          </a:p>
        </p:txBody>
      </p:sp>
      <p:sp>
        <p:nvSpPr>
          <p:cNvPr id="13" name="左大括号 12"/>
          <p:cNvSpPr/>
          <p:nvPr/>
        </p:nvSpPr>
        <p:spPr>
          <a:xfrm>
            <a:off x="1839595" y="1440815"/>
            <a:ext cx="438150" cy="3505200"/>
          </a:xfrm>
          <a:prstGeom prst="leftBrace">
            <a:avLst/>
          </a:prstGeom>
          <a:ln w="508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TextBox 13"/>
          <p:cNvSpPr txBox="1"/>
          <p:nvPr/>
        </p:nvSpPr>
        <p:spPr>
          <a:xfrm>
            <a:off x="2346782" y="3937000"/>
            <a:ext cx="677108" cy="1733808"/>
          </a:xfrm>
          <a:prstGeom prst="rect">
            <a:avLst/>
          </a:prstGeom>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vert="eaVert" wrap="none" rtlCol="0">
            <a:spAutoFit/>
          </a:bodyPr>
          <a:lstStyle/>
          <a:p>
            <a:r>
              <a:rPr lang="zh-CN" altLang="en-US" sz="3200" dirty="0">
                <a:solidFill>
                  <a:schemeClr val="tx1"/>
                </a:solidFill>
                <a:latin typeface="楷体" panose="02010609060101010101" pitchFamily="49" charset="-122"/>
                <a:ea typeface="楷体" panose="02010609060101010101" pitchFamily="49" charset="-122"/>
              </a:rPr>
              <a:t>四大部分</a:t>
            </a:r>
          </a:p>
        </p:txBody>
      </p:sp>
      <p:sp>
        <p:nvSpPr>
          <p:cNvPr id="15" name="左大括号 14"/>
          <p:cNvSpPr/>
          <p:nvPr/>
        </p:nvSpPr>
        <p:spPr>
          <a:xfrm>
            <a:off x="3363595" y="2812415"/>
            <a:ext cx="361950" cy="2952750"/>
          </a:xfrm>
          <a:prstGeom prst="leftBrace">
            <a:avLst/>
          </a:prstGeom>
          <a:ln w="508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 name="矩形 15"/>
          <p:cNvSpPr/>
          <p:nvPr/>
        </p:nvSpPr>
        <p:spPr>
          <a:xfrm>
            <a:off x="3973954" y="2246749"/>
            <a:ext cx="5618991" cy="830997"/>
          </a:xfrm>
          <a:prstGeom prst="rect">
            <a:avLst/>
          </a:prstGeom>
          <a:solidFill>
            <a:srgbClr val="FF0000"/>
          </a:solidFill>
          <a:scene3d>
            <a:camera prst="orthographicFront"/>
            <a:lightRig rig="threePt" dir="t"/>
          </a:scene3d>
          <a:sp3d>
            <a:bevelT/>
          </a:sp3d>
        </p:spPr>
        <p:style>
          <a:lnRef idx="0">
            <a:schemeClr val="accent6"/>
          </a:lnRef>
          <a:fillRef idx="3">
            <a:schemeClr val="accent6"/>
          </a:fillRef>
          <a:effectRef idx="3">
            <a:schemeClr val="accent6"/>
          </a:effectRef>
          <a:fontRef idx="minor">
            <a:schemeClr val="lt1"/>
          </a:fontRef>
        </p:style>
        <p:txBody>
          <a:bodyPr wrap="square">
            <a:spAutoFit/>
          </a:bodyPr>
          <a:lstStyle/>
          <a:p>
            <a:r>
              <a:rPr lang="zh-CN" altLang="en-US" sz="2400" dirty="0">
                <a:latin typeface="楷体" panose="02010609060101010101" pitchFamily="49" charset="-122"/>
                <a:ea typeface="楷体" panose="02010609060101010101" pitchFamily="49" charset="-122"/>
              </a:rPr>
              <a:t>剖析真理的检验标准只能是社会实践的根本原因</a:t>
            </a:r>
          </a:p>
        </p:txBody>
      </p:sp>
      <p:sp>
        <p:nvSpPr>
          <p:cNvPr id="17" name="矩形 16"/>
          <p:cNvSpPr/>
          <p:nvPr/>
        </p:nvSpPr>
        <p:spPr>
          <a:xfrm>
            <a:off x="3935854" y="3142099"/>
            <a:ext cx="5638041" cy="830997"/>
          </a:xfrm>
          <a:prstGeom prst="rect">
            <a:avLst/>
          </a:prstGeom>
          <a:solidFill>
            <a:srgbClr val="1D41D5"/>
          </a:solidFill>
          <a:scene3d>
            <a:camera prst="orthographicFront"/>
            <a:lightRig rig="threePt" dir="t"/>
          </a:scene3d>
          <a:sp3d>
            <a:bevelT/>
          </a:sp3d>
        </p:spPr>
        <p:style>
          <a:lnRef idx="0">
            <a:schemeClr val="accent6"/>
          </a:lnRef>
          <a:fillRef idx="3">
            <a:schemeClr val="accent6"/>
          </a:fillRef>
          <a:effectRef idx="3">
            <a:schemeClr val="accent6"/>
          </a:effectRef>
          <a:fontRef idx="minor">
            <a:schemeClr val="lt1"/>
          </a:fontRef>
        </p:style>
        <p:txBody>
          <a:bodyPr wrap="square">
            <a:spAutoFit/>
          </a:bodyPr>
          <a:lstStyle/>
          <a:p>
            <a:r>
              <a:rPr lang="zh-CN" altLang="en-US" sz="2400" dirty="0">
                <a:latin typeface="楷体" panose="02010609060101010101" pitchFamily="49" charset="-122"/>
                <a:ea typeface="楷体" panose="02010609060101010101" pitchFamily="49" charset="-122"/>
              </a:rPr>
              <a:t>立足于马克思主义立场来谈马克思主义理论的实践特性。</a:t>
            </a:r>
          </a:p>
        </p:txBody>
      </p:sp>
      <p:sp>
        <p:nvSpPr>
          <p:cNvPr id="18" name="矩形 17"/>
          <p:cNvSpPr/>
          <p:nvPr/>
        </p:nvSpPr>
        <p:spPr>
          <a:xfrm>
            <a:off x="3935854" y="4094599"/>
            <a:ext cx="5638041" cy="830997"/>
          </a:xfrm>
          <a:prstGeom prst="rect">
            <a:avLst/>
          </a:prstGeom>
          <a:solidFill>
            <a:schemeClr val="accent6"/>
          </a:solidFill>
          <a:scene3d>
            <a:camera prst="orthographicFront"/>
            <a:lightRig rig="threePt" dir="t"/>
          </a:scene3d>
          <a:sp3d>
            <a:bevelT/>
          </a:sp3d>
        </p:spPr>
        <p:style>
          <a:lnRef idx="0">
            <a:schemeClr val="accent6"/>
          </a:lnRef>
          <a:fillRef idx="3">
            <a:schemeClr val="accent6"/>
          </a:fillRef>
          <a:effectRef idx="3">
            <a:schemeClr val="accent6"/>
          </a:effectRef>
          <a:fontRef idx="minor">
            <a:schemeClr val="lt1"/>
          </a:fontRef>
        </p:style>
        <p:txBody>
          <a:bodyPr wrap="square">
            <a:spAutoFit/>
          </a:bodyPr>
          <a:lstStyle/>
          <a:p>
            <a:r>
              <a:rPr lang="zh-CN" altLang="en-US" sz="2400" dirty="0">
                <a:latin typeface="楷体" panose="02010609060101010101" pitchFamily="49" charset="-122"/>
                <a:ea typeface="楷体" panose="02010609060101010101" pitchFamily="49" charset="-122"/>
              </a:rPr>
              <a:t>指明了共产主义导师们都是用实践检验真理的自觉践行者和光辉示范者。</a:t>
            </a:r>
          </a:p>
        </p:txBody>
      </p:sp>
      <p:sp>
        <p:nvSpPr>
          <p:cNvPr id="19" name="矩形 18"/>
          <p:cNvSpPr/>
          <p:nvPr/>
        </p:nvSpPr>
        <p:spPr>
          <a:xfrm>
            <a:off x="3935854" y="5085199"/>
            <a:ext cx="5638041" cy="1200329"/>
          </a:xfrm>
          <a:prstGeom prst="rect">
            <a:avLst/>
          </a:prstGeom>
          <a:solidFill>
            <a:srgbClr val="7030A0"/>
          </a:solidFill>
          <a:scene3d>
            <a:camera prst="orthographicFront"/>
            <a:lightRig rig="threePt" dir="t"/>
          </a:scene3d>
          <a:sp3d>
            <a:bevelT/>
          </a:sp3d>
        </p:spPr>
        <p:style>
          <a:lnRef idx="0">
            <a:schemeClr val="accent6"/>
          </a:lnRef>
          <a:fillRef idx="3">
            <a:schemeClr val="accent6"/>
          </a:fillRef>
          <a:effectRef idx="3">
            <a:schemeClr val="accent6"/>
          </a:effectRef>
          <a:fontRef idx="minor">
            <a:schemeClr val="lt1"/>
          </a:fontRef>
        </p:style>
        <p:txBody>
          <a:bodyPr wrap="square">
            <a:spAutoFit/>
          </a:bodyPr>
          <a:lstStyle/>
          <a:p>
            <a:r>
              <a:rPr lang="zh-CN" altLang="en-US" sz="2400" dirty="0">
                <a:latin typeface="楷体" panose="02010609060101010101" pitchFamily="49" charset="-122"/>
                <a:ea typeface="楷体" panose="02010609060101010101" pitchFamily="49" charset="-122"/>
              </a:rPr>
              <a:t>从真理检验标准的绝对性和相对性两个角度说明任何理论都要接受实践的持续性检验。</a:t>
            </a:r>
          </a:p>
        </p:txBody>
      </p:sp>
      <p:sp>
        <p:nvSpPr>
          <p:cNvPr id="20" name="矩形 19"/>
          <p:cNvSpPr/>
          <p:nvPr/>
        </p:nvSpPr>
        <p:spPr>
          <a:xfrm>
            <a:off x="10450954" y="964565"/>
            <a:ext cx="1008891" cy="830997"/>
          </a:xfrm>
          <a:prstGeom prst="rect">
            <a:avLst/>
          </a:prstGeom>
          <a:solidFill>
            <a:srgbClr val="FF6600"/>
          </a:solidFill>
          <a:scene3d>
            <a:camera prst="orthographicFront"/>
            <a:lightRig rig="threePt" dir="t"/>
          </a:scene3d>
          <a:sp3d>
            <a:bevelT/>
          </a:sp3d>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zh-CN" altLang="en-US" sz="2400" dirty="0">
                <a:solidFill>
                  <a:schemeClr val="bg1"/>
                </a:solidFill>
                <a:latin typeface="楷体" panose="02010609060101010101" pitchFamily="49" charset="-122"/>
                <a:ea typeface="楷体" panose="02010609060101010101" pitchFamily="49" charset="-122"/>
              </a:rPr>
              <a:t>提出问题</a:t>
            </a:r>
          </a:p>
        </p:txBody>
      </p:sp>
      <p:sp>
        <p:nvSpPr>
          <p:cNvPr id="21" name="矩形 20"/>
          <p:cNvSpPr/>
          <p:nvPr/>
        </p:nvSpPr>
        <p:spPr>
          <a:xfrm>
            <a:off x="10489054" y="3364865"/>
            <a:ext cx="989841" cy="830997"/>
          </a:xfrm>
          <a:prstGeom prst="rect">
            <a:avLst/>
          </a:prstGeom>
          <a:solidFill>
            <a:srgbClr val="FF6600"/>
          </a:solidFill>
          <a:scene3d>
            <a:camera prst="orthographicFront"/>
            <a:lightRig rig="threePt" dir="t"/>
          </a:scene3d>
          <a:sp3d>
            <a:bevelT/>
          </a:sp3d>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zh-CN" altLang="en-US" sz="2400" dirty="0">
                <a:solidFill>
                  <a:schemeClr val="bg1"/>
                </a:solidFill>
                <a:latin typeface="楷体" panose="02010609060101010101" pitchFamily="49" charset="-122"/>
                <a:ea typeface="楷体" panose="02010609060101010101" pitchFamily="49" charset="-122"/>
              </a:rPr>
              <a:t>分析问题</a:t>
            </a:r>
          </a:p>
        </p:txBody>
      </p:sp>
      <p:sp>
        <p:nvSpPr>
          <p:cNvPr id="22" name="矩形 21"/>
          <p:cNvSpPr/>
          <p:nvPr/>
        </p:nvSpPr>
        <p:spPr>
          <a:xfrm>
            <a:off x="10584304" y="5288915"/>
            <a:ext cx="989841" cy="830997"/>
          </a:xfrm>
          <a:prstGeom prst="rect">
            <a:avLst/>
          </a:prstGeom>
          <a:solidFill>
            <a:srgbClr val="FF6600"/>
          </a:solidFill>
          <a:scene3d>
            <a:camera prst="orthographicFront"/>
            <a:lightRig rig="threePt" dir="t"/>
          </a:scene3d>
          <a:sp3d>
            <a:bevelT/>
          </a:sp3d>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zh-CN" altLang="en-US" sz="2400" dirty="0">
                <a:solidFill>
                  <a:schemeClr val="bg1"/>
                </a:solidFill>
                <a:latin typeface="楷体" panose="02010609060101010101" pitchFamily="49" charset="-122"/>
                <a:ea typeface="楷体" panose="02010609060101010101" pitchFamily="49" charset="-122"/>
              </a:rPr>
              <a:t>解决问题</a:t>
            </a:r>
          </a:p>
        </p:txBody>
      </p:sp>
      <p:sp>
        <p:nvSpPr>
          <p:cNvPr id="23" name="左大括号 22"/>
          <p:cNvSpPr/>
          <p:nvPr/>
        </p:nvSpPr>
        <p:spPr>
          <a:xfrm rot="10800000">
            <a:off x="9707245" y="2355215"/>
            <a:ext cx="361950" cy="2533650"/>
          </a:xfrm>
          <a:prstGeom prst="leftBrace">
            <a:avLst/>
          </a:prstGeom>
          <a:ln w="508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4" name="下箭头 23"/>
          <p:cNvSpPr/>
          <p:nvPr/>
        </p:nvSpPr>
        <p:spPr>
          <a:xfrm>
            <a:off x="10716895" y="2126615"/>
            <a:ext cx="438150" cy="8572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下箭头 24"/>
          <p:cNvSpPr/>
          <p:nvPr/>
        </p:nvSpPr>
        <p:spPr>
          <a:xfrm>
            <a:off x="10850245" y="4374515"/>
            <a:ext cx="361950" cy="7429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25"/>
          <p:cNvSpPr txBox="1"/>
          <p:nvPr/>
        </p:nvSpPr>
        <p:spPr>
          <a:xfrm>
            <a:off x="5375910" y="116840"/>
            <a:ext cx="1783715" cy="521970"/>
          </a:xfrm>
          <a:prstGeom prst="rect">
            <a:avLst/>
          </a:prstGeom>
          <a:noFill/>
        </p:spPr>
        <p:txBody>
          <a:bodyPr wrap="square" rtlCol="0">
            <a:spAutoFit/>
          </a:bodyPr>
          <a:lstStyle/>
          <a:p>
            <a:r>
              <a:rPr lang="zh-CN" altLang="en-US" sz="2800" b="1" dirty="0">
                <a:solidFill>
                  <a:schemeClr val="tx1"/>
                </a:solidFill>
                <a:latin typeface="宋体" panose="02010600030101010101" pitchFamily="2" charset="-122"/>
                <a:ea typeface="宋体" panose="02010600030101010101" pitchFamily="2" charset="-122"/>
              </a:rPr>
              <a:t>思维导图</a:t>
            </a:r>
          </a:p>
        </p:txBody>
      </p:sp>
      <p:sp>
        <p:nvSpPr>
          <p:cNvPr id="27" name="矩形 26"/>
          <p:cNvSpPr/>
          <p:nvPr/>
        </p:nvSpPr>
        <p:spPr>
          <a:xfrm>
            <a:off x="5231904" y="6298329"/>
            <a:ext cx="4185761" cy="461665"/>
          </a:xfrm>
          <a:prstGeom prst="rect">
            <a:avLst/>
          </a:prstGeom>
        </p:spPr>
        <p:txBody>
          <a:bodyPr wrap="none">
            <a:spAutoFit/>
          </a:bodyPr>
          <a:lstStyle/>
          <a:p>
            <a:r>
              <a:rPr lang="zh-CN" altLang="zh-CN" sz="2400" b="1" dirty="0">
                <a:solidFill>
                  <a:srgbClr val="006600"/>
                </a:solidFill>
              </a:rPr>
              <a:t>各部分的内容能否随意调整？</a:t>
            </a:r>
            <a:endParaRPr lang="zh-CN" altLang="en-US" sz="2400" b="1" dirty="0">
              <a:solidFill>
                <a:srgbClr val="0066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dissolve">
                                      <p:cBhvr>
                                        <p:cTn id="12" dur="500"/>
                                        <p:tgtEl>
                                          <p:spTgt spid="20"/>
                                        </p:tgtEl>
                                      </p:cBhvr>
                                    </p:animEffec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dissolve">
                                      <p:cBhvr>
                                        <p:cTn id="16" dur="500"/>
                                        <p:tgtEl>
                                          <p:spTgt spid="24"/>
                                        </p:tgtEl>
                                      </p:cBhvr>
                                    </p:animEffect>
                                  </p:childTnLst>
                                </p:cTn>
                              </p:par>
                            </p:childTnLst>
                          </p:cTn>
                        </p:par>
                        <p:par>
                          <p:cTn id="17" fill="hold">
                            <p:stCondLst>
                              <p:cond delay="1000"/>
                            </p:stCondLst>
                            <p:childTnLst>
                              <p:par>
                                <p:cTn id="18" presetID="9" presetClass="entr" presetSubtype="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dissolve">
                                      <p:cBhvr>
                                        <p:cTn id="20" dur="500"/>
                                        <p:tgtEl>
                                          <p:spTgt spid="21"/>
                                        </p:tgtEl>
                                      </p:cBhvr>
                                    </p:animEffect>
                                  </p:childTnLst>
                                </p:cTn>
                              </p:par>
                            </p:childTnLst>
                          </p:cTn>
                        </p:par>
                        <p:par>
                          <p:cTn id="21" fill="hold">
                            <p:stCondLst>
                              <p:cond delay="1500"/>
                            </p:stCondLst>
                            <p:childTnLst>
                              <p:par>
                                <p:cTn id="22" presetID="9" presetClass="entr" presetSubtype="0"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dissolve">
                                      <p:cBhvr>
                                        <p:cTn id="24" dur="500"/>
                                        <p:tgtEl>
                                          <p:spTgt spid="25"/>
                                        </p:tgtEl>
                                      </p:cBhvr>
                                    </p:animEffect>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1" grpId="0" animBg="1"/>
      <p:bldP spid="21" grpId="1" animBg="1"/>
      <p:bldP spid="22" grpId="0" animBg="1"/>
      <p:bldP spid="22" grpId="1" animBg="1"/>
      <p:bldP spid="24" grpId="0" animBg="1"/>
      <p:bldP spid="24" grpId="1" animBg="1"/>
      <p:bldP spid="25" grpId="0" animBg="1"/>
      <p:bldP spid="25" grpId="1" animBg="1"/>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1271464" y="1556792"/>
            <a:ext cx="9865096" cy="3149580"/>
          </a:xfrm>
          <a:prstGeom prst="rect">
            <a:avLst/>
          </a:prstGeom>
        </p:spPr>
        <p:txBody>
          <a:bodyPr wrap="square">
            <a:spAutoFit/>
          </a:bodyPr>
          <a:lstStyle/>
          <a:p>
            <a:pPr>
              <a:lnSpc>
                <a:spcPct val="120000"/>
              </a:lnSpc>
              <a:spcBef>
                <a:spcPts val="0"/>
              </a:spcBef>
              <a:spcAft>
                <a:spcPts val="800"/>
              </a:spcAft>
              <a:buSzPct val="100000"/>
            </a:pPr>
            <a:r>
              <a:rPr lang="zh-CN" altLang="en-US" sz="4400" b="1" spc="120" dirty="0">
                <a:ln w="3175">
                  <a:noFill/>
                  <a:prstDash val="dash"/>
                </a:ln>
                <a:solidFill>
                  <a:srgbClr val="FF0000"/>
                </a:solidFill>
                <a:latin typeface="楷体" panose="02010609060101010101" pitchFamily="49" charset="-122"/>
                <a:ea typeface="楷体" panose="02010609060101010101" pitchFamily="49" charset="-122"/>
                <a:cs typeface="微软雅黑" panose="020B0503020204020204" pitchFamily="34" charset="-122"/>
              </a:rPr>
              <a:t>学习任务：</a:t>
            </a:r>
            <a:r>
              <a:rPr lang="zh-CN" altLang="zh-CN" sz="4400" dirty="0"/>
              <a:t>请结合文本的内容，谈谈你对本文的主要观点“实践是检验真理的唯一标准”的理解</a:t>
            </a:r>
            <a:r>
              <a:rPr lang="zh-CN" altLang="en-US" sz="4400" dirty="0"/>
              <a:t>。</a:t>
            </a:r>
            <a:endParaRPr lang="zh-CN" altLang="en-US" sz="4400" dirty="0">
              <a:latin typeface="楷体" panose="02010609060101010101" pitchFamily="49" charset="-122"/>
              <a:ea typeface="楷体" panose="02010609060101010101" pitchFamily="49" charset="-122"/>
            </a:endParaRPr>
          </a:p>
          <a:p>
            <a:pPr>
              <a:lnSpc>
                <a:spcPct val="120000"/>
              </a:lnSpc>
              <a:spcBef>
                <a:spcPts val="0"/>
              </a:spcBef>
              <a:spcAft>
                <a:spcPts val="800"/>
              </a:spcAft>
              <a:buSzPct val="100000"/>
            </a:pPr>
            <a:endParaRPr lang="zh-CN" altLang="en-US" sz="2800" b="1" spc="120" dirty="0">
              <a:ln w="3175">
                <a:noFill/>
                <a:prstDash val="dash"/>
              </a:ln>
              <a:solidFill>
                <a:schemeClr val="tx1"/>
              </a:solidFill>
              <a:latin typeface="楷体" panose="02010609060101010101" pitchFamily="49" charset="-122"/>
              <a:ea typeface="楷体" panose="02010609060101010101" pitchFamily="49" charset="-122"/>
              <a:cs typeface="微软雅黑" panose="020B0503020204020204" pitchFamily="3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313622" y="2710934"/>
            <a:ext cx="8494633" cy="923330"/>
          </a:xfrm>
          <a:prstGeom prst="rect">
            <a:avLst/>
          </a:prstGeom>
        </p:spPr>
        <p:txBody>
          <a:bodyPr wrap="none">
            <a:spAutoFit/>
          </a:bodyPr>
          <a:lstStyle/>
          <a:p>
            <a:r>
              <a:rPr lang="zh-CN" altLang="en-US" sz="5400" dirty="0">
                <a:latin typeface="楷体" panose="02010609060101010101" pitchFamily="49" charset="-122"/>
                <a:ea typeface="楷体" panose="02010609060101010101" pitchFamily="49" charset="-122"/>
              </a:rPr>
              <a:t>实践是检验真理的唯一标准</a:t>
            </a:r>
          </a:p>
        </p:txBody>
      </p:sp>
      <p:sp>
        <p:nvSpPr>
          <p:cNvPr id="7" name="线形标注 1 6"/>
          <p:cNvSpPr/>
          <p:nvPr/>
        </p:nvSpPr>
        <p:spPr>
          <a:xfrm>
            <a:off x="342900" y="819150"/>
            <a:ext cx="3581400" cy="1524000"/>
          </a:xfrm>
          <a:prstGeom prst="borderCallout1">
            <a:avLst>
              <a:gd name="adj1" fmla="val 103064"/>
              <a:gd name="adj2" fmla="val 49138"/>
              <a:gd name="adj3" fmla="val 143627"/>
              <a:gd name="adj4" fmla="val 70495"/>
            </a:avLst>
          </a:prstGeom>
          <a:solidFill>
            <a:srgbClr val="2D61B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latin typeface="楷体" panose="02010609060101010101" pitchFamily="49" charset="-122"/>
                <a:ea typeface="楷体" panose="02010609060101010101" pitchFamily="49" charset="-122"/>
              </a:rPr>
              <a:t>以人民群众为主体的、客观现实的、自觉能动的、有目的有意识的、感性具体的一种社会物质活动。</a:t>
            </a:r>
          </a:p>
        </p:txBody>
      </p:sp>
      <p:sp>
        <p:nvSpPr>
          <p:cNvPr id="8" name="矩形 7"/>
          <p:cNvSpPr/>
          <p:nvPr/>
        </p:nvSpPr>
        <p:spPr>
          <a:xfrm>
            <a:off x="2438400" y="2819400"/>
            <a:ext cx="1333500" cy="7620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381500" y="2856865"/>
            <a:ext cx="1352550" cy="7239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线形标注 1 10"/>
          <p:cNvSpPr/>
          <p:nvPr/>
        </p:nvSpPr>
        <p:spPr>
          <a:xfrm>
            <a:off x="1123950" y="4229100"/>
            <a:ext cx="3581400" cy="628650"/>
          </a:xfrm>
          <a:prstGeom prst="borderCallout1">
            <a:avLst>
              <a:gd name="adj1" fmla="val 3064"/>
              <a:gd name="adj2" fmla="val 49670"/>
              <a:gd name="adj3" fmla="val -121411"/>
              <a:gd name="adj4" fmla="val 99218"/>
            </a:avLst>
          </a:prstGeom>
          <a:solidFill>
            <a:srgbClr val="2D61B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latin typeface="楷体" panose="02010609060101010101" pitchFamily="49" charset="-122"/>
                <a:ea typeface="楷体" panose="02010609060101010101" pitchFamily="49" charset="-122"/>
              </a:rPr>
              <a:t>检查、验证、鉴定、评价</a:t>
            </a:r>
          </a:p>
        </p:txBody>
      </p:sp>
      <p:sp>
        <p:nvSpPr>
          <p:cNvPr id="12" name="矩形 11"/>
          <p:cNvSpPr/>
          <p:nvPr/>
        </p:nvSpPr>
        <p:spPr>
          <a:xfrm>
            <a:off x="5880100" y="2853055"/>
            <a:ext cx="1352550" cy="6858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线形标注 1 12"/>
          <p:cNvSpPr/>
          <p:nvPr/>
        </p:nvSpPr>
        <p:spPr>
          <a:xfrm>
            <a:off x="4476750" y="800100"/>
            <a:ext cx="2990850" cy="1466850"/>
          </a:xfrm>
          <a:prstGeom prst="borderCallout1">
            <a:avLst>
              <a:gd name="adj1" fmla="val 103064"/>
              <a:gd name="adj2" fmla="val 49138"/>
              <a:gd name="adj3" fmla="val 153627"/>
              <a:gd name="adj4" fmla="val 52942"/>
            </a:avLst>
          </a:prstGeom>
          <a:solidFill>
            <a:srgbClr val="2D61B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latin typeface="楷体" panose="02010609060101010101" pitchFamily="49" charset="-122"/>
                <a:ea typeface="楷体" panose="02010609060101010101" pitchFamily="49" charset="-122"/>
              </a:rPr>
              <a:t>标志主观认识与客观相符合的范畴，是对客观事物及规律的正确反映。</a:t>
            </a:r>
          </a:p>
        </p:txBody>
      </p:sp>
      <p:sp>
        <p:nvSpPr>
          <p:cNvPr id="14" name="矩形 13"/>
          <p:cNvSpPr/>
          <p:nvPr/>
        </p:nvSpPr>
        <p:spPr>
          <a:xfrm>
            <a:off x="9336405" y="2857500"/>
            <a:ext cx="1352550" cy="6858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7886700" y="2857500"/>
            <a:ext cx="1352550" cy="6858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线形标注 1 15"/>
          <p:cNvSpPr/>
          <p:nvPr/>
        </p:nvSpPr>
        <p:spPr>
          <a:xfrm>
            <a:off x="9010650" y="1638300"/>
            <a:ext cx="2628900" cy="704850"/>
          </a:xfrm>
          <a:prstGeom prst="borderCallout1">
            <a:avLst>
              <a:gd name="adj1" fmla="val 103064"/>
              <a:gd name="adj2" fmla="val 49138"/>
              <a:gd name="adj3" fmla="val 172546"/>
              <a:gd name="adj4" fmla="val 31203"/>
            </a:avLst>
          </a:prstGeom>
          <a:solidFill>
            <a:srgbClr val="2D61B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latin typeface="楷体" panose="02010609060101010101" pitchFamily="49" charset="-122"/>
                <a:ea typeface="楷体" panose="02010609060101010101" pitchFamily="49" charset="-122"/>
              </a:rPr>
              <a:t>手段、方式、途径</a:t>
            </a:r>
          </a:p>
        </p:txBody>
      </p:sp>
      <p:sp>
        <p:nvSpPr>
          <p:cNvPr id="17" name="线形标注 1 16"/>
          <p:cNvSpPr/>
          <p:nvPr/>
        </p:nvSpPr>
        <p:spPr>
          <a:xfrm>
            <a:off x="7886700" y="4267200"/>
            <a:ext cx="3905250" cy="723900"/>
          </a:xfrm>
          <a:prstGeom prst="borderCallout1">
            <a:avLst>
              <a:gd name="adj1" fmla="val 3064"/>
              <a:gd name="adj2" fmla="val 49670"/>
              <a:gd name="adj3" fmla="val -133532"/>
              <a:gd name="adj4" fmla="val 17303"/>
            </a:avLst>
          </a:prstGeom>
          <a:solidFill>
            <a:srgbClr val="2D61B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latin typeface="楷体" panose="02010609060101010101" pitchFamily="49" charset="-122"/>
                <a:ea typeface="楷体" panose="02010609060101010101" pitchFamily="49" charset="-122"/>
              </a:rPr>
              <a:t>仅此一个、第一、首要、最终、根本</a:t>
            </a:r>
          </a:p>
        </p:txBody>
      </p:sp>
      <p:sp>
        <p:nvSpPr>
          <p:cNvPr id="18" name="下箭头 17"/>
          <p:cNvSpPr/>
          <p:nvPr/>
        </p:nvSpPr>
        <p:spPr>
          <a:xfrm>
            <a:off x="5734050" y="3790950"/>
            <a:ext cx="438150" cy="12573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771650" y="5182285"/>
            <a:ext cx="8972550" cy="829945"/>
          </a:xfrm>
          <a:prstGeom prst="rect">
            <a:avLst/>
          </a:prstGeom>
          <a:solidFill>
            <a:srgbClr val="006600"/>
          </a:solidFill>
        </p:spPr>
        <p:style>
          <a:lnRef idx="1">
            <a:schemeClr val="accent6"/>
          </a:lnRef>
          <a:fillRef idx="3">
            <a:schemeClr val="accent6"/>
          </a:fillRef>
          <a:effectRef idx="2">
            <a:schemeClr val="accent6"/>
          </a:effectRef>
          <a:fontRef idx="minor">
            <a:schemeClr val="lt1"/>
          </a:fontRef>
        </p:style>
        <p:txBody>
          <a:bodyPr wrap="square">
            <a:spAutoFit/>
          </a:bodyPr>
          <a:lstStyle/>
          <a:p>
            <a:r>
              <a:rPr lang="zh-CN" altLang="en-US" sz="2400" dirty="0">
                <a:solidFill>
                  <a:schemeClr val="lt1"/>
                </a:solidFill>
                <a:latin typeface="楷体" panose="02010609060101010101" pitchFamily="49" charset="-122"/>
                <a:ea typeface="楷体" panose="02010609060101010101" pitchFamily="49" charset="-122"/>
              </a:rPr>
              <a:t>以人民群众为主体的社会实践是检验认识的真理性和价值性的首要的、最终的、根本的手段、方式、途径。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ssolve">
                                      <p:cBhvr>
                                        <p:cTn id="16" dur="500"/>
                                        <p:tgtEl>
                                          <p:spTgt spid="10"/>
                                        </p:tgtEl>
                                      </p:cBhvr>
                                    </p:animEffect>
                                  </p:childTnLst>
                                </p:cTn>
                              </p:par>
                            </p:childTnLst>
                          </p:cTn>
                        </p:par>
                        <p:par>
                          <p:cTn id="17" fill="hold">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dissolv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dissolve">
                                      <p:cBhvr>
                                        <p:cTn id="25" dur="500"/>
                                        <p:tgtEl>
                                          <p:spTgt spid="12"/>
                                        </p:tgtEl>
                                      </p:cBhvr>
                                    </p:animEffect>
                                  </p:childTnLst>
                                </p:cTn>
                              </p:par>
                            </p:childTnLst>
                          </p:cTn>
                        </p:par>
                        <p:par>
                          <p:cTn id="26" fill="hold">
                            <p:stCondLst>
                              <p:cond delay="500"/>
                            </p:stCondLst>
                            <p:childTnLst>
                              <p:par>
                                <p:cTn id="27" presetID="9"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dissolv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dissolve">
                                      <p:cBhvr>
                                        <p:cTn id="34" dur="500"/>
                                        <p:tgtEl>
                                          <p:spTgt spid="14"/>
                                        </p:tgtEl>
                                      </p:cBhvr>
                                    </p:animEffect>
                                  </p:childTnLst>
                                </p:cTn>
                              </p:par>
                            </p:childTnLst>
                          </p:cTn>
                        </p:par>
                        <p:par>
                          <p:cTn id="35" fill="hold">
                            <p:stCondLst>
                              <p:cond delay="500"/>
                            </p:stCondLst>
                            <p:childTnLst>
                              <p:par>
                                <p:cTn id="36" presetID="9" presetClass="entr" presetSubtype="0"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dissolve">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dissolve">
                                      <p:cBhvr>
                                        <p:cTn id="43" dur="500"/>
                                        <p:tgtEl>
                                          <p:spTgt spid="15"/>
                                        </p:tgtEl>
                                      </p:cBhvr>
                                    </p:animEffect>
                                  </p:childTnLst>
                                </p:cTn>
                              </p:par>
                            </p:childTnLst>
                          </p:cTn>
                        </p:par>
                        <p:par>
                          <p:cTn id="44" fill="hold">
                            <p:stCondLst>
                              <p:cond delay="500"/>
                            </p:stCondLst>
                            <p:childTnLst>
                              <p:par>
                                <p:cTn id="45" presetID="9" presetClass="entr" presetSubtype="0"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dissolv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dissolve">
                                      <p:cBhvr>
                                        <p:cTn id="52" dur="500"/>
                                        <p:tgtEl>
                                          <p:spTgt spid="18"/>
                                        </p:tgtEl>
                                      </p:cBhvr>
                                    </p:animEffect>
                                  </p:childTnLst>
                                </p:cTn>
                              </p:par>
                            </p:childTnLst>
                          </p:cTn>
                        </p:par>
                        <p:par>
                          <p:cTn id="53" fill="hold">
                            <p:stCondLst>
                              <p:cond delay="500"/>
                            </p:stCondLst>
                            <p:childTnLst>
                              <p:par>
                                <p:cTn id="54" presetID="9" presetClass="entr" presetSubtype="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dissolve">
                                      <p:cBhvr>
                                        <p:cTn id="5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10" grpId="0" bldLvl="0" animBg="1"/>
      <p:bldP spid="11" grpId="0" bldLvl="0" animBg="1"/>
      <p:bldP spid="12" grpId="0" bldLvl="0" animBg="1"/>
      <p:bldP spid="13" grpId="0" bldLvl="0" animBg="1"/>
      <p:bldP spid="14" grpId="0" bldLvl="0" animBg="1"/>
      <p:bldP spid="15" grpId="0" bldLvl="0" animBg="1"/>
      <p:bldP spid="16" grpId="0" bldLvl="0" animBg="1"/>
      <p:bldP spid="17" grpId="0" bldLvl="0" animBg="1"/>
      <p:bldP spid="18" grpId="0" bldLvl="0" animBg="1"/>
      <p:bldP spid="19"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3793" name="标题 3"/>
          <p:cNvSpPr>
            <a:spLocks noGrp="1"/>
          </p:cNvSpPr>
          <p:nvPr>
            <p:ph type="title" idx="4294967295"/>
          </p:nvPr>
        </p:nvSpPr>
        <p:spPr>
          <a:xfrm>
            <a:off x="623570" y="404178"/>
            <a:ext cx="10972800" cy="1143000"/>
          </a:xfrm>
        </p:spPr>
        <p:txBody>
          <a:bodyPr lIns="91440" tIns="45720" rIns="91440" bIns="45720" anchor="ctr" anchorCtr="0"/>
          <a:lstStyle/>
          <a:p>
            <a:r>
              <a:rPr lang="en-US" altLang="zh-CN" sz="3600" dirty="0">
                <a:latin typeface="黑体" panose="02010609060101010101" charset="-122"/>
                <a:ea typeface="黑体" panose="02010609060101010101" charset="-122"/>
                <a:sym typeface="宋体" panose="02010600030101010101" pitchFamily="2" charset="-122"/>
              </a:rPr>
              <a:t>PPT</a:t>
            </a:r>
            <a:r>
              <a:rPr lang="zh-CN" altLang="zh-CN" sz="3600" dirty="0">
                <a:latin typeface="黑体" panose="02010609060101010101" charset="-122"/>
                <a:ea typeface="黑体" panose="02010609060101010101" charset="-122"/>
                <a:sym typeface="宋体" panose="02010600030101010101" pitchFamily="2" charset="-122"/>
              </a:rPr>
              <a:t>内页规范（请按如下层级顺序及格式罗列）</a:t>
            </a:r>
            <a:endParaRPr lang="zh-CN" altLang="zh-CN" dirty="0"/>
          </a:p>
        </p:txBody>
      </p:sp>
      <p:sp>
        <p:nvSpPr>
          <p:cNvPr id="33794" name="内容占位符 4"/>
          <p:cNvSpPr>
            <a:spLocks noGrp="1"/>
          </p:cNvSpPr>
          <p:nvPr>
            <p:ph idx="4294967295"/>
          </p:nvPr>
        </p:nvSpPr>
        <p:spPr>
          <a:xfrm>
            <a:off x="609600" y="1589049"/>
            <a:ext cx="10972800" cy="4752975"/>
          </a:xfrm>
        </p:spPr>
        <p:txBody>
          <a:bodyPr lIns="91440" tIns="45720" rIns="91440" bIns="45720" anchor="t" anchorCtr="0"/>
          <a:lstStyle/>
          <a:p>
            <a:r>
              <a:rPr lang="zh-CN" altLang="zh-CN" sz="4800" dirty="0">
                <a:latin typeface="黑体" panose="02010609060101010101" charset="-122"/>
                <a:ea typeface="黑体" panose="02010609060101010101" charset="-122"/>
                <a:sym typeface="Arial" panose="020B0604020202020204" pitchFamily="34" charset="0"/>
              </a:rPr>
              <a:t>基础知识、典型案例、小结等子幻灯片大标题（黑体，</a:t>
            </a:r>
            <a:r>
              <a:rPr lang="en-US" altLang="zh-CN" sz="4800" dirty="0">
                <a:latin typeface="黑体" panose="02010609060101010101" charset="-122"/>
                <a:ea typeface="黑体" panose="02010609060101010101" charset="-122"/>
                <a:sym typeface="Arial" panose="020B0604020202020204" pitchFamily="34" charset="0"/>
              </a:rPr>
              <a:t>48</a:t>
            </a:r>
            <a:r>
              <a:rPr lang="zh-CN" altLang="en-US" sz="4800" dirty="0">
                <a:latin typeface="黑体" panose="02010609060101010101" charset="-122"/>
                <a:ea typeface="黑体" panose="02010609060101010101" charset="-122"/>
                <a:sym typeface="Arial" panose="020B0604020202020204" pitchFamily="34" charset="0"/>
              </a:rPr>
              <a:t>号字，居中）</a:t>
            </a:r>
            <a:endParaRPr lang="zh-CN" altLang="zh-CN" dirty="0"/>
          </a:p>
          <a:p>
            <a:r>
              <a:rPr lang="zh-CN" altLang="zh-CN" sz="3600" dirty="0">
                <a:latin typeface="黑体" panose="02010609060101010101" charset="-122"/>
                <a:ea typeface="黑体" panose="02010609060101010101" charset="-122"/>
                <a:sym typeface="Arial" panose="020B0604020202020204" pitchFamily="34" charset="0"/>
              </a:rPr>
              <a:t>一、</a:t>
            </a:r>
            <a:r>
              <a:rPr lang="zh-CN" altLang="zh-CN" sz="3600" dirty="0">
                <a:latin typeface="黑体" panose="02010609060101010101" charset="-122"/>
                <a:ea typeface="黑体" panose="02010609060101010101" charset="-122"/>
                <a:sym typeface="宋体" panose="02010600030101010101" pitchFamily="2" charset="-122"/>
              </a:rPr>
              <a:t>（黑体，</a:t>
            </a:r>
            <a:r>
              <a:rPr lang="en-US" altLang="zh-CN" sz="3600" dirty="0">
                <a:latin typeface="黑体" panose="02010609060101010101" charset="-122"/>
                <a:ea typeface="黑体" panose="02010609060101010101" charset="-122"/>
                <a:sym typeface="宋体" panose="02010600030101010101" pitchFamily="2" charset="-122"/>
              </a:rPr>
              <a:t>36</a:t>
            </a:r>
            <a:r>
              <a:rPr lang="zh-CN" altLang="en-US" sz="3600" dirty="0">
                <a:latin typeface="黑体" panose="02010609060101010101" charset="-122"/>
                <a:ea typeface="黑体" panose="02010609060101010101" charset="-122"/>
                <a:sym typeface="宋体" panose="02010600030101010101" pitchFamily="2" charset="-122"/>
              </a:rPr>
              <a:t>号字）</a:t>
            </a:r>
            <a:endParaRPr lang="zh-CN" altLang="zh-CN" sz="3600" dirty="0"/>
          </a:p>
          <a:p>
            <a:r>
              <a:rPr lang="zh-CN" altLang="zh-CN" dirty="0">
                <a:latin typeface="黑体" panose="02010609060101010101" charset="-122"/>
                <a:ea typeface="黑体" panose="02010609060101010101" charset="-122"/>
                <a:sym typeface="Arial" panose="020B0604020202020204" pitchFamily="34" charset="0"/>
              </a:rPr>
              <a:t>（一）（黑体，</a:t>
            </a:r>
            <a:r>
              <a:rPr lang="en-US" altLang="zh-CN" dirty="0">
                <a:latin typeface="黑体" panose="02010609060101010101" charset="-122"/>
                <a:ea typeface="黑体" panose="02010609060101010101" charset="-122"/>
                <a:sym typeface="Arial" panose="020B0604020202020204" pitchFamily="34" charset="0"/>
              </a:rPr>
              <a:t>32</a:t>
            </a:r>
            <a:r>
              <a:rPr lang="zh-CN" altLang="en-US" dirty="0">
                <a:latin typeface="黑体" panose="02010609060101010101" charset="-122"/>
                <a:ea typeface="黑体" panose="02010609060101010101" charset="-122"/>
                <a:sym typeface="Arial" panose="020B0604020202020204" pitchFamily="34" charset="0"/>
              </a:rPr>
              <a:t>号字）</a:t>
            </a:r>
            <a:endParaRPr lang="zh-CN" altLang="zh-CN" dirty="0"/>
          </a:p>
          <a:p>
            <a:r>
              <a:rPr lang="zh-CN" altLang="zh-CN" sz="2800" dirty="0">
                <a:latin typeface="黑体" panose="02010609060101010101" charset="-122"/>
                <a:ea typeface="黑体" panose="02010609060101010101" charset="-122"/>
                <a:sym typeface="Arial" panose="020B0604020202020204" pitchFamily="34" charset="0"/>
              </a:rPr>
              <a:t>1.</a:t>
            </a:r>
            <a:r>
              <a:rPr lang="zh-CN" altLang="zh-CN" sz="2800" dirty="0">
                <a:latin typeface="黑体" panose="02010609060101010101" charset="-122"/>
                <a:ea typeface="黑体" panose="02010609060101010101" charset="-122"/>
                <a:sym typeface="宋体" panose="02010600030101010101" pitchFamily="2" charset="-122"/>
              </a:rPr>
              <a:t>（黑体，</a:t>
            </a:r>
            <a:r>
              <a:rPr lang="en-US" altLang="zh-CN" sz="2800" dirty="0">
                <a:latin typeface="黑体" panose="02010609060101010101" charset="-122"/>
                <a:ea typeface="黑体" panose="02010609060101010101" charset="-122"/>
                <a:sym typeface="宋体" panose="02010600030101010101" pitchFamily="2" charset="-122"/>
              </a:rPr>
              <a:t>28</a:t>
            </a:r>
            <a:r>
              <a:rPr lang="zh-CN" altLang="en-US" sz="2800" dirty="0">
                <a:latin typeface="黑体" panose="02010609060101010101" charset="-122"/>
                <a:ea typeface="黑体" panose="02010609060101010101" charset="-122"/>
                <a:sym typeface="宋体" panose="02010600030101010101" pitchFamily="2" charset="-122"/>
              </a:rPr>
              <a:t>号字）【</a:t>
            </a:r>
            <a:r>
              <a:rPr lang="zh-CN" altLang="zh-CN" sz="2800" dirty="0">
                <a:latin typeface="黑体" panose="02010609060101010101" charset="-122"/>
                <a:ea typeface="黑体" panose="02010609060101010101" charset="-122"/>
                <a:sym typeface="Arial" panose="020B0604020202020204" pitchFamily="34" charset="0"/>
              </a:rPr>
              <a:t>数字后用“.”，不用“、”】</a:t>
            </a:r>
            <a:endParaRPr lang="zh-CN" altLang="zh-CN" dirty="0"/>
          </a:p>
          <a:p>
            <a:r>
              <a:rPr lang="zh-CN" altLang="zh-CN" sz="2800" dirty="0">
                <a:latin typeface="黑体" panose="02010609060101010101" charset="-122"/>
                <a:ea typeface="黑体" panose="02010609060101010101" charset="-122"/>
                <a:sym typeface="Arial" panose="020B0604020202020204" pitchFamily="34" charset="0"/>
              </a:rPr>
              <a:t>（1）</a:t>
            </a:r>
            <a:r>
              <a:rPr lang="zh-CN" altLang="zh-CN" sz="2800" dirty="0">
                <a:latin typeface="黑体" panose="02010609060101010101" charset="-122"/>
                <a:ea typeface="黑体" panose="02010609060101010101" charset="-122"/>
                <a:sym typeface="宋体" panose="02010600030101010101" pitchFamily="2" charset="-122"/>
              </a:rPr>
              <a:t>（黑体，</a:t>
            </a:r>
            <a:r>
              <a:rPr lang="en-US" altLang="zh-CN" sz="2800" dirty="0">
                <a:latin typeface="黑体" panose="02010609060101010101" charset="-122"/>
                <a:ea typeface="黑体" panose="02010609060101010101" charset="-122"/>
                <a:sym typeface="宋体" panose="02010600030101010101" pitchFamily="2" charset="-122"/>
              </a:rPr>
              <a:t>28</a:t>
            </a:r>
            <a:r>
              <a:rPr lang="zh-CN" altLang="en-US" sz="2800" dirty="0">
                <a:latin typeface="黑体" panose="02010609060101010101" charset="-122"/>
                <a:ea typeface="黑体" panose="02010609060101010101" charset="-122"/>
                <a:sym typeface="宋体" panose="02010600030101010101" pitchFamily="2" charset="-122"/>
              </a:rPr>
              <a:t>号字）</a:t>
            </a:r>
            <a:endParaRPr lang="zh-CN" altLang="zh-CN" dirty="0"/>
          </a:p>
          <a:p>
            <a:r>
              <a:rPr lang="zh-CN" altLang="zh-CN" sz="2400" dirty="0">
                <a:latin typeface="黑体" panose="02010609060101010101" charset="-122"/>
                <a:ea typeface="黑体" panose="02010609060101010101" charset="-122"/>
                <a:sym typeface="Arial" panose="020B0604020202020204" pitchFamily="34" charset="0"/>
              </a:rPr>
              <a:t>①</a:t>
            </a:r>
            <a:r>
              <a:rPr lang="zh-CN" altLang="zh-CN" sz="2400" dirty="0">
                <a:latin typeface="黑体" panose="02010609060101010101" charset="-122"/>
                <a:ea typeface="黑体" panose="02010609060101010101" charset="-122"/>
                <a:sym typeface="宋体" panose="02010600030101010101" pitchFamily="2" charset="-122"/>
              </a:rPr>
              <a:t>（黑体，</a:t>
            </a:r>
            <a:r>
              <a:rPr lang="en-US" altLang="zh-CN" sz="2400" dirty="0">
                <a:latin typeface="黑体" panose="02010609060101010101" charset="-122"/>
                <a:ea typeface="黑体" panose="02010609060101010101" charset="-122"/>
                <a:sym typeface="宋体" panose="02010600030101010101" pitchFamily="2" charset="-122"/>
              </a:rPr>
              <a:t>24</a:t>
            </a:r>
            <a:r>
              <a:rPr lang="zh-CN" altLang="en-US" sz="2400" dirty="0">
                <a:latin typeface="黑体" panose="02010609060101010101" charset="-122"/>
                <a:ea typeface="黑体" panose="02010609060101010101" charset="-122"/>
                <a:sym typeface="宋体" panose="02010600030101010101" pitchFamily="2" charset="-122"/>
              </a:rPr>
              <a:t>号字）</a:t>
            </a:r>
            <a:endParaRPr lang="zh-CN" altLang="zh-CN" sz="2400" dirty="0"/>
          </a:p>
          <a:p>
            <a:pPr>
              <a:buNone/>
            </a:pPr>
            <a:r>
              <a:rPr lang="zh-CN" altLang="zh-CN" sz="2000" dirty="0">
                <a:latin typeface="黑体" panose="02010609060101010101" charset="-122"/>
                <a:ea typeface="黑体" panose="02010609060101010101" charset="-122"/>
              </a:rPr>
              <a:t>注：以上字号大小仅供参考，非硬性要求，遵循字号在</a:t>
            </a:r>
            <a:r>
              <a:rPr lang="en-US" altLang="zh-CN" sz="2000" dirty="0">
                <a:latin typeface="黑体" panose="02010609060101010101" charset="-122"/>
                <a:ea typeface="黑体" panose="02010609060101010101" charset="-122"/>
              </a:rPr>
              <a:t>24-48</a:t>
            </a:r>
            <a:r>
              <a:rPr lang="zh-CN" altLang="en-US" sz="2000" dirty="0">
                <a:latin typeface="黑体" panose="02010609060101010101" charset="-122"/>
                <a:ea typeface="黑体" panose="02010609060101010101" charset="-122"/>
              </a:rPr>
              <a:t>的原则、</a:t>
            </a:r>
            <a:r>
              <a:rPr lang="zh-CN" altLang="zh-CN" sz="2000" dirty="0">
                <a:latin typeface="黑体" panose="02010609060101010101" charset="-122"/>
                <a:ea typeface="黑体" panose="02010609060101010101" charset="-122"/>
                <a:sym typeface="Arial" panose="020B0604020202020204" pitchFamily="34" charset="0"/>
              </a:rPr>
              <a:t>排版美观大方</a:t>
            </a:r>
            <a:r>
              <a:rPr lang="zh-CN" altLang="en-US" sz="2000" dirty="0">
                <a:latin typeface="黑体" panose="02010609060101010101" charset="-122"/>
                <a:ea typeface="黑体" panose="02010609060101010101" charset="-122"/>
              </a:rPr>
              <a:t>即可。</a:t>
            </a:r>
            <a:endParaRPr lang="zh-CN" altLang="zh-CN" dirty="0"/>
          </a:p>
        </p:txBody>
      </p:sp>
      <p:pic>
        <p:nvPicPr>
          <p:cNvPr id="4" name="图片 3" descr="logo2"/>
          <p:cNvPicPr>
            <a:picLocks noChangeAspect="1"/>
          </p:cNvPicPr>
          <p:nvPr/>
        </p:nvPicPr>
        <p:blipFill>
          <a:blip r:embed="rId3" cstate="print"/>
          <a:stretch>
            <a:fillRect/>
          </a:stretch>
        </p:blipFill>
        <p:spPr>
          <a:xfrm>
            <a:off x="191135" y="116205"/>
            <a:ext cx="1501140" cy="397510"/>
          </a:xfrm>
          <a:prstGeom prst="rect">
            <a:avLst/>
          </a:prstGeom>
        </p:spPr>
      </p:pic>
      <p:pic>
        <p:nvPicPr>
          <p:cNvPr id="5" name="图片 4" descr="abf26f314e9817d4f19fa34975c4525"/>
          <p:cNvPicPr>
            <a:picLocks noChangeAspect="1"/>
          </p:cNvPicPr>
          <p:nvPr/>
        </p:nvPicPr>
        <p:blipFill>
          <a:blip r:embed="rId4" cstate="print"/>
          <a:stretch>
            <a:fillRect/>
          </a:stretch>
        </p:blipFill>
        <p:spPr>
          <a:xfrm>
            <a:off x="10056440" y="6342024"/>
            <a:ext cx="1626870" cy="424815"/>
          </a:xfrm>
          <a:prstGeom prst="rect">
            <a:avLst/>
          </a:prstGeom>
        </p:spPr>
      </p:pic>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36" y="-97647"/>
            <a:ext cx="12192000" cy="6955647"/>
          </a:xfrm>
          <a:prstGeom prst="rect">
            <a:avLst/>
          </a:prstGeom>
        </p:spPr>
      </p:pic>
      <p:sp>
        <p:nvSpPr>
          <p:cNvPr id="2" name="矩形 1"/>
          <p:cNvSpPr/>
          <p:nvPr/>
        </p:nvSpPr>
        <p:spPr>
          <a:xfrm>
            <a:off x="335280" y="1340545"/>
            <a:ext cx="11277600" cy="4399915"/>
          </a:xfrm>
          <a:prstGeom prst="rect">
            <a:avLst/>
          </a:prstGeom>
        </p:spPr>
        <p:txBody>
          <a:bodyPr wrap="square">
            <a:spAutoFit/>
          </a:bodyPr>
          <a:lstStyle/>
          <a:p>
            <a:pPr>
              <a:defRPr/>
            </a:pPr>
            <a:r>
              <a:rPr lang="en-US" altLang="zh-CN" sz="2800" dirty="0">
                <a:latin typeface="宋体" panose="02010600030101010101" pitchFamily="2" charset="-122"/>
                <a:ea typeface="宋体" panose="02010600030101010101" pitchFamily="2" charset="-122"/>
              </a:rPr>
              <a:t>   </a:t>
            </a:r>
            <a:r>
              <a:rPr lang="en-US" altLang="zh-CN" sz="2800" dirty="0">
                <a:latin typeface="楷体" panose="02010609060101010101" pitchFamily="49" charset="-122"/>
                <a:ea typeface="楷体" panose="02010609060101010101" pitchFamily="49" charset="-122"/>
              </a:rPr>
              <a:t>1976</a:t>
            </a:r>
            <a:r>
              <a:rPr lang="zh-CN" altLang="zh-CN" sz="2800" dirty="0">
                <a:latin typeface="楷体" panose="02010609060101010101" pitchFamily="49" charset="-122"/>
                <a:ea typeface="楷体" panose="02010609060101010101" pitchFamily="49" charset="-122"/>
              </a:rPr>
              <a:t>年</a:t>
            </a:r>
            <a:r>
              <a:rPr lang="en-US" altLang="zh-CN" sz="2800" dirty="0">
                <a:latin typeface="楷体" panose="02010609060101010101" pitchFamily="49" charset="-122"/>
                <a:ea typeface="楷体" panose="02010609060101010101" pitchFamily="49" charset="-122"/>
              </a:rPr>
              <a:t>10</a:t>
            </a:r>
            <a:r>
              <a:rPr lang="zh-CN" altLang="zh-CN" sz="2800" dirty="0">
                <a:latin typeface="楷体" panose="02010609060101010101" pitchFamily="49" charset="-122"/>
                <a:ea typeface="楷体" panose="02010609060101010101" pitchFamily="49" charset="-122"/>
              </a:rPr>
              <a:t>月，中共中央一举粉碎“四人帮”，结束了延续</a:t>
            </a:r>
            <a:r>
              <a:rPr lang="en-US" altLang="zh-CN" sz="2800" dirty="0">
                <a:latin typeface="楷体" panose="02010609060101010101" pitchFamily="49" charset="-122"/>
                <a:ea typeface="楷体" panose="02010609060101010101" pitchFamily="49" charset="-122"/>
              </a:rPr>
              <a:t>10</a:t>
            </a:r>
            <a:r>
              <a:rPr lang="zh-CN" altLang="zh-CN" sz="2800" dirty="0">
                <a:latin typeface="楷体" panose="02010609060101010101" pitchFamily="49" charset="-122"/>
                <a:ea typeface="楷体" panose="02010609060101010101" pitchFamily="49" charset="-122"/>
              </a:rPr>
              <a:t>年之久的“文化大革命”，举国欢腾，人心思变，百业待举，全党面临着思想、政治、组织等各个领域全面拨乱反正的任务。但是，这一进程受到“两个凡是” （凡是毛主席作出的决策，我们都坚决维护，凡是毛主席的</a:t>
            </a:r>
            <a:r>
              <a:rPr lang="en-US" altLang="zh-CN" sz="2800" dirty="0">
                <a:latin typeface="楷体" panose="02010609060101010101" pitchFamily="49" charset="-122"/>
                <a:ea typeface="楷体" panose="02010609060101010101" pitchFamily="49" charset="-122"/>
              </a:rPr>
              <a:t>指示</a:t>
            </a:r>
            <a:r>
              <a:rPr lang="zh-CN" altLang="zh-CN" sz="2800" dirty="0">
                <a:latin typeface="楷体" panose="02010609060101010101" pitchFamily="49" charset="-122"/>
                <a:ea typeface="楷体" panose="02010609060101010101" pitchFamily="49" charset="-122"/>
              </a:rPr>
              <a:t>，我们都始终不渝地遵循）错误方针的严重阻碍。针对这种状况，邓小平同志多次旗帜鲜明</a:t>
            </a:r>
            <a:r>
              <a:rPr lang="zh-CN" altLang="en-US" sz="2800" dirty="0">
                <a:latin typeface="楷体" panose="02010609060101010101" pitchFamily="49" charset="-122"/>
                <a:ea typeface="楷体" panose="02010609060101010101" pitchFamily="49" charset="-122"/>
              </a:rPr>
              <a:t>地</a:t>
            </a:r>
            <a:r>
              <a:rPr lang="zh-CN" altLang="zh-CN" sz="2800" dirty="0">
                <a:latin typeface="楷体" panose="02010609060101010101" pitchFamily="49" charset="-122"/>
                <a:ea typeface="楷体" panose="02010609060101010101" pitchFamily="49" charset="-122"/>
              </a:rPr>
              <a:t>指出，“两个凡是”不符合马克思主义，我们要完整准确地理解毛泽东思想。与此同时，其他老一辈无产阶级革命家也从不同的角度指出，要恢复和发扬党的实事求是的优良作风，正确认识与把握理论和实践的关系，把实践作为检验真理的标准。</a:t>
            </a:r>
          </a:p>
          <a:p>
            <a:endParaRPr lang="zh-CN" altLang="en-US" sz="2800" dirty="0"/>
          </a:p>
        </p:txBody>
      </p:sp>
      <p:sp>
        <p:nvSpPr>
          <p:cNvPr id="10" name="矩形 9"/>
          <p:cNvSpPr/>
          <p:nvPr/>
        </p:nvSpPr>
        <p:spPr>
          <a:xfrm>
            <a:off x="983432" y="404664"/>
            <a:ext cx="296748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背景介绍</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p:nvPr>
            <p:custDataLst>
              <p:tags r:id="rId1"/>
            </p:custDataLst>
            <p:extLst>
              <p:ext uri="{D42A27DB-BD31-4B8C-83A1-F6EECF244321}">
                <p14:modId xmlns:p14="http://schemas.microsoft.com/office/powerpoint/2010/main" val="1527463533"/>
              </p:ext>
            </p:extLst>
          </p:nvPr>
        </p:nvGraphicFramePr>
        <p:xfrm>
          <a:off x="407368" y="1124744"/>
          <a:ext cx="10945215" cy="5120640"/>
        </p:xfrm>
        <a:graphic>
          <a:graphicData uri="http://schemas.openxmlformats.org/drawingml/2006/table">
            <a:tbl>
              <a:tblPr firstRow="1" bandRow="1">
                <a:tableStyleId>{93296810-A885-4BE3-A3E7-6D5BEEA58F35}</a:tableStyleId>
              </a:tblPr>
              <a:tblGrid>
                <a:gridCol w="1571534">
                  <a:extLst>
                    <a:ext uri="{9D8B030D-6E8A-4147-A177-3AD203B41FA5}">
                      <a16:colId xmlns:a16="http://schemas.microsoft.com/office/drawing/2014/main" val="20000"/>
                    </a:ext>
                  </a:extLst>
                </a:gridCol>
                <a:gridCol w="2186482">
                  <a:extLst>
                    <a:ext uri="{9D8B030D-6E8A-4147-A177-3AD203B41FA5}">
                      <a16:colId xmlns:a16="http://schemas.microsoft.com/office/drawing/2014/main" val="20001"/>
                    </a:ext>
                  </a:extLst>
                </a:gridCol>
                <a:gridCol w="2809113">
                  <a:extLst>
                    <a:ext uri="{9D8B030D-6E8A-4147-A177-3AD203B41FA5}">
                      <a16:colId xmlns:a16="http://schemas.microsoft.com/office/drawing/2014/main" val="20002"/>
                    </a:ext>
                  </a:extLst>
                </a:gridCol>
                <a:gridCol w="2189043">
                  <a:extLst>
                    <a:ext uri="{9D8B030D-6E8A-4147-A177-3AD203B41FA5}">
                      <a16:colId xmlns:a16="http://schemas.microsoft.com/office/drawing/2014/main" val="20003"/>
                    </a:ext>
                  </a:extLst>
                </a:gridCol>
                <a:gridCol w="2189043">
                  <a:extLst>
                    <a:ext uri="{9D8B030D-6E8A-4147-A177-3AD203B41FA5}">
                      <a16:colId xmlns:a16="http://schemas.microsoft.com/office/drawing/2014/main" val="20004"/>
                    </a:ext>
                  </a:extLst>
                </a:gridCol>
              </a:tblGrid>
              <a:tr h="786944">
                <a:tc>
                  <a:txBody>
                    <a:bodyPr/>
                    <a:lstStyle/>
                    <a:p>
                      <a:pPr algn="ctr" fontAlgn="auto">
                        <a:lnSpc>
                          <a:spcPct val="100000"/>
                        </a:lnSpc>
                        <a:buNone/>
                      </a:pPr>
                      <a:r>
                        <a:rPr lang="en-US" altLang="zh-CN" sz="2400" kern="100" dirty="0"/>
                        <a:t>       </a:t>
                      </a:r>
                      <a:r>
                        <a:rPr lang="zh-CN" altLang="zh-CN" sz="2400" kern="100" dirty="0"/>
                        <a:t>篇</a:t>
                      </a:r>
                      <a:r>
                        <a:rPr lang="en-US" altLang="zh-CN" sz="2400" kern="100" dirty="0"/>
                        <a:t>   </a:t>
                      </a:r>
                      <a:r>
                        <a:rPr lang="zh-CN" altLang="zh-CN" sz="2400" kern="100" dirty="0"/>
                        <a:t>目</a:t>
                      </a:r>
                      <a:endParaRPr lang="zh-CN" altLang="en-US" sz="2400" dirty="0"/>
                    </a:p>
                  </a:txBody>
                  <a:tcPr/>
                </a:tc>
                <a:tc>
                  <a:txBody>
                    <a:bodyPr/>
                    <a:lstStyle/>
                    <a:p>
                      <a:pPr algn="ctr" fontAlgn="auto">
                        <a:lnSpc>
                          <a:spcPct val="100000"/>
                        </a:lnSpc>
                        <a:buNone/>
                      </a:pPr>
                      <a:r>
                        <a:rPr lang="en-US" altLang="zh-CN" sz="2400" kern="100" dirty="0"/>
                        <a:t>     </a:t>
                      </a:r>
                      <a:r>
                        <a:rPr lang="zh-CN" altLang="zh-CN" sz="2400" kern="100" dirty="0"/>
                        <a:t>观</a:t>
                      </a:r>
                      <a:r>
                        <a:rPr lang="en-US" altLang="zh-CN" sz="2400" kern="100" dirty="0"/>
                        <a:t>   </a:t>
                      </a:r>
                      <a:r>
                        <a:rPr lang="zh-CN" altLang="zh-CN" sz="2400" kern="100" dirty="0"/>
                        <a:t>点</a:t>
                      </a:r>
                      <a:endParaRPr lang="zh-CN" alt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400" dirty="0"/>
                        <a:t>写作意图</a:t>
                      </a:r>
                    </a:p>
                  </a:txBody>
                  <a:tcPr/>
                </a:tc>
                <a:tc>
                  <a:txBody>
                    <a:bodyPr/>
                    <a:lstStyle/>
                    <a:p>
                      <a:pPr algn="ctr" fontAlgn="auto">
                        <a:lnSpc>
                          <a:spcPct val="100000"/>
                        </a:lnSpc>
                        <a:spcAft>
                          <a:spcPts val="0"/>
                        </a:spcAft>
                      </a:pPr>
                      <a:r>
                        <a:rPr lang="zh-CN" altLang="en-US" sz="2400" kern="100" dirty="0">
                          <a:latin typeface="+mn-ea"/>
                          <a:ea typeface="+mn-ea"/>
                          <a:cs typeface="Times New Roman" panose="02020603050405020304"/>
                        </a:rPr>
                        <a:t>相同点</a:t>
                      </a:r>
                      <a:endParaRPr lang="zh-CN" altLang="zh-CN" sz="2400" kern="100" dirty="0">
                        <a:latin typeface="+mn-ea"/>
                        <a:ea typeface="+mn-ea"/>
                        <a:cs typeface="Times New Roman" panose="02020603050405020304"/>
                      </a:endParaRPr>
                    </a:p>
                  </a:txBody>
                  <a:tcPr/>
                </a:tc>
                <a:tc>
                  <a:txBody>
                    <a:bodyPr/>
                    <a:lstStyle/>
                    <a:p>
                      <a:pPr marL="0" marR="0" indent="0" algn="ctr" defTabSz="914400" eaLnBrk="1" fontAlgn="auto" latinLnBrk="0" hangingPunct="1">
                        <a:lnSpc>
                          <a:spcPct val="100000"/>
                        </a:lnSpc>
                        <a:spcBef>
                          <a:spcPct val="0"/>
                        </a:spcBef>
                        <a:spcAft>
                          <a:spcPts val="0"/>
                        </a:spcAft>
                        <a:buClrTx/>
                        <a:buSzTx/>
                        <a:buFontTx/>
                        <a:buNone/>
                        <a:defRPr/>
                      </a:pPr>
                      <a:r>
                        <a:rPr lang="zh-CN" altLang="zh-CN" sz="2400" kern="100" dirty="0"/>
                        <a:t>不同点</a:t>
                      </a:r>
                      <a:endParaRPr lang="zh-CN" altLang="zh-CN" sz="2400" kern="100" dirty="0">
                        <a:latin typeface="+mn-ea"/>
                        <a:ea typeface="+mn-ea"/>
                        <a:cs typeface="Times New Roman" panose="02020603050405020304"/>
                      </a:endParaRPr>
                    </a:p>
                  </a:txBody>
                  <a:tcPr/>
                </a:tc>
                <a:extLst>
                  <a:ext uri="{0D108BD9-81ED-4DB2-BD59-A6C34878D82A}">
                    <a16:rowId xmlns:a16="http://schemas.microsoft.com/office/drawing/2014/main" val="10000"/>
                  </a:ext>
                </a:extLst>
              </a:tr>
              <a:tr h="1486451">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zh-CN" sz="2400" kern="100" dirty="0"/>
                        <a:t>实践是检验真理的唯一标准</a:t>
                      </a:r>
                    </a:p>
                    <a:p>
                      <a:pPr>
                        <a:buNone/>
                      </a:pPr>
                      <a:endParaRPr lang="zh-CN" altLang="en-US" sz="2400" b="1" dirty="0"/>
                    </a:p>
                  </a:txBody>
                  <a:tcPr/>
                </a:tc>
                <a:tc>
                  <a:txBody>
                    <a:bodyPr/>
                    <a:lstStyle/>
                    <a:p>
                      <a:pPr>
                        <a:buNone/>
                      </a:pPr>
                      <a:endParaRPr lang="zh-CN" altLang="en-US" sz="2400" dirty="0"/>
                    </a:p>
                  </a:txBody>
                  <a:tcPr/>
                </a:tc>
                <a:tc>
                  <a:txBody>
                    <a:bodyPr/>
                    <a:lstStyle/>
                    <a:p>
                      <a:pPr>
                        <a:buNone/>
                      </a:pPr>
                      <a:endParaRPr lang="zh-CN" altLang="en-US" sz="2400" dirty="0"/>
                    </a:p>
                  </a:txBody>
                  <a:tcPr/>
                </a:tc>
                <a:tc>
                  <a:txBody>
                    <a:bodyPr/>
                    <a:lstStyle/>
                    <a:p>
                      <a:pPr>
                        <a:buNone/>
                      </a:pPr>
                      <a:endParaRPr lang="zh-CN" altLang="en-US" sz="2400" dirty="0"/>
                    </a:p>
                  </a:txBody>
                  <a:tcPr/>
                </a:tc>
                <a:tc>
                  <a:txBody>
                    <a:bodyPr/>
                    <a:lstStyle/>
                    <a:p>
                      <a:pPr>
                        <a:buNone/>
                      </a:pPr>
                      <a:endParaRPr lang="zh-CN" altLang="en-US" sz="2400" dirty="0"/>
                    </a:p>
                  </a:txBody>
                  <a:tcPr/>
                </a:tc>
                <a:extLst>
                  <a:ext uri="{0D108BD9-81ED-4DB2-BD59-A6C34878D82A}">
                    <a16:rowId xmlns:a16="http://schemas.microsoft.com/office/drawing/2014/main" val="10001"/>
                  </a:ext>
                </a:extLst>
              </a:tr>
              <a:tr h="1136697">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zh-CN" sz="2400" kern="100" dirty="0"/>
                        <a:t>改造我们的学习</a:t>
                      </a:r>
                    </a:p>
                    <a:p>
                      <a:pPr>
                        <a:buNone/>
                      </a:pPr>
                      <a:endParaRPr lang="zh-CN" altLang="en-US" sz="2400" b="1" dirty="0"/>
                    </a:p>
                  </a:txBody>
                  <a:tcPr/>
                </a:tc>
                <a:tc>
                  <a:txBody>
                    <a:bodyPr/>
                    <a:lstStyle/>
                    <a:p>
                      <a:pPr>
                        <a:buNone/>
                      </a:pPr>
                      <a:endParaRPr lang="zh-CN" altLang="en-US" sz="2400" dirty="0"/>
                    </a:p>
                  </a:txBody>
                  <a:tcPr/>
                </a:tc>
                <a:tc>
                  <a:txBody>
                    <a:bodyPr/>
                    <a:lstStyle/>
                    <a:p>
                      <a:pPr>
                        <a:buNone/>
                      </a:pPr>
                      <a:endParaRPr lang="zh-CN" altLang="en-US" sz="2400" dirty="0"/>
                    </a:p>
                  </a:txBody>
                  <a:tcPr/>
                </a:tc>
                <a:tc>
                  <a:txBody>
                    <a:bodyPr/>
                    <a:lstStyle/>
                    <a:p>
                      <a:pPr>
                        <a:buNone/>
                      </a:pPr>
                      <a:endParaRPr lang="zh-CN" altLang="en-US" sz="2400" dirty="0"/>
                    </a:p>
                  </a:txBody>
                  <a:tcPr/>
                </a:tc>
                <a:tc>
                  <a:txBody>
                    <a:bodyPr/>
                    <a:lstStyle/>
                    <a:p>
                      <a:pPr>
                        <a:buNone/>
                      </a:pPr>
                      <a:endParaRPr lang="zh-CN" altLang="en-US" sz="2400" dirty="0"/>
                    </a:p>
                  </a:txBody>
                  <a:tcPr/>
                </a:tc>
                <a:extLst>
                  <a:ext uri="{0D108BD9-81ED-4DB2-BD59-A6C34878D82A}">
                    <a16:rowId xmlns:a16="http://schemas.microsoft.com/office/drawing/2014/main" val="10002"/>
                  </a:ext>
                </a:extLst>
              </a:tr>
              <a:tr h="1486451">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zh-CN" sz="2400" kern="100" dirty="0"/>
                        <a:t>人的正确思想是从哪里来的</a:t>
                      </a:r>
                    </a:p>
                    <a:p>
                      <a:pPr>
                        <a:buNone/>
                      </a:pPr>
                      <a:endParaRPr lang="zh-CN" altLang="en-US" sz="2400" b="1" dirty="0"/>
                    </a:p>
                  </a:txBody>
                  <a:tcPr/>
                </a:tc>
                <a:tc>
                  <a:txBody>
                    <a:bodyPr/>
                    <a:lstStyle/>
                    <a:p>
                      <a:pPr>
                        <a:buNone/>
                      </a:pPr>
                      <a:endParaRPr lang="zh-CN" altLang="en-US" sz="2400" dirty="0"/>
                    </a:p>
                  </a:txBody>
                  <a:tcPr/>
                </a:tc>
                <a:tc>
                  <a:txBody>
                    <a:bodyPr/>
                    <a:lstStyle/>
                    <a:p>
                      <a:pPr>
                        <a:buNone/>
                      </a:pPr>
                      <a:endParaRPr lang="zh-CN" altLang="en-US" sz="2400" dirty="0"/>
                    </a:p>
                  </a:txBody>
                  <a:tcPr/>
                </a:tc>
                <a:tc>
                  <a:txBody>
                    <a:bodyPr/>
                    <a:lstStyle/>
                    <a:p>
                      <a:pPr>
                        <a:buNone/>
                      </a:pPr>
                      <a:endParaRPr lang="zh-CN" altLang="en-US" sz="2400" dirty="0"/>
                    </a:p>
                  </a:txBody>
                  <a:tcPr/>
                </a:tc>
                <a:tc>
                  <a:txBody>
                    <a:bodyPr/>
                    <a:lstStyle/>
                    <a:p>
                      <a:pPr>
                        <a:buNone/>
                      </a:pPr>
                      <a:endParaRPr lang="zh-CN" altLang="en-US" sz="2400" dirty="0"/>
                    </a:p>
                  </a:txBody>
                  <a:tcPr/>
                </a:tc>
                <a:extLst>
                  <a:ext uri="{0D108BD9-81ED-4DB2-BD59-A6C34878D82A}">
                    <a16:rowId xmlns:a16="http://schemas.microsoft.com/office/drawing/2014/main" val="10003"/>
                  </a:ext>
                </a:extLst>
              </a:tr>
            </a:tbl>
          </a:graphicData>
        </a:graphic>
      </p:graphicFrame>
      <p:sp>
        <p:nvSpPr>
          <p:cNvPr id="4" name="矩形 3"/>
          <p:cNvSpPr/>
          <p:nvPr/>
        </p:nvSpPr>
        <p:spPr>
          <a:xfrm>
            <a:off x="2135560" y="260648"/>
            <a:ext cx="9217023" cy="919867"/>
          </a:xfrm>
          <a:prstGeom prst="rect">
            <a:avLst/>
          </a:prstGeom>
        </p:spPr>
        <p:txBody>
          <a:bodyPr wrap="square">
            <a:spAutoFit/>
          </a:bodyPr>
          <a:lstStyle/>
          <a:p>
            <a:pPr>
              <a:lnSpc>
                <a:spcPct val="120000"/>
              </a:lnSpc>
              <a:spcBef>
                <a:spcPts val="0"/>
              </a:spcBef>
              <a:spcAft>
                <a:spcPts val="800"/>
              </a:spcAft>
              <a:buSzPct val="100000"/>
            </a:pPr>
            <a:r>
              <a:rPr lang="zh-CN" altLang="en-US" sz="2400" b="1" spc="120" dirty="0">
                <a:ln w="3175">
                  <a:noFill/>
                  <a:prstDash val="dash"/>
                </a:ln>
                <a:solidFill>
                  <a:srgbClr val="FF0000"/>
                </a:solidFill>
                <a:latin typeface="楷体" panose="02010609060101010101" pitchFamily="49" charset="-122"/>
                <a:ea typeface="楷体" panose="02010609060101010101" pitchFamily="49" charset="-122"/>
                <a:cs typeface="微软雅黑" panose="020B0503020204020204" pitchFamily="34" charset="-122"/>
              </a:rPr>
              <a:t>学习任务：</a:t>
            </a:r>
            <a:r>
              <a:rPr lang="zh-CN" altLang="en-US" sz="2400" b="1" spc="120" dirty="0">
                <a:ln w="3175">
                  <a:noFill/>
                  <a:prstDash val="dash"/>
                </a:ln>
                <a:solidFill>
                  <a:schemeClr val="tx1"/>
                </a:solidFill>
                <a:latin typeface="楷体" panose="02010609060101010101" pitchFamily="49" charset="-122"/>
                <a:ea typeface="楷体" panose="02010609060101010101" pitchFamily="49" charset="-122"/>
                <a:cs typeface="微软雅黑" panose="020B0503020204020204" pitchFamily="34" charset="-122"/>
              </a:rPr>
              <a:t>根据文本内容完成下面表格的填写，然后尝试归纳出这三篇文章在观点方面的异同，并思考出现这种异同的原因。</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p:nvPr>
            <p:custDataLst>
              <p:tags r:id="rId1"/>
            </p:custDataLst>
            <p:extLst>
              <p:ext uri="{D42A27DB-BD31-4B8C-83A1-F6EECF244321}">
                <p14:modId xmlns:p14="http://schemas.microsoft.com/office/powerpoint/2010/main" val="3856575330"/>
              </p:ext>
            </p:extLst>
          </p:nvPr>
        </p:nvGraphicFramePr>
        <p:xfrm>
          <a:off x="407368" y="1340768"/>
          <a:ext cx="11233247" cy="4538586"/>
        </p:xfrm>
        <a:graphic>
          <a:graphicData uri="http://schemas.openxmlformats.org/drawingml/2006/table">
            <a:tbl>
              <a:tblPr firstRow="1" bandRow="1">
                <a:tableStyleId>{93296810-A885-4BE3-A3E7-6D5BEEA58F35}</a:tableStyleId>
              </a:tblPr>
              <a:tblGrid>
                <a:gridCol w="2033644">
                  <a:extLst>
                    <a:ext uri="{9D8B030D-6E8A-4147-A177-3AD203B41FA5}">
                      <a16:colId xmlns:a16="http://schemas.microsoft.com/office/drawing/2014/main" val="20000"/>
                    </a:ext>
                  </a:extLst>
                </a:gridCol>
                <a:gridCol w="1472639">
                  <a:extLst>
                    <a:ext uri="{9D8B030D-6E8A-4147-A177-3AD203B41FA5}">
                      <a16:colId xmlns:a16="http://schemas.microsoft.com/office/drawing/2014/main" val="20001"/>
                    </a:ext>
                  </a:extLst>
                </a:gridCol>
                <a:gridCol w="3927037">
                  <a:extLst>
                    <a:ext uri="{9D8B030D-6E8A-4147-A177-3AD203B41FA5}">
                      <a16:colId xmlns:a16="http://schemas.microsoft.com/office/drawing/2014/main" val="20002"/>
                    </a:ext>
                  </a:extLst>
                </a:gridCol>
                <a:gridCol w="1122010">
                  <a:extLst>
                    <a:ext uri="{9D8B030D-6E8A-4147-A177-3AD203B41FA5}">
                      <a16:colId xmlns:a16="http://schemas.microsoft.com/office/drawing/2014/main" val="20003"/>
                    </a:ext>
                  </a:extLst>
                </a:gridCol>
                <a:gridCol w="2677917">
                  <a:extLst>
                    <a:ext uri="{9D8B030D-6E8A-4147-A177-3AD203B41FA5}">
                      <a16:colId xmlns:a16="http://schemas.microsoft.com/office/drawing/2014/main" val="20004"/>
                    </a:ext>
                  </a:extLst>
                </a:gridCol>
              </a:tblGrid>
              <a:tr h="420216">
                <a:tc>
                  <a:txBody>
                    <a:bodyPr/>
                    <a:lstStyle/>
                    <a:p>
                      <a:pPr algn="l" fontAlgn="auto">
                        <a:lnSpc>
                          <a:spcPct val="100000"/>
                        </a:lnSpc>
                        <a:buNone/>
                      </a:pPr>
                      <a:r>
                        <a:rPr lang="en-US" altLang="zh-CN" sz="2400" kern="100" dirty="0"/>
                        <a:t>       </a:t>
                      </a:r>
                      <a:r>
                        <a:rPr lang="zh-CN" altLang="zh-CN" sz="2400" kern="100" dirty="0"/>
                        <a:t>篇</a:t>
                      </a:r>
                      <a:r>
                        <a:rPr lang="en-US" altLang="zh-CN" sz="2400" kern="100" dirty="0"/>
                        <a:t>   </a:t>
                      </a:r>
                      <a:r>
                        <a:rPr lang="zh-CN" altLang="zh-CN" sz="2400" kern="100" dirty="0"/>
                        <a:t>目</a:t>
                      </a:r>
                      <a:endParaRPr lang="zh-CN" altLang="en-US" sz="2400" dirty="0"/>
                    </a:p>
                  </a:txBody>
                  <a:tcPr/>
                </a:tc>
                <a:tc>
                  <a:txBody>
                    <a:bodyPr/>
                    <a:lstStyle/>
                    <a:p>
                      <a:pPr algn="ctr" fontAlgn="auto">
                        <a:lnSpc>
                          <a:spcPct val="100000"/>
                        </a:lnSpc>
                        <a:buNone/>
                      </a:pPr>
                      <a:r>
                        <a:rPr lang="en-US" altLang="zh-CN" sz="2400" kern="100" dirty="0"/>
                        <a:t> </a:t>
                      </a:r>
                      <a:r>
                        <a:rPr lang="zh-CN" altLang="zh-CN" sz="2400" kern="100" dirty="0"/>
                        <a:t>观</a:t>
                      </a:r>
                      <a:r>
                        <a:rPr lang="en-US" altLang="zh-CN" sz="2400" kern="100" dirty="0"/>
                        <a:t>   </a:t>
                      </a:r>
                      <a:r>
                        <a:rPr lang="zh-CN" altLang="zh-CN" sz="2400" kern="100" dirty="0"/>
                        <a:t>点</a:t>
                      </a:r>
                      <a:endParaRPr lang="zh-CN" alt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400" dirty="0"/>
                        <a:t>写作意图</a:t>
                      </a:r>
                    </a:p>
                  </a:txBody>
                  <a:tcPr/>
                </a:tc>
                <a:tc>
                  <a:txBody>
                    <a:bodyPr/>
                    <a:lstStyle/>
                    <a:p>
                      <a:pPr algn="l" fontAlgn="auto">
                        <a:lnSpc>
                          <a:spcPct val="100000"/>
                        </a:lnSpc>
                        <a:spcAft>
                          <a:spcPts val="0"/>
                        </a:spcAft>
                      </a:pPr>
                      <a:r>
                        <a:rPr lang="zh-CN" altLang="en-US" sz="2400" kern="100" dirty="0">
                          <a:latin typeface="+mn-ea"/>
                          <a:ea typeface="+mn-ea"/>
                          <a:cs typeface="Times New Roman" panose="02020603050405020304"/>
                        </a:rPr>
                        <a:t>相同点</a:t>
                      </a:r>
                      <a:endParaRPr lang="zh-CN" altLang="zh-CN" sz="2400" kern="100" dirty="0">
                        <a:latin typeface="+mn-ea"/>
                        <a:ea typeface="+mn-ea"/>
                        <a:cs typeface="Times New Roman" panose="02020603050405020304"/>
                      </a:endParaRPr>
                    </a:p>
                  </a:txBody>
                  <a:tcPr/>
                </a:tc>
                <a:tc>
                  <a:txBody>
                    <a:bodyPr/>
                    <a:lstStyle/>
                    <a:p>
                      <a:pPr marL="0" marR="0" indent="0" algn="l" defTabSz="914400" eaLnBrk="1" fontAlgn="auto" latinLnBrk="0" hangingPunct="1">
                        <a:lnSpc>
                          <a:spcPct val="100000"/>
                        </a:lnSpc>
                        <a:spcBef>
                          <a:spcPct val="0"/>
                        </a:spcBef>
                        <a:spcAft>
                          <a:spcPts val="0"/>
                        </a:spcAft>
                        <a:buClrTx/>
                        <a:buSzTx/>
                        <a:buFontTx/>
                        <a:buNone/>
                        <a:defRPr/>
                      </a:pPr>
                      <a:r>
                        <a:rPr lang="zh-CN" altLang="zh-CN" sz="2400" kern="100" dirty="0"/>
                        <a:t>不同点</a:t>
                      </a:r>
                      <a:endParaRPr lang="zh-CN" altLang="zh-CN" sz="2400" kern="100" dirty="0">
                        <a:latin typeface="+mn-ea"/>
                        <a:ea typeface="+mn-ea"/>
                        <a:cs typeface="Times New Roman" panose="02020603050405020304"/>
                      </a:endParaRPr>
                    </a:p>
                  </a:txBody>
                  <a:tcPr/>
                </a:tc>
                <a:extLst>
                  <a:ext uri="{0D108BD9-81ED-4DB2-BD59-A6C34878D82A}">
                    <a16:rowId xmlns:a16="http://schemas.microsoft.com/office/drawing/2014/main" val="10000"/>
                  </a:ext>
                </a:extLst>
              </a:tr>
              <a:tr h="924475">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zh-CN" sz="2000" kern="100" dirty="0"/>
                        <a:t>实践是检验真理的唯一标准</a:t>
                      </a:r>
                    </a:p>
                  </a:txBody>
                  <a:tcPr anchor="ctr"/>
                </a:tc>
                <a:tc>
                  <a:txBody>
                    <a:bodyPr/>
                    <a:lstStyle/>
                    <a:p>
                      <a:pPr marL="0" marR="0" indent="0" algn="l" defTabSz="914400" eaLnBrk="1" fontAlgn="base" latinLnBrk="0" hangingPunct="1">
                        <a:lnSpc>
                          <a:spcPct val="100000"/>
                        </a:lnSpc>
                        <a:spcBef>
                          <a:spcPct val="0"/>
                        </a:spcBef>
                        <a:spcAft>
                          <a:spcPct val="0"/>
                        </a:spcAft>
                        <a:buClrTx/>
                        <a:buSzTx/>
                        <a:buFontTx/>
                        <a:buNone/>
                        <a:defRPr/>
                      </a:pPr>
                      <a:r>
                        <a:rPr lang="zh-CN" altLang="zh-CN" sz="2000" b="1" kern="100" dirty="0">
                          <a:solidFill>
                            <a:srgbClr val="FF0000"/>
                          </a:solidFill>
                          <a:latin typeface="+mn-ea"/>
                          <a:cs typeface="Times New Roman" panose="02020603050405020304"/>
                          <a:sym typeface="+mn-ea"/>
                        </a:rPr>
                        <a:t>实践是检验真理的唯一标准。</a:t>
                      </a:r>
                    </a:p>
                  </a:txBody>
                  <a:tcPr anchor="ctr"/>
                </a:tc>
                <a:tc>
                  <a:txBody>
                    <a:bodyPr/>
                    <a:lstStyle/>
                    <a:p>
                      <a:pPr algn="l">
                        <a:buNone/>
                      </a:pPr>
                      <a:r>
                        <a:rPr lang="en-US" altLang="zh-CN" sz="2000" b="1" dirty="0" err="1">
                          <a:solidFill>
                            <a:srgbClr val="FF0000"/>
                          </a:solidFill>
                        </a:rPr>
                        <a:t>纠正“两个凡是”的思想流毒</a:t>
                      </a:r>
                      <a:r>
                        <a:rPr lang="zh-CN" altLang="en-US" sz="2000" b="1" dirty="0">
                          <a:solidFill>
                            <a:srgbClr val="FF0000"/>
                          </a:solidFill>
                        </a:rPr>
                        <a:t>，提出检验真理的标准</a:t>
                      </a:r>
                      <a:r>
                        <a:rPr lang="en-US" altLang="zh-CN" sz="2000" b="1" dirty="0">
                          <a:solidFill>
                            <a:srgbClr val="FF0000"/>
                          </a:solidFill>
                        </a:rPr>
                        <a:t>。</a:t>
                      </a:r>
                      <a:endParaRPr lang="zh-CN" altLang="en-US" sz="2000" b="1" dirty="0">
                        <a:solidFill>
                          <a:srgbClr val="FF0000"/>
                        </a:solidFill>
                      </a:endParaRPr>
                    </a:p>
                  </a:txBody>
                  <a:tcPr anchor="ctr"/>
                </a:tc>
                <a:tc rowSpan="3">
                  <a:txBody>
                    <a:bodyPr/>
                    <a:lstStyle/>
                    <a:p>
                      <a:pPr algn="l">
                        <a:buNone/>
                      </a:pPr>
                      <a:r>
                        <a:rPr lang="zh-CN" altLang="en-US" sz="2000" b="1" dirty="0">
                          <a:solidFill>
                            <a:srgbClr val="FF0000"/>
                          </a:solidFill>
                        </a:rPr>
                        <a:t>强调了实践的重要性。</a:t>
                      </a:r>
                    </a:p>
                  </a:txBody>
                  <a:tcPr anchor="ctr"/>
                </a:tc>
                <a:tc>
                  <a:txBody>
                    <a:bodyPr/>
                    <a:lstStyle/>
                    <a:p>
                      <a:pPr marL="0" marR="0" indent="0" algn="l" defTabSz="914400" rtl="0" eaLnBrk="1" fontAlgn="base" latinLnBrk="0" hangingPunct="1">
                        <a:lnSpc>
                          <a:spcPct val="100000"/>
                        </a:lnSpc>
                        <a:spcBef>
                          <a:spcPct val="0"/>
                        </a:spcBef>
                        <a:spcAft>
                          <a:spcPct val="0"/>
                        </a:spcAft>
                        <a:buClrTx/>
                        <a:buSzTx/>
                        <a:buFontTx/>
                        <a:buNone/>
                        <a:defRPr/>
                      </a:pPr>
                      <a:r>
                        <a:rPr lang="zh-CN" altLang="zh-CN" sz="2000" b="1" kern="100" dirty="0">
                          <a:solidFill>
                            <a:srgbClr val="FF0000"/>
                          </a:solidFill>
                          <a:latin typeface="+mn-ea"/>
                          <a:cs typeface="Times New Roman" panose="02020603050405020304"/>
                          <a:sym typeface="+mn-ea"/>
                        </a:rPr>
                        <a:t>突出实践的价值</a:t>
                      </a:r>
                      <a:r>
                        <a:rPr lang="zh-CN" altLang="en-US" sz="2000" b="1" kern="100" dirty="0">
                          <a:solidFill>
                            <a:srgbClr val="FF0000"/>
                          </a:solidFill>
                          <a:latin typeface="+mn-ea"/>
                          <a:cs typeface="Times New Roman" panose="02020603050405020304"/>
                          <a:sym typeface="+mn-ea"/>
                        </a:rPr>
                        <a:t>性。</a:t>
                      </a:r>
                      <a:endParaRPr lang="zh-CN" altLang="zh-CN" sz="2000" b="1" kern="100" dirty="0">
                        <a:solidFill>
                          <a:srgbClr val="FF0000"/>
                        </a:solidFill>
                        <a:latin typeface="+mn-ea"/>
                        <a:cs typeface="Times New Roman" panose="02020603050405020304"/>
                        <a:sym typeface="+mn-ea"/>
                      </a:endParaRPr>
                    </a:p>
                    <a:p>
                      <a:pPr algn="l">
                        <a:buNone/>
                      </a:pPr>
                      <a:endParaRPr lang="zh-CN" altLang="en-US" sz="2000" b="1" dirty="0">
                        <a:solidFill>
                          <a:srgbClr val="FF0000"/>
                        </a:solidFill>
                      </a:endParaRPr>
                    </a:p>
                  </a:txBody>
                  <a:tcPr anchor="ctr"/>
                </a:tc>
                <a:extLst>
                  <a:ext uri="{0D108BD9-81ED-4DB2-BD59-A6C34878D82A}">
                    <a16:rowId xmlns:a16="http://schemas.microsoft.com/office/drawing/2014/main" val="10001"/>
                  </a:ext>
                </a:extLst>
              </a:tr>
              <a:tr h="1210883">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zh-CN" sz="2000" kern="100" dirty="0"/>
                        <a:t>改造我们的学习</a:t>
                      </a:r>
                    </a:p>
                    <a:p>
                      <a:pPr algn="l">
                        <a:buNone/>
                      </a:pPr>
                      <a:endParaRPr lang="zh-CN" altLang="en-US" sz="2000" b="1" dirty="0"/>
                    </a:p>
                  </a:txBody>
                  <a:tcPr anchor="ctr"/>
                </a:tc>
                <a:tc>
                  <a:txBody>
                    <a:bodyPr/>
                    <a:lstStyle/>
                    <a:p>
                      <a:pPr marL="0" marR="0" indent="0" algn="l" defTabSz="914400" eaLnBrk="1" fontAlgn="base" latinLnBrk="0" hangingPunct="1">
                        <a:lnSpc>
                          <a:spcPct val="100000"/>
                        </a:lnSpc>
                        <a:spcBef>
                          <a:spcPct val="0"/>
                        </a:spcBef>
                        <a:spcAft>
                          <a:spcPct val="0"/>
                        </a:spcAft>
                        <a:buClrTx/>
                        <a:buSzTx/>
                        <a:buFontTx/>
                        <a:buNone/>
                        <a:defRPr/>
                      </a:pPr>
                      <a:r>
                        <a:rPr lang="zh-CN" altLang="en-US" sz="2000" b="1" i="0" u="none" kern="100" baseline="0" dirty="0">
                          <a:solidFill>
                            <a:srgbClr val="FF0000"/>
                          </a:solidFill>
                          <a:latin typeface="+mn-ea"/>
                          <a:ea typeface="+mn-ea"/>
                          <a:cs typeface="Times New Roman" panose="02020603050405020304"/>
                          <a:sym typeface="+mn-ea"/>
                        </a:rPr>
                        <a:t>将我们全党的学习方法和学习习惯改造一下。</a:t>
                      </a:r>
                    </a:p>
                  </a:txBody>
                  <a:tcPr anchor="ctr"/>
                </a:tc>
                <a:tc>
                  <a:txBody>
                    <a:bodyPr/>
                    <a:lstStyle/>
                    <a:p>
                      <a:pPr marL="0" marR="0" indent="0" algn="l" defTabSz="914400" eaLnBrk="1" fontAlgn="base" latinLnBrk="0" hangingPunct="1">
                        <a:lnSpc>
                          <a:spcPct val="100000"/>
                        </a:lnSpc>
                        <a:spcBef>
                          <a:spcPct val="0"/>
                        </a:spcBef>
                        <a:spcAft>
                          <a:spcPct val="0"/>
                        </a:spcAft>
                        <a:buClrTx/>
                        <a:buSzTx/>
                        <a:buFontTx/>
                        <a:buNone/>
                        <a:defRPr/>
                      </a:pPr>
                      <a:r>
                        <a:rPr lang="en-US" altLang="zh-CN" sz="2000" b="1" dirty="0" err="1">
                          <a:solidFill>
                            <a:srgbClr val="FF0000"/>
                          </a:solidFill>
                        </a:rPr>
                        <a:t>纯洁党的作风，清算左、右倾机会主义的思想影响，批判理论与实际分离的主观主义学风</a:t>
                      </a:r>
                      <a:r>
                        <a:rPr lang="zh-CN" altLang="en-US" sz="2000" b="1" dirty="0">
                          <a:solidFill>
                            <a:srgbClr val="FF0000"/>
                          </a:solidFill>
                        </a:rPr>
                        <a:t>，</a:t>
                      </a:r>
                      <a:r>
                        <a:rPr lang="en-US" altLang="zh-CN" sz="2000" b="1" dirty="0" err="1">
                          <a:solidFill>
                            <a:srgbClr val="FF0000"/>
                          </a:solidFill>
                        </a:rPr>
                        <a:t>提高党的战斗力</a:t>
                      </a:r>
                      <a:r>
                        <a:rPr lang="zh-CN" altLang="en-US" sz="2000" b="1" dirty="0" err="1">
                          <a:solidFill>
                            <a:srgbClr val="FF0000"/>
                          </a:solidFill>
                        </a:rPr>
                        <a:t>。</a:t>
                      </a:r>
                    </a:p>
                  </a:txBody>
                  <a:tcPr anchor="ctr"/>
                </a:tc>
                <a:tc vMerge="1">
                  <a:txBody>
                    <a:bodyPr/>
                    <a:lstStyle/>
                    <a:p>
                      <a:endParaRPr lang="zh-CN"/>
                    </a:p>
                  </a:txBody>
                  <a:tcPr/>
                </a:tc>
                <a:tc>
                  <a:txBody>
                    <a:bodyPr/>
                    <a:lstStyle/>
                    <a:p>
                      <a:pPr algn="l"/>
                      <a:r>
                        <a:rPr lang="zh-CN" altLang="zh-CN" sz="2000" b="1" kern="100" dirty="0">
                          <a:solidFill>
                            <a:srgbClr val="FF0000"/>
                          </a:solidFill>
                          <a:latin typeface="+mn-ea"/>
                          <a:cs typeface="Times New Roman" panose="02020603050405020304"/>
                          <a:sym typeface="+mn-ea"/>
                        </a:rPr>
                        <a:t>突出理论与实践的统一性。</a:t>
                      </a:r>
                    </a:p>
                    <a:p>
                      <a:pPr algn="l">
                        <a:buNone/>
                      </a:pPr>
                      <a:endParaRPr lang="zh-CN" altLang="en-US" sz="2000" b="1" dirty="0">
                        <a:solidFill>
                          <a:srgbClr val="FF0000"/>
                        </a:solidFill>
                      </a:endParaRPr>
                    </a:p>
                  </a:txBody>
                  <a:tcPr anchor="ctr"/>
                </a:tc>
                <a:extLst>
                  <a:ext uri="{0D108BD9-81ED-4DB2-BD59-A6C34878D82A}">
                    <a16:rowId xmlns:a16="http://schemas.microsoft.com/office/drawing/2014/main" val="10002"/>
                  </a:ext>
                </a:extLst>
              </a:tr>
              <a:tr h="1764906">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zh-CN" sz="2000" kern="100" dirty="0"/>
                        <a:t>人的正确思想是从哪里来的</a:t>
                      </a:r>
                    </a:p>
                    <a:p>
                      <a:pPr algn="l">
                        <a:buNone/>
                      </a:pPr>
                      <a:endParaRPr lang="zh-CN" altLang="en-US" sz="2000" b="1" dirty="0"/>
                    </a:p>
                  </a:txBody>
                  <a:tcPr anchor="ctr"/>
                </a:tc>
                <a:tc>
                  <a:txBody>
                    <a:bodyPr/>
                    <a:lstStyle/>
                    <a:p>
                      <a:pPr marL="0" marR="0" indent="0" algn="l" defTabSz="914400" eaLnBrk="1" fontAlgn="base" latinLnBrk="0" hangingPunct="1">
                        <a:lnSpc>
                          <a:spcPct val="100000"/>
                        </a:lnSpc>
                        <a:spcBef>
                          <a:spcPct val="0"/>
                        </a:spcBef>
                        <a:spcAft>
                          <a:spcPct val="0"/>
                        </a:spcAft>
                        <a:buClrTx/>
                        <a:buSzTx/>
                        <a:buFontTx/>
                        <a:buNone/>
                        <a:defRPr/>
                      </a:pPr>
                      <a:r>
                        <a:rPr lang="zh-CN" altLang="zh-CN" sz="2000" b="1" kern="100" dirty="0">
                          <a:solidFill>
                            <a:srgbClr val="FF0000"/>
                          </a:solidFill>
                          <a:latin typeface="+mn-ea"/>
                          <a:cs typeface="Times New Roman" panose="02020603050405020304"/>
                          <a:sym typeface="+mn-ea"/>
                        </a:rPr>
                        <a:t>人的正确思想只能从社会实践中来。</a:t>
                      </a:r>
                      <a:endParaRPr lang="zh-CN" altLang="zh-CN" sz="2000" b="1" kern="100" dirty="0">
                        <a:solidFill>
                          <a:srgbClr val="FF0000"/>
                        </a:solidFill>
                        <a:latin typeface="+mn-ea"/>
                        <a:ea typeface="+mn-ea"/>
                        <a:cs typeface="Times New Roman" panose="02020603050405020304"/>
                      </a:endParaRPr>
                    </a:p>
                    <a:p>
                      <a:pPr algn="l">
                        <a:buNone/>
                      </a:pPr>
                      <a:endParaRPr lang="zh-CN" altLang="en-US" sz="2000" b="1" dirty="0">
                        <a:solidFill>
                          <a:srgbClr val="FF0000"/>
                        </a:solidFill>
                      </a:endParaRPr>
                    </a:p>
                  </a:txBody>
                  <a:tcPr anchor="ctr"/>
                </a:tc>
                <a:tc>
                  <a:txBody>
                    <a:bodyPr/>
                    <a:lstStyle/>
                    <a:p>
                      <a:pPr algn="l">
                        <a:buNone/>
                      </a:pPr>
                      <a:r>
                        <a:rPr lang="zh-CN" altLang="en-US" sz="2000" b="1" dirty="0">
                          <a:solidFill>
                            <a:srgbClr val="FF0000"/>
                          </a:solidFill>
                        </a:rPr>
                        <a:t>批驳唯心主义观点，</a:t>
                      </a:r>
                      <a:r>
                        <a:rPr lang="en-US" altLang="zh-CN" sz="2000" b="1" dirty="0" err="1">
                          <a:solidFill>
                            <a:srgbClr val="FF0000"/>
                          </a:solidFill>
                        </a:rPr>
                        <a:t>提出应当对我们的同志进行辩证唯物主义认识论的教育</a:t>
                      </a:r>
                      <a:r>
                        <a:rPr lang="en-US" altLang="zh-CN" sz="2000" b="1" dirty="0">
                          <a:solidFill>
                            <a:srgbClr val="FF0000"/>
                          </a:solidFill>
                        </a:rPr>
                        <a:t>。</a:t>
                      </a:r>
                      <a:endParaRPr lang="zh-CN" altLang="en-US" sz="2000" b="1" dirty="0">
                        <a:solidFill>
                          <a:srgbClr val="FF0000"/>
                        </a:solidFill>
                      </a:endParaRPr>
                    </a:p>
                  </a:txBody>
                  <a:tcPr anchor="ctr"/>
                </a:tc>
                <a:tc vMerge="1">
                  <a:txBody>
                    <a:bodyPr/>
                    <a:lstStyle/>
                    <a:p>
                      <a:endParaRPr lang="zh-CN"/>
                    </a:p>
                  </a:txBody>
                  <a:tcPr/>
                </a:tc>
                <a:tc>
                  <a:txBody>
                    <a:bodyPr/>
                    <a:lstStyle/>
                    <a:p>
                      <a:pPr algn="l"/>
                      <a:r>
                        <a:rPr lang="zh-CN" altLang="zh-CN" sz="2000" b="1" kern="100" dirty="0">
                          <a:solidFill>
                            <a:srgbClr val="FF0000"/>
                          </a:solidFill>
                          <a:latin typeface="+mn-ea"/>
                          <a:cs typeface="Times New Roman" panose="02020603050405020304"/>
                          <a:sym typeface="+mn-ea"/>
                        </a:rPr>
                        <a:t>强调实践</a:t>
                      </a:r>
                      <a:r>
                        <a:rPr lang="zh-CN" altLang="en-US" sz="2000" b="1" kern="100" dirty="0">
                          <a:solidFill>
                            <a:srgbClr val="FF0000"/>
                          </a:solidFill>
                          <a:latin typeface="+mn-ea"/>
                          <a:cs typeface="Times New Roman" panose="02020603050405020304"/>
                          <a:sym typeface="+mn-ea"/>
                        </a:rPr>
                        <a:t>的反复性。</a:t>
                      </a:r>
                      <a:endParaRPr lang="zh-CN" altLang="zh-CN" sz="2000" b="1" kern="100" dirty="0">
                        <a:solidFill>
                          <a:srgbClr val="FF0000"/>
                        </a:solidFill>
                        <a:latin typeface="+mn-ea"/>
                        <a:cs typeface="Times New Roman" panose="02020603050405020304"/>
                        <a:sym typeface="+mn-ea"/>
                      </a:endParaRPr>
                    </a:p>
                  </a:txBody>
                  <a:tcPr anchor="ctr"/>
                </a:tc>
                <a:extLst>
                  <a:ext uri="{0D108BD9-81ED-4DB2-BD59-A6C34878D82A}">
                    <a16:rowId xmlns:a16="http://schemas.microsoft.com/office/drawing/2014/main" val="10003"/>
                  </a:ext>
                </a:extLst>
              </a:tr>
            </a:tbl>
          </a:graphicData>
        </a:graphic>
      </p:graphicFrame>
      <p:sp>
        <p:nvSpPr>
          <p:cNvPr id="4" name="矩形 3"/>
          <p:cNvSpPr/>
          <p:nvPr/>
        </p:nvSpPr>
        <p:spPr>
          <a:xfrm>
            <a:off x="2279576" y="260648"/>
            <a:ext cx="9361039" cy="919867"/>
          </a:xfrm>
          <a:prstGeom prst="rect">
            <a:avLst/>
          </a:prstGeom>
        </p:spPr>
        <p:txBody>
          <a:bodyPr wrap="square">
            <a:spAutoFit/>
          </a:bodyPr>
          <a:lstStyle/>
          <a:p>
            <a:pPr>
              <a:lnSpc>
                <a:spcPct val="120000"/>
              </a:lnSpc>
              <a:spcBef>
                <a:spcPts val="0"/>
              </a:spcBef>
              <a:spcAft>
                <a:spcPts val="800"/>
              </a:spcAft>
              <a:buSzPct val="100000"/>
            </a:pPr>
            <a:r>
              <a:rPr lang="zh-CN" altLang="en-US" sz="2400" b="1" spc="120" dirty="0">
                <a:ln w="3175">
                  <a:noFill/>
                  <a:prstDash val="dash"/>
                </a:ln>
                <a:solidFill>
                  <a:srgbClr val="FF0000"/>
                </a:solidFill>
                <a:latin typeface="楷体" panose="02010609060101010101" pitchFamily="49" charset="-122"/>
                <a:ea typeface="楷体" panose="02010609060101010101" pitchFamily="49" charset="-122"/>
                <a:cs typeface="微软雅黑" panose="020B0503020204020204" pitchFamily="34" charset="-122"/>
              </a:rPr>
              <a:t>学习任务：</a:t>
            </a:r>
            <a:r>
              <a:rPr lang="zh-CN" altLang="en-US" sz="2400" b="1" spc="120" dirty="0">
                <a:ln w="3175">
                  <a:noFill/>
                  <a:prstDash val="dash"/>
                </a:ln>
                <a:solidFill>
                  <a:schemeClr val="tx1"/>
                </a:solidFill>
                <a:latin typeface="楷体" panose="02010609060101010101" pitchFamily="49" charset="-122"/>
                <a:ea typeface="楷体" panose="02010609060101010101" pitchFamily="49" charset="-122"/>
                <a:cs typeface="微软雅黑" panose="020B0503020204020204" pitchFamily="34" charset="-122"/>
              </a:rPr>
              <a:t>根据文本内容完成下面表格的填写，尝试归纳出这三篇文章在观点表达方面的异同，并思考出现这种异同的原因。</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p:txBody>
          <a:bodyPr/>
          <a:lstStyle/>
          <a:p>
            <a:endParaRPr lang="zh-CN" altLang="en-US"/>
          </a:p>
        </p:txBody>
      </p:sp>
      <p:graphicFrame>
        <p:nvGraphicFramePr>
          <p:cNvPr id="9" name="表格 8"/>
          <p:cNvGraphicFramePr>
            <a:graphicFrameLocks noGrp="1"/>
          </p:cNvGraphicFramePr>
          <p:nvPr>
            <p:custDataLst>
              <p:tags r:id="rId1"/>
            </p:custDataLst>
            <p:extLst>
              <p:ext uri="{D42A27DB-BD31-4B8C-83A1-F6EECF244321}">
                <p14:modId xmlns:p14="http://schemas.microsoft.com/office/powerpoint/2010/main" val="4191259807"/>
              </p:ext>
            </p:extLst>
          </p:nvPr>
        </p:nvGraphicFramePr>
        <p:xfrm>
          <a:off x="1" y="1443923"/>
          <a:ext cx="11424591" cy="4457127"/>
        </p:xfrm>
        <a:graphic>
          <a:graphicData uri="http://schemas.openxmlformats.org/drawingml/2006/table">
            <a:tbl>
              <a:tblPr firstRow="1" bandRow="1">
                <a:tableStyleId>{93296810-A885-4BE3-A3E7-6D5BEEA58F35}</a:tableStyleId>
              </a:tblPr>
              <a:tblGrid>
                <a:gridCol w="1941567">
                  <a:extLst>
                    <a:ext uri="{9D8B030D-6E8A-4147-A177-3AD203B41FA5}">
                      <a16:colId xmlns:a16="http://schemas.microsoft.com/office/drawing/2014/main" val="20000"/>
                    </a:ext>
                  </a:extLst>
                </a:gridCol>
                <a:gridCol w="6472261">
                  <a:extLst>
                    <a:ext uri="{9D8B030D-6E8A-4147-A177-3AD203B41FA5}">
                      <a16:colId xmlns:a16="http://schemas.microsoft.com/office/drawing/2014/main" val="20001"/>
                    </a:ext>
                  </a:extLst>
                </a:gridCol>
                <a:gridCol w="3010763">
                  <a:extLst>
                    <a:ext uri="{9D8B030D-6E8A-4147-A177-3AD203B41FA5}">
                      <a16:colId xmlns:a16="http://schemas.microsoft.com/office/drawing/2014/main" val="20002"/>
                    </a:ext>
                  </a:extLst>
                </a:gridCol>
              </a:tblGrid>
              <a:tr h="494381">
                <a:tc>
                  <a:txBody>
                    <a:bodyPr/>
                    <a:lstStyle/>
                    <a:p>
                      <a:r>
                        <a:rPr lang="zh-CN" altLang="en-US" sz="2800" dirty="0"/>
                        <a:t>语言特色</a:t>
                      </a:r>
                      <a:endParaRPr lang="zh-CN" altLang="en-US" sz="2800" dirty="0">
                        <a:solidFill>
                          <a:schemeClr val="tx1"/>
                        </a:solidFill>
                        <a:latin typeface="宋体" panose="02010600030101010101" pitchFamily="2" charset="-122"/>
                        <a:ea typeface="宋体" panose="02010600030101010101" pitchFamily="2" charset="-122"/>
                      </a:endParaRPr>
                    </a:p>
                  </a:txBody>
                  <a:tcPr/>
                </a:tc>
                <a:tc>
                  <a:txBody>
                    <a:bodyPr/>
                    <a:lstStyle/>
                    <a:p>
                      <a:pPr algn="ctr"/>
                      <a:r>
                        <a:rPr lang="zh-CN" altLang="en-US" sz="2800" kern="1200" dirty="0"/>
                        <a:t>文中示例</a:t>
                      </a:r>
                      <a:endParaRPr lang="zh-CN" altLang="en-US" sz="2800" b="1" kern="1200" dirty="0">
                        <a:solidFill>
                          <a:schemeClr val="tx1"/>
                        </a:solidFill>
                        <a:latin typeface="宋体" panose="02010600030101010101" pitchFamily="2" charset="-122"/>
                        <a:ea typeface="宋体" panose="02010600030101010101" pitchFamily="2" charset="-122"/>
                        <a:cs typeface="+mn-cs"/>
                      </a:endParaRPr>
                    </a:p>
                  </a:txBody>
                  <a:tcPr/>
                </a:tc>
                <a:tc>
                  <a:txBody>
                    <a:bodyPr/>
                    <a:lstStyle/>
                    <a:p>
                      <a:pPr algn="ctr"/>
                      <a:r>
                        <a:rPr lang="zh-CN" altLang="en-US" sz="2800" kern="1200" dirty="0"/>
                        <a:t>效果</a:t>
                      </a:r>
                      <a:endParaRPr lang="zh-CN" altLang="en-US" sz="2800" b="1" kern="1200" dirty="0">
                        <a:solidFill>
                          <a:schemeClr val="tx1"/>
                        </a:solidFill>
                        <a:latin typeface="宋体" panose="02010600030101010101" pitchFamily="2" charset="-122"/>
                        <a:ea typeface="宋体" panose="02010600030101010101" pitchFamily="2" charset="-122"/>
                        <a:cs typeface="+mn-cs"/>
                      </a:endParaRPr>
                    </a:p>
                  </a:txBody>
                  <a:tcPr/>
                </a:tc>
                <a:extLst>
                  <a:ext uri="{0D108BD9-81ED-4DB2-BD59-A6C34878D82A}">
                    <a16:rowId xmlns:a16="http://schemas.microsoft.com/office/drawing/2014/main" val="10000"/>
                  </a:ext>
                </a:extLst>
              </a:tr>
              <a:tr h="833276">
                <a:tc>
                  <a:txBody>
                    <a:bodyPr/>
                    <a:lstStyle/>
                    <a:p>
                      <a:endParaRPr lang="zh-CN" altLang="en-US" sz="2800" b="1" kern="1200" dirty="0">
                        <a:solidFill>
                          <a:srgbClr val="FF0000"/>
                        </a:solidFill>
                        <a:latin typeface="宋体" panose="02010600030101010101" pitchFamily="2" charset="-122"/>
                        <a:ea typeface="宋体" panose="02010600030101010101" pitchFamily="2" charset="-122"/>
                        <a:cs typeface="+mn-cs"/>
                      </a:endParaRPr>
                    </a:p>
                  </a:txBody>
                  <a:tcPr/>
                </a:tc>
                <a:tc>
                  <a:txBody>
                    <a:bodyPr/>
                    <a:lstStyle/>
                    <a:p>
                      <a:endParaRPr lang="zh-CN" altLang="en-US" sz="2800" dirty="0"/>
                    </a:p>
                  </a:txBody>
                  <a:tcPr/>
                </a:tc>
                <a:tc>
                  <a:txBody>
                    <a:bodyPr/>
                    <a:lstStyle/>
                    <a:p>
                      <a:endParaRPr lang="zh-CN" altLang="en-US" sz="2800" dirty="0"/>
                    </a:p>
                  </a:txBody>
                  <a:tcPr/>
                </a:tc>
                <a:extLst>
                  <a:ext uri="{0D108BD9-81ED-4DB2-BD59-A6C34878D82A}">
                    <a16:rowId xmlns:a16="http://schemas.microsoft.com/office/drawing/2014/main" val="10001"/>
                  </a:ext>
                </a:extLst>
              </a:tr>
              <a:tr h="1101415">
                <a:tc>
                  <a:txBody>
                    <a:bodyPr/>
                    <a:lstStyle/>
                    <a:p>
                      <a:endParaRPr lang="zh-CN" altLang="en-US" sz="2800" dirty="0"/>
                    </a:p>
                  </a:txBody>
                  <a:tcPr/>
                </a:tc>
                <a:tc>
                  <a:txBody>
                    <a:bodyPr/>
                    <a:lstStyle/>
                    <a:p>
                      <a:endParaRPr lang="zh-CN" altLang="en-US" sz="2800" dirty="0"/>
                    </a:p>
                  </a:txBody>
                  <a:tcPr/>
                </a:tc>
                <a:tc>
                  <a:txBody>
                    <a:bodyPr/>
                    <a:lstStyle/>
                    <a:p>
                      <a:endParaRPr lang="zh-CN" altLang="en-US" sz="2800" dirty="0"/>
                    </a:p>
                  </a:txBody>
                  <a:tcPr/>
                </a:tc>
                <a:extLst>
                  <a:ext uri="{0D108BD9-81ED-4DB2-BD59-A6C34878D82A}">
                    <a16:rowId xmlns:a16="http://schemas.microsoft.com/office/drawing/2014/main" val="10002"/>
                  </a:ext>
                </a:extLst>
              </a:tr>
              <a:tr h="935811">
                <a:tc>
                  <a:txBody>
                    <a:bodyPr/>
                    <a:lstStyle/>
                    <a:p>
                      <a:endParaRPr lang="zh-CN" altLang="en-US" sz="2800" dirty="0"/>
                    </a:p>
                  </a:txBody>
                  <a:tcPr/>
                </a:tc>
                <a:tc>
                  <a:txBody>
                    <a:bodyPr/>
                    <a:lstStyle/>
                    <a:p>
                      <a:endParaRPr lang="zh-CN" altLang="en-US" sz="2800" kern="1200" dirty="0">
                        <a:solidFill>
                          <a:schemeClr val="tx1"/>
                        </a:solidFill>
                        <a:latin typeface="楷体" panose="02010609060101010101" pitchFamily="49" charset="-122"/>
                        <a:ea typeface="楷体" panose="02010609060101010101" pitchFamily="49" charset="-122"/>
                        <a:cs typeface="+mn-cs"/>
                      </a:endParaRPr>
                    </a:p>
                  </a:txBody>
                  <a:tcPr/>
                </a:tc>
                <a:tc>
                  <a:txBody>
                    <a:bodyPr/>
                    <a:lstStyle/>
                    <a:p>
                      <a:endParaRPr lang="zh-CN" altLang="en-US" sz="2800" kern="1200" dirty="0">
                        <a:solidFill>
                          <a:schemeClr val="tx1"/>
                        </a:solidFill>
                        <a:latin typeface="楷体" panose="02010609060101010101" pitchFamily="49" charset="-122"/>
                        <a:ea typeface="楷体" panose="02010609060101010101" pitchFamily="49" charset="-122"/>
                        <a:cs typeface="+mn-cs"/>
                      </a:endParaRPr>
                    </a:p>
                  </a:txBody>
                  <a:tcPr/>
                </a:tc>
                <a:extLst>
                  <a:ext uri="{0D108BD9-81ED-4DB2-BD59-A6C34878D82A}">
                    <a16:rowId xmlns:a16="http://schemas.microsoft.com/office/drawing/2014/main" val="10003"/>
                  </a:ext>
                </a:extLst>
              </a:tr>
              <a:tr h="1068465">
                <a:tc>
                  <a:txBody>
                    <a:bodyPr/>
                    <a:lstStyle/>
                    <a:p>
                      <a:endParaRPr lang="zh-CN" altLang="en-US" sz="2800" dirty="0"/>
                    </a:p>
                  </a:txBody>
                  <a:tcPr/>
                </a:tc>
                <a:tc>
                  <a:txBody>
                    <a:bodyPr/>
                    <a:lstStyle/>
                    <a:p>
                      <a:endParaRPr lang="zh-CN" altLang="en-US" sz="2800" dirty="0"/>
                    </a:p>
                  </a:txBody>
                  <a:tcPr/>
                </a:tc>
                <a:tc>
                  <a:txBody>
                    <a:bodyPr/>
                    <a:lstStyle/>
                    <a:p>
                      <a:endParaRPr lang="zh-CN" altLang="en-US" sz="2800" dirty="0"/>
                    </a:p>
                  </a:txBody>
                  <a:tcPr/>
                </a:tc>
                <a:extLst>
                  <a:ext uri="{0D108BD9-81ED-4DB2-BD59-A6C34878D82A}">
                    <a16:rowId xmlns:a16="http://schemas.microsoft.com/office/drawing/2014/main" val="10004"/>
                  </a:ext>
                </a:extLst>
              </a:tr>
            </a:tbl>
          </a:graphicData>
        </a:graphic>
      </p:graphicFrame>
      <p:sp>
        <p:nvSpPr>
          <p:cNvPr id="10" name="矩形 9"/>
          <p:cNvSpPr/>
          <p:nvPr/>
        </p:nvSpPr>
        <p:spPr>
          <a:xfrm>
            <a:off x="263352" y="2096761"/>
            <a:ext cx="1420582" cy="584775"/>
          </a:xfrm>
          <a:prstGeom prst="rect">
            <a:avLst/>
          </a:prstGeom>
        </p:spPr>
        <p:txBody>
          <a:bodyPr wrap="none">
            <a:spAutoFit/>
          </a:bodyPr>
          <a:lstStyle/>
          <a:p>
            <a:pPr lvl="0"/>
            <a:r>
              <a:rPr lang="zh-CN" altLang="en-US" sz="3200" b="1" dirty="0">
                <a:solidFill>
                  <a:srgbClr val="FF0000"/>
                </a:solidFill>
                <a:latin typeface="宋体" panose="02010600030101010101" pitchFamily="2" charset="-122"/>
                <a:ea typeface="宋体" panose="02010600030101010101" pitchFamily="2" charset="-122"/>
              </a:rPr>
              <a:t>鲜明性</a:t>
            </a:r>
          </a:p>
        </p:txBody>
      </p:sp>
      <p:sp>
        <p:nvSpPr>
          <p:cNvPr id="11" name="矩形 10"/>
          <p:cNvSpPr/>
          <p:nvPr/>
        </p:nvSpPr>
        <p:spPr>
          <a:xfrm>
            <a:off x="248065" y="3057905"/>
            <a:ext cx="1420582" cy="584775"/>
          </a:xfrm>
          <a:prstGeom prst="rect">
            <a:avLst/>
          </a:prstGeom>
        </p:spPr>
        <p:txBody>
          <a:bodyPr wrap="none">
            <a:spAutoFit/>
          </a:bodyPr>
          <a:lstStyle/>
          <a:p>
            <a:pPr lvl="0"/>
            <a:r>
              <a:rPr lang="zh-CN" altLang="en-US" sz="3200" b="1" dirty="0">
                <a:solidFill>
                  <a:srgbClr val="FF0000"/>
                </a:solidFill>
                <a:latin typeface="宋体" panose="02010600030101010101" pitchFamily="2" charset="-122"/>
                <a:ea typeface="宋体" panose="02010600030101010101" pitchFamily="2" charset="-122"/>
              </a:rPr>
              <a:t>准确性</a:t>
            </a:r>
          </a:p>
        </p:txBody>
      </p:sp>
      <p:sp>
        <p:nvSpPr>
          <p:cNvPr id="12" name="矩形 11"/>
          <p:cNvSpPr/>
          <p:nvPr/>
        </p:nvSpPr>
        <p:spPr>
          <a:xfrm>
            <a:off x="263352" y="4078661"/>
            <a:ext cx="1420582" cy="584775"/>
          </a:xfrm>
          <a:prstGeom prst="rect">
            <a:avLst/>
          </a:prstGeom>
        </p:spPr>
        <p:txBody>
          <a:bodyPr wrap="none">
            <a:spAutoFit/>
          </a:bodyPr>
          <a:lstStyle/>
          <a:p>
            <a:pPr lvl="0"/>
            <a:r>
              <a:rPr lang="zh-CN" altLang="en-US" sz="3200" b="1" dirty="0">
                <a:solidFill>
                  <a:srgbClr val="FF0000"/>
                </a:solidFill>
                <a:latin typeface="宋体" panose="02010600030101010101" pitchFamily="2" charset="-122"/>
                <a:ea typeface="宋体" panose="02010600030101010101" pitchFamily="2" charset="-122"/>
              </a:rPr>
              <a:t>思辨性</a:t>
            </a:r>
          </a:p>
        </p:txBody>
      </p:sp>
      <p:sp>
        <p:nvSpPr>
          <p:cNvPr id="13" name="矩形 12"/>
          <p:cNvSpPr/>
          <p:nvPr/>
        </p:nvSpPr>
        <p:spPr>
          <a:xfrm>
            <a:off x="263352" y="5039805"/>
            <a:ext cx="1420582" cy="584775"/>
          </a:xfrm>
          <a:prstGeom prst="rect">
            <a:avLst/>
          </a:prstGeom>
        </p:spPr>
        <p:txBody>
          <a:bodyPr wrap="none">
            <a:spAutoFit/>
          </a:bodyPr>
          <a:lstStyle/>
          <a:p>
            <a:pPr lvl="0"/>
            <a:r>
              <a:rPr lang="zh-CN" altLang="en-US" sz="3200" b="1" dirty="0">
                <a:solidFill>
                  <a:srgbClr val="FF0000"/>
                </a:solidFill>
                <a:latin typeface="宋体" panose="02010600030101010101" pitchFamily="2" charset="-122"/>
                <a:ea typeface="宋体" panose="02010600030101010101" pitchFamily="2" charset="-122"/>
              </a:rPr>
              <a:t>形象性</a:t>
            </a:r>
          </a:p>
        </p:txBody>
      </p:sp>
      <p:sp>
        <p:nvSpPr>
          <p:cNvPr id="26" name="矩形 25"/>
          <p:cNvSpPr/>
          <p:nvPr/>
        </p:nvSpPr>
        <p:spPr>
          <a:xfrm>
            <a:off x="2326904" y="332656"/>
            <a:ext cx="9097688" cy="1057790"/>
          </a:xfrm>
          <a:prstGeom prst="rect">
            <a:avLst/>
          </a:prstGeom>
        </p:spPr>
        <p:txBody>
          <a:bodyPr wrap="square">
            <a:spAutoFit/>
          </a:bodyPr>
          <a:lstStyle/>
          <a:p>
            <a:pPr>
              <a:lnSpc>
                <a:spcPct val="120000"/>
              </a:lnSpc>
              <a:spcBef>
                <a:spcPts val="0"/>
              </a:spcBef>
              <a:spcAft>
                <a:spcPts val="800"/>
              </a:spcAft>
              <a:buSzPct val="100000"/>
            </a:pPr>
            <a:r>
              <a:rPr lang="zh-CN" altLang="en-US" sz="2800" b="1" spc="120" dirty="0">
                <a:ln w="3175">
                  <a:noFill/>
                  <a:prstDash val="dash"/>
                </a:ln>
                <a:solidFill>
                  <a:srgbClr val="FF0000"/>
                </a:solidFill>
                <a:latin typeface="楷体" panose="02010609060101010101" pitchFamily="49" charset="-122"/>
                <a:ea typeface="楷体" panose="02010609060101010101" pitchFamily="49" charset="-122"/>
                <a:cs typeface="微软雅黑" panose="020B0503020204020204" pitchFamily="34" charset="-122"/>
              </a:rPr>
              <a:t>学习任务：</a:t>
            </a:r>
            <a:r>
              <a:rPr lang="zh-CN" altLang="zh-CN" sz="2800" dirty="0"/>
              <a:t>作为一种评论性文章，社论的语言讲究鲜明性、准确性、思辨性和形象性。</a:t>
            </a:r>
            <a:r>
              <a:rPr lang="zh-CN" altLang="en-US" sz="2800" dirty="0"/>
              <a:t>请结合文本加以赏析。</a:t>
            </a:r>
            <a:endParaRPr lang="zh-CN" altLang="en-US" sz="2800" b="1" spc="120" dirty="0">
              <a:ln w="3175">
                <a:noFill/>
                <a:prstDash val="dash"/>
              </a:ln>
              <a:solidFill>
                <a:schemeClr val="tx1"/>
              </a:solidFill>
              <a:latin typeface="楷体" panose="02010609060101010101" pitchFamily="49" charset="-122"/>
              <a:ea typeface="楷体" panose="02010609060101010101" pitchFamily="49" charset="-122"/>
              <a:cs typeface="微软雅黑" panose="020B0503020204020204" pitchFamily="3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格 8"/>
          <p:cNvGraphicFramePr>
            <a:graphicFrameLocks noGrp="1"/>
          </p:cNvGraphicFramePr>
          <p:nvPr>
            <p:custDataLst>
              <p:tags r:id="rId1"/>
            </p:custDataLst>
            <p:extLst>
              <p:ext uri="{D42A27DB-BD31-4B8C-83A1-F6EECF244321}">
                <p14:modId xmlns:p14="http://schemas.microsoft.com/office/powerpoint/2010/main" val="4137292031"/>
              </p:ext>
            </p:extLst>
          </p:nvPr>
        </p:nvGraphicFramePr>
        <p:xfrm>
          <a:off x="301852" y="692697"/>
          <a:ext cx="11266756" cy="5463870"/>
        </p:xfrm>
        <a:graphic>
          <a:graphicData uri="http://schemas.openxmlformats.org/drawingml/2006/table">
            <a:tbl>
              <a:tblPr firstRow="1" bandRow="1">
                <a:tableStyleId>{93296810-A885-4BE3-A3E7-6D5BEEA58F35}</a:tableStyleId>
              </a:tblPr>
              <a:tblGrid>
                <a:gridCol w="1939580">
                  <a:extLst>
                    <a:ext uri="{9D8B030D-6E8A-4147-A177-3AD203B41FA5}">
                      <a16:colId xmlns:a16="http://schemas.microsoft.com/office/drawing/2014/main" val="20000"/>
                    </a:ext>
                  </a:extLst>
                </a:gridCol>
                <a:gridCol w="5222720">
                  <a:extLst>
                    <a:ext uri="{9D8B030D-6E8A-4147-A177-3AD203B41FA5}">
                      <a16:colId xmlns:a16="http://schemas.microsoft.com/office/drawing/2014/main" val="20001"/>
                    </a:ext>
                  </a:extLst>
                </a:gridCol>
                <a:gridCol w="4104456">
                  <a:extLst>
                    <a:ext uri="{9D8B030D-6E8A-4147-A177-3AD203B41FA5}">
                      <a16:colId xmlns:a16="http://schemas.microsoft.com/office/drawing/2014/main" val="20002"/>
                    </a:ext>
                  </a:extLst>
                </a:gridCol>
              </a:tblGrid>
              <a:tr h="995370">
                <a:tc>
                  <a:txBody>
                    <a:bodyPr/>
                    <a:lstStyle/>
                    <a:p>
                      <a:r>
                        <a:rPr lang="zh-CN" altLang="en-US" sz="3200" dirty="0"/>
                        <a:t>语言特色</a:t>
                      </a:r>
                      <a:endParaRPr lang="zh-CN" altLang="en-US" sz="3200" dirty="0">
                        <a:solidFill>
                          <a:schemeClr val="tx1"/>
                        </a:solidFill>
                        <a:latin typeface="宋体" panose="02010600030101010101" pitchFamily="2" charset="-122"/>
                        <a:ea typeface="宋体" panose="02010600030101010101" pitchFamily="2" charset="-122"/>
                      </a:endParaRPr>
                    </a:p>
                  </a:txBody>
                  <a:tcPr/>
                </a:tc>
                <a:tc>
                  <a:txBody>
                    <a:bodyPr/>
                    <a:lstStyle/>
                    <a:p>
                      <a:pPr algn="ctr"/>
                      <a:r>
                        <a:rPr lang="zh-CN" altLang="en-US" sz="3200" kern="1200" dirty="0"/>
                        <a:t>文中示例</a:t>
                      </a:r>
                      <a:endParaRPr lang="zh-CN" altLang="en-US" sz="3200" b="1" kern="1200" dirty="0">
                        <a:solidFill>
                          <a:schemeClr val="tx1"/>
                        </a:solidFill>
                        <a:latin typeface="宋体" panose="02010600030101010101" pitchFamily="2" charset="-122"/>
                        <a:ea typeface="宋体" panose="02010600030101010101" pitchFamily="2" charset="-122"/>
                        <a:cs typeface="+mn-cs"/>
                      </a:endParaRPr>
                    </a:p>
                  </a:txBody>
                  <a:tcPr/>
                </a:tc>
                <a:tc>
                  <a:txBody>
                    <a:bodyPr/>
                    <a:lstStyle/>
                    <a:p>
                      <a:pPr algn="ctr"/>
                      <a:r>
                        <a:rPr lang="zh-CN" altLang="en-US" sz="3200" kern="1200" dirty="0"/>
                        <a:t>效果</a:t>
                      </a:r>
                      <a:endParaRPr lang="zh-CN" altLang="en-US" sz="3200" b="1" kern="1200" dirty="0">
                        <a:solidFill>
                          <a:schemeClr val="tx1"/>
                        </a:solidFill>
                        <a:latin typeface="宋体" panose="02010600030101010101" pitchFamily="2" charset="-122"/>
                        <a:ea typeface="宋体" panose="02010600030101010101" pitchFamily="2" charset="-122"/>
                        <a:cs typeface="+mn-cs"/>
                      </a:endParaRPr>
                    </a:p>
                  </a:txBody>
                  <a:tcPr/>
                </a:tc>
                <a:extLst>
                  <a:ext uri="{0D108BD9-81ED-4DB2-BD59-A6C34878D82A}">
                    <a16:rowId xmlns:a16="http://schemas.microsoft.com/office/drawing/2014/main" val="10000"/>
                  </a:ext>
                </a:extLst>
              </a:tr>
              <a:tr h="2389583">
                <a:tc>
                  <a:txBody>
                    <a:bodyPr/>
                    <a:lstStyle/>
                    <a:p>
                      <a:endParaRPr lang="zh-CN" altLang="en-US" sz="3200" b="1" kern="1200" dirty="0">
                        <a:solidFill>
                          <a:srgbClr val="FF0000"/>
                        </a:solidFill>
                        <a:latin typeface="宋体" panose="02010600030101010101" pitchFamily="2" charset="-122"/>
                        <a:ea typeface="宋体" panose="02010600030101010101" pitchFamily="2" charset="-122"/>
                        <a:cs typeface="+mn-cs"/>
                      </a:endParaRPr>
                    </a:p>
                  </a:txBody>
                  <a:tcPr/>
                </a:tc>
                <a:tc>
                  <a:txBody>
                    <a:bodyPr/>
                    <a:lstStyle/>
                    <a:p>
                      <a:endParaRPr lang="zh-CN" altLang="en-US" dirty="0"/>
                    </a:p>
                  </a:txBody>
                  <a:tcPr/>
                </a:tc>
                <a:tc>
                  <a:txBody>
                    <a:bodyPr/>
                    <a:lstStyle/>
                    <a:p>
                      <a:endParaRPr lang="zh-CN" altLang="en-US" dirty="0"/>
                    </a:p>
                  </a:txBody>
                  <a:tcPr/>
                </a:tc>
                <a:extLst>
                  <a:ext uri="{0D108BD9-81ED-4DB2-BD59-A6C34878D82A}">
                    <a16:rowId xmlns:a16="http://schemas.microsoft.com/office/drawing/2014/main" val="10001"/>
                  </a:ext>
                </a:extLst>
              </a:tr>
              <a:tr h="2078917">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extLst>
                  <a:ext uri="{0D108BD9-81ED-4DB2-BD59-A6C34878D82A}">
                    <a16:rowId xmlns:a16="http://schemas.microsoft.com/office/drawing/2014/main" val="10002"/>
                  </a:ext>
                </a:extLst>
              </a:tr>
            </a:tbl>
          </a:graphicData>
        </a:graphic>
      </p:graphicFrame>
      <p:sp>
        <p:nvSpPr>
          <p:cNvPr id="10" name="矩形 9"/>
          <p:cNvSpPr/>
          <p:nvPr/>
        </p:nvSpPr>
        <p:spPr>
          <a:xfrm>
            <a:off x="508415" y="2474191"/>
            <a:ext cx="1420582" cy="584775"/>
          </a:xfrm>
          <a:prstGeom prst="rect">
            <a:avLst/>
          </a:prstGeom>
        </p:spPr>
        <p:txBody>
          <a:bodyPr wrap="none">
            <a:spAutoFit/>
          </a:bodyPr>
          <a:lstStyle/>
          <a:p>
            <a:pPr lvl="0"/>
            <a:r>
              <a:rPr lang="zh-CN" altLang="en-US" sz="3200" b="1" dirty="0">
                <a:solidFill>
                  <a:srgbClr val="FF0000"/>
                </a:solidFill>
                <a:latin typeface="宋体" panose="02010600030101010101" pitchFamily="2" charset="-122"/>
                <a:ea typeface="宋体" panose="02010600030101010101" pitchFamily="2" charset="-122"/>
              </a:rPr>
              <a:t>鲜明性</a:t>
            </a:r>
          </a:p>
        </p:txBody>
      </p:sp>
      <p:sp>
        <p:nvSpPr>
          <p:cNvPr id="11" name="矩形 10"/>
          <p:cNvSpPr/>
          <p:nvPr/>
        </p:nvSpPr>
        <p:spPr>
          <a:xfrm>
            <a:off x="508415" y="4683443"/>
            <a:ext cx="1420582" cy="584775"/>
          </a:xfrm>
          <a:prstGeom prst="rect">
            <a:avLst/>
          </a:prstGeom>
        </p:spPr>
        <p:txBody>
          <a:bodyPr wrap="none">
            <a:spAutoFit/>
          </a:bodyPr>
          <a:lstStyle/>
          <a:p>
            <a:pPr lvl="0"/>
            <a:r>
              <a:rPr lang="zh-CN" altLang="en-US" sz="3200" b="1" dirty="0">
                <a:solidFill>
                  <a:srgbClr val="FF0000"/>
                </a:solidFill>
                <a:latin typeface="宋体" panose="02010600030101010101" pitchFamily="2" charset="-122"/>
                <a:ea typeface="宋体" panose="02010600030101010101" pitchFamily="2" charset="-122"/>
              </a:rPr>
              <a:t>准确性</a:t>
            </a:r>
          </a:p>
        </p:txBody>
      </p:sp>
      <p:sp>
        <p:nvSpPr>
          <p:cNvPr id="14" name="矩形 13"/>
          <p:cNvSpPr/>
          <p:nvPr/>
        </p:nvSpPr>
        <p:spPr>
          <a:xfrm>
            <a:off x="2135560" y="1720138"/>
            <a:ext cx="5472608" cy="2308324"/>
          </a:xfrm>
          <a:prstGeom prst="rect">
            <a:avLst/>
          </a:prstGeom>
        </p:spPr>
        <p:txBody>
          <a:bodyPr wrap="square">
            <a:spAutoFit/>
          </a:bodyPr>
          <a:lstStyle/>
          <a:p>
            <a:r>
              <a:rPr lang="zh-CN" altLang="zh-CN" sz="2400" dirty="0">
                <a:latin typeface="楷体" panose="02010609060101010101" pitchFamily="49" charset="-122"/>
                <a:ea typeface="楷体" panose="02010609060101010101" pitchFamily="49" charset="-122"/>
              </a:rPr>
              <a:t>“实践是检验真理的</a:t>
            </a:r>
            <a:r>
              <a:rPr lang="zh-CN" altLang="zh-CN" sz="2400" dirty="0">
                <a:solidFill>
                  <a:srgbClr val="FF0000"/>
                </a:solidFill>
                <a:latin typeface="楷体" panose="02010609060101010101" pitchFamily="49" charset="-122"/>
                <a:ea typeface="楷体" panose="02010609060101010101" pitchFamily="49" charset="-122"/>
              </a:rPr>
              <a:t>唯一</a:t>
            </a:r>
            <a:r>
              <a:rPr lang="zh-CN" altLang="zh-CN" sz="2400" dirty="0">
                <a:latin typeface="楷体" panose="02010609060101010101" pitchFamily="49" charset="-122"/>
                <a:ea typeface="楷体" panose="02010609060101010101" pitchFamily="49" charset="-122"/>
              </a:rPr>
              <a:t>标准”</a:t>
            </a:r>
            <a:endParaRPr lang="en-US" altLang="zh-CN" sz="2400" dirty="0">
              <a:latin typeface="楷体" panose="02010609060101010101" pitchFamily="49" charset="-122"/>
              <a:ea typeface="楷体" panose="02010609060101010101" pitchFamily="49" charset="-122"/>
            </a:endParaRPr>
          </a:p>
          <a:p>
            <a:r>
              <a:rPr lang="zh-CN" altLang="zh-CN" sz="2400" dirty="0">
                <a:solidFill>
                  <a:srgbClr val="FF0000"/>
                </a:solidFill>
                <a:latin typeface="楷体" panose="02010609060101010101" pitchFamily="49" charset="-122"/>
                <a:ea typeface="楷体" panose="02010609060101010101" pitchFamily="49" charset="-122"/>
              </a:rPr>
              <a:t>“炮制”“伪造”“胡诌”“虚伪”</a:t>
            </a:r>
            <a:endParaRPr lang="en-US" altLang="zh-CN" sz="2400" dirty="0">
              <a:solidFill>
                <a:srgbClr val="FF0000"/>
              </a:solidFill>
              <a:latin typeface="楷体" panose="02010609060101010101" pitchFamily="49" charset="-122"/>
              <a:ea typeface="楷体" panose="02010609060101010101" pitchFamily="49" charset="-122"/>
            </a:endParaRPr>
          </a:p>
          <a:p>
            <a:r>
              <a:rPr lang="en-US" altLang="zh-CN" sz="2400" dirty="0">
                <a:latin typeface="楷体" panose="02010609060101010101" pitchFamily="49" charset="-122"/>
                <a:ea typeface="楷体" panose="02010609060101010101" pitchFamily="49" charset="-122"/>
              </a:rPr>
              <a:t>“</a:t>
            </a:r>
            <a:r>
              <a:rPr lang="zh-CN" altLang="zh-CN" sz="2400" dirty="0">
                <a:latin typeface="楷体" panose="02010609060101010101" pitchFamily="49" charset="-122"/>
                <a:ea typeface="楷体" panose="02010609060101010101" pitchFamily="49" charset="-122"/>
              </a:rPr>
              <a:t>革命导师们不仅提出了实践是检验真理的唯一标准，而且亲自作出了用实践去检验一切理论包括自己所提出的理论的</a:t>
            </a:r>
            <a:r>
              <a:rPr lang="zh-CN" altLang="zh-CN" sz="2400" dirty="0">
                <a:solidFill>
                  <a:srgbClr val="FF0000"/>
                </a:solidFill>
                <a:latin typeface="楷体" panose="02010609060101010101" pitchFamily="49" charset="-122"/>
                <a:ea typeface="楷体" panose="02010609060101010101" pitchFamily="49" charset="-122"/>
              </a:rPr>
              <a:t>光辉</a:t>
            </a:r>
            <a:r>
              <a:rPr lang="zh-CN" altLang="zh-CN" sz="2400" dirty="0">
                <a:latin typeface="楷体" panose="02010609060101010101" pitchFamily="49" charset="-122"/>
                <a:ea typeface="楷体" panose="02010609060101010101" pitchFamily="49" charset="-122"/>
              </a:rPr>
              <a:t>榜样</a:t>
            </a:r>
            <a:r>
              <a:rPr lang="en-US" altLang="zh-CN" sz="2400" dirty="0">
                <a:latin typeface="楷体" panose="02010609060101010101" pitchFamily="49" charset="-122"/>
                <a:ea typeface="楷体" panose="02010609060101010101" pitchFamily="49" charset="-122"/>
              </a:rPr>
              <a:t>”</a:t>
            </a:r>
            <a:endParaRPr lang="zh-CN" altLang="en-US" sz="2400" dirty="0">
              <a:latin typeface="楷体" panose="02010609060101010101" pitchFamily="49" charset="-122"/>
              <a:ea typeface="楷体" panose="02010609060101010101" pitchFamily="49" charset="-122"/>
            </a:endParaRPr>
          </a:p>
        </p:txBody>
      </p:sp>
      <p:sp>
        <p:nvSpPr>
          <p:cNvPr id="15" name="矩形 14"/>
          <p:cNvSpPr/>
          <p:nvPr/>
        </p:nvSpPr>
        <p:spPr>
          <a:xfrm>
            <a:off x="7409818" y="1720138"/>
            <a:ext cx="4158789" cy="2677656"/>
          </a:xfrm>
          <a:prstGeom prst="rect">
            <a:avLst/>
          </a:prstGeom>
        </p:spPr>
        <p:txBody>
          <a:bodyPr wrap="square">
            <a:spAutoFit/>
          </a:bodyPr>
          <a:lstStyle/>
          <a:p>
            <a:r>
              <a:rPr lang="zh-CN" altLang="zh-CN" sz="2400" dirty="0">
                <a:solidFill>
                  <a:srgbClr val="0000CC"/>
                </a:solidFill>
                <a:latin typeface="楷体" panose="02010609060101010101" pitchFamily="49" charset="-122"/>
                <a:ea typeface="楷体" panose="02010609060101010101" pitchFamily="49" charset="-122"/>
              </a:rPr>
              <a:t>强调了绝无仅有，说明“检验真理的标准”除了“实践”之外，别无其他途径。</a:t>
            </a:r>
            <a:endParaRPr lang="en-US" altLang="zh-CN" sz="2400" dirty="0">
              <a:solidFill>
                <a:srgbClr val="0000CC"/>
              </a:solidFill>
              <a:latin typeface="楷体" panose="02010609060101010101" pitchFamily="49" charset="-122"/>
              <a:ea typeface="楷体" panose="02010609060101010101" pitchFamily="49" charset="-122"/>
            </a:endParaRPr>
          </a:p>
          <a:p>
            <a:r>
              <a:rPr lang="zh-CN" altLang="zh-CN" sz="2400" dirty="0">
                <a:solidFill>
                  <a:srgbClr val="0000CC"/>
                </a:solidFill>
                <a:latin typeface="楷体" panose="02010609060101010101" pitchFamily="49" charset="-122"/>
                <a:ea typeface="楷体" panose="02010609060101010101" pitchFamily="49" charset="-122"/>
              </a:rPr>
              <a:t>表达了对“四人帮”歪理的唾弃、鄙夷</a:t>
            </a:r>
            <a:r>
              <a:rPr lang="zh-CN" altLang="en-US" sz="2400" dirty="0">
                <a:solidFill>
                  <a:srgbClr val="0000CC"/>
                </a:solidFill>
                <a:latin typeface="楷体" panose="02010609060101010101" pitchFamily="49" charset="-122"/>
                <a:ea typeface="楷体" panose="02010609060101010101" pitchFamily="49" charset="-122"/>
              </a:rPr>
              <a:t>。</a:t>
            </a:r>
            <a:endParaRPr lang="en-US" altLang="zh-CN" sz="2400" dirty="0">
              <a:solidFill>
                <a:srgbClr val="0000CC"/>
              </a:solidFill>
              <a:latin typeface="楷体" panose="02010609060101010101" pitchFamily="49" charset="-122"/>
              <a:ea typeface="楷体" panose="02010609060101010101" pitchFamily="49" charset="-122"/>
            </a:endParaRPr>
          </a:p>
          <a:p>
            <a:r>
              <a:rPr lang="zh-CN" altLang="en-US" sz="2400" dirty="0">
                <a:solidFill>
                  <a:srgbClr val="0000CC"/>
                </a:solidFill>
                <a:latin typeface="楷体" panose="02010609060101010101" pitchFamily="49" charset="-122"/>
                <a:ea typeface="楷体" panose="02010609060101010101" pitchFamily="49" charset="-122"/>
              </a:rPr>
              <a:t>表达了</a:t>
            </a:r>
            <a:r>
              <a:rPr lang="zh-CN" altLang="zh-CN" sz="2400" dirty="0">
                <a:solidFill>
                  <a:srgbClr val="0000CC"/>
                </a:solidFill>
                <a:latin typeface="楷体" panose="02010609060101010101" pitchFamily="49" charset="-122"/>
                <a:ea typeface="楷体" panose="02010609060101010101" pitchFamily="49" charset="-122"/>
              </a:rPr>
              <a:t>对革命导师的崇敬之情</a:t>
            </a:r>
            <a:r>
              <a:rPr lang="zh-CN" altLang="en-US" sz="2400" dirty="0">
                <a:solidFill>
                  <a:srgbClr val="0000CC"/>
                </a:solidFill>
                <a:latin typeface="楷体" panose="02010609060101010101" pitchFamily="49" charset="-122"/>
                <a:ea typeface="楷体" panose="02010609060101010101" pitchFamily="49" charset="-122"/>
              </a:rPr>
              <a:t>。</a:t>
            </a:r>
            <a:endParaRPr lang="zh-CN" altLang="zh-CN" sz="2400" dirty="0">
              <a:solidFill>
                <a:srgbClr val="0000CC"/>
              </a:solidFill>
              <a:latin typeface="楷体" panose="02010609060101010101" pitchFamily="49" charset="-122"/>
              <a:ea typeface="楷体" panose="02010609060101010101" pitchFamily="49" charset="-122"/>
            </a:endParaRPr>
          </a:p>
          <a:p>
            <a:endParaRPr lang="zh-CN" altLang="en-US" sz="2400" dirty="0">
              <a:solidFill>
                <a:srgbClr val="0000CC"/>
              </a:solidFill>
              <a:latin typeface="楷体" panose="02010609060101010101" pitchFamily="49" charset="-122"/>
              <a:ea typeface="楷体" panose="02010609060101010101" pitchFamily="49" charset="-122"/>
            </a:endParaRPr>
          </a:p>
        </p:txBody>
      </p:sp>
      <p:sp>
        <p:nvSpPr>
          <p:cNvPr id="16" name="矩形 15"/>
          <p:cNvSpPr/>
          <p:nvPr/>
        </p:nvSpPr>
        <p:spPr>
          <a:xfrm>
            <a:off x="2351584" y="4207612"/>
            <a:ext cx="5040560" cy="1938992"/>
          </a:xfrm>
          <a:prstGeom prst="rect">
            <a:avLst/>
          </a:prstGeom>
        </p:spPr>
        <p:txBody>
          <a:bodyPr wrap="square">
            <a:spAutoFit/>
          </a:bodyPr>
          <a:lstStyle/>
          <a:p>
            <a:r>
              <a:rPr lang="zh-CN" altLang="zh-CN" sz="2400" dirty="0">
                <a:latin typeface="楷体" panose="02010609060101010101" pitchFamily="49" charset="-122"/>
                <a:ea typeface="楷体" panose="02010609060101010101" pitchFamily="49" charset="-122"/>
              </a:rPr>
              <a:t>“这个标准也是这样的</a:t>
            </a:r>
            <a:r>
              <a:rPr lang="zh-CN" altLang="zh-CN" sz="2400" dirty="0">
                <a:solidFill>
                  <a:srgbClr val="FF0000"/>
                </a:solidFill>
                <a:latin typeface="楷体" panose="02010609060101010101" pitchFamily="49" charset="-122"/>
                <a:ea typeface="楷体" panose="02010609060101010101" pitchFamily="49" charset="-122"/>
              </a:rPr>
              <a:t>不确定</a:t>
            </a:r>
            <a:r>
              <a:rPr lang="zh-CN" altLang="zh-CN" sz="2400" dirty="0">
                <a:latin typeface="楷体" panose="02010609060101010101" pitchFamily="49" charset="-122"/>
                <a:ea typeface="楷体" panose="02010609060101010101" pitchFamily="49" charset="-122"/>
              </a:rPr>
              <a:t>，以便不至于使人的知识变成绝对，同时它又是这样的</a:t>
            </a:r>
            <a:r>
              <a:rPr lang="zh-CN" altLang="zh-CN" sz="2400" dirty="0">
                <a:solidFill>
                  <a:srgbClr val="FF0000"/>
                </a:solidFill>
                <a:latin typeface="楷体" panose="02010609060101010101" pitchFamily="49" charset="-122"/>
                <a:ea typeface="楷体" panose="02010609060101010101" pitchFamily="49" charset="-122"/>
              </a:rPr>
              <a:t>确定</a:t>
            </a:r>
            <a:r>
              <a:rPr lang="zh-CN" altLang="zh-CN" sz="2400" dirty="0">
                <a:latin typeface="楷体" panose="02010609060101010101" pitchFamily="49" charset="-122"/>
                <a:ea typeface="楷体" panose="02010609060101010101" pitchFamily="49" charset="-122"/>
              </a:rPr>
              <a:t>，以便同唯心主义和不可知论的一切变种进行无情的斗争”</a:t>
            </a:r>
            <a:endParaRPr lang="zh-CN" altLang="en-US" sz="2400" dirty="0">
              <a:latin typeface="楷体" panose="02010609060101010101" pitchFamily="49" charset="-122"/>
              <a:ea typeface="楷体" panose="02010609060101010101" pitchFamily="49" charset="-122"/>
            </a:endParaRPr>
          </a:p>
        </p:txBody>
      </p:sp>
      <p:sp>
        <p:nvSpPr>
          <p:cNvPr id="17" name="矩形 16"/>
          <p:cNvSpPr/>
          <p:nvPr/>
        </p:nvSpPr>
        <p:spPr>
          <a:xfrm>
            <a:off x="7578506" y="4560333"/>
            <a:ext cx="3726740" cy="830997"/>
          </a:xfrm>
          <a:prstGeom prst="rect">
            <a:avLst/>
          </a:prstGeom>
        </p:spPr>
        <p:txBody>
          <a:bodyPr wrap="square">
            <a:spAutoFit/>
          </a:bodyPr>
          <a:lstStyle/>
          <a:p>
            <a:r>
              <a:rPr lang="zh-CN" altLang="zh-CN" sz="2400" dirty="0">
                <a:solidFill>
                  <a:srgbClr val="0000CC"/>
                </a:solidFill>
                <a:latin typeface="楷体" panose="02010609060101010101" pitchFamily="49" charset="-122"/>
                <a:ea typeface="楷体" panose="02010609060101010101" pitchFamily="49" charset="-122"/>
              </a:rPr>
              <a:t>准确地指出了实践标准的相对性和绝对性。</a:t>
            </a:r>
            <a:endParaRPr lang="zh-CN" altLang="en-US" sz="2400" dirty="0">
              <a:solidFill>
                <a:srgbClr val="0000CC"/>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dissolv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dissolv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946150" y="1709143"/>
            <a:ext cx="10515600" cy="1500187"/>
          </a:xfrm>
        </p:spPr>
        <p:txBody>
          <a:bodyPr/>
          <a:lstStyle/>
          <a:p>
            <a:endParaRPr lang="zh-CN" altLang="en-US"/>
          </a:p>
        </p:txBody>
      </p:sp>
      <p:graphicFrame>
        <p:nvGraphicFramePr>
          <p:cNvPr id="9" name="表格 8"/>
          <p:cNvGraphicFramePr>
            <a:graphicFrameLocks noGrp="1"/>
          </p:cNvGraphicFramePr>
          <p:nvPr>
            <p:custDataLst>
              <p:tags r:id="rId1"/>
            </p:custDataLst>
            <p:extLst>
              <p:ext uri="{D42A27DB-BD31-4B8C-83A1-F6EECF244321}">
                <p14:modId xmlns:p14="http://schemas.microsoft.com/office/powerpoint/2010/main" val="4090478193"/>
              </p:ext>
            </p:extLst>
          </p:nvPr>
        </p:nvGraphicFramePr>
        <p:xfrm>
          <a:off x="407368" y="620688"/>
          <a:ext cx="11445951" cy="5472232"/>
        </p:xfrm>
        <a:graphic>
          <a:graphicData uri="http://schemas.openxmlformats.org/drawingml/2006/table">
            <a:tbl>
              <a:tblPr firstRow="1" bandRow="1">
                <a:tableStyleId>{93296810-A885-4BE3-A3E7-6D5BEEA58F35}</a:tableStyleId>
              </a:tblPr>
              <a:tblGrid>
                <a:gridCol w="1656184">
                  <a:extLst>
                    <a:ext uri="{9D8B030D-6E8A-4147-A177-3AD203B41FA5}">
                      <a16:colId xmlns:a16="http://schemas.microsoft.com/office/drawing/2014/main" val="20000"/>
                    </a:ext>
                  </a:extLst>
                </a:gridCol>
                <a:gridCol w="6192688">
                  <a:extLst>
                    <a:ext uri="{9D8B030D-6E8A-4147-A177-3AD203B41FA5}">
                      <a16:colId xmlns:a16="http://schemas.microsoft.com/office/drawing/2014/main" val="20001"/>
                    </a:ext>
                  </a:extLst>
                </a:gridCol>
                <a:gridCol w="3597079">
                  <a:extLst>
                    <a:ext uri="{9D8B030D-6E8A-4147-A177-3AD203B41FA5}">
                      <a16:colId xmlns:a16="http://schemas.microsoft.com/office/drawing/2014/main" val="20002"/>
                    </a:ext>
                  </a:extLst>
                </a:gridCol>
              </a:tblGrid>
              <a:tr h="890757">
                <a:tc>
                  <a:txBody>
                    <a:bodyPr/>
                    <a:lstStyle/>
                    <a:p>
                      <a:r>
                        <a:rPr lang="zh-CN" altLang="en-US" sz="2800" dirty="0"/>
                        <a:t>语言特色</a:t>
                      </a:r>
                      <a:endParaRPr lang="zh-CN" altLang="en-US" sz="2800" dirty="0">
                        <a:solidFill>
                          <a:schemeClr val="tx1"/>
                        </a:solidFill>
                        <a:latin typeface="宋体" panose="02010600030101010101" pitchFamily="2" charset="-122"/>
                        <a:ea typeface="宋体" panose="02010600030101010101" pitchFamily="2" charset="-122"/>
                      </a:endParaRPr>
                    </a:p>
                  </a:txBody>
                  <a:tcPr/>
                </a:tc>
                <a:tc>
                  <a:txBody>
                    <a:bodyPr/>
                    <a:lstStyle/>
                    <a:p>
                      <a:pPr algn="ctr"/>
                      <a:r>
                        <a:rPr lang="zh-CN" altLang="en-US" sz="2800" kern="1200" dirty="0"/>
                        <a:t>文中示例</a:t>
                      </a:r>
                      <a:endParaRPr lang="zh-CN" altLang="en-US" sz="2800" b="1" kern="1200" dirty="0">
                        <a:solidFill>
                          <a:schemeClr val="tx1"/>
                        </a:solidFill>
                        <a:latin typeface="宋体" panose="02010600030101010101" pitchFamily="2" charset="-122"/>
                        <a:ea typeface="宋体" panose="02010600030101010101" pitchFamily="2" charset="-122"/>
                        <a:cs typeface="+mn-cs"/>
                      </a:endParaRPr>
                    </a:p>
                  </a:txBody>
                  <a:tcPr/>
                </a:tc>
                <a:tc>
                  <a:txBody>
                    <a:bodyPr/>
                    <a:lstStyle/>
                    <a:p>
                      <a:pPr algn="ctr"/>
                      <a:r>
                        <a:rPr lang="zh-CN" altLang="en-US" sz="2800" kern="1200" dirty="0"/>
                        <a:t>效果</a:t>
                      </a:r>
                      <a:endParaRPr lang="zh-CN" altLang="en-US" sz="2800" b="1" kern="1200" dirty="0">
                        <a:solidFill>
                          <a:schemeClr val="tx1"/>
                        </a:solidFill>
                        <a:latin typeface="宋体" panose="02010600030101010101" pitchFamily="2" charset="-122"/>
                        <a:ea typeface="宋体" panose="02010600030101010101" pitchFamily="2" charset="-122"/>
                        <a:cs typeface="+mn-cs"/>
                      </a:endParaRPr>
                    </a:p>
                  </a:txBody>
                  <a:tcPr/>
                </a:tc>
                <a:extLst>
                  <a:ext uri="{0D108BD9-81ED-4DB2-BD59-A6C34878D82A}">
                    <a16:rowId xmlns:a16="http://schemas.microsoft.com/office/drawing/2014/main" val="10000"/>
                  </a:ext>
                </a:extLst>
              </a:tr>
              <a:tr h="1762217">
                <a:tc>
                  <a:txBody>
                    <a:bodyPr/>
                    <a:lstStyle/>
                    <a:p>
                      <a:endParaRPr lang="zh-CN" altLang="en-US" dirty="0"/>
                    </a:p>
                  </a:txBody>
                  <a:tcPr/>
                </a:tc>
                <a:tc>
                  <a:txBody>
                    <a:bodyPr/>
                    <a:lstStyle/>
                    <a:p>
                      <a:endParaRPr lang="zh-CN" altLang="en-US" sz="2400" kern="1200" dirty="0">
                        <a:solidFill>
                          <a:schemeClr val="tx1"/>
                        </a:solidFill>
                        <a:latin typeface="楷体" panose="02010609060101010101" pitchFamily="49" charset="-122"/>
                        <a:ea typeface="楷体" panose="02010609060101010101" pitchFamily="49" charset="-122"/>
                        <a:cs typeface="+mn-cs"/>
                      </a:endParaRPr>
                    </a:p>
                  </a:txBody>
                  <a:tcPr/>
                </a:tc>
                <a:tc>
                  <a:txBody>
                    <a:bodyPr/>
                    <a:lstStyle/>
                    <a:p>
                      <a:endParaRPr lang="zh-CN" altLang="en-US" sz="2400" kern="1200" dirty="0">
                        <a:solidFill>
                          <a:schemeClr val="tx1"/>
                        </a:solidFill>
                        <a:latin typeface="楷体" panose="02010609060101010101" pitchFamily="49" charset="-122"/>
                        <a:ea typeface="楷体" panose="02010609060101010101" pitchFamily="49" charset="-122"/>
                        <a:cs typeface="+mn-cs"/>
                      </a:endParaRPr>
                    </a:p>
                  </a:txBody>
                  <a:tcPr/>
                </a:tc>
                <a:extLst>
                  <a:ext uri="{0D108BD9-81ED-4DB2-BD59-A6C34878D82A}">
                    <a16:rowId xmlns:a16="http://schemas.microsoft.com/office/drawing/2014/main" val="10001"/>
                  </a:ext>
                </a:extLst>
              </a:tr>
              <a:tr h="2819258">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extLst>
                  <a:ext uri="{0D108BD9-81ED-4DB2-BD59-A6C34878D82A}">
                    <a16:rowId xmlns:a16="http://schemas.microsoft.com/office/drawing/2014/main" val="10002"/>
                  </a:ext>
                </a:extLst>
              </a:tr>
            </a:tbl>
          </a:graphicData>
        </a:graphic>
      </p:graphicFrame>
      <p:sp>
        <p:nvSpPr>
          <p:cNvPr id="12" name="矩形 11"/>
          <p:cNvSpPr/>
          <p:nvPr/>
        </p:nvSpPr>
        <p:spPr>
          <a:xfrm>
            <a:off x="517970" y="2056624"/>
            <a:ext cx="1420582" cy="584775"/>
          </a:xfrm>
          <a:prstGeom prst="rect">
            <a:avLst/>
          </a:prstGeom>
        </p:spPr>
        <p:txBody>
          <a:bodyPr wrap="none">
            <a:spAutoFit/>
          </a:bodyPr>
          <a:lstStyle/>
          <a:p>
            <a:pPr lvl="0"/>
            <a:r>
              <a:rPr lang="zh-CN" altLang="en-US" sz="3200" b="1" dirty="0">
                <a:solidFill>
                  <a:srgbClr val="FF0000"/>
                </a:solidFill>
                <a:latin typeface="宋体" panose="02010600030101010101" pitchFamily="2" charset="-122"/>
                <a:ea typeface="宋体" panose="02010600030101010101" pitchFamily="2" charset="-122"/>
              </a:rPr>
              <a:t>思辨性</a:t>
            </a:r>
          </a:p>
        </p:txBody>
      </p:sp>
      <p:sp>
        <p:nvSpPr>
          <p:cNvPr id="13" name="矩形 12"/>
          <p:cNvSpPr/>
          <p:nvPr/>
        </p:nvSpPr>
        <p:spPr>
          <a:xfrm>
            <a:off x="507996" y="4358737"/>
            <a:ext cx="1420582" cy="584775"/>
          </a:xfrm>
          <a:prstGeom prst="rect">
            <a:avLst/>
          </a:prstGeom>
        </p:spPr>
        <p:txBody>
          <a:bodyPr wrap="none">
            <a:spAutoFit/>
          </a:bodyPr>
          <a:lstStyle/>
          <a:p>
            <a:pPr lvl="0"/>
            <a:r>
              <a:rPr lang="zh-CN" altLang="en-US" sz="3200" b="1" dirty="0">
                <a:solidFill>
                  <a:srgbClr val="FF0000"/>
                </a:solidFill>
                <a:latin typeface="宋体" panose="02010600030101010101" pitchFamily="2" charset="-122"/>
                <a:ea typeface="宋体" panose="02010600030101010101" pitchFamily="2" charset="-122"/>
              </a:rPr>
              <a:t>形象性</a:t>
            </a:r>
          </a:p>
        </p:txBody>
      </p:sp>
      <p:sp>
        <p:nvSpPr>
          <p:cNvPr id="20" name="矩形 19"/>
          <p:cNvSpPr/>
          <p:nvPr/>
        </p:nvSpPr>
        <p:spPr>
          <a:xfrm>
            <a:off x="1962956" y="1564183"/>
            <a:ext cx="6350799" cy="1569660"/>
          </a:xfrm>
          <a:prstGeom prst="rect">
            <a:avLst/>
          </a:prstGeom>
        </p:spPr>
        <p:txBody>
          <a:bodyPr wrap="square">
            <a:spAutoFit/>
          </a:bodyPr>
          <a:lstStyle/>
          <a:p>
            <a:r>
              <a:rPr lang="zh-CN" altLang="zh-CN" sz="2400" dirty="0">
                <a:latin typeface="楷体" panose="02010609060101010101" pitchFamily="49" charset="-122"/>
                <a:ea typeface="楷体" panose="02010609060101010101" pitchFamily="49" charset="-122"/>
              </a:rPr>
              <a:t>“实践是检验真理的唯一标准”</a:t>
            </a:r>
            <a:r>
              <a:rPr lang="en-US" altLang="zh-CN" sz="2400" dirty="0">
                <a:latin typeface="楷体" panose="02010609060101010101" pitchFamily="49" charset="-122"/>
                <a:ea typeface="楷体" panose="02010609060101010101" pitchFamily="49" charset="-122"/>
              </a:rPr>
              <a:t>——&gt;</a:t>
            </a:r>
            <a:r>
              <a:rPr lang="zh-CN" altLang="zh-CN" sz="2400" dirty="0">
                <a:latin typeface="楷体" panose="02010609060101010101" pitchFamily="49" charset="-122"/>
                <a:ea typeface="楷体" panose="02010609060101010101" pitchFamily="49" charset="-122"/>
              </a:rPr>
              <a:t> “任何理论都要不断接受实践的检验”</a:t>
            </a:r>
            <a:r>
              <a:rPr lang="en-US" altLang="zh-CN" sz="2400" dirty="0">
                <a:latin typeface="楷体" panose="02010609060101010101" pitchFamily="49" charset="-122"/>
                <a:ea typeface="楷体" panose="02010609060101010101" pitchFamily="49" charset="-122"/>
              </a:rPr>
              <a:t> ——&gt;</a:t>
            </a:r>
            <a:r>
              <a:rPr lang="zh-CN" altLang="zh-CN" sz="2400" dirty="0">
                <a:latin typeface="楷体" panose="02010609060101010101" pitchFamily="49" charset="-122"/>
                <a:ea typeface="楷体" panose="02010609060101010101" pitchFamily="49" charset="-122"/>
              </a:rPr>
              <a:t>“我们不仅承认实践是真理的标准，而且要从发展的观点看待实践标准”</a:t>
            </a:r>
            <a:endParaRPr lang="zh-CN" altLang="en-US" sz="2400" dirty="0">
              <a:latin typeface="楷体" panose="02010609060101010101" pitchFamily="49" charset="-122"/>
              <a:ea typeface="楷体" panose="02010609060101010101" pitchFamily="49" charset="-122"/>
            </a:endParaRPr>
          </a:p>
        </p:txBody>
      </p:sp>
      <p:sp>
        <p:nvSpPr>
          <p:cNvPr id="21" name="矩形 20"/>
          <p:cNvSpPr/>
          <p:nvPr/>
        </p:nvSpPr>
        <p:spPr>
          <a:xfrm>
            <a:off x="8443239" y="1748848"/>
            <a:ext cx="3042915" cy="1200329"/>
          </a:xfrm>
          <a:prstGeom prst="rect">
            <a:avLst/>
          </a:prstGeom>
        </p:spPr>
        <p:txBody>
          <a:bodyPr wrap="square">
            <a:spAutoFit/>
          </a:bodyPr>
          <a:lstStyle/>
          <a:p>
            <a:r>
              <a:rPr lang="zh-CN" altLang="zh-CN" sz="2400" dirty="0">
                <a:solidFill>
                  <a:srgbClr val="0000CC"/>
                </a:solidFill>
                <a:latin typeface="楷体" panose="02010609060101010101" pitchFamily="49" charset="-122"/>
                <a:ea typeface="楷体" panose="02010609060101010101" pitchFamily="49" charset="-122"/>
              </a:rPr>
              <a:t>避免了片面说理，使文章滴水不漏，无懈可击。 </a:t>
            </a:r>
            <a:endParaRPr lang="zh-CN" altLang="en-US" sz="2400" dirty="0">
              <a:solidFill>
                <a:srgbClr val="0000CC"/>
              </a:solidFill>
              <a:latin typeface="楷体" panose="02010609060101010101" pitchFamily="49" charset="-122"/>
              <a:ea typeface="楷体" panose="02010609060101010101" pitchFamily="49" charset="-122"/>
            </a:endParaRPr>
          </a:p>
        </p:txBody>
      </p:sp>
      <p:sp>
        <p:nvSpPr>
          <p:cNvPr id="25" name="矩形 24"/>
          <p:cNvSpPr/>
          <p:nvPr/>
        </p:nvSpPr>
        <p:spPr>
          <a:xfrm>
            <a:off x="2207567" y="3393011"/>
            <a:ext cx="6045351" cy="2677656"/>
          </a:xfrm>
          <a:prstGeom prst="rect">
            <a:avLst/>
          </a:prstGeom>
        </p:spPr>
        <p:txBody>
          <a:bodyPr wrap="square">
            <a:spAutoFit/>
          </a:bodyPr>
          <a:lstStyle/>
          <a:p>
            <a:r>
              <a:rPr lang="zh-CN" altLang="zh-CN" sz="2400" dirty="0">
                <a:solidFill>
                  <a:srgbClr val="FF0000"/>
                </a:solidFill>
                <a:latin typeface="楷体" panose="02010609060101010101" pitchFamily="49" charset="-122"/>
                <a:ea typeface="楷体" panose="02010609060101010101" pitchFamily="49" charset="-122"/>
              </a:rPr>
              <a:t>“五花八门” “一个个都像肥皂泡那样很快破灭了” “自吹自擂”</a:t>
            </a:r>
            <a:endParaRPr lang="en-US" altLang="zh-CN" sz="2400" dirty="0">
              <a:latin typeface="楷体" panose="02010609060101010101" pitchFamily="49" charset="-122"/>
              <a:ea typeface="楷体" panose="02010609060101010101" pitchFamily="49" charset="-122"/>
            </a:endParaRPr>
          </a:p>
          <a:p>
            <a:r>
              <a:rPr lang="zh-CN" altLang="zh-CN" sz="2400" dirty="0">
                <a:latin typeface="楷体" panose="02010609060101010101" pitchFamily="49" charset="-122"/>
                <a:ea typeface="楷体" panose="02010609060101010101" pitchFamily="49" charset="-122"/>
              </a:rPr>
              <a:t>“我们要完成这个伟大的任务，面临着许多新的问题，需要我们去认识，去研究，</a:t>
            </a:r>
            <a:r>
              <a:rPr lang="zh-CN" altLang="zh-CN" sz="2400" dirty="0">
                <a:solidFill>
                  <a:srgbClr val="FF0000"/>
                </a:solidFill>
                <a:latin typeface="楷体" panose="02010609060101010101" pitchFamily="49" charset="-122"/>
                <a:ea typeface="楷体" panose="02010609060101010101" pitchFamily="49" charset="-122"/>
              </a:rPr>
              <a:t>躺在</a:t>
            </a:r>
            <a:r>
              <a:rPr lang="zh-CN" altLang="zh-CN" sz="2400" dirty="0">
                <a:latin typeface="楷体" panose="02010609060101010101" pitchFamily="49" charset="-122"/>
                <a:ea typeface="楷体" panose="02010609060101010101" pitchFamily="49" charset="-122"/>
              </a:rPr>
              <a:t>马列主义毛泽东思想的现成条文上，甚至拿现成的公式去限制、</a:t>
            </a:r>
            <a:r>
              <a:rPr lang="zh-CN" altLang="zh-CN" sz="2400" dirty="0">
                <a:solidFill>
                  <a:srgbClr val="FF0000"/>
                </a:solidFill>
                <a:latin typeface="楷体" panose="02010609060101010101" pitchFamily="49" charset="-122"/>
                <a:ea typeface="楷体" panose="02010609060101010101" pitchFamily="49" charset="-122"/>
              </a:rPr>
              <a:t>宰割、裁剪</a:t>
            </a:r>
            <a:r>
              <a:rPr lang="zh-CN" altLang="zh-CN" sz="2400" dirty="0">
                <a:latin typeface="楷体" panose="02010609060101010101" pitchFamily="49" charset="-122"/>
                <a:ea typeface="楷体" panose="02010609060101010101" pitchFamily="49" charset="-122"/>
              </a:rPr>
              <a:t>无限丰富的飞速发展的革命实践，这种态度是错误的”</a:t>
            </a:r>
            <a:endParaRPr lang="zh-CN" altLang="en-US" sz="2400" dirty="0">
              <a:latin typeface="楷体" panose="02010609060101010101" pitchFamily="49" charset="-122"/>
              <a:ea typeface="楷体" panose="02010609060101010101" pitchFamily="49" charset="-122"/>
            </a:endParaRPr>
          </a:p>
        </p:txBody>
      </p:sp>
      <p:sp>
        <p:nvSpPr>
          <p:cNvPr id="26" name="矩形 25"/>
          <p:cNvSpPr/>
          <p:nvPr/>
        </p:nvSpPr>
        <p:spPr>
          <a:xfrm>
            <a:off x="8252920" y="3381176"/>
            <a:ext cx="3600400" cy="2677656"/>
          </a:xfrm>
          <a:prstGeom prst="rect">
            <a:avLst/>
          </a:prstGeom>
        </p:spPr>
        <p:txBody>
          <a:bodyPr wrap="square">
            <a:spAutoFit/>
          </a:bodyPr>
          <a:lstStyle/>
          <a:p>
            <a:r>
              <a:rPr lang="zh-CN" altLang="zh-CN" sz="2400" dirty="0">
                <a:solidFill>
                  <a:srgbClr val="0000CC"/>
                </a:solidFill>
                <a:latin typeface="楷体" panose="02010609060101010101" pitchFamily="49" charset="-122"/>
                <a:ea typeface="楷体" panose="02010609060101010101" pitchFamily="49" charset="-122"/>
              </a:rPr>
              <a:t>生动形象，感情色彩强烈，表达了作者对“四人帮”的鄙夷、唾弃，使文章说理免于枯燥、抽象。</a:t>
            </a:r>
            <a:endParaRPr lang="en-US" altLang="zh-CN" sz="2400" dirty="0">
              <a:solidFill>
                <a:srgbClr val="0000CC"/>
              </a:solidFill>
              <a:latin typeface="楷体" panose="02010609060101010101" pitchFamily="49" charset="-122"/>
              <a:ea typeface="楷体" panose="02010609060101010101" pitchFamily="49" charset="-122"/>
            </a:endParaRPr>
          </a:p>
          <a:p>
            <a:r>
              <a:rPr lang="zh-CN" altLang="zh-CN" sz="2400" dirty="0">
                <a:solidFill>
                  <a:srgbClr val="0000CC"/>
                </a:solidFill>
                <a:latin typeface="楷体" panose="02010609060101010101" pitchFamily="49" charset="-122"/>
                <a:ea typeface="楷体" panose="02010609060101010101" pitchFamily="49" charset="-122"/>
              </a:rPr>
              <a:t>对脱离实践、故步自封、思想僵化的所谓马克思主义者的一种辛辣讽刺。</a:t>
            </a:r>
            <a:endParaRPr lang="zh-CN" altLang="en-US" sz="2400" dirty="0">
              <a:solidFill>
                <a:srgbClr val="0000CC"/>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dissolv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dissolv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dissolve">
                                      <p:cBhvr>
                                        <p:cTn id="2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5" grpId="0"/>
      <p:bldP spid="2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1055440" y="548680"/>
            <a:ext cx="10441160" cy="5314950"/>
          </a:xfrm>
        </p:spPr>
        <p:txBody>
          <a:bodyPr>
            <a:normAutofit fontScale="90000"/>
          </a:bodyPr>
          <a:lstStyle/>
          <a:p>
            <a:pPr algn="l">
              <a:lnSpc>
                <a:spcPct val="100000"/>
              </a:lnSpc>
            </a:pPr>
            <a:r>
              <a:rPr lang="en-US" altLang="zh-CN" b="1" dirty="0">
                <a:solidFill>
                  <a:srgbClr val="FF0000"/>
                </a:solidFill>
                <a:latin typeface="宋体" panose="02010600030101010101" pitchFamily="2" charset="-122"/>
                <a:ea typeface="宋体" panose="02010600030101010101" pitchFamily="2" charset="-122"/>
              </a:rPr>
              <a:t>  </a:t>
            </a:r>
            <a:r>
              <a:rPr lang="zh-CN" altLang="en-US" b="1" dirty="0">
                <a:solidFill>
                  <a:srgbClr val="FF0000"/>
                </a:solidFill>
                <a:latin typeface="宋体" panose="02010600030101010101" pitchFamily="2" charset="-122"/>
                <a:ea typeface="宋体" panose="02010600030101010101" pitchFamily="2" charset="-122"/>
              </a:rPr>
              <a:t>课堂小结</a:t>
            </a:r>
            <a:r>
              <a:rPr lang="en-US" altLang="zh-CN" b="1" dirty="0">
                <a:solidFill>
                  <a:srgbClr val="FF0000"/>
                </a:solidFill>
                <a:latin typeface="宋体" panose="02010600030101010101" pitchFamily="2" charset="-122"/>
                <a:ea typeface="宋体" panose="02010600030101010101" pitchFamily="2" charset="-122"/>
              </a:rPr>
              <a:t>:</a:t>
            </a:r>
            <a:br>
              <a:rPr lang="en-US" altLang="zh-CN" sz="2700" b="1" dirty="0">
                <a:solidFill>
                  <a:srgbClr val="FF0000"/>
                </a:solidFill>
                <a:latin typeface="宋体" panose="02010600030101010101" pitchFamily="2" charset="-122"/>
                <a:ea typeface="宋体" panose="02010600030101010101" pitchFamily="2" charset="-122"/>
              </a:rPr>
            </a:br>
            <a:r>
              <a:rPr lang="en-US" altLang="zh-CN" sz="2700" b="1" dirty="0">
                <a:solidFill>
                  <a:srgbClr val="FF0000"/>
                </a:solidFill>
                <a:latin typeface="宋体" panose="02010600030101010101" pitchFamily="2" charset="-122"/>
                <a:ea typeface="宋体" panose="02010600030101010101" pitchFamily="2" charset="-122"/>
              </a:rPr>
              <a:t>    </a:t>
            </a:r>
            <a:r>
              <a:rPr lang="zh-CN" altLang="en-US" sz="2800" b="1" dirty="0">
                <a:latin typeface="华文楷体" panose="02010600040101010101" pitchFamily="2" charset="-122"/>
                <a:ea typeface="华文楷体" panose="02010600040101010101" pitchFamily="2" charset="-122"/>
              </a:rPr>
              <a:t>今天这堂课，我们具体梳理了本文第一部分的局部论证思路，大体梳理了文章整体的论证结构，掌握了文本的主要观点，比较了本文的观点与前面两课观点的异同，并赏析了文章的语言特色。我们说，</a:t>
            </a:r>
            <a:r>
              <a:rPr lang="en-US" altLang="zh-CN" sz="2800" b="1" dirty="0">
                <a:latin typeface="华文楷体" panose="02010600040101010101" pitchFamily="2" charset="-122"/>
                <a:ea typeface="华文楷体" panose="02010600040101010101" pitchFamily="2" charset="-122"/>
              </a:rPr>
              <a:t>《</a:t>
            </a:r>
            <a:r>
              <a:rPr lang="zh-CN" altLang="en-US" sz="2800" b="1" dirty="0">
                <a:latin typeface="华文楷体" panose="02010600040101010101" pitchFamily="2" charset="-122"/>
                <a:ea typeface="华文楷体" panose="02010600040101010101" pitchFamily="2" charset="-122"/>
              </a:rPr>
              <a:t>实践是检验真理的唯一标准</a:t>
            </a:r>
            <a:r>
              <a:rPr lang="en-US" altLang="zh-CN" sz="2800" b="1" dirty="0">
                <a:latin typeface="华文楷体" panose="02010600040101010101" pitchFamily="2" charset="-122"/>
                <a:ea typeface="华文楷体" panose="02010600040101010101" pitchFamily="2" charset="-122"/>
              </a:rPr>
              <a:t>》</a:t>
            </a:r>
            <a:r>
              <a:rPr lang="zh-CN" altLang="en-US" sz="2800" b="1" dirty="0">
                <a:latin typeface="华文楷体" panose="02010600040101010101" pitchFamily="2" charset="-122"/>
                <a:ea typeface="华文楷体" panose="02010600040101010101" pitchFamily="2" charset="-122"/>
              </a:rPr>
              <a:t>一文是在特殊的历史背景下写的</a:t>
            </a:r>
            <a:r>
              <a:rPr lang="en-US" altLang="zh-CN" sz="2800" b="1" dirty="0">
                <a:latin typeface="华文楷体" panose="02010600040101010101" pitchFamily="2" charset="-122"/>
                <a:ea typeface="华文楷体" panose="02010600040101010101" pitchFamily="2" charset="-122"/>
              </a:rPr>
              <a:t>,</a:t>
            </a:r>
            <a:r>
              <a:rPr lang="zh-CN" altLang="en-US" sz="2800" b="1" dirty="0">
                <a:latin typeface="华文楷体" panose="02010600040101010101" pitchFamily="2" charset="-122"/>
                <a:ea typeface="华文楷体" panose="02010600040101010101" pitchFamily="2" charset="-122"/>
              </a:rPr>
              <a:t>因而它具有特殊的历史意义。它的目的在于如何从根本上批判“四人帮”，以推动拨乱反正，因此具有极强的战斗力。而这种战斗力的根源就在于本文的论证思路的合理性和逻辑性。希望同学们通过本课学习，可以活学活用，用以指导自己的阅读、写作，真正做到学以致用。</a:t>
            </a:r>
            <a:br>
              <a:rPr lang="zh-CN" altLang="en-US" sz="2800" dirty="0">
                <a:latin typeface="华文楷体" panose="02010600040101010101" pitchFamily="2" charset="-122"/>
                <a:ea typeface="华文楷体" panose="02010600040101010101" pitchFamily="2" charset="-122"/>
              </a:rPr>
            </a:br>
            <a:br>
              <a:rPr lang="zh-CN" altLang="en-US" sz="2800" dirty="0">
                <a:latin typeface="华文楷体" panose="02010600040101010101" pitchFamily="2" charset="-122"/>
                <a:ea typeface="华文楷体" panose="02010600040101010101" pitchFamily="2" charset="-122"/>
              </a:rPr>
            </a:br>
            <a:endParaRPr lang="zh-CN" altLang="en-US" sz="2800" dirty="0">
              <a:latin typeface="华文楷体" panose="02010600040101010101" pitchFamily="2" charset="-122"/>
              <a:ea typeface="华文楷体" panose="02010600040101010101" pitchFamily="2"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标题 3"/>
          <p:cNvSpPr>
            <a:spLocks noGrp="1"/>
          </p:cNvSpPr>
          <p:nvPr>
            <p:ph type="title" idx="4294967295"/>
          </p:nvPr>
        </p:nvSpPr>
        <p:spPr>
          <a:xfrm>
            <a:off x="623570" y="404178"/>
            <a:ext cx="10972800" cy="1143000"/>
          </a:xfrm>
        </p:spPr>
        <p:txBody>
          <a:bodyPr lIns="91440" tIns="45720" rIns="91440" bIns="45720" anchor="ctr" anchorCtr="0"/>
          <a:lstStyle/>
          <a:p>
            <a:r>
              <a:rPr lang="en-US" altLang="zh-CN" sz="3600" dirty="0">
                <a:latin typeface="黑体" panose="02010609060101010101" charset="-122"/>
                <a:ea typeface="黑体" panose="02010609060101010101" charset="-122"/>
                <a:sym typeface="宋体" panose="02010600030101010101" pitchFamily="2" charset="-122"/>
              </a:rPr>
              <a:t>PPT</a:t>
            </a:r>
            <a:r>
              <a:rPr lang="zh-CN" altLang="zh-CN" sz="3600" dirty="0">
                <a:latin typeface="黑体" panose="02010609060101010101" charset="-122"/>
                <a:ea typeface="黑体" panose="02010609060101010101" charset="-122"/>
                <a:sym typeface="宋体" panose="02010600030101010101" pitchFamily="2" charset="-122"/>
              </a:rPr>
              <a:t>内页规范（请按如下层级顺序及格式罗列）</a:t>
            </a:r>
            <a:endParaRPr lang="zh-CN" altLang="zh-CN" dirty="0"/>
          </a:p>
        </p:txBody>
      </p:sp>
      <p:sp>
        <p:nvSpPr>
          <p:cNvPr id="33794" name="内容占位符 4"/>
          <p:cNvSpPr>
            <a:spLocks noGrp="1"/>
          </p:cNvSpPr>
          <p:nvPr>
            <p:ph idx="4294967295"/>
          </p:nvPr>
        </p:nvSpPr>
        <p:spPr>
          <a:xfrm>
            <a:off x="609600" y="1589049"/>
            <a:ext cx="10972800" cy="4752975"/>
          </a:xfrm>
        </p:spPr>
        <p:txBody>
          <a:bodyPr lIns="91440" tIns="45720" rIns="91440" bIns="45720" anchor="t" anchorCtr="0"/>
          <a:lstStyle/>
          <a:p>
            <a:r>
              <a:rPr lang="zh-CN" altLang="zh-CN" sz="4800" dirty="0">
                <a:latin typeface="黑体" panose="02010609060101010101" charset="-122"/>
                <a:ea typeface="黑体" panose="02010609060101010101" charset="-122"/>
                <a:sym typeface="Arial" panose="020B0604020202020204" pitchFamily="34" charset="0"/>
              </a:rPr>
              <a:t>基础知识、典型案例、小结等子幻灯片大标题（黑体，</a:t>
            </a:r>
            <a:r>
              <a:rPr lang="en-US" altLang="zh-CN" sz="4800" dirty="0">
                <a:latin typeface="黑体" panose="02010609060101010101" charset="-122"/>
                <a:ea typeface="黑体" panose="02010609060101010101" charset="-122"/>
                <a:sym typeface="Arial" panose="020B0604020202020204" pitchFamily="34" charset="0"/>
              </a:rPr>
              <a:t>48</a:t>
            </a:r>
            <a:r>
              <a:rPr lang="zh-CN" altLang="en-US" sz="4800" dirty="0">
                <a:latin typeface="黑体" panose="02010609060101010101" charset="-122"/>
                <a:ea typeface="黑体" panose="02010609060101010101" charset="-122"/>
                <a:sym typeface="Arial" panose="020B0604020202020204" pitchFamily="34" charset="0"/>
              </a:rPr>
              <a:t>号字，居中）</a:t>
            </a:r>
            <a:endParaRPr lang="zh-CN" altLang="zh-CN" dirty="0"/>
          </a:p>
          <a:p>
            <a:r>
              <a:rPr lang="zh-CN" altLang="zh-CN" sz="3600" dirty="0">
                <a:latin typeface="黑体" panose="02010609060101010101" charset="-122"/>
                <a:ea typeface="黑体" panose="02010609060101010101" charset="-122"/>
                <a:sym typeface="Arial" panose="020B0604020202020204" pitchFamily="34" charset="0"/>
              </a:rPr>
              <a:t>一、</a:t>
            </a:r>
            <a:r>
              <a:rPr lang="zh-CN" altLang="zh-CN" sz="3600" dirty="0">
                <a:latin typeface="黑体" panose="02010609060101010101" charset="-122"/>
                <a:ea typeface="黑体" panose="02010609060101010101" charset="-122"/>
                <a:sym typeface="宋体" panose="02010600030101010101" pitchFamily="2" charset="-122"/>
              </a:rPr>
              <a:t>（黑体，</a:t>
            </a:r>
            <a:r>
              <a:rPr lang="en-US" altLang="zh-CN" sz="3600" dirty="0">
                <a:latin typeface="黑体" panose="02010609060101010101" charset="-122"/>
                <a:ea typeface="黑体" panose="02010609060101010101" charset="-122"/>
                <a:sym typeface="宋体" panose="02010600030101010101" pitchFamily="2" charset="-122"/>
              </a:rPr>
              <a:t>36</a:t>
            </a:r>
            <a:r>
              <a:rPr lang="zh-CN" altLang="en-US" sz="3600" dirty="0">
                <a:latin typeface="黑体" panose="02010609060101010101" charset="-122"/>
                <a:ea typeface="黑体" panose="02010609060101010101" charset="-122"/>
                <a:sym typeface="宋体" panose="02010600030101010101" pitchFamily="2" charset="-122"/>
              </a:rPr>
              <a:t>号字）</a:t>
            </a:r>
            <a:endParaRPr lang="zh-CN" altLang="zh-CN" sz="3600" dirty="0"/>
          </a:p>
          <a:p>
            <a:r>
              <a:rPr lang="zh-CN" altLang="zh-CN" dirty="0">
                <a:latin typeface="黑体" panose="02010609060101010101" charset="-122"/>
                <a:ea typeface="黑体" panose="02010609060101010101" charset="-122"/>
                <a:sym typeface="Arial" panose="020B0604020202020204" pitchFamily="34" charset="0"/>
              </a:rPr>
              <a:t>（一）（黑体，</a:t>
            </a:r>
            <a:r>
              <a:rPr lang="en-US" altLang="zh-CN" dirty="0">
                <a:latin typeface="黑体" panose="02010609060101010101" charset="-122"/>
                <a:ea typeface="黑体" panose="02010609060101010101" charset="-122"/>
                <a:sym typeface="Arial" panose="020B0604020202020204" pitchFamily="34" charset="0"/>
              </a:rPr>
              <a:t>32</a:t>
            </a:r>
            <a:r>
              <a:rPr lang="zh-CN" altLang="en-US" dirty="0">
                <a:latin typeface="黑体" panose="02010609060101010101" charset="-122"/>
                <a:ea typeface="黑体" panose="02010609060101010101" charset="-122"/>
                <a:sym typeface="Arial" panose="020B0604020202020204" pitchFamily="34" charset="0"/>
              </a:rPr>
              <a:t>号字）</a:t>
            </a:r>
            <a:endParaRPr lang="zh-CN" altLang="zh-CN" dirty="0"/>
          </a:p>
          <a:p>
            <a:r>
              <a:rPr lang="zh-CN" altLang="zh-CN" sz="2800" dirty="0">
                <a:latin typeface="黑体" panose="02010609060101010101" charset="-122"/>
                <a:ea typeface="黑体" panose="02010609060101010101" charset="-122"/>
                <a:sym typeface="Arial" panose="020B0604020202020204" pitchFamily="34" charset="0"/>
              </a:rPr>
              <a:t>1.</a:t>
            </a:r>
            <a:r>
              <a:rPr lang="zh-CN" altLang="zh-CN" sz="2800" dirty="0">
                <a:latin typeface="黑体" panose="02010609060101010101" charset="-122"/>
                <a:ea typeface="黑体" panose="02010609060101010101" charset="-122"/>
                <a:sym typeface="宋体" panose="02010600030101010101" pitchFamily="2" charset="-122"/>
              </a:rPr>
              <a:t>（黑体，</a:t>
            </a:r>
            <a:r>
              <a:rPr lang="en-US" altLang="zh-CN" sz="2800" dirty="0">
                <a:latin typeface="黑体" panose="02010609060101010101" charset="-122"/>
                <a:ea typeface="黑体" panose="02010609060101010101" charset="-122"/>
                <a:sym typeface="宋体" panose="02010600030101010101" pitchFamily="2" charset="-122"/>
              </a:rPr>
              <a:t>28</a:t>
            </a:r>
            <a:r>
              <a:rPr lang="zh-CN" altLang="en-US" sz="2800" dirty="0">
                <a:latin typeface="黑体" panose="02010609060101010101" charset="-122"/>
                <a:ea typeface="黑体" panose="02010609060101010101" charset="-122"/>
                <a:sym typeface="宋体" panose="02010600030101010101" pitchFamily="2" charset="-122"/>
              </a:rPr>
              <a:t>号字）【</a:t>
            </a:r>
            <a:r>
              <a:rPr lang="zh-CN" altLang="zh-CN" sz="2800" dirty="0">
                <a:latin typeface="黑体" panose="02010609060101010101" charset="-122"/>
                <a:ea typeface="黑体" panose="02010609060101010101" charset="-122"/>
                <a:sym typeface="Arial" panose="020B0604020202020204" pitchFamily="34" charset="0"/>
              </a:rPr>
              <a:t>数字后用“.”，不用“、”】</a:t>
            </a:r>
            <a:endParaRPr lang="zh-CN" altLang="zh-CN" dirty="0"/>
          </a:p>
          <a:p>
            <a:r>
              <a:rPr lang="zh-CN" altLang="zh-CN" sz="2800" dirty="0">
                <a:latin typeface="黑体" panose="02010609060101010101" charset="-122"/>
                <a:ea typeface="黑体" panose="02010609060101010101" charset="-122"/>
                <a:sym typeface="Arial" panose="020B0604020202020204" pitchFamily="34" charset="0"/>
              </a:rPr>
              <a:t>（1）</a:t>
            </a:r>
            <a:r>
              <a:rPr lang="zh-CN" altLang="zh-CN" sz="2800" dirty="0">
                <a:latin typeface="黑体" panose="02010609060101010101" charset="-122"/>
                <a:ea typeface="黑体" panose="02010609060101010101" charset="-122"/>
                <a:sym typeface="宋体" panose="02010600030101010101" pitchFamily="2" charset="-122"/>
              </a:rPr>
              <a:t>（黑体，</a:t>
            </a:r>
            <a:r>
              <a:rPr lang="en-US" altLang="zh-CN" sz="2800" dirty="0">
                <a:latin typeface="黑体" panose="02010609060101010101" charset="-122"/>
                <a:ea typeface="黑体" panose="02010609060101010101" charset="-122"/>
                <a:sym typeface="宋体" panose="02010600030101010101" pitchFamily="2" charset="-122"/>
              </a:rPr>
              <a:t>28</a:t>
            </a:r>
            <a:r>
              <a:rPr lang="zh-CN" altLang="en-US" sz="2800" dirty="0">
                <a:latin typeface="黑体" panose="02010609060101010101" charset="-122"/>
                <a:ea typeface="黑体" panose="02010609060101010101" charset="-122"/>
                <a:sym typeface="宋体" panose="02010600030101010101" pitchFamily="2" charset="-122"/>
              </a:rPr>
              <a:t>号字）</a:t>
            </a:r>
            <a:endParaRPr lang="zh-CN" altLang="zh-CN" dirty="0"/>
          </a:p>
          <a:p>
            <a:r>
              <a:rPr lang="zh-CN" altLang="zh-CN" sz="2400" dirty="0">
                <a:latin typeface="黑体" panose="02010609060101010101" charset="-122"/>
                <a:ea typeface="黑体" panose="02010609060101010101" charset="-122"/>
                <a:sym typeface="Arial" panose="020B0604020202020204" pitchFamily="34" charset="0"/>
              </a:rPr>
              <a:t>①</a:t>
            </a:r>
            <a:r>
              <a:rPr lang="zh-CN" altLang="zh-CN" sz="2400" dirty="0">
                <a:latin typeface="黑体" panose="02010609060101010101" charset="-122"/>
                <a:ea typeface="黑体" panose="02010609060101010101" charset="-122"/>
                <a:sym typeface="宋体" panose="02010600030101010101" pitchFamily="2" charset="-122"/>
              </a:rPr>
              <a:t>（黑体，</a:t>
            </a:r>
            <a:r>
              <a:rPr lang="en-US" altLang="zh-CN" sz="2400" dirty="0">
                <a:latin typeface="黑体" panose="02010609060101010101" charset="-122"/>
                <a:ea typeface="黑体" panose="02010609060101010101" charset="-122"/>
                <a:sym typeface="宋体" panose="02010600030101010101" pitchFamily="2" charset="-122"/>
              </a:rPr>
              <a:t>24</a:t>
            </a:r>
            <a:r>
              <a:rPr lang="zh-CN" altLang="en-US" sz="2400" dirty="0">
                <a:latin typeface="黑体" panose="02010609060101010101" charset="-122"/>
                <a:ea typeface="黑体" panose="02010609060101010101" charset="-122"/>
                <a:sym typeface="宋体" panose="02010600030101010101" pitchFamily="2" charset="-122"/>
              </a:rPr>
              <a:t>号字）</a:t>
            </a:r>
            <a:endParaRPr lang="zh-CN" altLang="zh-CN" sz="2400" dirty="0"/>
          </a:p>
          <a:p>
            <a:pPr>
              <a:buNone/>
            </a:pPr>
            <a:r>
              <a:rPr lang="zh-CN" altLang="zh-CN" sz="2000" dirty="0">
                <a:latin typeface="黑体" panose="02010609060101010101" charset="-122"/>
                <a:ea typeface="黑体" panose="02010609060101010101" charset="-122"/>
              </a:rPr>
              <a:t>注：以上字号大小仅供参考，非硬性要求，遵循字号在</a:t>
            </a:r>
            <a:r>
              <a:rPr lang="en-US" altLang="zh-CN" sz="2000" dirty="0">
                <a:latin typeface="黑体" panose="02010609060101010101" charset="-122"/>
                <a:ea typeface="黑体" panose="02010609060101010101" charset="-122"/>
              </a:rPr>
              <a:t>24-48</a:t>
            </a:r>
            <a:r>
              <a:rPr lang="zh-CN" altLang="en-US" sz="2000" dirty="0">
                <a:latin typeface="黑体" panose="02010609060101010101" charset="-122"/>
                <a:ea typeface="黑体" panose="02010609060101010101" charset="-122"/>
              </a:rPr>
              <a:t>的原则、</a:t>
            </a:r>
            <a:r>
              <a:rPr lang="zh-CN" altLang="zh-CN" sz="2000" dirty="0">
                <a:latin typeface="黑体" panose="02010609060101010101" charset="-122"/>
                <a:ea typeface="黑体" panose="02010609060101010101" charset="-122"/>
                <a:sym typeface="Arial" panose="020B0604020202020204" pitchFamily="34" charset="0"/>
              </a:rPr>
              <a:t>排版美观大方</a:t>
            </a:r>
            <a:r>
              <a:rPr lang="zh-CN" altLang="en-US" sz="2000" dirty="0">
                <a:latin typeface="黑体" panose="02010609060101010101" charset="-122"/>
                <a:ea typeface="黑体" panose="02010609060101010101" charset="-122"/>
              </a:rPr>
              <a:t>即可。</a:t>
            </a:r>
            <a:endParaRPr lang="zh-CN" altLang="zh-CN" dirty="0"/>
          </a:p>
        </p:txBody>
      </p:sp>
      <p:pic>
        <p:nvPicPr>
          <p:cNvPr id="4" name="图片 3" descr="logo2"/>
          <p:cNvPicPr>
            <a:picLocks noChangeAspect="1"/>
          </p:cNvPicPr>
          <p:nvPr/>
        </p:nvPicPr>
        <p:blipFill>
          <a:blip r:embed="rId2" cstate="print"/>
          <a:stretch>
            <a:fillRect/>
          </a:stretch>
        </p:blipFill>
        <p:spPr>
          <a:xfrm>
            <a:off x="191135" y="116205"/>
            <a:ext cx="1501140" cy="397510"/>
          </a:xfrm>
          <a:prstGeom prst="rect">
            <a:avLst/>
          </a:prstGeom>
        </p:spPr>
      </p:pic>
      <p:pic>
        <p:nvPicPr>
          <p:cNvPr id="5" name="图片 4" descr="abf26f314e9817d4f19fa34975c4525"/>
          <p:cNvPicPr>
            <a:picLocks noChangeAspect="1"/>
          </p:cNvPicPr>
          <p:nvPr/>
        </p:nvPicPr>
        <p:blipFill>
          <a:blip r:embed="rId3" cstate="print"/>
          <a:stretch>
            <a:fillRect/>
          </a:stretch>
        </p:blipFill>
        <p:spPr>
          <a:xfrm>
            <a:off x="10056440" y="6342024"/>
            <a:ext cx="1626870" cy="424815"/>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3"/>
          <p:cNvSpPr>
            <a:spLocks noChangeArrowheads="1"/>
          </p:cNvSpPr>
          <p:nvPr/>
        </p:nvSpPr>
        <p:spPr bwMode="auto">
          <a:xfrm>
            <a:off x="4367808" y="1470780"/>
            <a:ext cx="4276725"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800">
                <a:solidFill>
                  <a:schemeClr val="tx1"/>
                </a:solidFill>
                <a:latin typeface="Arial" panose="020B0604020202020204" pitchFamily="34" charset="0"/>
                <a:ea typeface="黑体" panose="02010609060101010101" charset="-122"/>
              </a:defRPr>
            </a:lvl1pPr>
            <a:lvl2pPr marL="742950" indent="-285750">
              <a:spcBef>
                <a:spcPct val="20000"/>
              </a:spcBef>
              <a:buChar char="–"/>
              <a:defRPr sz="2400">
                <a:solidFill>
                  <a:schemeClr val="tx1"/>
                </a:solidFill>
                <a:latin typeface="Arial" panose="020B0604020202020204" pitchFamily="34" charset="0"/>
                <a:ea typeface="黑体" panose="02010609060101010101" charset="-122"/>
              </a:defRPr>
            </a:lvl2pPr>
            <a:lvl3pPr marL="1143000" indent="-228600">
              <a:spcBef>
                <a:spcPct val="20000"/>
              </a:spcBef>
              <a:buChar char="•"/>
              <a:defRPr sz="2000">
                <a:solidFill>
                  <a:schemeClr val="tx1"/>
                </a:solidFill>
                <a:latin typeface="Arial" panose="020B0604020202020204" pitchFamily="34" charset="0"/>
                <a:ea typeface="黑体" panose="02010609060101010101" charset="-122"/>
              </a:defRPr>
            </a:lvl3pPr>
            <a:lvl4pPr marL="1600200" indent="-228600">
              <a:spcBef>
                <a:spcPct val="20000"/>
              </a:spcBef>
              <a:buChar char="–"/>
              <a:defRPr sz="2000">
                <a:solidFill>
                  <a:schemeClr val="tx1"/>
                </a:solidFill>
                <a:latin typeface="Arial" panose="020B0604020202020204" pitchFamily="34" charset="0"/>
                <a:ea typeface="黑体" panose="02010609060101010101" charset="-122"/>
              </a:defRPr>
            </a:lvl4pPr>
            <a:lvl5pPr marL="2057400" indent="-228600">
              <a:spcBef>
                <a:spcPct val="20000"/>
              </a:spcBef>
              <a:buChar char="»"/>
              <a:defRPr sz="2000">
                <a:solidFill>
                  <a:schemeClr val="tx1"/>
                </a:solidFill>
                <a:latin typeface="Arial" panose="020B0604020202020204" pitchFamily="34" charset="0"/>
                <a:ea typeface="黑体" panose="02010609060101010101"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charset="-122"/>
              </a:defRPr>
            </a:lvl9pPr>
          </a:lstStyle>
          <a:p>
            <a:pPr>
              <a:lnSpc>
                <a:spcPct val="120000"/>
              </a:lnSpc>
              <a:spcBef>
                <a:spcPct val="0"/>
              </a:spcBef>
              <a:buFontTx/>
              <a:buNone/>
            </a:pPr>
            <a:r>
              <a:rPr lang="zh-CN" altLang="zh-CN" sz="6000" dirty="0">
                <a:solidFill>
                  <a:srgbClr val="FF3300"/>
                </a:solidFill>
                <a:latin typeface="黑体" panose="02010609060101010101" charset="-122"/>
              </a:rPr>
              <a:t>谢谢</a:t>
            </a:r>
            <a:r>
              <a:rPr lang="zh-CN" altLang="en-US" sz="6000" dirty="0">
                <a:solidFill>
                  <a:srgbClr val="FF3300"/>
                </a:solidFill>
                <a:latin typeface="黑体" panose="02010609060101010101" charset="-122"/>
              </a:rPr>
              <a:t>观看！</a:t>
            </a:r>
            <a:endParaRPr lang="en-US" altLang="zh-CN" sz="6000" dirty="0">
              <a:solidFill>
                <a:srgbClr val="FF3300"/>
              </a:solidFill>
              <a:latin typeface="黑体" panose="02010609060101010101"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标题 3"/>
          <p:cNvSpPr>
            <a:spLocks noGrp="1"/>
          </p:cNvSpPr>
          <p:nvPr>
            <p:ph type="title" idx="4294967295"/>
          </p:nvPr>
        </p:nvSpPr>
        <p:spPr>
          <a:xfrm>
            <a:off x="623570" y="404178"/>
            <a:ext cx="10972800" cy="1143000"/>
          </a:xfrm>
        </p:spPr>
        <p:txBody>
          <a:bodyPr lIns="91440" tIns="45720" rIns="91440" bIns="45720" anchor="ctr" anchorCtr="0"/>
          <a:lstStyle/>
          <a:p>
            <a:r>
              <a:rPr lang="en-US" altLang="zh-CN" sz="3600" dirty="0">
                <a:latin typeface="黑体" panose="02010609060101010101" charset="-122"/>
                <a:ea typeface="黑体" panose="02010609060101010101" charset="-122"/>
                <a:sym typeface="宋体" panose="02010600030101010101" pitchFamily="2" charset="-122"/>
              </a:rPr>
              <a:t>PPT</a:t>
            </a:r>
            <a:r>
              <a:rPr lang="zh-CN" altLang="zh-CN" sz="3600" dirty="0">
                <a:latin typeface="黑体" panose="02010609060101010101" charset="-122"/>
                <a:ea typeface="黑体" panose="02010609060101010101" charset="-122"/>
                <a:sym typeface="宋体" panose="02010600030101010101" pitchFamily="2" charset="-122"/>
              </a:rPr>
              <a:t>内页规范（请按如下层级顺序及格式罗列）</a:t>
            </a:r>
            <a:endParaRPr lang="zh-CN" altLang="zh-CN" dirty="0"/>
          </a:p>
        </p:txBody>
      </p:sp>
      <p:sp>
        <p:nvSpPr>
          <p:cNvPr id="33794" name="内容占位符 4"/>
          <p:cNvSpPr>
            <a:spLocks noGrp="1"/>
          </p:cNvSpPr>
          <p:nvPr>
            <p:ph idx="4294967295"/>
          </p:nvPr>
        </p:nvSpPr>
        <p:spPr>
          <a:xfrm>
            <a:off x="609600" y="1589049"/>
            <a:ext cx="10972800" cy="4752975"/>
          </a:xfrm>
        </p:spPr>
        <p:txBody>
          <a:bodyPr lIns="91440" tIns="45720" rIns="91440" bIns="45720" anchor="t" anchorCtr="0"/>
          <a:lstStyle/>
          <a:p>
            <a:r>
              <a:rPr lang="zh-CN" altLang="zh-CN" sz="4800" dirty="0">
                <a:latin typeface="黑体" panose="02010609060101010101" charset="-122"/>
                <a:ea typeface="黑体" panose="02010609060101010101" charset="-122"/>
                <a:sym typeface="Arial" panose="020B0604020202020204" pitchFamily="34" charset="0"/>
              </a:rPr>
              <a:t>基础知识、典型案例、小结等子幻灯片大标题（黑体，</a:t>
            </a:r>
            <a:r>
              <a:rPr lang="en-US" altLang="zh-CN" sz="4800" dirty="0">
                <a:latin typeface="黑体" panose="02010609060101010101" charset="-122"/>
                <a:ea typeface="黑体" panose="02010609060101010101" charset="-122"/>
                <a:sym typeface="Arial" panose="020B0604020202020204" pitchFamily="34" charset="0"/>
              </a:rPr>
              <a:t>48</a:t>
            </a:r>
            <a:r>
              <a:rPr lang="zh-CN" altLang="en-US" sz="4800" dirty="0">
                <a:latin typeface="黑体" panose="02010609060101010101" charset="-122"/>
                <a:ea typeface="黑体" panose="02010609060101010101" charset="-122"/>
                <a:sym typeface="Arial" panose="020B0604020202020204" pitchFamily="34" charset="0"/>
              </a:rPr>
              <a:t>号字，居中）</a:t>
            </a:r>
            <a:endParaRPr lang="zh-CN" altLang="zh-CN" dirty="0"/>
          </a:p>
          <a:p>
            <a:r>
              <a:rPr lang="zh-CN" altLang="zh-CN" sz="3600" dirty="0">
                <a:latin typeface="黑体" panose="02010609060101010101" charset="-122"/>
                <a:ea typeface="黑体" panose="02010609060101010101" charset="-122"/>
                <a:sym typeface="Arial" panose="020B0604020202020204" pitchFamily="34" charset="0"/>
              </a:rPr>
              <a:t>一、</a:t>
            </a:r>
            <a:r>
              <a:rPr lang="zh-CN" altLang="zh-CN" sz="3600" dirty="0">
                <a:latin typeface="黑体" panose="02010609060101010101" charset="-122"/>
                <a:ea typeface="黑体" panose="02010609060101010101" charset="-122"/>
                <a:sym typeface="宋体" panose="02010600030101010101" pitchFamily="2" charset="-122"/>
              </a:rPr>
              <a:t>（黑体，</a:t>
            </a:r>
            <a:r>
              <a:rPr lang="en-US" altLang="zh-CN" sz="3600" dirty="0">
                <a:latin typeface="黑体" panose="02010609060101010101" charset="-122"/>
                <a:ea typeface="黑体" panose="02010609060101010101" charset="-122"/>
                <a:sym typeface="宋体" panose="02010600030101010101" pitchFamily="2" charset="-122"/>
              </a:rPr>
              <a:t>36</a:t>
            </a:r>
            <a:r>
              <a:rPr lang="zh-CN" altLang="en-US" sz="3600" dirty="0">
                <a:latin typeface="黑体" panose="02010609060101010101" charset="-122"/>
                <a:ea typeface="黑体" panose="02010609060101010101" charset="-122"/>
                <a:sym typeface="宋体" panose="02010600030101010101" pitchFamily="2" charset="-122"/>
              </a:rPr>
              <a:t>号字）</a:t>
            </a:r>
            <a:endParaRPr lang="zh-CN" altLang="zh-CN" sz="3600" dirty="0"/>
          </a:p>
          <a:p>
            <a:r>
              <a:rPr lang="zh-CN" altLang="zh-CN" dirty="0">
                <a:latin typeface="黑体" panose="02010609060101010101" charset="-122"/>
                <a:ea typeface="黑体" panose="02010609060101010101" charset="-122"/>
                <a:sym typeface="Arial" panose="020B0604020202020204" pitchFamily="34" charset="0"/>
              </a:rPr>
              <a:t>（一）（黑体，</a:t>
            </a:r>
            <a:r>
              <a:rPr lang="en-US" altLang="zh-CN" dirty="0">
                <a:latin typeface="黑体" panose="02010609060101010101" charset="-122"/>
                <a:ea typeface="黑体" panose="02010609060101010101" charset="-122"/>
                <a:sym typeface="Arial" panose="020B0604020202020204" pitchFamily="34" charset="0"/>
              </a:rPr>
              <a:t>32</a:t>
            </a:r>
            <a:r>
              <a:rPr lang="zh-CN" altLang="en-US" dirty="0">
                <a:latin typeface="黑体" panose="02010609060101010101" charset="-122"/>
                <a:ea typeface="黑体" panose="02010609060101010101" charset="-122"/>
                <a:sym typeface="Arial" panose="020B0604020202020204" pitchFamily="34" charset="0"/>
              </a:rPr>
              <a:t>号字）</a:t>
            </a:r>
            <a:endParaRPr lang="zh-CN" altLang="zh-CN" dirty="0"/>
          </a:p>
          <a:p>
            <a:r>
              <a:rPr lang="zh-CN" altLang="zh-CN" sz="2800" dirty="0">
                <a:latin typeface="黑体" panose="02010609060101010101" charset="-122"/>
                <a:ea typeface="黑体" panose="02010609060101010101" charset="-122"/>
                <a:sym typeface="Arial" panose="020B0604020202020204" pitchFamily="34" charset="0"/>
              </a:rPr>
              <a:t>1.</a:t>
            </a:r>
            <a:r>
              <a:rPr lang="zh-CN" altLang="zh-CN" sz="2800" dirty="0">
                <a:latin typeface="黑体" panose="02010609060101010101" charset="-122"/>
                <a:ea typeface="黑体" panose="02010609060101010101" charset="-122"/>
                <a:sym typeface="宋体" panose="02010600030101010101" pitchFamily="2" charset="-122"/>
              </a:rPr>
              <a:t>（黑体，</a:t>
            </a:r>
            <a:r>
              <a:rPr lang="en-US" altLang="zh-CN" sz="2800" dirty="0">
                <a:latin typeface="黑体" panose="02010609060101010101" charset="-122"/>
                <a:ea typeface="黑体" panose="02010609060101010101" charset="-122"/>
                <a:sym typeface="宋体" panose="02010600030101010101" pitchFamily="2" charset="-122"/>
              </a:rPr>
              <a:t>28</a:t>
            </a:r>
            <a:r>
              <a:rPr lang="zh-CN" altLang="en-US" sz="2800" dirty="0">
                <a:latin typeface="黑体" panose="02010609060101010101" charset="-122"/>
                <a:ea typeface="黑体" panose="02010609060101010101" charset="-122"/>
                <a:sym typeface="宋体" panose="02010600030101010101" pitchFamily="2" charset="-122"/>
              </a:rPr>
              <a:t>号字）【</a:t>
            </a:r>
            <a:r>
              <a:rPr lang="zh-CN" altLang="zh-CN" sz="2800" dirty="0">
                <a:latin typeface="黑体" panose="02010609060101010101" charset="-122"/>
                <a:ea typeface="黑体" panose="02010609060101010101" charset="-122"/>
                <a:sym typeface="Arial" panose="020B0604020202020204" pitchFamily="34" charset="0"/>
              </a:rPr>
              <a:t>数字后用“.”，不用“、”】</a:t>
            </a:r>
            <a:endParaRPr lang="zh-CN" altLang="zh-CN" dirty="0"/>
          </a:p>
          <a:p>
            <a:r>
              <a:rPr lang="zh-CN" altLang="zh-CN" sz="2800" dirty="0">
                <a:latin typeface="黑体" panose="02010609060101010101" charset="-122"/>
                <a:ea typeface="黑体" panose="02010609060101010101" charset="-122"/>
                <a:sym typeface="Arial" panose="020B0604020202020204" pitchFamily="34" charset="0"/>
              </a:rPr>
              <a:t>（1）</a:t>
            </a:r>
            <a:r>
              <a:rPr lang="zh-CN" altLang="zh-CN" sz="2800" dirty="0">
                <a:latin typeface="黑体" panose="02010609060101010101" charset="-122"/>
                <a:ea typeface="黑体" panose="02010609060101010101" charset="-122"/>
                <a:sym typeface="宋体" panose="02010600030101010101" pitchFamily="2" charset="-122"/>
              </a:rPr>
              <a:t>（黑体，</a:t>
            </a:r>
            <a:r>
              <a:rPr lang="en-US" altLang="zh-CN" sz="2800" dirty="0">
                <a:latin typeface="黑体" panose="02010609060101010101" charset="-122"/>
                <a:ea typeface="黑体" panose="02010609060101010101" charset="-122"/>
                <a:sym typeface="宋体" panose="02010600030101010101" pitchFamily="2" charset="-122"/>
              </a:rPr>
              <a:t>28</a:t>
            </a:r>
            <a:r>
              <a:rPr lang="zh-CN" altLang="en-US" sz="2800" dirty="0">
                <a:latin typeface="黑体" panose="02010609060101010101" charset="-122"/>
                <a:ea typeface="黑体" panose="02010609060101010101" charset="-122"/>
                <a:sym typeface="宋体" panose="02010600030101010101" pitchFamily="2" charset="-122"/>
              </a:rPr>
              <a:t>号字）</a:t>
            </a:r>
            <a:endParaRPr lang="zh-CN" altLang="zh-CN" dirty="0"/>
          </a:p>
          <a:p>
            <a:r>
              <a:rPr lang="zh-CN" altLang="zh-CN" sz="2400" dirty="0">
                <a:latin typeface="黑体" panose="02010609060101010101" charset="-122"/>
                <a:ea typeface="黑体" panose="02010609060101010101" charset="-122"/>
                <a:sym typeface="Arial" panose="020B0604020202020204" pitchFamily="34" charset="0"/>
              </a:rPr>
              <a:t>①</a:t>
            </a:r>
            <a:r>
              <a:rPr lang="zh-CN" altLang="zh-CN" sz="2400" dirty="0">
                <a:latin typeface="黑体" panose="02010609060101010101" charset="-122"/>
                <a:ea typeface="黑体" panose="02010609060101010101" charset="-122"/>
                <a:sym typeface="宋体" panose="02010600030101010101" pitchFamily="2" charset="-122"/>
              </a:rPr>
              <a:t>（黑体，</a:t>
            </a:r>
            <a:r>
              <a:rPr lang="en-US" altLang="zh-CN" sz="2400" dirty="0">
                <a:latin typeface="黑体" panose="02010609060101010101" charset="-122"/>
                <a:ea typeface="黑体" panose="02010609060101010101" charset="-122"/>
                <a:sym typeface="宋体" panose="02010600030101010101" pitchFamily="2" charset="-122"/>
              </a:rPr>
              <a:t>24</a:t>
            </a:r>
            <a:r>
              <a:rPr lang="zh-CN" altLang="en-US" sz="2400" dirty="0">
                <a:latin typeface="黑体" panose="02010609060101010101" charset="-122"/>
                <a:ea typeface="黑体" panose="02010609060101010101" charset="-122"/>
                <a:sym typeface="宋体" panose="02010600030101010101" pitchFamily="2" charset="-122"/>
              </a:rPr>
              <a:t>号字）</a:t>
            </a:r>
            <a:endParaRPr lang="zh-CN" altLang="zh-CN" sz="2400" dirty="0"/>
          </a:p>
          <a:p>
            <a:pPr>
              <a:buNone/>
            </a:pPr>
            <a:r>
              <a:rPr lang="zh-CN" altLang="zh-CN" sz="2000" dirty="0">
                <a:latin typeface="黑体" panose="02010609060101010101" charset="-122"/>
                <a:ea typeface="黑体" panose="02010609060101010101" charset="-122"/>
              </a:rPr>
              <a:t>注：以上字号大小仅供参考，非硬性要求，遵循字号在</a:t>
            </a:r>
            <a:r>
              <a:rPr lang="en-US" altLang="zh-CN" sz="2000" dirty="0">
                <a:latin typeface="黑体" panose="02010609060101010101" charset="-122"/>
                <a:ea typeface="黑体" panose="02010609060101010101" charset="-122"/>
              </a:rPr>
              <a:t>24-48</a:t>
            </a:r>
            <a:r>
              <a:rPr lang="zh-CN" altLang="en-US" sz="2000" dirty="0">
                <a:latin typeface="黑体" panose="02010609060101010101" charset="-122"/>
                <a:ea typeface="黑体" panose="02010609060101010101" charset="-122"/>
              </a:rPr>
              <a:t>的原则、</a:t>
            </a:r>
            <a:r>
              <a:rPr lang="zh-CN" altLang="zh-CN" sz="2000" dirty="0">
                <a:latin typeface="黑体" panose="02010609060101010101" charset="-122"/>
                <a:ea typeface="黑体" panose="02010609060101010101" charset="-122"/>
                <a:sym typeface="Arial" panose="020B0604020202020204" pitchFamily="34" charset="0"/>
              </a:rPr>
              <a:t>排版美观大方</a:t>
            </a:r>
            <a:r>
              <a:rPr lang="zh-CN" altLang="en-US" sz="2000" dirty="0">
                <a:latin typeface="黑体" panose="02010609060101010101" charset="-122"/>
                <a:ea typeface="黑体" panose="02010609060101010101" charset="-122"/>
              </a:rPr>
              <a:t>即可。</a:t>
            </a:r>
            <a:endParaRPr lang="zh-CN" altLang="zh-CN" dirty="0"/>
          </a:p>
        </p:txBody>
      </p:sp>
      <p:pic>
        <p:nvPicPr>
          <p:cNvPr id="4" name="图片 3" descr="logo2"/>
          <p:cNvPicPr>
            <a:picLocks noChangeAspect="1"/>
          </p:cNvPicPr>
          <p:nvPr/>
        </p:nvPicPr>
        <p:blipFill>
          <a:blip r:embed="rId3" cstate="print"/>
          <a:stretch>
            <a:fillRect/>
          </a:stretch>
        </p:blipFill>
        <p:spPr>
          <a:xfrm>
            <a:off x="191135" y="116205"/>
            <a:ext cx="1501140" cy="397510"/>
          </a:xfrm>
          <a:prstGeom prst="rect">
            <a:avLst/>
          </a:prstGeom>
        </p:spPr>
      </p:pic>
      <p:pic>
        <p:nvPicPr>
          <p:cNvPr id="5" name="图片 4" descr="abf26f314e9817d4f19fa34975c4525"/>
          <p:cNvPicPr>
            <a:picLocks noChangeAspect="1"/>
          </p:cNvPicPr>
          <p:nvPr/>
        </p:nvPicPr>
        <p:blipFill>
          <a:blip r:embed="rId4" cstate="print"/>
          <a:stretch>
            <a:fillRect/>
          </a:stretch>
        </p:blipFill>
        <p:spPr>
          <a:xfrm>
            <a:off x="10056440" y="6342024"/>
            <a:ext cx="1626870" cy="424815"/>
          </a:xfrm>
          <a:prstGeom prst="rect">
            <a:avLst/>
          </a:prstGeom>
        </p:spPr>
      </p:pic>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276" y="0"/>
            <a:ext cx="12242276" cy="6858000"/>
          </a:xfrm>
          <a:prstGeom prst="rect">
            <a:avLst/>
          </a:prstGeom>
        </p:spPr>
      </p:pic>
      <p:sp>
        <p:nvSpPr>
          <p:cNvPr id="10" name="文本框 9"/>
          <p:cNvSpPr txBox="1"/>
          <p:nvPr/>
        </p:nvSpPr>
        <p:spPr>
          <a:xfrm>
            <a:off x="3359785" y="260350"/>
            <a:ext cx="8781415" cy="1124585"/>
          </a:xfrm>
          <a:prstGeom prst="rect">
            <a:avLst/>
          </a:prstGeom>
          <a:noFill/>
        </p:spPr>
        <p:txBody>
          <a:bodyPr wrap="square">
            <a:spAutoFit/>
          </a:bodyPr>
          <a:lstStyle/>
          <a:p>
            <a:pPr eaLnBrk="1" hangingPunct="1">
              <a:lnSpc>
                <a:spcPct val="120000"/>
              </a:lnSpc>
              <a:spcBef>
                <a:spcPct val="0"/>
              </a:spcBef>
              <a:buFontTx/>
              <a:buNone/>
            </a:pPr>
            <a:r>
              <a:rPr lang="zh-CN" altLang="en-US" sz="2800" b="1" dirty="0">
                <a:solidFill>
                  <a:schemeClr val="tx1"/>
                </a:solidFill>
                <a:latin typeface="黑体" panose="02010609060101010101" charset="-122"/>
                <a:ea typeface="黑体" panose="02010609060101010101" charset="-122"/>
              </a:rPr>
              <a:t>高二</a:t>
            </a:r>
            <a:r>
              <a:rPr lang="en-US" altLang="zh-CN" sz="2800" b="1" dirty="0">
                <a:solidFill>
                  <a:schemeClr val="tx1"/>
                </a:solidFill>
                <a:latin typeface="黑体" panose="02010609060101010101" charset="-122"/>
                <a:ea typeface="黑体" panose="02010609060101010101" charset="-122"/>
              </a:rPr>
              <a:t>—</a:t>
            </a:r>
            <a:r>
              <a:rPr lang="zh-CN" altLang="en-US" sz="2800" b="1" dirty="0">
                <a:solidFill>
                  <a:schemeClr val="tx1"/>
                </a:solidFill>
                <a:latin typeface="黑体" panose="02010609060101010101" charset="-122"/>
                <a:ea typeface="黑体" panose="02010609060101010101" charset="-122"/>
              </a:rPr>
              <a:t>统编版</a:t>
            </a:r>
            <a:r>
              <a:rPr lang="en-US" altLang="zh-CN" sz="2800" b="1" dirty="0">
                <a:solidFill>
                  <a:schemeClr val="tx1"/>
                </a:solidFill>
                <a:latin typeface="黑体" panose="02010609060101010101" charset="-122"/>
                <a:ea typeface="黑体" panose="02010609060101010101" charset="-122"/>
              </a:rPr>
              <a:t>—</a:t>
            </a:r>
            <a:r>
              <a:rPr lang="zh-CN" altLang="en-US" sz="2800" b="1" dirty="0">
                <a:solidFill>
                  <a:schemeClr val="tx1"/>
                </a:solidFill>
                <a:latin typeface="黑体" panose="02010609060101010101" charset="-122"/>
                <a:ea typeface="黑体" panose="02010609060101010101" charset="-122"/>
              </a:rPr>
              <a:t>语文选择性必修中册</a:t>
            </a:r>
            <a:r>
              <a:rPr lang="en-US" altLang="zh-CN" sz="2800" b="1" dirty="0">
                <a:solidFill>
                  <a:schemeClr val="tx1"/>
                </a:solidFill>
                <a:latin typeface="黑体" panose="02010609060101010101" charset="-122"/>
                <a:ea typeface="黑体" panose="02010609060101010101" charset="-122"/>
              </a:rPr>
              <a:t>—</a:t>
            </a:r>
            <a:r>
              <a:rPr lang="zh-CN" altLang="en-US" sz="2800" b="1" dirty="0">
                <a:solidFill>
                  <a:schemeClr val="tx1"/>
                </a:solidFill>
                <a:latin typeface="黑体" panose="02010609060101010101" charset="-122"/>
                <a:ea typeface="黑体" panose="02010609060101010101" charset="-122"/>
              </a:rPr>
              <a:t>第一单元第</a:t>
            </a:r>
            <a:r>
              <a:rPr lang="en-US" altLang="zh-CN" sz="2800" b="1" dirty="0">
                <a:solidFill>
                  <a:schemeClr val="tx1"/>
                </a:solidFill>
                <a:latin typeface="黑体" panose="02010609060101010101" charset="-122"/>
                <a:ea typeface="黑体" panose="02010609060101010101" charset="-122"/>
              </a:rPr>
              <a:t>3</a:t>
            </a:r>
            <a:r>
              <a:rPr lang="zh-CN" altLang="en-US" sz="2800" b="1" dirty="0">
                <a:solidFill>
                  <a:schemeClr val="tx1"/>
                </a:solidFill>
                <a:latin typeface="黑体" panose="02010609060101010101" charset="-122"/>
                <a:ea typeface="黑体" panose="02010609060101010101" charset="-122"/>
              </a:rPr>
              <a:t>课</a:t>
            </a:r>
            <a:endParaRPr lang="en-US" altLang="zh-CN" sz="2800" b="1" dirty="0">
              <a:solidFill>
                <a:schemeClr val="tx1"/>
              </a:solidFill>
              <a:latin typeface="黑体" panose="02010609060101010101" charset="-122"/>
              <a:ea typeface="黑体" panose="02010609060101010101" charset="-122"/>
            </a:endParaRPr>
          </a:p>
          <a:p>
            <a:pPr algn="r" eaLnBrk="1" hangingPunct="1">
              <a:lnSpc>
                <a:spcPct val="120000"/>
              </a:lnSpc>
              <a:spcBef>
                <a:spcPct val="0"/>
              </a:spcBef>
              <a:buFontTx/>
              <a:buNone/>
            </a:pPr>
            <a:r>
              <a:rPr lang="zh-CN" altLang="en-US" sz="2800" dirty="0">
                <a:solidFill>
                  <a:srgbClr val="660066"/>
                </a:solidFill>
                <a:latin typeface="黑体" panose="02010609060101010101" charset="-122"/>
                <a:ea typeface="黑体" panose="02010609060101010101" charset="-122"/>
                <a:sym typeface="+mn-ea"/>
              </a:rPr>
              <a:t>    </a:t>
            </a:r>
            <a:endParaRPr lang="zh-CN" altLang="en-US" sz="2800" dirty="0">
              <a:solidFill>
                <a:srgbClr val="660066"/>
              </a:solidFill>
              <a:latin typeface="黑体" panose="02010609060101010101" charset="-122"/>
              <a:ea typeface="黑体" panose="02010609060101010101" charset="-122"/>
            </a:endParaRPr>
          </a:p>
        </p:txBody>
      </p:sp>
      <p:sp>
        <p:nvSpPr>
          <p:cNvPr id="12" name="文本框 11"/>
          <p:cNvSpPr txBox="1"/>
          <p:nvPr/>
        </p:nvSpPr>
        <p:spPr>
          <a:xfrm>
            <a:off x="3431704" y="3289867"/>
            <a:ext cx="6386782" cy="607695"/>
          </a:xfrm>
          <a:prstGeom prst="rect">
            <a:avLst/>
          </a:prstGeom>
          <a:noFill/>
        </p:spPr>
        <p:txBody>
          <a:bodyPr wrap="square">
            <a:spAutoFit/>
          </a:bodyPr>
          <a:lstStyle/>
          <a:p>
            <a:pPr>
              <a:lnSpc>
                <a:spcPct val="120000"/>
              </a:lnSpc>
              <a:spcBef>
                <a:spcPct val="0"/>
              </a:spcBef>
              <a:buFontTx/>
              <a:buNone/>
            </a:pPr>
            <a:r>
              <a:rPr lang="zh-CN" altLang="en-US" sz="2800" b="1" dirty="0">
                <a:solidFill>
                  <a:schemeClr val="tx1"/>
                </a:solidFill>
                <a:latin typeface="黑体" panose="02010609060101010101" charset="-122"/>
                <a:ea typeface="黑体" panose="02010609060101010101" charset="-122"/>
              </a:rPr>
              <a:t>广州市第九十七中学  陈继强</a:t>
            </a:r>
            <a:r>
              <a:rPr lang="en-US" altLang="zh-CN" sz="2800" b="1" dirty="0">
                <a:solidFill>
                  <a:schemeClr val="tx1"/>
                </a:solidFill>
                <a:latin typeface="黑体" panose="02010609060101010101" charset="-122"/>
                <a:ea typeface="黑体" panose="02010609060101010101" charset="-122"/>
              </a:rPr>
              <a:t> </a:t>
            </a:r>
            <a:r>
              <a:rPr lang="en-US" altLang="zh-CN" sz="2800" dirty="0">
                <a:solidFill>
                  <a:srgbClr val="660066"/>
                </a:solidFill>
                <a:latin typeface="黑体" panose="02010609060101010101" charset="-122"/>
                <a:ea typeface="黑体" panose="02010609060101010101" charset="-122"/>
              </a:rPr>
              <a:t>        </a:t>
            </a:r>
            <a:endParaRPr lang="zh-CN" altLang="en-US" sz="2800" dirty="0">
              <a:solidFill>
                <a:srgbClr val="660066"/>
              </a:solidFill>
              <a:latin typeface="黑体" panose="02010609060101010101" charset="-122"/>
              <a:ea typeface="黑体" panose="02010609060101010101" charset="-122"/>
            </a:endParaRPr>
          </a:p>
        </p:txBody>
      </p:sp>
      <p:sp>
        <p:nvSpPr>
          <p:cNvPr id="11" name="文本框 10"/>
          <p:cNvSpPr txBox="1"/>
          <p:nvPr/>
        </p:nvSpPr>
        <p:spPr>
          <a:xfrm>
            <a:off x="454327" y="1966124"/>
            <a:ext cx="11233070" cy="1232582"/>
          </a:xfrm>
          <a:prstGeom prst="rect">
            <a:avLst/>
          </a:prstGeom>
          <a:noFill/>
        </p:spPr>
        <p:txBody>
          <a:bodyPr wrap="square">
            <a:spAutoFit/>
          </a:bodyPr>
          <a:lstStyle/>
          <a:p>
            <a:r>
              <a:rPr lang="en-US" altLang="zh-CN" sz="5400" dirty="0">
                <a:solidFill>
                  <a:schemeClr val="tx1"/>
                </a:solidFill>
                <a:latin typeface="华文行楷" panose="02010800040101010101" pitchFamily="2" charset="-122"/>
                <a:ea typeface="华文行楷" panose="02010800040101010101" pitchFamily="2" charset="-122"/>
                <a:sym typeface="+mn-ea"/>
              </a:rPr>
              <a:t>《</a:t>
            </a:r>
            <a:r>
              <a:rPr lang="zh-CN" altLang="en-US" sz="5400" dirty="0">
                <a:solidFill>
                  <a:schemeClr val="tx1"/>
                </a:solidFill>
                <a:latin typeface="华文行楷" panose="02010800040101010101" pitchFamily="2" charset="-122"/>
                <a:ea typeface="华文行楷" panose="02010800040101010101" pitchFamily="2" charset="-122"/>
                <a:sym typeface="+mn-ea"/>
              </a:rPr>
              <a:t>实践是检验真理的唯一标准</a:t>
            </a:r>
            <a:r>
              <a:rPr lang="en-US" altLang="zh-CN" sz="5400" dirty="0">
                <a:solidFill>
                  <a:schemeClr val="tx1"/>
                </a:solidFill>
                <a:latin typeface="华文行楷" panose="02010800040101010101" pitchFamily="2" charset="-122"/>
                <a:ea typeface="华文行楷" panose="02010800040101010101" pitchFamily="2" charset="-122"/>
                <a:sym typeface="+mn-ea"/>
              </a:rPr>
              <a:t>》</a:t>
            </a:r>
            <a:r>
              <a:rPr lang="zh-CN" altLang="en-US" sz="5400" dirty="0">
                <a:solidFill>
                  <a:srgbClr val="C00000"/>
                </a:solidFill>
                <a:latin typeface="华文行楷" panose="02010800040101010101" pitchFamily="2" charset="-122"/>
                <a:ea typeface="华文行楷" panose="02010800040101010101" pitchFamily="2" charset="-122"/>
                <a:sym typeface="+mn-ea"/>
              </a:rPr>
              <a:t>答疑</a:t>
            </a:r>
            <a:endParaRPr lang="zh-CN" altLang="en-US" sz="5400" dirty="0">
              <a:solidFill>
                <a:srgbClr val="C00000"/>
              </a:solidFill>
              <a:latin typeface="黑体" panose="02010609060101010101" charset="-122"/>
              <a:ea typeface="黑体" panose="02010609060101010101" charset="-122"/>
              <a:sym typeface="微软雅黑" panose="020B0503020204020204" pitchFamily="34" charset="-122"/>
            </a:endParaRPr>
          </a:p>
          <a:p>
            <a:pPr algn="ctr">
              <a:lnSpc>
                <a:spcPts val="2000"/>
              </a:lnSpc>
              <a:buNone/>
            </a:pPr>
            <a:r>
              <a:rPr lang="en-US" altLang="zh-CN" sz="5400" dirty="0">
                <a:solidFill>
                  <a:srgbClr val="660066"/>
                </a:solidFill>
                <a:latin typeface="黑体" panose="02010609060101010101" charset="-122"/>
                <a:ea typeface="黑体" panose="02010609060101010101" charset="-122"/>
              </a:rPr>
              <a:t>      </a:t>
            </a:r>
            <a:endParaRPr lang="zh-CN" altLang="en-US" sz="5400" dirty="0">
              <a:solidFill>
                <a:srgbClr val="C00000"/>
              </a:solidFill>
              <a:latin typeface="黑体" panose="02010609060101010101" charset="-122"/>
              <a:ea typeface="黑体" panose="02010609060101010101"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标题 3"/>
          <p:cNvSpPr>
            <a:spLocks noGrp="1"/>
          </p:cNvSpPr>
          <p:nvPr>
            <p:ph type="title" idx="4294967295"/>
          </p:nvPr>
        </p:nvSpPr>
        <p:spPr>
          <a:xfrm>
            <a:off x="623570" y="404178"/>
            <a:ext cx="10972800" cy="1143000"/>
          </a:xfrm>
        </p:spPr>
        <p:txBody>
          <a:bodyPr lIns="91440" tIns="45720" rIns="91440" bIns="45720" anchor="ctr" anchorCtr="0"/>
          <a:lstStyle/>
          <a:p>
            <a:r>
              <a:rPr lang="en-US" altLang="zh-CN" sz="3600" dirty="0">
                <a:latin typeface="黑体" panose="02010609060101010101" charset="-122"/>
                <a:ea typeface="黑体" panose="02010609060101010101" charset="-122"/>
                <a:sym typeface="宋体" panose="02010600030101010101" pitchFamily="2" charset="-122"/>
              </a:rPr>
              <a:t>PPT</a:t>
            </a:r>
            <a:r>
              <a:rPr lang="zh-CN" altLang="zh-CN" sz="3600" dirty="0">
                <a:latin typeface="黑体" panose="02010609060101010101" charset="-122"/>
                <a:ea typeface="黑体" panose="02010609060101010101" charset="-122"/>
                <a:sym typeface="宋体" panose="02010600030101010101" pitchFamily="2" charset="-122"/>
              </a:rPr>
              <a:t>内页规范（请按如下层级顺序及格式罗列）</a:t>
            </a:r>
            <a:endParaRPr lang="zh-CN" altLang="zh-CN" dirty="0"/>
          </a:p>
        </p:txBody>
      </p:sp>
      <p:sp>
        <p:nvSpPr>
          <p:cNvPr id="33794" name="内容占位符 4"/>
          <p:cNvSpPr>
            <a:spLocks noGrp="1"/>
          </p:cNvSpPr>
          <p:nvPr>
            <p:ph idx="4294967295"/>
          </p:nvPr>
        </p:nvSpPr>
        <p:spPr>
          <a:xfrm>
            <a:off x="609600" y="1589049"/>
            <a:ext cx="10972800" cy="4752975"/>
          </a:xfrm>
        </p:spPr>
        <p:txBody>
          <a:bodyPr lIns="91440" tIns="45720" rIns="91440" bIns="45720" anchor="t" anchorCtr="0"/>
          <a:lstStyle/>
          <a:p>
            <a:r>
              <a:rPr lang="zh-CN" altLang="zh-CN" sz="4800" dirty="0">
                <a:latin typeface="黑体" panose="02010609060101010101" charset="-122"/>
                <a:ea typeface="黑体" panose="02010609060101010101" charset="-122"/>
                <a:sym typeface="Arial" panose="020B0604020202020204" pitchFamily="34" charset="0"/>
              </a:rPr>
              <a:t>基础知识、典型案例、小结等子幻灯片大标题（黑体，</a:t>
            </a:r>
            <a:r>
              <a:rPr lang="en-US" altLang="zh-CN" sz="4800" dirty="0">
                <a:latin typeface="黑体" panose="02010609060101010101" charset="-122"/>
                <a:ea typeface="黑体" panose="02010609060101010101" charset="-122"/>
                <a:sym typeface="Arial" panose="020B0604020202020204" pitchFamily="34" charset="0"/>
              </a:rPr>
              <a:t>48</a:t>
            </a:r>
            <a:r>
              <a:rPr lang="zh-CN" altLang="en-US" sz="4800" dirty="0">
                <a:latin typeface="黑体" panose="02010609060101010101" charset="-122"/>
                <a:ea typeface="黑体" panose="02010609060101010101" charset="-122"/>
                <a:sym typeface="Arial" panose="020B0604020202020204" pitchFamily="34" charset="0"/>
              </a:rPr>
              <a:t>号字，居中）</a:t>
            </a:r>
            <a:endParaRPr lang="zh-CN" altLang="zh-CN" dirty="0"/>
          </a:p>
          <a:p>
            <a:r>
              <a:rPr lang="zh-CN" altLang="zh-CN" sz="3600" dirty="0">
                <a:latin typeface="黑体" panose="02010609060101010101" charset="-122"/>
                <a:ea typeface="黑体" panose="02010609060101010101" charset="-122"/>
                <a:sym typeface="Arial" panose="020B0604020202020204" pitchFamily="34" charset="0"/>
              </a:rPr>
              <a:t>一、</a:t>
            </a:r>
            <a:r>
              <a:rPr lang="zh-CN" altLang="zh-CN" sz="3600" dirty="0">
                <a:latin typeface="黑体" panose="02010609060101010101" charset="-122"/>
                <a:ea typeface="黑体" panose="02010609060101010101" charset="-122"/>
                <a:sym typeface="宋体" panose="02010600030101010101" pitchFamily="2" charset="-122"/>
              </a:rPr>
              <a:t>（黑体，</a:t>
            </a:r>
            <a:r>
              <a:rPr lang="en-US" altLang="zh-CN" sz="3600" dirty="0">
                <a:latin typeface="黑体" panose="02010609060101010101" charset="-122"/>
                <a:ea typeface="黑体" panose="02010609060101010101" charset="-122"/>
                <a:sym typeface="宋体" panose="02010600030101010101" pitchFamily="2" charset="-122"/>
              </a:rPr>
              <a:t>36</a:t>
            </a:r>
            <a:r>
              <a:rPr lang="zh-CN" altLang="en-US" sz="3600" dirty="0">
                <a:latin typeface="黑体" panose="02010609060101010101" charset="-122"/>
                <a:ea typeface="黑体" panose="02010609060101010101" charset="-122"/>
                <a:sym typeface="宋体" panose="02010600030101010101" pitchFamily="2" charset="-122"/>
              </a:rPr>
              <a:t>号字）</a:t>
            </a:r>
            <a:endParaRPr lang="zh-CN" altLang="zh-CN" sz="3600" dirty="0"/>
          </a:p>
          <a:p>
            <a:r>
              <a:rPr lang="zh-CN" altLang="zh-CN" dirty="0">
                <a:latin typeface="黑体" panose="02010609060101010101" charset="-122"/>
                <a:ea typeface="黑体" panose="02010609060101010101" charset="-122"/>
                <a:sym typeface="Arial" panose="020B0604020202020204" pitchFamily="34" charset="0"/>
              </a:rPr>
              <a:t>（一）（黑体，</a:t>
            </a:r>
            <a:r>
              <a:rPr lang="en-US" altLang="zh-CN" dirty="0">
                <a:latin typeface="黑体" panose="02010609060101010101" charset="-122"/>
                <a:ea typeface="黑体" panose="02010609060101010101" charset="-122"/>
                <a:sym typeface="Arial" panose="020B0604020202020204" pitchFamily="34" charset="0"/>
              </a:rPr>
              <a:t>32</a:t>
            </a:r>
            <a:r>
              <a:rPr lang="zh-CN" altLang="en-US" dirty="0">
                <a:latin typeface="黑体" panose="02010609060101010101" charset="-122"/>
                <a:ea typeface="黑体" panose="02010609060101010101" charset="-122"/>
                <a:sym typeface="Arial" panose="020B0604020202020204" pitchFamily="34" charset="0"/>
              </a:rPr>
              <a:t>号字）</a:t>
            </a:r>
            <a:endParaRPr lang="zh-CN" altLang="zh-CN" dirty="0"/>
          </a:p>
          <a:p>
            <a:r>
              <a:rPr lang="zh-CN" altLang="zh-CN" sz="2800" dirty="0">
                <a:latin typeface="黑体" panose="02010609060101010101" charset="-122"/>
                <a:ea typeface="黑体" panose="02010609060101010101" charset="-122"/>
                <a:sym typeface="Arial" panose="020B0604020202020204" pitchFamily="34" charset="0"/>
              </a:rPr>
              <a:t>1.</a:t>
            </a:r>
            <a:r>
              <a:rPr lang="zh-CN" altLang="zh-CN" sz="2800" dirty="0">
                <a:latin typeface="黑体" panose="02010609060101010101" charset="-122"/>
                <a:ea typeface="黑体" panose="02010609060101010101" charset="-122"/>
                <a:sym typeface="宋体" panose="02010600030101010101" pitchFamily="2" charset="-122"/>
              </a:rPr>
              <a:t>（黑体，</a:t>
            </a:r>
            <a:r>
              <a:rPr lang="en-US" altLang="zh-CN" sz="2800" dirty="0">
                <a:latin typeface="黑体" panose="02010609060101010101" charset="-122"/>
                <a:ea typeface="黑体" panose="02010609060101010101" charset="-122"/>
                <a:sym typeface="宋体" panose="02010600030101010101" pitchFamily="2" charset="-122"/>
              </a:rPr>
              <a:t>28</a:t>
            </a:r>
            <a:r>
              <a:rPr lang="zh-CN" altLang="en-US" sz="2800" dirty="0">
                <a:latin typeface="黑体" panose="02010609060101010101" charset="-122"/>
                <a:ea typeface="黑体" panose="02010609060101010101" charset="-122"/>
                <a:sym typeface="宋体" panose="02010600030101010101" pitchFamily="2" charset="-122"/>
              </a:rPr>
              <a:t>号字）【</a:t>
            </a:r>
            <a:r>
              <a:rPr lang="zh-CN" altLang="zh-CN" sz="2800" dirty="0">
                <a:latin typeface="黑体" panose="02010609060101010101" charset="-122"/>
                <a:ea typeface="黑体" panose="02010609060101010101" charset="-122"/>
                <a:sym typeface="Arial" panose="020B0604020202020204" pitchFamily="34" charset="0"/>
              </a:rPr>
              <a:t>数字后用“.”，不用“、”】</a:t>
            </a:r>
            <a:endParaRPr lang="zh-CN" altLang="zh-CN" dirty="0"/>
          </a:p>
          <a:p>
            <a:r>
              <a:rPr lang="zh-CN" altLang="zh-CN" sz="2800" dirty="0">
                <a:latin typeface="黑体" panose="02010609060101010101" charset="-122"/>
                <a:ea typeface="黑体" panose="02010609060101010101" charset="-122"/>
                <a:sym typeface="Arial" panose="020B0604020202020204" pitchFamily="34" charset="0"/>
              </a:rPr>
              <a:t>（1）</a:t>
            </a:r>
            <a:r>
              <a:rPr lang="zh-CN" altLang="zh-CN" sz="2800" dirty="0">
                <a:latin typeface="黑体" panose="02010609060101010101" charset="-122"/>
                <a:ea typeface="黑体" panose="02010609060101010101" charset="-122"/>
                <a:sym typeface="宋体" panose="02010600030101010101" pitchFamily="2" charset="-122"/>
              </a:rPr>
              <a:t>（黑体，</a:t>
            </a:r>
            <a:r>
              <a:rPr lang="en-US" altLang="zh-CN" sz="2800" dirty="0">
                <a:latin typeface="黑体" panose="02010609060101010101" charset="-122"/>
                <a:ea typeface="黑体" panose="02010609060101010101" charset="-122"/>
                <a:sym typeface="宋体" panose="02010600030101010101" pitchFamily="2" charset="-122"/>
              </a:rPr>
              <a:t>28</a:t>
            </a:r>
            <a:r>
              <a:rPr lang="zh-CN" altLang="en-US" sz="2800" dirty="0">
                <a:latin typeface="黑体" panose="02010609060101010101" charset="-122"/>
                <a:ea typeface="黑体" panose="02010609060101010101" charset="-122"/>
                <a:sym typeface="宋体" panose="02010600030101010101" pitchFamily="2" charset="-122"/>
              </a:rPr>
              <a:t>号字）</a:t>
            </a:r>
            <a:endParaRPr lang="zh-CN" altLang="zh-CN" dirty="0"/>
          </a:p>
          <a:p>
            <a:r>
              <a:rPr lang="zh-CN" altLang="zh-CN" sz="2400" dirty="0">
                <a:latin typeface="黑体" panose="02010609060101010101" charset="-122"/>
                <a:ea typeface="黑体" panose="02010609060101010101" charset="-122"/>
                <a:sym typeface="Arial" panose="020B0604020202020204" pitchFamily="34" charset="0"/>
              </a:rPr>
              <a:t>①</a:t>
            </a:r>
            <a:r>
              <a:rPr lang="zh-CN" altLang="zh-CN" sz="2400" dirty="0">
                <a:latin typeface="黑体" panose="02010609060101010101" charset="-122"/>
                <a:ea typeface="黑体" panose="02010609060101010101" charset="-122"/>
                <a:sym typeface="宋体" panose="02010600030101010101" pitchFamily="2" charset="-122"/>
              </a:rPr>
              <a:t>（黑体，</a:t>
            </a:r>
            <a:r>
              <a:rPr lang="en-US" altLang="zh-CN" sz="2400" dirty="0">
                <a:latin typeface="黑体" panose="02010609060101010101" charset="-122"/>
                <a:ea typeface="黑体" panose="02010609060101010101" charset="-122"/>
                <a:sym typeface="宋体" panose="02010600030101010101" pitchFamily="2" charset="-122"/>
              </a:rPr>
              <a:t>24</a:t>
            </a:r>
            <a:r>
              <a:rPr lang="zh-CN" altLang="en-US" sz="2400" dirty="0">
                <a:latin typeface="黑体" panose="02010609060101010101" charset="-122"/>
                <a:ea typeface="黑体" panose="02010609060101010101" charset="-122"/>
                <a:sym typeface="宋体" panose="02010600030101010101" pitchFamily="2" charset="-122"/>
              </a:rPr>
              <a:t>号字）</a:t>
            </a:r>
            <a:endParaRPr lang="zh-CN" altLang="zh-CN" sz="2400" dirty="0"/>
          </a:p>
          <a:p>
            <a:pPr>
              <a:buNone/>
            </a:pPr>
            <a:r>
              <a:rPr lang="zh-CN" altLang="zh-CN" sz="2000" dirty="0">
                <a:latin typeface="黑体" panose="02010609060101010101" charset="-122"/>
                <a:ea typeface="黑体" panose="02010609060101010101" charset="-122"/>
              </a:rPr>
              <a:t>注：以上字号大小仅供参考，非硬性要求，遵循字号在</a:t>
            </a:r>
            <a:r>
              <a:rPr lang="en-US" altLang="zh-CN" sz="2000" dirty="0">
                <a:latin typeface="黑体" panose="02010609060101010101" charset="-122"/>
                <a:ea typeface="黑体" panose="02010609060101010101" charset="-122"/>
              </a:rPr>
              <a:t>24-48</a:t>
            </a:r>
            <a:r>
              <a:rPr lang="zh-CN" altLang="en-US" sz="2000" dirty="0">
                <a:latin typeface="黑体" panose="02010609060101010101" charset="-122"/>
                <a:ea typeface="黑体" panose="02010609060101010101" charset="-122"/>
              </a:rPr>
              <a:t>的原则、</a:t>
            </a:r>
            <a:r>
              <a:rPr lang="zh-CN" altLang="zh-CN" sz="2000" dirty="0">
                <a:latin typeface="黑体" panose="02010609060101010101" charset="-122"/>
                <a:ea typeface="黑体" panose="02010609060101010101" charset="-122"/>
                <a:sym typeface="Arial" panose="020B0604020202020204" pitchFamily="34" charset="0"/>
              </a:rPr>
              <a:t>排版美观大方</a:t>
            </a:r>
            <a:r>
              <a:rPr lang="zh-CN" altLang="en-US" sz="2000" dirty="0">
                <a:latin typeface="黑体" panose="02010609060101010101" charset="-122"/>
                <a:ea typeface="黑体" panose="02010609060101010101" charset="-122"/>
              </a:rPr>
              <a:t>即可。</a:t>
            </a:r>
            <a:endParaRPr lang="zh-CN" altLang="zh-CN" dirty="0"/>
          </a:p>
        </p:txBody>
      </p:sp>
      <p:pic>
        <p:nvPicPr>
          <p:cNvPr id="4" name="图片 3" descr="logo2"/>
          <p:cNvPicPr>
            <a:picLocks noChangeAspect="1"/>
          </p:cNvPicPr>
          <p:nvPr/>
        </p:nvPicPr>
        <p:blipFill>
          <a:blip r:embed="rId2" cstate="print"/>
          <a:stretch>
            <a:fillRect/>
          </a:stretch>
        </p:blipFill>
        <p:spPr>
          <a:xfrm>
            <a:off x="191135" y="116205"/>
            <a:ext cx="1501140" cy="397510"/>
          </a:xfrm>
          <a:prstGeom prst="rect">
            <a:avLst/>
          </a:prstGeom>
        </p:spPr>
      </p:pic>
      <p:pic>
        <p:nvPicPr>
          <p:cNvPr id="5" name="图片 4" descr="abf26f314e9817d4f19fa34975c4525"/>
          <p:cNvPicPr>
            <a:picLocks noChangeAspect="1"/>
          </p:cNvPicPr>
          <p:nvPr/>
        </p:nvPicPr>
        <p:blipFill>
          <a:blip r:embed="rId3" cstate="print"/>
          <a:stretch>
            <a:fillRect/>
          </a:stretch>
        </p:blipFill>
        <p:spPr>
          <a:xfrm>
            <a:off x="10056440" y="6342024"/>
            <a:ext cx="1626870" cy="424815"/>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14" y="-66835"/>
            <a:ext cx="12192000" cy="6858000"/>
          </a:xfrm>
          <a:prstGeom prst="rect">
            <a:avLst/>
          </a:prstGeom>
        </p:spPr>
      </p:pic>
      <p:sp>
        <p:nvSpPr>
          <p:cNvPr id="10" name="矩形 9"/>
          <p:cNvSpPr/>
          <p:nvPr/>
        </p:nvSpPr>
        <p:spPr>
          <a:xfrm>
            <a:off x="839416" y="1196752"/>
            <a:ext cx="10585176" cy="954107"/>
          </a:xfrm>
          <a:prstGeom prst="rect">
            <a:avLst/>
          </a:prstGeom>
        </p:spPr>
        <p:txBody>
          <a:bodyPr wrap="square">
            <a:spAutoFit/>
          </a:bodyPr>
          <a:lstStyle/>
          <a:p>
            <a:r>
              <a:rPr lang="zh-CN" altLang="en-US" sz="2800" dirty="0"/>
              <a:t>问题</a:t>
            </a:r>
            <a:r>
              <a:rPr lang="en-US" altLang="zh-CN" sz="2800" dirty="0"/>
              <a:t>1</a:t>
            </a:r>
            <a:r>
              <a:rPr lang="zh-CN" altLang="en-US" sz="2800" dirty="0"/>
              <a:t>：有的同学认为，第⑥段以举例论证结束文章有些仓促，缺乏与第①段的照应。你是怎样理解的？</a:t>
            </a:r>
          </a:p>
        </p:txBody>
      </p:sp>
      <p:sp>
        <p:nvSpPr>
          <p:cNvPr id="11" name="矩形 10"/>
          <p:cNvSpPr/>
          <p:nvPr/>
        </p:nvSpPr>
        <p:spPr>
          <a:xfrm>
            <a:off x="983615" y="2348865"/>
            <a:ext cx="10339070" cy="2676525"/>
          </a:xfrm>
          <a:prstGeom prst="rect">
            <a:avLst/>
          </a:prstGeom>
        </p:spPr>
        <p:txBody>
          <a:bodyPr wrap="square">
            <a:spAutoFit/>
          </a:bodyPr>
          <a:lstStyle/>
          <a:p>
            <a:pPr algn="l"/>
            <a:r>
              <a:rPr lang="en-US" altLang="zh-CN" sz="2800" dirty="0"/>
              <a:t>        </a:t>
            </a:r>
            <a:r>
              <a:rPr lang="zh-CN" altLang="zh-CN" sz="2800" b="1" dirty="0">
                <a:solidFill>
                  <a:srgbClr val="0000CC"/>
                </a:solidFill>
              </a:rPr>
              <a:t>从写作目的看，文章节选部分主要是论证</a:t>
            </a:r>
            <a:r>
              <a:rPr lang="en-US" altLang="zh-CN" sz="2800" b="1" dirty="0">
                <a:solidFill>
                  <a:srgbClr val="0000CC"/>
                </a:solidFill>
              </a:rPr>
              <a:t>“</a:t>
            </a:r>
            <a:r>
              <a:rPr lang="zh-CN" altLang="zh-CN" sz="2800" b="1" dirty="0">
                <a:solidFill>
                  <a:srgbClr val="0000CC"/>
                </a:solidFill>
              </a:rPr>
              <a:t>检验真理的标准只能是社会实践</a:t>
            </a:r>
            <a:r>
              <a:rPr lang="en-US" altLang="zh-CN" sz="2800" b="1" dirty="0">
                <a:solidFill>
                  <a:srgbClr val="0000CC"/>
                </a:solidFill>
              </a:rPr>
              <a:t>”</a:t>
            </a:r>
            <a:r>
              <a:rPr lang="zh-CN" altLang="zh-CN" sz="2800" b="1" dirty="0">
                <a:solidFill>
                  <a:srgbClr val="0000CC"/>
                </a:solidFill>
              </a:rPr>
              <a:t>的观点。这是针对我国当时的思想混乱局面而进行的分析论证，意在正本清源，拨乱反正。</a:t>
            </a:r>
            <a:endParaRPr lang="en-US" altLang="zh-CN" sz="2800" b="1" dirty="0">
              <a:solidFill>
                <a:srgbClr val="0000CC"/>
              </a:solidFill>
            </a:endParaRPr>
          </a:p>
          <a:p>
            <a:pPr algn="l"/>
            <a:r>
              <a:rPr lang="en-US" altLang="zh-CN" sz="2800" b="1" dirty="0">
                <a:solidFill>
                  <a:srgbClr val="0000CC"/>
                </a:solidFill>
              </a:rPr>
              <a:t>       </a:t>
            </a:r>
            <a:r>
              <a:rPr lang="zh-CN" altLang="zh-CN" sz="2800" b="1" dirty="0">
                <a:solidFill>
                  <a:srgbClr val="0000CC"/>
                </a:solidFill>
              </a:rPr>
              <a:t>从议论对象看，当时对真理的误解主要体现在对毛泽东思想的认识和运用上，所以，论证最后落脚到当时代表真理的</a:t>
            </a:r>
            <a:r>
              <a:rPr lang="en-US" altLang="zh-CN" sz="2800" b="1" dirty="0">
                <a:solidFill>
                  <a:srgbClr val="0000CC"/>
                </a:solidFill>
              </a:rPr>
              <a:t>“</a:t>
            </a:r>
            <a:r>
              <a:rPr lang="zh-CN" altLang="zh-CN" sz="2800" b="1" dirty="0">
                <a:solidFill>
                  <a:srgbClr val="0000CC"/>
                </a:solidFill>
              </a:rPr>
              <a:t>毛主席的革命路线</a:t>
            </a:r>
            <a:r>
              <a:rPr lang="en-US" altLang="zh-CN" sz="2800" b="1" dirty="0">
                <a:solidFill>
                  <a:srgbClr val="0000CC"/>
                </a:solidFill>
              </a:rPr>
              <a:t>”</a:t>
            </a:r>
            <a:r>
              <a:rPr lang="zh-CN" altLang="zh-CN" sz="2800" b="1" dirty="0">
                <a:solidFill>
                  <a:srgbClr val="0000CC"/>
                </a:solidFill>
              </a:rPr>
              <a:t>。</a:t>
            </a:r>
            <a:r>
              <a:rPr lang="zh-CN" altLang="en-US" sz="2800" b="1" dirty="0">
                <a:solidFill>
                  <a:srgbClr val="0000CC"/>
                </a:solidFill>
              </a:rPr>
              <a:t>正正呼应了第一段的内容。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dissolv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dissolve">
                                      <p:cBhvr>
                                        <p:cTn id="12"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标题 3"/>
          <p:cNvSpPr>
            <a:spLocks noGrp="1"/>
          </p:cNvSpPr>
          <p:nvPr>
            <p:ph type="title" idx="4294967295"/>
          </p:nvPr>
        </p:nvSpPr>
        <p:spPr>
          <a:xfrm>
            <a:off x="623570" y="404178"/>
            <a:ext cx="10972800" cy="1143000"/>
          </a:xfrm>
        </p:spPr>
        <p:txBody>
          <a:bodyPr lIns="91440" tIns="45720" rIns="91440" bIns="45720" anchor="ctr" anchorCtr="0"/>
          <a:lstStyle/>
          <a:p>
            <a:r>
              <a:rPr lang="en-US" altLang="zh-CN" sz="3600" dirty="0">
                <a:latin typeface="黑体" panose="02010609060101010101" charset="-122"/>
                <a:ea typeface="黑体" panose="02010609060101010101" charset="-122"/>
                <a:sym typeface="宋体" panose="02010600030101010101" pitchFamily="2" charset="-122"/>
              </a:rPr>
              <a:t>PPT</a:t>
            </a:r>
            <a:r>
              <a:rPr lang="zh-CN" altLang="zh-CN" sz="3600" dirty="0">
                <a:latin typeface="黑体" panose="02010609060101010101" charset="-122"/>
                <a:ea typeface="黑体" panose="02010609060101010101" charset="-122"/>
                <a:sym typeface="宋体" panose="02010600030101010101" pitchFamily="2" charset="-122"/>
              </a:rPr>
              <a:t>内页规范（请按如下层级顺序及格式罗列）</a:t>
            </a:r>
            <a:endParaRPr lang="zh-CN" altLang="zh-CN" dirty="0"/>
          </a:p>
        </p:txBody>
      </p:sp>
      <p:sp>
        <p:nvSpPr>
          <p:cNvPr id="33794" name="内容占位符 4"/>
          <p:cNvSpPr>
            <a:spLocks noGrp="1"/>
          </p:cNvSpPr>
          <p:nvPr>
            <p:ph idx="4294967295"/>
          </p:nvPr>
        </p:nvSpPr>
        <p:spPr>
          <a:xfrm>
            <a:off x="609600" y="1589049"/>
            <a:ext cx="10972800" cy="4752975"/>
          </a:xfrm>
        </p:spPr>
        <p:txBody>
          <a:bodyPr lIns="91440" tIns="45720" rIns="91440" bIns="45720" anchor="t" anchorCtr="0"/>
          <a:lstStyle/>
          <a:p>
            <a:r>
              <a:rPr lang="zh-CN" altLang="zh-CN" sz="4800" dirty="0">
                <a:latin typeface="黑体" panose="02010609060101010101" charset="-122"/>
                <a:ea typeface="黑体" panose="02010609060101010101" charset="-122"/>
                <a:sym typeface="Arial" panose="020B0604020202020204" pitchFamily="34" charset="0"/>
              </a:rPr>
              <a:t>基础知识、典型案例、小结等子幻灯片大标题（黑体，</a:t>
            </a:r>
            <a:r>
              <a:rPr lang="en-US" altLang="zh-CN" sz="4800" dirty="0">
                <a:latin typeface="黑体" panose="02010609060101010101" charset="-122"/>
                <a:ea typeface="黑体" panose="02010609060101010101" charset="-122"/>
                <a:sym typeface="Arial" panose="020B0604020202020204" pitchFamily="34" charset="0"/>
              </a:rPr>
              <a:t>48</a:t>
            </a:r>
            <a:r>
              <a:rPr lang="zh-CN" altLang="en-US" sz="4800" dirty="0">
                <a:latin typeface="黑体" panose="02010609060101010101" charset="-122"/>
                <a:ea typeface="黑体" panose="02010609060101010101" charset="-122"/>
                <a:sym typeface="Arial" panose="020B0604020202020204" pitchFamily="34" charset="0"/>
              </a:rPr>
              <a:t>号字，居中）</a:t>
            </a:r>
            <a:endParaRPr lang="zh-CN" altLang="zh-CN" dirty="0"/>
          </a:p>
          <a:p>
            <a:r>
              <a:rPr lang="zh-CN" altLang="zh-CN" sz="3600" dirty="0">
                <a:latin typeface="黑体" panose="02010609060101010101" charset="-122"/>
                <a:ea typeface="黑体" panose="02010609060101010101" charset="-122"/>
                <a:sym typeface="Arial" panose="020B0604020202020204" pitchFamily="34" charset="0"/>
              </a:rPr>
              <a:t>一、</a:t>
            </a:r>
            <a:r>
              <a:rPr lang="zh-CN" altLang="zh-CN" sz="3600" dirty="0">
                <a:latin typeface="黑体" panose="02010609060101010101" charset="-122"/>
                <a:ea typeface="黑体" panose="02010609060101010101" charset="-122"/>
                <a:sym typeface="宋体" panose="02010600030101010101" pitchFamily="2" charset="-122"/>
              </a:rPr>
              <a:t>（黑体，</a:t>
            </a:r>
            <a:r>
              <a:rPr lang="en-US" altLang="zh-CN" sz="3600" dirty="0">
                <a:latin typeface="黑体" panose="02010609060101010101" charset="-122"/>
                <a:ea typeface="黑体" panose="02010609060101010101" charset="-122"/>
                <a:sym typeface="宋体" panose="02010600030101010101" pitchFamily="2" charset="-122"/>
              </a:rPr>
              <a:t>36</a:t>
            </a:r>
            <a:r>
              <a:rPr lang="zh-CN" altLang="en-US" sz="3600" dirty="0">
                <a:latin typeface="黑体" panose="02010609060101010101" charset="-122"/>
                <a:ea typeface="黑体" panose="02010609060101010101" charset="-122"/>
                <a:sym typeface="宋体" panose="02010600030101010101" pitchFamily="2" charset="-122"/>
              </a:rPr>
              <a:t>号字）</a:t>
            </a:r>
            <a:endParaRPr lang="zh-CN" altLang="zh-CN" sz="3600" dirty="0"/>
          </a:p>
          <a:p>
            <a:r>
              <a:rPr lang="zh-CN" altLang="zh-CN" dirty="0">
                <a:latin typeface="黑体" panose="02010609060101010101" charset="-122"/>
                <a:ea typeface="黑体" panose="02010609060101010101" charset="-122"/>
                <a:sym typeface="Arial" panose="020B0604020202020204" pitchFamily="34" charset="0"/>
              </a:rPr>
              <a:t>（一）（黑体，</a:t>
            </a:r>
            <a:r>
              <a:rPr lang="en-US" altLang="zh-CN" dirty="0">
                <a:latin typeface="黑体" panose="02010609060101010101" charset="-122"/>
                <a:ea typeface="黑体" panose="02010609060101010101" charset="-122"/>
                <a:sym typeface="Arial" panose="020B0604020202020204" pitchFamily="34" charset="0"/>
              </a:rPr>
              <a:t>32</a:t>
            </a:r>
            <a:r>
              <a:rPr lang="zh-CN" altLang="en-US" dirty="0">
                <a:latin typeface="黑体" panose="02010609060101010101" charset="-122"/>
                <a:ea typeface="黑体" panose="02010609060101010101" charset="-122"/>
                <a:sym typeface="Arial" panose="020B0604020202020204" pitchFamily="34" charset="0"/>
              </a:rPr>
              <a:t>号字）</a:t>
            </a:r>
            <a:endParaRPr lang="zh-CN" altLang="zh-CN" dirty="0"/>
          </a:p>
          <a:p>
            <a:r>
              <a:rPr lang="zh-CN" altLang="zh-CN" sz="2800" dirty="0">
                <a:latin typeface="黑体" panose="02010609060101010101" charset="-122"/>
                <a:ea typeface="黑体" panose="02010609060101010101" charset="-122"/>
                <a:sym typeface="Arial" panose="020B0604020202020204" pitchFamily="34" charset="0"/>
              </a:rPr>
              <a:t>1.</a:t>
            </a:r>
            <a:r>
              <a:rPr lang="zh-CN" altLang="zh-CN" sz="2800" dirty="0">
                <a:latin typeface="黑体" panose="02010609060101010101" charset="-122"/>
                <a:ea typeface="黑体" panose="02010609060101010101" charset="-122"/>
                <a:sym typeface="宋体" panose="02010600030101010101" pitchFamily="2" charset="-122"/>
              </a:rPr>
              <a:t>（黑体，</a:t>
            </a:r>
            <a:r>
              <a:rPr lang="en-US" altLang="zh-CN" sz="2800" dirty="0">
                <a:latin typeface="黑体" panose="02010609060101010101" charset="-122"/>
                <a:ea typeface="黑体" panose="02010609060101010101" charset="-122"/>
                <a:sym typeface="宋体" panose="02010600030101010101" pitchFamily="2" charset="-122"/>
              </a:rPr>
              <a:t>28</a:t>
            </a:r>
            <a:r>
              <a:rPr lang="zh-CN" altLang="en-US" sz="2800" dirty="0">
                <a:latin typeface="黑体" panose="02010609060101010101" charset="-122"/>
                <a:ea typeface="黑体" panose="02010609060101010101" charset="-122"/>
                <a:sym typeface="宋体" panose="02010600030101010101" pitchFamily="2" charset="-122"/>
              </a:rPr>
              <a:t>号字）【</a:t>
            </a:r>
            <a:r>
              <a:rPr lang="zh-CN" altLang="zh-CN" sz="2800" dirty="0">
                <a:latin typeface="黑体" panose="02010609060101010101" charset="-122"/>
                <a:ea typeface="黑体" panose="02010609060101010101" charset="-122"/>
                <a:sym typeface="Arial" panose="020B0604020202020204" pitchFamily="34" charset="0"/>
              </a:rPr>
              <a:t>数字后用“.”，不用“、”】</a:t>
            </a:r>
            <a:endParaRPr lang="zh-CN" altLang="zh-CN" dirty="0"/>
          </a:p>
          <a:p>
            <a:r>
              <a:rPr lang="zh-CN" altLang="zh-CN" sz="2800" dirty="0">
                <a:latin typeface="黑体" panose="02010609060101010101" charset="-122"/>
                <a:ea typeface="黑体" panose="02010609060101010101" charset="-122"/>
                <a:sym typeface="Arial" panose="020B0604020202020204" pitchFamily="34" charset="0"/>
              </a:rPr>
              <a:t>（1）</a:t>
            </a:r>
            <a:r>
              <a:rPr lang="zh-CN" altLang="zh-CN" sz="2800" dirty="0">
                <a:latin typeface="黑体" panose="02010609060101010101" charset="-122"/>
                <a:ea typeface="黑体" panose="02010609060101010101" charset="-122"/>
                <a:sym typeface="宋体" panose="02010600030101010101" pitchFamily="2" charset="-122"/>
              </a:rPr>
              <a:t>（黑体，</a:t>
            </a:r>
            <a:r>
              <a:rPr lang="en-US" altLang="zh-CN" sz="2800" dirty="0">
                <a:latin typeface="黑体" panose="02010609060101010101" charset="-122"/>
                <a:ea typeface="黑体" panose="02010609060101010101" charset="-122"/>
                <a:sym typeface="宋体" panose="02010600030101010101" pitchFamily="2" charset="-122"/>
              </a:rPr>
              <a:t>28</a:t>
            </a:r>
            <a:r>
              <a:rPr lang="zh-CN" altLang="en-US" sz="2800" dirty="0">
                <a:latin typeface="黑体" panose="02010609060101010101" charset="-122"/>
                <a:ea typeface="黑体" panose="02010609060101010101" charset="-122"/>
                <a:sym typeface="宋体" panose="02010600030101010101" pitchFamily="2" charset="-122"/>
              </a:rPr>
              <a:t>号字）</a:t>
            </a:r>
            <a:endParaRPr lang="zh-CN" altLang="zh-CN" dirty="0"/>
          </a:p>
          <a:p>
            <a:r>
              <a:rPr lang="zh-CN" altLang="zh-CN" sz="2400" dirty="0">
                <a:latin typeface="黑体" panose="02010609060101010101" charset="-122"/>
                <a:ea typeface="黑体" panose="02010609060101010101" charset="-122"/>
                <a:sym typeface="Arial" panose="020B0604020202020204" pitchFamily="34" charset="0"/>
              </a:rPr>
              <a:t>①</a:t>
            </a:r>
            <a:r>
              <a:rPr lang="zh-CN" altLang="zh-CN" sz="2400" dirty="0">
                <a:latin typeface="黑体" panose="02010609060101010101" charset="-122"/>
                <a:ea typeface="黑体" panose="02010609060101010101" charset="-122"/>
                <a:sym typeface="宋体" panose="02010600030101010101" pitchFamily="2" charset="-122"/>
              </a:rPr>
              <a:t>（黑体，</a:t>
            </a:r>
            <a:r>
              <a:rPr lang="en-US" altLang="zh-CN" sz="2400" dirty="0">
                <a:latin typeface="黑体" panose="02010609060101010101" charset="-122"/>
                <a:ea typeface="黑体" panose="02010609060101010101" charset="-122"/>
                <a:sym typeface="宋体" panose="02010600030101010101" pitchFamily="2" charset="-122"/>
              </a:rPr>
              <a:t>24</a:t>
            </a:r>
            <a:r>
              <a:rPr lang="zh-CN" altLang="en-US" sz="2400" dirty="0">
                <a:latin typeface="黑体" panose="02010609060101010101" charset="-122"/>
                <a:ea typeface="黑体" panose="02010609060101010101" charset="-122"/>
                <a:sym typeface="宋体" panose="02010600030101010101" pitchFamily="2" charset="-122"/>
              </a:rPr>
              <a:t>号字）</a:t>
            </a:r>
            <a:endParaRPr lang="zh-CN" altLang="zh-CN" sz="2400" dirty="0"/>
          </a:p>
          <a:p>
            <a:pPr>
              <a:buNone/>
            </a:pPr>
            <a:r>
              <a:rPr lang="zh-CN" altLang="zh-CN" sz="2000" dirty="0">
                <a:latin typeface="黑体" panose="02010609060101010101" charset="-122"/>
                <a:ea typeface="黑体" panose="02010609060101010101" charset="-122"/>
              </a:rPr>
              <a:t>注：以上字号大小仅供参考，非硬性要求，遵循字号在</a:t>
            </a:r>
            <a:r>
              <a:rPr lang="en-US" altLang="zh-CN" sz="2000" dirty="0">
                <a:latin typeface="黑体" panose="02010609060101010101" charset="-122"/>
                <a:ea typeface="黑体" panose="02010609060101010101" charset="-122"/>
              </a:rPr>
              <a:t>24-48</a:t>
            </a:r>
            <a:r>
              <a:rPr lang="zh-CN" altLang="en-US" sz="2000" dirty="0">
                <a:latin typeface="黑体" panose="02010609060101010101" charset="-122"/>
                <a:ea typeface="黑体" panose="02010609060101010101" charset="-122"/>
              </a:rPr>
              <a:t>的原则、</a:t>
            </a:r>
            <a:r>
              <a:rPr lang="zh-CN" altLang="zh-CN" sz="2000" dirty="0">
                <a:latin typeface="黑体" panose="02010609060101010101" charset="-122"/>
                <a:ea typeface="黑体" panose="02010609060101010101" charset="-122"/>
                <a:sym typeface="Arial" panose="020B0604020202020204" pitchFamily="34" charset="0"/>
              </a:rPr>
              <a:t>排版美观大方</a:t>
            </a:r>
            <a:r>
              <a:rPr lang="zh-CN" altLang="en-US" sz="2000" dirty="0">
                <a:latin typeface="黑体" panose="02010609060101010101" charset="-122"/>
                <a:ea typeface="黑体" panose="02010609060101010101" charset="-122"/>
              </a:rPr>
              <a:t>即可。</a:t>
            </a:r>
            <a:endParaRPr lang="zh-CN" altLang="zh-CN" dirty="0"/>
          </a:p>
        </p:txBody>
      </p:sp>
      <p:pic>
        <p:nvPicPr>
          <p:cNvPr id="4" name="图片 3" descr="logo2"/>
          <p:cNvPicPr>
            <a:picLocks noChangeAspect="1"/>
          </p:cNvPicPr>
          <p:nvPr/>
        </p:nvPicPr>
        <p:blipFill>
          <a:blip r:embed="rId3" cstate="print"/>
          <a:stretch>
            <a:fillRect/>
          </a:stretch>
        </p:blipFill>
        <p:spPr>
          <a:xfrm>
            <a:off x="191135" y="116205"/>
            <a:ext cx="1501140" cy="397510"/>
          </a:xfrm>
          <a:prstGeom prst="rect">
            <a:avLst/>
          </a:prstGeom>
        </p:spPr>
      </p:pic>
      <p:pic>
        <p:nvPicPr>
          <p:cNvPr id="5" name="图片 4" descr="abf26f314e9817d4f19fa34975c4525"/>
          <p:cNvPicPr>
            <a:picLocks noChangeAspect="1"/>
          </p:cNvPicPr>
          <p:nvPr/>
        </p:nvPicPr>
        <p:blipFill>
          <a:blip r:embed="rId4" cstate="print"/>
          <a:stretch>
            <a:fillRect/>
          </a:stretch>
        </p:blipFill>
        <p:spPr>
          <a:xfrm>
            <a:off x="10056440" y="6342024"/>
            <a:ext cx="1626870" cy="424815"/>
          </a:xfrm>
          <a:prstGeom prst="rect">
            <a:avLst/>
          </a:prstGeom>
        </p:spPr>
      </p:pic>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14" y="-66835"/>
            <a:ext cx="12192000" cy="6858000"/>
          </a:xfrm>
          <a:prstGeom prst="rect">
            <a:avLst/>
          </a:prstGeom>
        </p:spPr>
      </p:pic>
      <p:sp>
        <p:nvSpPr>
          <p:cNvPr id="10" name="矩形 9"/>
          <p:cNvSpPr/>
          <p:nvPr/>
        </p:nvSpPr>
        <p:spPr>
          <a:xfrm>
            <a:off x="839416" y="1124744"/>
            <a:ext cx="10585176" cy="1384995"/>
          </a:xfrm>
          <a:prstGeom prst="rect">
            <a:avLst/>
          </a:prstGeom>
        </p:spPr>
        <p:txBody>
          <a:bodyPr wrap="square">
            <a:spAutoFit/>
          </a:bodyPr>
          <a:lstStyle/>
          <a:p>
            <a:r>
              <a:rPr lang="zh-CN" altLang="en-US" sz="2800" dirty="0"/>
              <a:t>问题</a:t>
            </a:r>
            <a:r>
              <a:rPr lang="en-US" altLang="zh-CN" sz="2800" dirty="0"/>
              <a:t>2</a:t>
            </a:r>
            <a:r>
              <a:rPr lang="zh-CN" altLang="en-US" sz="2800" dirty="0"/>
              <a:t>： </a:t>
            </a:r>
            <a:r>
              <a:rPr lang="en-US" altLang="zh-CN" sz="2800" dirty="0"/>
              <a:t>《</a:t>
            </a:r>
            <a:r>
              <a:rPr lang="zh-CN" altLang="en-US" sz="2800" dirty="0"/>
              <a:t>实践是检验真理的唯一标准</a:t>
            </a:r>
            <a:r>
              <a:rPr lang="en-US" altLang="zh-CN" sz="2800" dirty="0"/>
              <a:t>》</a:t>
            </a:r>
            <a:r>
              <a:rPr lang="zh-CN" altLang="en-US" sz="2800" dirty="0"/>
              <a:t>中</a:t>
            </a:r>
            <a:r>
              <a:rPr lang="en-US" altLang="zh-CN" sz="2800" dirty="0"/>
              <a:t>“</a:t>
            </a:r>
            <a:r>
              <a:rPr lang="zh-CN" altLang="en-US" sz="2800" dirty="0"/>
              <a:t>所有这些，都曾经被奉为神圣不可侵犯的所谓‘理论’”中“理论”为何要加引号？前面为什么用了“所谓”一词？</a:t>
            </a:r>
          </a:p>
        </p:txBody>
      </p:sp>
      <p:sp>
        <p:nvSpPr>
          <p:cNvPr id="11" name="矩形 10"/>
          <p:cNvSpPr/>
          <p:nvPr/>
        </p:nvSpPr>
        <p:spPr>
          <a:xfrm>
            <a:off x="911225" y="2708910"/>
            <a:ext cx="10238740" cy="2245360"/>
          </a:xfrm>
          <a:prstGeom prst="rect">
            <a:avLst/>
          </a:prstGeom>
        </p:spPr>
        <p:txBody>
          <a:bodyPr wrap="square">
            <a:spAutoFit/>
          </a:bodyPr>
          <a:lstStyle/>
          <a:p>
            <a:pPr fontAlgn="ctr"/>
            <a:r>
              <a:rPr lang="en-US" altLang="zh-CN" sz="2800" b="1" dirty="0">
                <a:solidFill>
                  <a:srgbClr val="0000CC"/>
                </a:solidFill>
                <a:latin typeface="+mn-ea"/>
                <a:ea typeface="+mn-ea"/>
              </a:rPr>
              <a:t>   “</a:t>
            </a:r>
            <a:r>
              <a:rPr lang="zh-CN" altLang="zh-CN" sz="2800" b="1" dirty="0">
                <a:solidFill>
                  <a:srgbClr val="0000CC"/>
                </a:solidFill>
                <a:latin typeface="+mn-ea"/>
                <a:ea typeface="+mn-ea"/>
              </a:rPr>
              <a:t>理论</a:t>
            </a:r>
            <a:r>
              <a:rPr lang="en-US" altLang="zh-CN" sz="2800" b="1" dirty="0">
                <a:solidFill>
                  <a:srgbClr val="0000CC"/>
                </a:solidFill>
                <a:latin typeface="+mn-ea"/>
                <a:ea typeface="+mn-ea"/>
              </a:rPr>
              <a:t>”</a:t>
            </a:r>
            <a:r>
              <a:rPr lang="zh-CN" altLang="zh-CN" sz="2800" b="1" dirty="0">
                <a:solidFill>
                  <a:srgbClr val="0000CC"/>
                </a:solidFill>
                <a:latin typeface="+mn-ea"/>
                <a:ea typeface="+mn-ea"/>
              </a:rPr>
              <a:t>加引号是对</a:t>
            </a:r>
            <a:r>
              <a:rPr lang="en-US" altLang="zh-CN" sz="2800" b="1" dirty="0">
                <a:solidFill>
                  <a:srgbClr val="0000CC"/>
                </a:solidFill>
                <a:latin typeface="+mn-ea"/>
                <a:ea typeface="+mn-ea"/>
              </a:rPr>
              <a:t>“</a:t>
            </a:r>
            <a:r>
              <a:rPr lang="zh-CN" altLang="zh-CN" sz="2800" b="1" dirty="0">
                <a:solidFill>
                  <a:srgbClr val="0000CC"/>
                </a:solidFill>
                <a:latin typeface="+mn-ea"/>
                <a:ea typeface="+mn-ea"/>
              </a:rPr>
              <a:t>四人帮</a:t>
            </a:r>
            <a:r>
              <a:rPr lang="en-US" altLang="zh-CN" sz="2800" b="1" dirty="0">
                <a:solidFill>
                  <a:srgbClr val="0000CC"/>
                </a:solidFill>
                <a:latin typeface="+mn-ea"/>
                <a:ea typeface="+mn-ea"/>
              </a:rPr>
              <a:t>”</a:t>
            </a:r>
            <a:r>
              <a:rPr lang="zh-CN" altLang="zh-CN" sz="2800" b="1" dirty="0">
                <a:solidFill>
                  <a:srgbClr val="0000CC"/>
                </a:solidFill>
                <a:latin typeface="+mn-ea"/>
                <a:ea typeface="+mn-ea"/>
              </a:rPr>
              <a:t>所编造的</a:t>
            </a:r>
            <a:r>
              <a:rPr lang="en-US" altLang="zh-CN" sz="2800" b="1" dirty="0">
                <a:solidFill>
                  <a:srgbClr val="0000CC"/>
                </a:solidFill>
                <a:latin typeface="+mn-ea"/>
                <a:ea typeface="+mn-ea"/>
              </a:rPr>
              <a:t>“</a:t>
            </a:r>
            <a:r>
              <a:rPr lang="zh-CN" altLang="zh-CN" sz="2800" b="1" dirty="0">
                <a:solidFill>
                  <a:srgbClr val="0000CC"/>
                </a:solidFill>
                <a:latin typeface="+mn-ea"/>
                <a:ea typeface="+mn-ea"/>
              </a:rPr>
              <a:t>理论</a:t>
            </a:r>
            <a:r>
              <a:rPr lang="en-US" altLang="zh-CN" sz="2800" b="1" dirty="0">
                <a:solidFill>
                  <a:srgbClr val="0000CC"/>
                </a:solidFill>
                <a:latin typeface="+mn-ea"/>
                <a:ea typeface="+mn-ea"/>
              </a:rPr>
              <a:t>”</a:t>
            </a:r>
            <a:r>
              <a:rPr lang="zh-CN" altLang="zh-CN" sz="2800" b="1" dirty="0">
                <a:solidFill>
                  <a:srgbClr val="0000CC"/>
                </a:solidFill>
                <a:latin typeface="+mn-ea"/>
                <a:ea typeface="+mn-ea"/>
              </a:rPr>
              <a:t>的否定，前面用了</a:t>
            </a:r>
            <a:r>
              <a:rPr lang="en-US" altLang="zh-CN" sz="2800" b="1" dirty="0">
                <a:solidFill>
                  <a:srgbClr val="0000CC"/>
                </a:solidFill>
                <a:latin typeface="+mn-ea"/>
                <a:ea typeface="+mn-ea"/>
              </a:rPr>
              <a:t>“</a:t>
            </a:r>
            <a:r>
              <a:rPr lang="zh-CN" altLang="zh-CN" sz="2800" b="1" dirty="0">
                <a:solidFill>
                  <a:srgbClr val="0000CC"/>
                </a:solidFill>
                <a:latin typeface="+mn-ea"/>
                <a:ea typeface="+mn-ea"/>
              </a:rPr>
              <a:t>所谓</a:t>
            </a:r>
            <a:r>
              <a:rPr lang="en-US" altLang="zh-CN" sz="2800" b="1" dirty="0">
                <a:solidFill>
                  <a:srgbClr val="0000CC"/>
                </a:solidFill>
                <a:latin typeface="+mn-ea"/>
                <a:ea typeface="+mn-ea"/>
              </a:rPr>
              <a:t>”</a:t>
            </a:r>
            <a:r>
              <a:rPr lang="zh-CN" altLang="zh-CN" sz="2800" b="1" dirty="0">
                <a:solidFill>
                  <a:srgbClr val="0000CC"/>
                </a:solidFill>
                <a:latin typeface="+mn-ea"/>
                <a:ea typeface="+mn-ea"/>
              </a:rPr>
              <a:t>一词，意思是所说的，用于复说、引证等；谓某些人所说的。本词含不承认之意，它说明作者对</a:t>
            </a:r>
            <a:r>
              <a:rPr lang="en-US" altLang="zh-CN" sz="2800" b="1" dirty="0">
                <a:solidFill>
                  <a:srgbClr val="0000CC"/>
                </a:solidFill>
                <a:latin typeface="+mn-ea"/>
                <a:ea typeface="+mn-ea"/>
              </a:rPr>
              <a:t>“</a:t>
            </a:r>
            <a:r>
              <a:rPr lang="zh-CN" altLang="zh-CN" sz="2800" b="1" dirty="0">
                <a:solidFill>
                  <a:srgbClr val="0000CC"/>
                </a:solidFill>
                <a:latin typeface="+mn-ea"/>
                <a:ea typeface="+mn-ea"/>
              </a:rPr>
              <a:t>四人帮</a:t>
            </a:r>
            <a:r>
              <a:rPr lang="en-US" altLang="zh-CN" sz="2800" b="1" dirty="0">
                <a:solidFill>
                  <a:srgbClr val="0000CC"/>
                </a:solidFill>
                <a:latin typeface="+mn-ea"/>
                <a:ea typeface="+mn-ea"/>
              </a:rPr>
              <a:t>”</a:t>
            </a:r>
            <a:r>
              <a:rPr lang="zh-CN" altLang="zh-CN" sz="2800" b="1" dirty="0">
                <a:solidFill>
                  <a:srgbClr val="0000CC"/>
                </a:solidFill>
                <a:latin typeface="+mn-ea"/>
                <a:ea typeface="+mn-ea"/>
              </a:rPr>
              <a:t>所编造的</a:t>
            </a:r>
            <a:r>
              <a:rPr lang="en-US" altLang="zh-CN" sz="2800" b="1" dirty="0">
                <a:solidFill>
                  <a:srgbClr val="0000CC"/>
                </a:solidFill>
                <a:latin typeface="+mn-ea"/>
                <a:ea typeface="+mn-ea"/>
              </a:rPr>
              <a:t>“</a:t>
            </a:r>
            <a:r>
              <a:rPr lang="zh-CN" altLang="zh-CN" sz="2800" b="1" dirty="0">
                <a:solidFill>
                  <a:srgbClr val="0000CC"/>
                </a:solidFill>
                <a:latin typeface="+mn-ea"/>
                <a:ea typeface="+mn-ea"/>
              </a:rPr>
              <a:t>理论</a:t>
            </a:r>
            <a:r>
              <a:rPr lang="en-US" altLang="zh-CN" sz="2800" b="1" dirty="0">
                <a:solidFill>
                  <a:srgbClr val="0000CC"/>
                </a:solidFill>
                <a:latin typeface="+mn-ea"/>
                <a:ea typeface="+mn-ea"/>
              </a:rPr>
              <a:t>”</a:t>
            </a:r>
            <a:r>
              <a:rPr lang="zh-CN" altLang="zh-CN" sz="2800" b="1" dirty="0">
                <a:solidFill>
                  <a:srgbClr val="0000CC"/>
                </a:solidFill>
                <a:latin typeface="+mn-ea"/>
                <a:ea typeface="+mn-ea"/>
              </a:rPr>
              <a:t>持不承认的态度，认为这样的理论是荒谬的，是假理论。</a:t>
            </a:r>
            <a:r>
              <a:rPr lang="en-US" altLang="zh-CN" sz="2800" b="1" dirty="0">
                <a:solidFill>
                  <a:srgbClr val="0000CC"/>
                </a:solidFill>
                <a:latin typeface="+mn-ea"/>
                <a:ea typeface="+mn-ea"/>
              </a:rPr>
              <a:t> </a:t>
            </a:r>
            <a:endParaRPr lang="zh-CN" altLang="zh-CN" sz="2800" b="1" dirty="0">
              <a:solidFill>
                <a:srgbClr val="0000CC"/>
              </a:solidFill>
              <a:latin typeface="+mn-ea"/>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dissolve">
                                      <p:cBhvr>
                                        <p:cTn id="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stretch>
            <a:fillRect/>
          </a:stretch>
        </p:blipFill>
        <p:spPr>
          <a:xfrm>
            <a:off x="33020" y="661670"/>
            <a:ext cx="12125325" cy="5534025"/>
          </a:xfrm>
          <a:prstGeom prst="rect">
            <a:avLst/>
          </a:prstGeom>
          <a:ln>
            <a:solidFill>
              <a:schemeClr val="accent1"/>
            </a:solidFill>
          </a:ln>
          <a:effectLst>
            <a:softEdge rad="63500"/>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标题 3"/>
          <p:cNvSpPr>
            <a:spLocks noGrp="1"/>
          </p:cNvSpPr>
          <p:nvPr>
            <p:ph type="title" idx="4294967295"/>
          </p:nvPr>
        </p:nvSpPr>
        <p:spPr>
          <a:xfrm>
            <a:off x="623570" y="404178"/>
            <a:ext cx="10972800" cy="1143000"/>
          </a:xfrm>
        </p:spPr>
        <p:txBody>
          <a:bodyPr lIns="91440" tIns="45720" rIns="91440" bIns="45720" anchor="ctr" anchorCtr="0"/>
          <a:lstStyle/>
          <a:p>
            <a:r>
              <a:rPr lang="en-US" altLang="zh-CN" sz="3600" dirty="0">
                <a:latin typeface="黑体" panose="02010609060101010101" charset="-122"/>
                <a:ea typeface="黑体" panose="02010609060101010101" charset="-122"/>
                <a:sym typeface="宋体" panose="02010600030101010101" pitchFamily="2" charset="-122"/>
              </a:rPr>
              <a:t>PPT</a:t>
            </a:r>
            <a:r>
              <a:rPr lang="zh-CN" altLang="zh-CN" sz="3600" dirty="0">
                <a:latin typeface="黑体" panose="02010609060101010101" charset="-122"/>
                <a:ea typeface="黑体" panose="02010609060101010101" charset="-122"/>
                <a:sym typeface="宋体" panose="02010600030101010101" pitchFamily="2" charset="-122"/>
              </a:rPr>
              <a:t>内页规范（请按如下层级顺序及格式罗列）</a:t>
            </a:r>
            <a:endParaRPr lang="zh-CN" altLang="zh-CN" dirty="0"/>
          </a:p>
        </p:txBody>
      </p:sp>
      <p:sp>
        <p:nvSpPr>
          <p:cNvPr id="33794" name="内容占位符 4"/>
          <p:cNvSpPr>
            <a:spLocks noGrp="1"/>
          </p:cNvSpPr>
          <p:nvPr>
            <p:ph idx="4294967295"/>
          </p:nvPr>
        </p:nvSpPr>
        <p:spPr>
          <a:xfrm>
            <a:off x="609600" y="1589049"/>
            <a:ext cx="10972800" cy="4752975"/>
          </a:xfrm>
        </p:spPr>
        <p:txBody>
          <a:bodyPr lIns="91440" tIns="45720" rIns="91440" bIns="45720" anchor="t" anchorCtr="0"/>
          <a:lstStyle/>
          <a:p>
            <a:r>
              <a:rPr lang="zh-CN" altLang="zh-CN" sz="4800" dirty="0">
                <a:latin typeface="黑体" panose="02010609060101010101" charset="-122"/>
                <a:ea typeface="黑体" panose="02010609060101010101" charset="-122"/>
                <a:sym typeface="Arial" panose="020B0604020202020204" pitchFamily="34" charset="0"/>
              </a:rPr>
              <a:t>基础知识、典型案例、小结等子幻灯片大标题（黑体，</a:t>
            </a:r>
            <a:r>
              <a:rPr lang="en-US" altLang="zh-CN" sz="4800" dirty="0">
                <a:latin typeface="黑体" panose="02010609060101010101" charset="-122"/>
                <a:ea typeface="黑体" panose="02010609060101010101" charset="-122"/>
                <a:sym typeface="Arial" panose="020B0604020202020204" pitchFamily="34" charset="0"/>
              </a:rPr>
              <a:t>48</a:t>
            </a:r>
            <a:r>
              <a:rPr lang="zh-CN" altLang="en-US" sz="4800" dirty="0">
                <a:latin typeface="黑体" panose="02010609060101010101" charset="-122"/>
                <a:ea typeface="黑体" panose="02010609060101010101" charset="-122"/>
                <a:sym typeface="Arial" panose="020B0604020202020204" pitchFamily="34" charset="0"/>
              </a:rPr>
              <a:t>号字，居中）</a:t>
            </a:r>
            <a:endParaRPr lang="zh-CN" altLang="zh-CN" dirty="0"/>
          </a:p>
          <a:p>
            <a:r>
              <a:rPr lang="zh-CN" altLang="zh-CN" sz="3600" dirty="0">
                <a:latin typeface="黑体" panose="02010609060101010101" charset="-122"/>
                <a:ea typeface="黑体" panose="02010609060101010101" charset="-122"/>
                <a:sym typeface="Arial" panose="020B0604020202020204" pitchFamily="34" charset="0"/>
              </a:rPr>
              <a:t>一、</a:t>
            </a:r>
            <a:r>
              <a:rPr lang="zh-CN" altLang="zh-CN" sz="3600" dirty="0">
                <a:latin typeface="黑体" panose="02010609060101010101" charset="-122"/>
                <a:ea typeface="黑体" panose="02010609060101010101" charset="-122"/>
                <a:sym typeface="宋体" panose="02010600030101010101" pitchFamily="2" charset="-122"/>
              </a:rPr>
              <a:t>（黑体，</a:t>
            </a:r>
            <a:r>
              <a:rPr lang="en-US" altLang="zh-CN" sz="3600" dirty="0">
                <a:latin typeface="黑体" panose="02010609060101010101" charset="-122"/>
                <a:ea typeface="黑体" panose="02010609060101010101" charset="-122"/>
                <a:sym typeface="宋体" panose="02010600030101010101" pitchFamily="2" charset="-122"/>
              </a:rPr>
              <a:t>36</a:t>
            </a:r>
            <a:r>
              <a:rPr lang="zh-CN" altLang="en-US" sz="3600" dirty="0">
                <a:latin typeface="黑体" panose="02010609060101010101" charset="-122"/>
                <a:ea typeface="黑体" panose="02010609060101010101" charset="-122"/>
                <a:sym typeface="宋体" panose="02010600030101010101" pitchFamily="2" charset="-122"/>
              </a:rPr>
              <a:t>号字）</a:t>
            </a:r>
            <a:endParaRPr lang="zh-CN" altLang="zh-CN" sz="3600" dirty="0"/>
          </a:p>
          <a:p>
            <a:r>
              <a:rPr lang="zh-CN" altLang="zh-CN" dirty="0">
                <a:latin typeface="黑体" panose="02010609060101010101" charset="-122"/>
                <a:ea typeface="黑体" panose="02010609060101010101" charset="-122"/>
                <a:sym typeface="Arial" panose="020B0604020202020204" pitchFamily="34" charset="0"/>
              </a:rPr>
              <a:t>（一）（黑体，</a:t>
            </a:r>
            <a:r>
              <a:rPr lang="en-US" altLang="zh-CN" dirty="0">
                <a:latin typeface="黑体" panose="02010609060101010101" charset="-122"/>
                <a:ea typeface="黑体" panose="02010609060101010101" charset="-122"/>
                <a:sym typeface="Arial" panose="020B0604020202020204" pitchFamily="34" charset="0"/>
              </a:rPr>
              <a:t>32</a:t>
            </a:r>
            <a:r>
              <a:rPr lang="zh-CN" altLang="en-US" dirty="0">
                <a:latin typeface="黑体" panose="02010609060101010101" charset="-122"/>
                <a:ea typeface="黑体" panose="02010609060101010101" charset="-122"/>
                <a:sym typeface="Arial" panose="020B0604020202020204" pitchFamily="34" charset="0"/>
              </a:rPr>
              <a:t>号字）</a:t>
            </a:r>
            <a:endParaRPr lang="zh-CN" altLang="zh-CN" dirty="0"/>
          </a:p>
          <a:p>
            <a:r>
              <a:rPr lang="zh-CN" altLang="zh-CN" sz="2800" dirty="0">
                <a:latin typeface="黑体" panose="02010609060101010101" charset="-122"/>
                <a:ea typeface="黑体" panose="02010609060101010101" charset="-122"/>
                <a:sym typeface="Arial" panose="020B0604020202020204" pitchFamily="34" charset="0"/>
              </a:rPr>
              <a:t>1.</a:t>
            </a:r>
            <a:r>
              <a:rPr lang="zh-CN" altLang="zh-CN" sz="2800" dirty="0">
                <a:latin typeface="黑体" panose="02010609060101010101" charset="-122"/>
                <a:ea typeface="黑体" panose="02010609060101010101" charset="-122"/>
                <a:sym typeface="宋体" panose="02010600030101010101" pitchFamily="2" charset="-122"/>
              </a:rPr>
              <a:t>（黑体，</a:t>
            </a:r>
            <a:r>
              <a:rPr lang="en-US" altLang="zh-CN" sz="2800" dirty="0">
                <a:latin typeface="黑体" panose="02010609060101010101" charset="-122"/>
                <a:ea typeface="黑体" panose="02010609060101010101" charset="-122"/>
                <a:sym typeface="宋体" panose="02010600030101010101" pitchFamily="2" charset="-122"/>
              </a:rPr>
              <a:t>28</a:t>
            </a:r>
            <a:r>
              <a:rPr lang="zh-CN" altLang="en-US" sz="2800" dirty="0">
                <a:latin typeface="黑体" panose="02010609060101010101" charset="-122"/>
                <a:ea typeface="黑体" panose="02010609060101010101" charset="-122"/>
                <a:sym typeface="宋体" panose="02010600030101010101" pitchFamily="2" charset="-122"/>
              </a:rPr>
              <a:t>号字）【</a:t>
            </a:r>
            <a:r>
              <a:rPr lang="zh-CN" altLang="zh-CN" sz="2800" dirty="0">
                <a:latin typeface="黑体" panose="02010609060101010101" charset="-122"/>
                <a:ea typeface="黑体" panose="02010609060101010101" charset="-122"/>
                <a:sym typeface="Arial" panose="020B0604020202020204" pitchFamily="34" charset="0"/>
              </a:rPr>
              <a:t>数字后用“.”，不用“、”】</a:t>
            </a:r>
            <a:endParaRPr lang="zh-CN" altLang="zh-CN" dirty="0"/>
          </a:p>
          <a:p>
            <a:r>
              <a:rPr lang="zh-CN" altLang="zh-CN" sz="2800" dirty="0">
                <a:latin typeface="黑体" panose="02010609060101010101" charset="-122"/>
                <a:ea typeface="黑体" panose="02010609060101010101" charset="-122"/>
                <a:sym typeface="Arial" panose="020B0604020202020204" pitchFamily="34" charset="0"/>
              </a:rPr>
              <a:t>（1）</a:t>
            </a:r>
            <a:r>
              <a:rPr lang="zh-CN" altLang="zh-CN" sz="2800" dirty="0">
                <a:latin typeface="黑体" panose="02010609060101010101" charset="-122"/>
                <a:ea typeface="黑体" panose="02010609060101010101" charset="-122"/>
                <a:sym typeface="宋体" panose="02010600030101010101" pitchFamily="2" charset="-122"/>
              </a:rPr>
              <a:t>（黑体，</a:t>
            </a:r>
            <a:r>
              <a:rPr lang="en-US" altLang="zh-CN" sz="2800" dirty="0">
                <a:latin typeface="黑体" panose="02010609060101010101" charset="-122"/>
                <a:ea typeface="黑体" panose="02010609060101010101" charset="-122"/>
                <a:sym typeface="宋体" panose="02010600030101010101" pitchFamily="2" charset="-122"/>
              </a:rPr>
              <a:t>28</a:t>
            </a:r>
            <a:r>
              <a:rPr lang="zh-CN" altLang="en-US" sz="2800" dirty="0">
                <a:latin typeface="黑体" panose="02010609060101010101" charset="-122"/>
                <a:ea typeface="黑体" panose="02010609060101010101" charset="-122"/>
                <a:sym typeface="宋体" panose="02010600030101010101" pitchFamily="2" charset="-122"/>
              </a:rPr>
              <a:t>号字）</a:t>
            </a:r>
            <a:endParaRPr lang="zh-CN" altLang="zh-CN" dirty="0"/>
          </a:p>
          <a:p>
            <a:r>
              <a:rPr lang="zh-CN" altLang="zh-CN" sz="2400" dirty="0">
                <a:latin typeface="黑体" panose="02010609060101010101" charset="-122"/>
                <a:ea typeface="黑体" panose="02010609060101010101" charset="-122"/>
                <a:sym typeface="Arial" panose="020B0604020202020204" pitchFamily="34" charset="0"/>
              </a:rPr>
              <a:t>①</a:t>
            </a:r>
            <a:r>
              <a:rPr lang="zh-CN" altLang="zh-CN" sz="2400" dirty="0">
                <a:latin typeface="黑体" panose="02010609060101010101" charset="-122"/>
                <a:ea typeface="黑体" panose="02010609060101010101" charset="-122"/>
                <a:sym typeface="宋体" panose="02010600030101010101" pitchFamily="2" charset="-122"/>
              </a:rPr>
              <a:t>（黑体，</a:t>
            </a:r>
            <a:r>
              <a:rPr lang="en-US" altLang="zh-CN" sz="2400" dirty="0">
                <a:latin typeface="黑体" panose="02010609060101010101" charset="-122"/>
                <a:ea typeface="黑体" panose="02010609060101010101" charset="-122"/>
                <a:sym typeface="宋体" panose="02010600030101010101" pitchFamily="2" charset="-122"/>
              </a:rPr>
              <a:t>24</a:t>
            </a:r>
            <a:r>
              <a:rPr lang="zh-CN" altLang="en-US" sz="2400" dirty="0">
                <a:latin typeface="黑体" panose="02010609060101010101" charset="-122"/>
                <a:ea typeface="黑体" panose="02010609060101010101" charset="-122"/>
                <a:sym typeface="宋体" panose="02010600030101010101" pitchFamily="2" charset="-122"/>
              </a:rPr>
              <a:t>号字）</a:t>
            </a:r>
            <a:endParaRPr lang="zh-CN" altLang="zh-CN" sz="2400" dirty="0"/>
          </a:p>
          <a:p>
            <a:pPr>
              <a:buNone/>
            </a:pPr>
            <a:r>
              <a:rPr lang="zh-CN" altLang="zh-CN" sz="2000" dirty="0">
                <a:latin typeface="黑体" panose="02010609060101010101" charset="-122"/>
                <a:ea typeface="黑体" panose="02010609060101010101" charset="-122"/>
              </a:rPr>
              <a:t>注：以上字号大小仅供参考，非硬性要求，遵循字号在</a:t>
            </a:r>
            <a:r>
              <a:rPr lang="en-US" altLang="zh-CN" sz="2000" dirty="0">
                <a:latin typeface="黑体" panose="02010609060101010101" charset="-122"/>
                <a:ea typeface="黑体" panose="02010609060101010101" charset="-122"/>
              </a:rPr>
              <a:t>24-48</a:t>
            </a:r>
            <a:r>
              <a:rPr lang="zh-CN" altLang="en-US" sz="2000" dirty="0">
                <a:latin typeface="黑体" panose="02010609060101010101" charset="-122"/>
                <a:ea typeface="黑体" panose="02010609060101010101" charset="-122"/>
              </a:rPr>
              <a:t>的原则、</a:t>
            </a:r>
            <a:r>
              <a:rPr lang="zh-CN" altLang="zh-CN" sz="2000" dirty="0">
                <a:latin typeface="黑体" panose="02010609060101010101" charset="-122"/>
                <a:ea typeface="黑体" panose="02010609060101010101" charset="-122"/>
                <a:sym typeface="Arial" panose="020B0604020202020204" pitchFamily="34" charset="0"/>
              </a:rPr>
              <a:t>排版美观大方</a:t>
            </a:r>
            <a:r>
              <a:rPr lang="zh-CN" altLang="en-US" sz="2000" dirty="0">
                <a:latin typeface="黑体" panose="02010609060101010101" charset="-122"/>
                <a:ea typeface="黑体" panose="02010609060101010101" charset="-122"/>
              </a:rPr>
              <a:t>即可。</a:t>
            </a:r>
            <a:endParaRPr lang="zh-CN" altLang="zh-CN" dirty="0"/>
          </a:p>
        </p:txBody>
      </p:sp>
      <p:pic>
        <p:nvPicPr>
          <p:cNvPr id="4" name="图片 3" descr="logo2"/>
          <p:cNvPicPr>
            <a:picLocks noChangeAspect="1"/>
          </p:cNvPicPr>
          <p:nvPr/>
        </p:nvPicPr>
        <p:blipFill>
          <a:blip r:embed="rId3" cstate="print"/>
          <a:stretch>
            <a:fillRect/>
          </a:stretch>
        </p:blipFill>
        <p:spPr>
          <a:xfrm>
            <a:off x="191135" y="116205"/>
            <a:ext cx="1501140" cy="397510"/>
          </a:xfrm>
          <a:prstGeom prst="rect">
            <a:avLst/>
          </a:prstGeom>
        </p:spPr>
      </p:pic>
      <p:pic>
        <p:nvPicPr>
          <p:cNvPr id="5" name="图片 4" descr="abf26f314e9817d4f19fa34975c4525"/>
          <p:cNvPicPr>
            <a:picLocks noChangeAspect="1"/>
          </p:cNvPicPr>
          <p:nvPr/>
        </p:nvPicPr>
        <p:blipFill>
          <a:blip r:embed="rId4" cstate="print"/>
          <a:stretch>
            <a:fillRect/>
          </a:stretch>
        </p:blipFill>
        <p:spPr>
          <a:xfrm>
            <a:off x="10056440" y="6342024"/>
            <a:ext cx="1626870" cy="424815"/>
          </a:xfrm>
          <a:prstGeom prst="rect">
            <a:avLst/>
          </a:prstGeom>
        </p:spPr>
      </p:pic>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矩形 9"/>
          <p:cNvSpPr/>
          <p:nvPr/>
        </p:nvSpPr>
        <p:spPr>
          <a:xfrm>
            <a:off x="1259769" y="1164234"/>
            <a:ext cx="10585176" cy="1384995"/>
          </a:xfrm>
          <a:prstGeom prst="rect">
            <a:avLst/>
          </a:prstGeom>
        </p:spPr>
        <p:txBody>
          <a:bodyPr wrap="square">
            <a:spAutoFit/>
          </a:bodyPr>
          <a:lstStyle/>
          <a:p>
            <a:pPr lvl="0"/>
            <a:r>
              <a:rPr lang="zh-CN" altLang="en-US" sz="2800" dirty="0"/>
              <a:t>问题</a:t>
            </a:r>
            <a:r>
              <a:rPr lang="en-US" altLang="zh-CN" sz="2800" dirty="0"/>
              <a:t>3</a:t>
            </a:r>
            <a:r>
              <a:rPr lang="zh-CN" altLang="en-US" sz="2800" dirty="0"/>
              <a:t>：“</a:t>
            </a:r>
            <a:r>
              <a:rPr lang="zh-CN" altLang="zh-CN" sz="2800" dirty="0"/>
              <a:t>实践是检验真理的唯一标准</a:t>
            </a:r>
            <a:r>
              <a:rPr lang="zh-CN" altLang="en-US" sz="2800" dirty="0"/>
              <a:t>”</a:t>
            </a:r>
            <a:r>
              <a:rPr lang="zh-CN" altLang="zh-CN" sz="2800" dirty="0"/>
              <a:t>这一观点在当代社会</a:t>
            </a:r>
            <a:r>
              <a:rPr lang="zh-CN" altLang="en-US" sz="2800" dirty="0"/>
              <a:t>有何</a:t>
            </a:r>
            <a:r>
              <a:rPr lang="zh-CN" altLang="zh-CN" sz="2800" dirty="0"/>
              <a:t>重要意义</a:t>
            </a:r>
            <a:r>
              <a:rPr lang="zh-CN" altLang="en-US" sz="2800" dirty="0"/>
              <a:t>？</a:t>
            </a:r>
            <a:endParaRPr lang="zh-CN" altLang="zh-CN" sz="2800" dirty="0"/>
          </a:p>
          <a:p>
            <a:endParaRPr lang="zh-CN" altLang="en-US" sz="2800" dirty="0"/>
          </a:p>
        </p:txBody>
      </p:sp>
      <p:sp>
        <p:nvSpPr>
          <p:cNvPr id="11" name="矩形 10"/>
          <p:cNvSpPr/>
          <p:nvPr/>
        </p:nvSpPr>
        <p:spPr>
          <a:xfrm>
            <a:off x="872145" y="2095858"/>
            <a:ext cx="10760710" cy="3477875"/>
          </a:xfrm>
          <a:prstGeom prst="rect">
            <a:avLst/>
          </a:prstGeom>
        </p:spPr>
        <p:txBody>
          <a:bodyPr wrap="square">
            <a:spAutoFit/>
          </a:bodyPr>
          <a:lstStyle/>
          <a:p>
            <a:r>
              <a:rPr lang="en-US" altLang="zh-CN" sz="2800" b="1" dirty="0">
                <a:solidFill>
                  <a:srgbClr val="0000CC"/>
                </a:solidFill>
              </a:rPr>
              <a:t>       </a:t>
            </a:r>
            <a:r>
              <a:rPr lang="zh-CN" altLang="zh-CN" sz="2400" b="1" dirty="0">
                <a:solidFill>
                  <a:srgbClr val="0000CC"/>
                </a:solidFill>
              </a:rPr>
              <a:t>实践是检验真理的唯一标准被确定后，随着实践的不断发展，人们对于客观事物的认识也不断发展，各种理论随着实践的发展、时代的变迁、条件的变化而不断前进、不断创新，这一观点具有了更强大的生命力。</a:t>
            </a:r>
          </a:p>
          <a:p>
            <a:r>
              <a:rPr lang="en-US" altLang="zh-CN" sz="2400" b="1" dirty="0">
                <a:solidFill>
                  <a:srgbClr val="0000CC"/>
                </a:solidFill>
              </a:rPr>
              <a:t>        </a:t>
            </a:r>
            <a:r>
              <a:rPr lang="zh-CN" altLang="zh-CN" sz="2400" b="1" dirty="0">
                <a:solidFill>
                  <a:srgbClr val="0000CC"/>
                </a:solidFill>
              </a:rPr>
              <a:t>在新的历史时期，时间没有止境，创新也没有止境。习近平总书记强调：时代是思想之母，实践是理论之源。随着时代的发展，我们不断发展的新的实践，在呼唤新的思想、新的理论，它需要新的思想、新的理论来指导。同时也为新的思想、新的理论的形成提供了现实的基础。马克思主义理论必然随着时代和实践的发展而不断前进，在理论创新和实践创新的良性互动中永葆青春活力和强大生命力！</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dissolv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dissolve">
                                      <p:cBhvr>
                                        <p:cTn id="12"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标题 3"/>
          <p:cNvSpPr>
            <a:spLocks noGrp="1"/>
          </p:cNvSpPr>
          <p:nvPr>
            <p:ph type="title" idx="4294967295"/>
          </p:nvPr>
        </p:nvSpPr>
        <p:spPr>
          <a:xfrm>
            <a:off x="623570" y="404178"/>
            <a:ext cx="10972800" cy="1143000"/>
          </a:xfrm>
        </p:spPr>
        <p:txBody>
          <a:bodyPr lIns="91440" tIns="45720" rIns="91440" bIns="45720" anchor="ctr" anchorCtr="0"/>
          <a:lstStyle/>
          <a:p>
            <a:r>
              <a:rPr lang="en-US" altLang="zh-CN" sz="3600" dirty="0">
                <a:latin typeface="黑体" panose="02010609060101010101" charset="-122"/>
                <a:ea typeface="黑体" panose="02010609060101010101" charset="-122"/>
                <a:sym typeface="宋体" panose="02010600030101010101" pitchFamily="2" charset="-122"/>
              </a:rPr>
              <a:t>PPT</a:t>
            </a:r>
            <a:r>
              <a:rPr lang="zh-CN" altLang="zh-CN" sz="3600" dirty="0">
                <a:latin typeface="黑体" panose="02010609060101010101" charset="-122"/>
                <a:ea typeface="黑体" panose="02010609060101010101" charset="-122"/>
                <a:sym typeface="宋体" panose="02010600030101010101" pitchFamily="2" charset="-122"/>
              </a:rPr>
              <a:t>内页规范（请按如下层级顺序及格式罗列）</a:t>
            </a:r>
            <a:endParaRPr lang="zh-CN" altLang="zh-CN" dirty="0"/>
          </a:p>
        </p:txBody>
      </p:sp>
      <p:sp>
        <p:nvSpPr>
          <p:cNvPr id="33794" name="内容占位符 4"/>
          <p:cNvSpPr>
            <a:spLocks noGrp="1"/>
          </p:cNvSpPr>
          <p:nvPr>
            <p:ph idx="4294967295"/>
          </p:nvPr>
        </p:nvSpPr>
        <p:spPr>
          <a:xfrm>
            <a:off x="609600" y="1589049"/>
            <a:ext cx="10972800" cy="4752975"/>
          </a:xfrm>
        </p:spPr>
        <p:txBody>
          <a:bodyPr lIns="91440" tIns="45720" rIns="91440" bIns="45720" anchor="t" anchorCtr="0"/>
          <a:lstStyle/>
          <a:p>
            <a:r>
              <a:rPr lang="zh-CN" altLang="zh-CN" sz="4800" dirty="0">
                <a:latin typeface="黑体" panose="02010609060101010101" charset="-122"/>
                <a:ea typeface="黑体" panose="02010609060101010101" charset="-122"/>
                <a:sym typeface="Arial" panose="020B0604020202020204" pitchFamily="34" charset="0"/>
              </a:rPr>
              <a:t>基础知识、典型案例、小结等子幻灯片大标题（黑体，</a:t>
            </a:r>
            <a:r>
              <a:rPr lang="en-US" altLang="zh-CN" sz="4800" dirty="0">
                <a:latin typeface="黑体" panose="02010609060101010101" charset="-122"/>
                <a:ea typeface="黑体" panose="02010609060101010101" charset="-122"/>
                <a:sym typeface="Arial" panose="020B0604020202020204" pitchFamily="34" charset="0"/>
              </a:rPr>
              <a:t>48</a:t>
            </a:r>
            <a:r>
              <a:rPr lang="zh-CN" altLang="en-US" sz="4800" dirty="0">
                <a:latin typeface="黑体" panose="02010609060101010101" charset="-122"/>
                <a:ea typeface="黑体" panose="02010609060101010101" charset="-122"/>
                <a:sym typeface="Arial" panose="020B0604020202020204" pitchFamily="34" charset="0"/>
              </a:rPr>
              <a:t>号字，居中）</a:t>
            </a:r>
            <a:endParaRPr lang="zh-CN" altLang="zh-CN" dirty="0"/>
          </a:p>
          <a:p>
            <a:r>
              <a:rPr lang="zh-CN" altLang="zh-CN" sz="3600" dirty="0">
                <a:latin typeface="黑体" panose="02010609060101010101" charset="-122"/>
                <a:ea typeface="黑体" panose="02010609060101010101" charset="-122"/>
                <a:sym typeface="Arial" panose="020B0604020202020204" pitchFamily="34" charset="0"/>
              </a:rPr>
              <a:t>一、</a:t>
            </a:r>
            <a:r>
              <a:rPr lang="zh-CN" altLang="zh-CN" sz="3600" dirty="0">
                <a:latin typeface="黑体" panose="02010609060101010101" charset="-122"/>
                <a:ea typeface="黑体" panose="02010609060101010101" charset="-122"/>
                <a:sym typeface="宋体" panose="02010600030101010101" pitchFamily="2" charset="-122"/>
              </a:rPr>
              <a:t>（黑体，</a:t>
            </a:r>
            <a:r>
              <a:rPr lang="en-US" altLang="zh-CN" sz="3600" dirty="0">
                <a:latin typeface="黑体" panose="02010609060101010101" charset="-122"/>
                <a:ea typeface="黑体" panose="02010609060101010101" charset="-122"/>
                <a:sym typeface="宋体" panose="02010600030101010101" pitchFamily="2" charset="-122"/>
              </a:rPr>
              <a:t>36</a:t>
            </a:r>
            <a:r>
              <a:rPr lang="zh-CN" altLang="en-US" sz="3600" dirty="0">
                <a:latin typeface="黑体" panose="02010609060101010101" charset="-122"/>
                <a:ea typeface="黑体" panose="02010609060101010101" charset="-122"/>
                <a:sym typeface="宋体" panose="02010600030101010101" pitchFamily="2" charset="-122"/>
              </a:rPr>
              <a:t>号字）</a:t>
            </a:r>
            <a:endParaRPr lang="zh-CN" altLang="zh-CN" sz="3600" dirty="0"/>
          </a:p>
          <a:p>
            <a:r>
              <a:rPr lang="zh-CN" altLang="zh-CN" dirty="0">
                <a:latin typeface="黑体" panose="02010609060101010101" charset="-122"/>
                <a:ea typeface="黑体" panose="02010609060101010101" charset="-122"/>
                <a:sym typeface="Arial" panose="020B0604020202020204" pitchFamily="34" charset="0"/>
              </a:rPr>
              <a:t>（一）（黑体，</a:t>
            </a:r>
            <a:r>
              <a:rPr lang="en-US" altLang="zh-CN" dirty="0">
                <a:latin typeface="黑体" panose="02010609060101010101" charset="-122"/>
                <a:ea typeface="黑体" panose="02010609060101010101" charset="-122"/>
                <a:sym typeface="Arial" panose="020B0604020202020204" pitchFamily="34" charset="0"/>
              </a:rPr>
              <a:t>32</a:t>
            </a:r>
            <a:r>
              <a:rPr lang="zh-CN" altLang="en-US" dirty="0">
                <a:latin typeface="黑体" panose="02010609060101010101" charset="-122"/>
                <a:ea typeface="黑体" panose="02010609060101010101" charset="-122"/>
                <a:sym typeface="Arial" panose="020B0604020202020204" pitchFamily="34" charset="0"/>
              </a:rPr>
              <a:t>号字）</a:t>
            </a:r>
            <a:endParaRPr lang="zh-CN" altLang="zh-CN" dirty="0"/>
          </a:p>
          <a:p>
            <a:r>
              <a:rPr lang="zh-CN" altLang="zh-CN" sz="2800" dirty="0">
                <a:latin typeface="黑体" panose="02010609060101010101" charset="-122"/>
                <a:ea typeface="黑体" panose="02010609060101010101" charset="-122"/>
                <a:sym typeface="Arial" panose="020B0604020202020204" pitchFamily="34" charset="0"/>
              </a:rPr>
              <a:t>1.</a:t>
            </a:r>
            <a:r>
              <a:rPr lang="zh-CN" altLang="zh-CN" sz="2800" dirty="0">
                <a:latin typeface="黑体" panose="02010609060101010101" charset="-122"/>
                <a:ea typeface="黑体" panose="02010609060101010101" charset="-122"/>
                <a:sym typeface="宋体" panose="02010600030101010101" pitchFamily="2" charset="-122"/>
              </a:rPr>
              <a:t>（黑体，</a:t>
            </a:r>
            <a:r>
              <a:rPr lang="en-US" altLang="zh-CN" sz="2800" dirty="0">
                <a:latin typeface="黑体" panose="02010609060101010101" charset="-122"/>
                <a:ea typeface="黑体" panose="02010609060101010101" charset="-122"/>
                <a:sym typeface="宋体" panose="02010600030101010101" pitchFamily="2" charset="-122"/>
              </a:rPr>
              <a:t>28</a:t>
            </a:r>
            <a:r>
              <a:rPr lang="zh-CN" altLang="en-US" sz="2800" dirty="0">
                <a:latin typeface="黑体" panose="02010609060101010101" charset="-122"/>
                <a:ea typeface="黑体" panose="02010609060101010101" charset="-122"/>
                <a:sym typeface="宋体" panose="02010600030101010101" pitchFamily="2" charset="-122"/>
              </a:rPr>
              <a:t>号字）【</a:t>
            </a:r>
            <a:r>
              <a:rPr lang="zh-CN" altLang="zh-CN" sz="2800" dirty="0">
                <a:latin typeface="黑体" panose="02010609060101010101" charset="-122"/>
                <a:ea typeface="黑体" panose="02010609060101010101" charset="-122"/>
                <a:sym typeface="Arial" panose="020B0604020202020204" pitchFamily="34" charset="0"/>
              </a:rPr>
              <a:t>数字后用“.”，不用“、”】</a:t>
            </a:r>
            <a:endParaRPr lang="zh-CN" altLang="zh-CN" dirty="0"/>
          </a:p>
          <a:p>
            <a:r>
              <a:rPr lang="zh-CN" altLang="zh-CN" sz="2800" dirty="0">
                <a:latin typeface="黑体" panose="02010609060101010101" charset="-122"/>
                <a:ea typeface="黑体" panose="02010609060101010101" charset="-122"/>
                <a:sym typeface="Arial" panose="020B0604020202020204" pitchFamily="34" charset="0"/>
              </a:rPr>
              <a:t>（1）</a:t>
            </a:r>
            <a:r>
              <a:rPr lang="zh-CN" altLang="zh-CN" sz="2800" dirty="0">
                <a:latin typeface="黑体" panose="02010609060101010101" charset="-122"/>
                <a:ea typeface="黑体" panose="02010609060101010101" charset="-122"/>
                <a:sym typeface="宋体" panose="02010600030101010101" pitchFamily="2" charset="-122"/>
              </a:rPr>
              <a:t>（黑体，</a:t>
            </a:r>
            <a:r>
              <a:rPr lang="en-US" altLang="zh-CN" sz="2800" dirty="0">
                <a:latin typeface="黑体" panose="02010609060101010101" charset="-122"/>
                <a:ea typeface="黑体" panose="02010609060101010101" charset="-122"/>
                <a:sym typeface="宋体" panose="02010600030101010101" pitchFamily="2" charset="-122"/>
              </a:rPr>
              <a:t>28</a:t>
            </a:r>
            <a:r>
              <a:rPr lang="zh-CN" altLang="en-US" sz="2800" dirty="0">
                <a:latin typeface="黑体" panose="02010609060101010101" charset="-122"/>
                <a:ea typeface="黑体" panose="02010609060101010101" charset="-122"/>
                <a:sym typeface="宋体" panose="02010600030101010101" pitchFamily="2" charset="-122"/>
              </a:rPr>
              <a:t>号字）</a:t>
            </a:r>
            <a:endParaRPr lang="zh-CN" altLang="zh-CN" dirty="0"/>
          </a:p>
          <a:p>
            <a:r>
              <a:rPr lang="zh-CN" altLang="zh-CN" sz="2400" dirty="0">
                <a:latin typeface="黑体" panose="02010609060101010101" charset="-122"/>
                <a:ea typeface="黑体" panose="02010609060101010101" charset="-122"/>
                <a:sym typeface="Arial" panose="020B0604020202020204" pitchFamily="34" charset="0"/>
              </a:rPr>
              <a:t>①</a:t>
            </a:r>
            <a:r>
              <a:rPr lang="zh-CN" altLang="zh-CN" sz="2400" dirty="0">
                <a:latin typeface="黑体" panose="02010609060101010101" charset="-122"/>
                <a:ea typeface="黑体" panose="02010609060101010101" charset="-122"/>
                <a:sym typeface="宋体" panose="02010600030101010101" pitchFamily="2" charset="-122"/>
              </a:rPr>
              <a:t>（黑体，</a:t>
            </a:r>
            <a:r>
              <a:rPr lang="en-US" altLang="zh-CN" sz="2400" dirty="0">
                <a:latin typeface="黑体" panose="02010609060101010101" charset="-122"/>
                <a:ea typeface="黑体" panose="02010609060101010101" charset="-122"/>
                <a:sym typeface="宋体" panose="02010600030101010101" pitchFamily="2" charset="-122"/>
              </a:rPr>
              <a:t>24</a:t>
            </a:r>
            <a:r>
              <a:rPr lang="zh-CN" altLang="en-US" sz="2400" dirty="0">
                <a:latin typeface="黑体" panose="02010609060101010101" charset="-122"/>
                <a:ea typeface="黑体" panose="02010609060101010101" charset="-122"/>
                <a:sym typeface="宋体" panose="02010600030101010101" pitchFamily="2" charset="-122"/>
              </a:rPr>
              <a:t>号字）</a:t>
            </a:r>
            <a:endParaRPr lang="zh-CN" altLang="zh-CN" sz="2400" dirty="0"/>
          </a:p>
          <a:p>
            <a:pPr>
              <a:buNone/>
            </a:pPr>
            <a:r>
              <a:rPr lang="zh-CN" altLang="zh-CN" sz="2000" dirty="0">
                <a:latin typeface="黑体" panose="02010609060101010101" charset="-122"/>
                <a:ea typeface="黑体" panose="02010609060101010101" charset="-122"/>
              </a:rPr>
              <a:t>注：以上字号大小仅供参考，非硬性要求，遵循字号在</a:t>
            </a:r>
            <a:r>
              <a:rPr lang="en-US" altLang="zh-CN" sz="2000" dirty="0">
                <a:latin typeface="黑体" panose="02010609060101010101" charset="-122"/>
                <a:ea typeface="黑体" panose="02010609060101010101" charset="-122"/>
              </a:rPr>
              <a:t>24-48</a:t>
            </a:r>
            <a:r>
              <a:rPr lang="zh-CN" altLang="en-US" sz="2000" dirty="0">
                <a:latin typeface="黑体" panose="02010609060101010101" charset="-122"/>
                <a:ea typeface="黑体" panose="02010609060101010101" charset="-122"/>
              </a:rPr>
              <a:t>的原则、</a:t>
            </a:r>
            <a:r>
              <a:rPr lang="zh-CN" altLang="zh-CN" sz="2000" dirty="0">
                <a:latin typeface="黑体" panose="02010609060101010101" charset="-122"/>
                <a:ea typeface="黑体" panose="02010609060101010101" charset="-122"/>
                <a:sym typeface="Arial" panose="020B0604020202020204" pitchFamily="34" charset="0"/>
              </a:rPr>
              <a:t>排版美观大方</a:t>
            </a:r>
            <a:r>
              <a:rPr lang="zh-CN" altLang="en-US" sz="2000" dirty="0">
                <a:latin typeface="黑体" panose="02010609060101010101" charset="-122"/>
                <a:ea typeface="黑体" panose="02010609060101010101" charset="-122"/>
              </a:rPr>
              <a:t>即可。</a:t>
            </a:r>
            <a:endParaRPr lang="zh-CN" altLang="zh-CN" dirty="0"/>
          </a:p>
        </p:txBody>
      </p:sp>
      <p:pic>
        <p:nvPicPr>
          <p:cNvPr id="4" name="图片 3" descr="logo2"/>
          <p:cNvPicPr>
            <a:picLocks noChangeAspect="1"/>
          </p:cNvPicPr>
          <p:nvPr/>
        </p:nvPicPr>
        <p:blipFill>
          <a:blip r:embed="rId3" cstate="print"/>
          <a:stretch>
            <a:fillRect/>
          </a:stretch>
        </p:blipFill>
        <p:spPr>
          <a:xfrm>
            <a:off x="191135" y="116205"/>
            <a:ext cx="1501140" cy="397510"/>
          </a:xfrm>
          <a:prstGeom prst="rect">
            <a:avLst/>
          </a:prstGeom>
        </p:spPr>
      </p:pic>
      <p:pic>
        <p:nvPicPr>
          <p:cNvPr id="5" name="图片 4" descr="abf26f314e9817d4f19fa34975c4525"/>
          <p:cNvPicPr>
            <a:picLocks noChangeAspect="1"/>
          </p:cNvPicPr>
          <p:nvPr/>
        </p:nvPicPr>
        <p:blipFill>
          <a:blip r:embed="rId4" cstate="print"/>
          <a:stretch>
            <a:fillRect/>
          </a:stretch>
        </p:blipFill>
        <p:spPr>
          <a:xfrm>
            <a:off x="10056440" y="6342024"/>
            <a:ext cx="1626870" cy="424815"/>
          </a:xfrm>
          <a:prstGeom prst="rect">
            <a:avLst/>
          </a:prstGeom>
        </p:spPr>
      </p:pic>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矩形 9"/>
          <p:cNvSpPr/>
          <p:nvPr/>
        </p:nvSpPr>
        <p:spPr>
          <a:xfrm>
            <a:off x="692532" y="1300927"/>
            <a:ext cx="10918094" cy="1261884"/>
          </a:xfrm>
          <a:prstGeom prst="rect">
            <a:avLst/>
          </a:prstGeom>
        </p:spPr>
        <p:txBody>
          <a:bodyPr wrap="square">
            <a:spAutoFit/>
          </a:bodyPr>
          <a:lstStyle/>
          <a:p>
            <a:pPr lvl="0"/>
            <a:r>
              <a:rPr lang="zh-CN" altLang="en-US" sz="2400" dirty="0"/>
              <a:t>问题</a:t>
            </a:r>
            <a:r>
              <a:rPr lang="en-US" altLang="zh-CN" sz="2400" dirty="0"/>
              <a:t>4</a:t>
            </a:r>
            <a:r>
              <a:rPr lang="zh-CN" altLang="en-US" sz="2400" dirty="0"/>
              <a:t>：</a:t>
            </a:r>
            <a:r>
              <a:rPr lang="en-US" altLang="zh-CN" sz="2400" dirty="0"/>
              <a:t>《</a:t>
            </a:r>
            <a:r>
              <a:rPr lang="zh-CN" altLang="en-US" sz="2400" dirty="0"/>
              <a:t>实践是检验真理的唯一标准</a:t>
            </a:r>
            <a:r>
              <a:rPr lang="en-US" altLang="zh-CN" sz="2400" dirty="0"/>
              <a:t>》</a:t>
            </a:r>
            <a:r>
              <a:rPr lang="zh-CN" altLang="en-US" sz="2400" dirty="0"/>
              <a:t>一文的发表，是中国当代史上的一个具有标志性的大事件。读了此文，我们能够从中获得了什么启示</a:t>
            </a:r>
            <a:r>
              <a:rPr lang="en-US" altLang="zh-CN" sz="2400" dirty="0"/>
              <a:t>?</a:t>
            </a:r>
            <a:endParaRPr lang="zh-CN" altLang="zh-CN" sz="2400" dirty="0"/>
          </a:p>
          <a:p>
            <a:endParaRPr lang="zh-CN" altLang="en-US" sz="2800" dirty="0"/>
          </a:p>
        </p:txBody>
      </p:sp>
      <p:sp>
        <p:nvSpPr>
          <p:cNvPr id="11" name="矩形 10"/>
          <p:cNvSpPr/>
          <p:nvPr/>
        </p:nvSpPr>
        <p:spPr>
          <a:xfrm>
            <a:off x="678276" y="2156322"/>
            <a:ext cx="10984230" cy="3416320"/>
          </a:xfrm>
          <a:prstGeom prst="rect">
            <a:avLst/>
          </a:prstGeom>
        </p:spPr>
        <p:txBody>
          <a:bodyPr wrap="square">
            <a:spAutoFit/>
          </a:bodyPr>
          <a:lstStyle/>
          <a:p>
            <a:r>
              <a:rPr lang="zh-CN" altLang="en-US" sz="2400" b="1" dirty="0">
                <a:solidFill>
                  <a:srgbClr val="0000CC"/>
                </a:solidFill>
              </a:rPr>
              <a:t>启示一</a:t>
            </a:r>
            <a:r>
              <a:rPr lang="en-US" altLang="zh-CN" sz="2400" b="1" dirty="0">
                <a:solidFill>
                  <a:srgbClr val="0000CC"/>
                </a:solidFill>
              </a:rPr>
              <a:t>:</a:t>
            </a:r>
          </a:p>
          <a:p>
            <a:r>
              <a:rPr lang="en-US" altLang="zh-CN" sz="2400" b="1" dirty="0">
                <a:solidFill>
                  <a:srgbClr val="0000CC"/>
                </a:solidFill>
              </a:rPr>
              <a:t>       </a:t>
            </a:r>
            <a:r>
              <a:rPr lang="zh-CN" altLang="en-US" sz="2400" b="1" dirty="0">
                <a:solidFill>
                  <a:srgbClr val="0000CC"/>
                </a:solidFill>
              </a:rPr>
              <a:t>思想的力量不在于如何深奥和高远，而在于脚踏实地，思考现实，破解难题。社会在不断发展，思想、理论必须不断创新。但也要看到，人们的思想不是线性发展的。在人类历史的特定时期，往往出现教条主义盛行、社会陷入认识误区的情形。在这种情况下，以敢为天下先的精神匡正时弊，呼吁重视人类认识的基本特点和规律，重温人类思想成果，就显得更为重要。这篇文章的宝贵之处在于它以巨大的勇气和胆识，不惧权威，不畏教条，不畏流言，直面现实，切中时弊，解决现实问题。这篇文章的价值在于它思想的冲击力，并由此引发了一场时代性的大讨论，推动了历史进程。</a:t>
            </a:r>
            <a:endParaRPr lang="zh-CN" altLang="zh-CN" sz="2400" b="1" dirty="0">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dissolv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dissolve">
                                      <p:cBhvr>
                                        <p:cTn id="12"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标题 3"/>
          <p:cNvSpPr>
            <a:spLocks noGrp="1"/>
          </p:cNvSpPr>
          <p:nvPr>
            <p:ph type="title" idx="4294967295"/>
          </p:nvPr>
        </p:nvSpPr>
        <p:spPr>
          <a:xfrm>
            <a:off x="623570" y="404178"/>
            <a:ext cx="10972800" cy="1143000"/>
          </a:xfrm>
        </p:spPr>
        <p:txBody>
          <a:bodyPr lIns="91440" tIns="45720" rIns="91440" bIns="45720" anchor="ctr" anchorCtr="0"/>
          <a:lstStyle/>
          <a:p>
            <a:r>
              <a:rPr lang="en-US" altLang="zh-CN" sz="3600" dirty="0">
                <a:latin typeface="黑体" panose="02010609060101010101" charset="-122"/>
                <a:ea typeface="黑体" panose="02010609060101010101" charset="-122"/>
                <a:sym typeface="宋体" panose="02010600030101010101" pitchFamily="2" charset="-122"/>
              </a:rPr>
              <a:t>PPT</a:t>
            </a:r>
            <a:r>
              <a:rPr lang="zh-CN" altLang="zh-CN" sz="3600" dirty="0">
                <a:latin typeface="黑体" panose="02010609060101010101" charset="-122"/>
                <a:ea typeface="黑体" panose="02010609060101010101" charset="-122"/>
                <a:sym typeface="宋体" panose="02010600030101010101" pitchFamily="2" charset="-122"/>
              </a:rPr>
              <a:t>内页规范（请按如下层级顺序及格式罗列）</a:t>
            </a:r>
            <a:endParaRPr lang="zh-CN" altLang="zh-CN" dirty="0"/>
          </a:p>
        </p:txBody>
      </p:sp>
      <p:sp>
        <p:nvSpPr>
          <p:cNvPr id="33794" name="内容占位符 4"/>
          <p:cNvSpPr>
            <a:spLocks noGrp="1"/>
          </p:cNvSpPr>
          <p:nvPr>
            <p:ph idx="4294967295"/>
          </p:nvPr>
        </p:nvSpPr>
        <p:spPr>
          <a:xfrm>
            <a:off x="609600" y="1589049"/>
            <a:ext cx="10972800" cy="4752975"/>
          </a:xfrm>
        </p:spPr>
        <p:txBody>
          <a:bodyPr lIns="91440" tIns="45720" rIns="91440" bIns="45720" anchor="t" anchorCtr="0"/>
          <a:lstStyle/>
          <a:p>
            <a:r>
              <a:rPr lang="zh-CN" altLang="zh-CN" sz="4800" dirty="0">
                <a:latin typeface="黑体" panose="02010609060101010101" charset="-122"/>
                <a:ea typeface="黑体" panose="02010609060101010101" charset="-122"/>
                <a:sym typeface="Arial" panose="020B0604020202020204" pitchFamily="34" charset="0"/>
              </a:rPr>
              <a:t>基础知识、典型案例、小结等子幻灯片大标题（黑体，</a:t>
            </a:r>
            <a:r>
              <a:rPr lang="en-US" altLang="zh-CN" sz="4800" dirty="0">
                <a:latin typeface="黑体" panose="02010609060101010101" charset="-122"/>
                <a:ea typeface="黑体" panose="02010609060101010101" charset="-122"/>
                <a:sym typeface="Arial" panose="020B0604020202020204" pitchFamily="34" charset="0"/>
              </a:rPr>
              <a:t>48</a:t>
            </a:r>
            <a:r>
              <a:rPr lang="zh-CN" altLang="en-US" sz="4800" dirty="0">
                <a:latin typeface="黑体" panose="02010609060101010101" charset="-122"/>
                <a:ea typeface="黑体" panose="02010609060101010101" charset="-122"/>
                <a:sym typeface="Arial" panose="020B0604020202020204" pitchFamily="34" charset="0"/>
              </a:rPr>
              <a:t>号字，居中）</a:t>
            </a:r>
            <a:endParaRPr lang="zh-CN" altLang="zh-CN" dirty="0"/>
          </a:p>
          <a:p>
            <a:r>
              <a:rPr lang="zh-CN" altLang="zh-CN" sz="3600" dirty="0">
                <a:latin typeface="黑体" panose="02010609060101010101" charset="-122"/>
                <a:ea typeface="黑体" panose="02010609060101010101" charset="-122"/>
                <a:sym typeface="Arial" panose="020B0604020202020204" pitchFamily="34" charset="0"/>
              </a:rPr>
              <a:t>一、</a:t>
            </a:r>
            <a:r>
              <a:rPr lang="zh-CN" altLang="zh-CN" sz="3600" dirty="0">
                <a:latin typeface="黑体" panose="02010609060101010101" charset="-122"/>
                <a:ea typeface="黑体" panose="02010609060101010101" charset="-122"/>
                <a:sym typeface="宋体" panose="02010600030101010101" pitchFamily="2" charset="-122"/>
              </a:rPr>
              <a:t>（黑体，</a:t>
            </a:r>
            <a:r>
              <a:rPr lang="en-US" altLang="zh-CN" sz="3600" dirty="0">
                <a:latin typeface="黑体" panose="02010609060101010101" charset="-122"/>
                <a:ea typeface="黑体" panose="02010609060101010101" charset="-122"/>
                <a:sym typeface="宋体" panose="02010600030101010101" pitchFamily="2" charset="-122"/>
              </a:rPr>
              <a:t>36</a:t>
            </a:r>
            <a:r>
              <a:rPr lang="zh-CN" altLang="en-US" sz="3600" dirty="0">
                <a:latin typeface="黑体" panose="02010609060101010101" charset="-122"/>
                <a:ea typeface="黑体" panose="02010609060101010101" charset="-122"/>
                <a:sym typeface="宋体" panose="02010600030101010101" pitchFamily="2" charset="-122"/>
              </a:rPr>
              <a:t>号字）</a:t>
            </a:r>
            <a:endParaRPr lang="zh-CN" altLang="zh-CN" sz="3600" dirty="0"/>
          </a:p>
          <a:p>
            <a:r>
              <a:rPr lang="zh-CN" altLang="zh-CN" dirty="0">
                <a:latin typeface="黑体" panose="02010609060101010101" charset="-122"/>
                <a:ea typeface="黑体" panose="02010609060101010101" charset="-122"/>
                <a:sym typeface="Arial" panose="020B0604020202020204" pitchFamily="34" charset="0"/>
              </a:rPr>
              <a:t>（一）（黑体，</a:t>
            </a:r>
            <a:r>
              <a:rPr lang="en-US" altLang="zh-CN" dirty="0">
                <a:latin typeface="黑体" panose="02010609060101010101" charset="-122"/>
                <a:ea typeface="黑体" panose="02010609060101010101" charset="-122"/>
                <a:sym typeface="Arial" panose="020B0604020202020204" pitchFamily="34" charset="0"/>
              </a:rPr>
              <a:t>32</a:t>
            </a:r>
            <a:r>
              <a:rPr lang="zh-CN" altLang="en-US" dirty="0">
                <a:latin typeface="黑体" panose="02010609060101010101" charset="-122"/>
                <a:ea typeface="黑体" panose="02010609060101010101" charset="-122"/>
                <a:sym typeface="Arial" panose="020B0604020202020204" pitchFamily="34" charset="0"/>
              </a:rPr>
              <a:t>号字）</a:t>
            </a:r>
            <a:endParaRPr lang="zh-CN" altLang="zh-CN" dirty="0"/>
          </a:p>
          <a:p>
            <a:r>
              <a:rPr lang="zh-CN" altLang="zh-CN" sz="2800" dirty="0">
                <a:latin typeface="黑体" panose="02010609060101010101" charset="-122"/>
                <a:ea typeface="黑体" panose="02010609060101010101" charset="-122"/>
                <a:sym typeface="Arial" panose="020B0604020202020204" pitchFamily="34" charset="0"/>
              </a:rPr>
              <a:t>1.</a:t>
            </a:r>
            <a:r>
              <a:rPr lang="zh-CN" altLang="zh-CN" sz="2800" dirty="0">
                <a:latin typeface="黑体" panose="02010609060101010101" charset="-122"/>
                <a:ea typeface="黑体" panose="02010609060101010101" charset="-122"/>
                <a:sym typeface="宋体" panose="02010600030101010101" pitchFamily="2" charset="-122"/>
              </a:rPr>
              <a:t>（黑体，</a:t>
            </a:r>
            <a:r>
              <a:rPr lang="en-US" altLang="zh-CN" sz="2800" dirty="0">
                <a:latin typeface="黑体" panose="02010609060101010101" charset="-122"/>
                <a:ea typeface="黑体" panose="02010609060101010101" charset="-122"/>
                <a:sym typeface="宋体" panose="02010600030101010101" pitchFamily="2" charset="-122"/>
              </a:rPr>
              <a:t>28</a:t>
            </a:r>
            <a:r>
              <a:rPr lang="zh-CN" altLang="en-US" sz="2800" dirty="0">
                <a:latin typeface="黑体" panose="02010609060101010101" charset="-122"/>
                <a:ea typeface="黑体" panose="02010609060101010101" charset="-122"/>
                <a:sym typeface="宋体" panose="02010600030101010101" pitchFamily="2" charset="-122"/>
              </a:rPr>
              <a:t>号字）【</a:t>
            </a:r>
            <a:r>
              <a:rPr lang="zh-CN" altLang="zh-CN" sz="2800" dirty="0">
                <a:latin typeface="黑体" panose="02010609060101010101" charset="-122"/>
                <a:ea typeface="黑体" panose="02010609060101010101" charset="-122"/>
                <a:sym typeface="Arial" panose="020B0604020202020204" pitchFamily="34" charset="0"/>
              </a:rPr>
              <a:t>数字后用“.”，不用“、”】</a:t>
            </a:r>
            <a:endParaRPr lang="zh-CN" altLang="zh-CN" dirty="0"/>
          </a:p>
          <a:p>
            <a:r>
              <a:rPr lang="zh-CN" altLang="zh-CN" sz="2800" dirty="0">
                <a:latin typeface="黑体" panose="02010609060101010101" charset="-122"/>
                <a:ea typeface="黑体" panose="02010609060101010101" charset="-122"/>
                <a:sym typeface="Arial" panose="020B0604020202020204" pitchFamily="34" charset="0"/>
              </a:rPr>
              <a:t>（1）</a:t>
            </a:r>
            <a:r>
              <a:rPr lang="zh-CN" altLang="zh-CN" sz="2800" dirty="0">
                <a:latin typeface="黑体" panose="02010609060101010101" charset="-122"/>
                <a:ea typeface="黑体" panose="02010609060101010101" charset="-122"/>
                <a:sym typeface="宋体" panose="02010600030101010101" pitchFamily="2" charset="-122"/>
              </a:rPr>
              <a:t>（黑体，</a:t>
            </a:r>
            <a:r>
              <a:rPr lang="en-US" altLang="zh-CN" sz="2800" dirty="0">
                <a:latin typeface="黑体" panose="02010609060101010101" charset="-122"/>
                <a:ea typeface="黑体" panose="02010609060101010101" charset="-122"/>
                <a:sym typeface="宋体" panose="02010600030101010101" pitchFamily="2" charset="-122"/>
              </a:rPr>
              <a:t>28</a:t>
            </a:r>
            <a:r>
              <a:rPr lang="zh-CN" altLang="en-US" sz="2800" dirty="0">
                <a:latin typeface="黑体" panose="02010609060101010101" charset="-122"/>
                <a:ea typeface="黑体" panose="02010609060101010101" charset="-122"/>
                <a:sym typeface="宋体" panose="02010600030101010101" pitchFamily="2" charset="-122"/>
              </a:rPr>
              <a:t>号字）</a:t>
            </a:r>
            <a:endParaRPr lang="zh-CN" altLang="zh-CN" dirty="0"/>
          </a:p>
          <a:p>
            <a:r>
              <a:rPr lang="zh-CN" altLang="zh-CN" sz="2400" dirty="0">
                <a:latin typeface="黑体" panose="02010609060101010101" charset="-122"/>
                <a:ea typeface="黑体" panose="02010609060101010101" charset="-122"/>
                <a:sym typeface="Arial" panose="020B0604020202020204" pitchFamily="34" charset="0"/>
              </a:rPr>
              <a:t>①</a:t>
            </a:r>
            <a:r>
              <a:rPr lang="zh-CN" altLang="zh-CN" sz="2400" dirty="0">
                <a:latin typeface="黑体" panose="02010609060101010101" charset="-122"/>
                <a:ea typeface="黑体" panose="02010609060101010101" charset="-122"/>
                <a:sym typeface="宋体" panose="02010600030101010101" pitchFamily="2" charset="-122"/>
              </a:rPr>
              <a:t>（黑体，</a:t>
            </a:r>
            <a:r>
              <a:rPr lang="en-US" altLang="zh-CN" sz="2400" dirty="0">
                <a:latin typeface="黑体" panose="02010609060101010101" charset="-122"/>
                <a:ea typeface="黑体" panose="02010609060101010101" charset="-122"/>
                <a:sym typeface="宋体" panose="02010600030101010101" pitchFamily="2" charset="-122"/>
              </a:rPr>
              <a:t>24</a:t>
            </a:r>
            <a:r>
              <a:rPr lang="zh-CN" altLang="en-US" sz="2400" dirty="0">
                <a:latin typeface="黑体" panose="02010609060101010101" charset="-122"/>
                <a:ea typeface="黑体" panose="02010609060101010101" charset="-122"/>
                <a:sym typeface="宋体" panose="02010600030101010101" pitchFamily="2" charset="-122"/>
              </a:rPr>
              <a:t>号字）</a:t>
            </a:r>
            <a:endParaRPr lang="zh-CN" altLang="zh-CN" sz="2400" dirty="0"/>
          </a:p>
          <a:p>
            <a:pPr>
              <a:buNone/>
            </a:pPr>
            <a:r>
              <a:rPr lang="zh-CN" altLang="zh-CN" sz="2000" dirty="0">
                <a:latin typeface="黑体" panose="02010609060101010101" charset="-122"/>
                <a:ea typeface="黑体" panose="02010609060101010101" charset="-122"/>
              </a:rPr>
              <a:t>注：以上字号大小仅供参考，非硬性要求，遵循字号在</a:t>
            </a:r>
            <a:r>
              <a:rPr lang="en-US" altLang="zh-CN" sz="2000" dirty="0">
                <a:latin typeface="黑体" panose="02010609060101010101" charset="-122"/>
                <a:ea typeface="黑体" panose="02010609060101010101" charset="-122"/>
              </a:rPr>
              <a:t>24-48</a:t>
            </a:r>
            <a:r>
              <a:rPr lang="zh-CN" altLang="en-US" sz="2000" dirty="0">
                <a:latin typeface="黑体" panose="02010609060101010101" charset="-122"/>
                <a:ea typeface="黑体" panose="02010609060101010101" charset="-122"/>
              </a:rPr>
              <a:t>的原则、</a:t>
            </a:r>
            <a:r>
              <a:rPr lang="zh-CN" altLang="zh-CN" sz="2000" dirty="0">
                <a:latin typeface="黑体" panose="02010609060101010101" charset="-122"/>
                <a:ea typeface="黑体" panose="02010609060101010101" charset="-122"/>
                <a:sym typeface="Arial" panose="020B0604020202020204" pitchFamily="34" charset="0"/>
              </a:rPr>
              <a:t>排版美观大方</a:t>
            </a:r>
            <a:r>
              <a:rPr lang="zh-CN" altLang="en-US" sz="2000" dirty="0">
                <a:latin typeface="黑体" panose="02010609060101010101" charset="-122"/>
                <a:ea typeface="黑体" panose="02010609060101010101" charset="-122"/>
              </a:rPr>
              <a:t>即可。</a:t>
            </a:r>
            <a:endParaRPr lang="zh-CN" altLang="zh-CN" dirty="0"/>
          </a:p>
        </p:txBody>
      </p:sp>
      <p:pic>
        <p:nvPicPr>
          <p:cNvPr id="4" name="图片 3" descr="logo2"/>
          <p:cNvPicPr>
            <a:picLocks noChangeAspect="1"/>
          </p:cNvPicPr>
          <p:nvPr/>
        </p:nvPicPr>
        <p:blipFill>
          <a:blip r:embed="rId3" cstate="print"/>
          <a:stretch>
            <a:fillRect/>
          </a:stretch>
        </p:blipFill>
        <p:spPr>
          <a:xfrm>
            <a:off x="191135" y="116205"/>
            <a:ext cx="1501140" cy="397510"/>
          </a:xfrm>
          <a:prstGeom prst="rect">
            <a:avLst/>
          </a:prstGeom>
        </p:spPr>
      </p:pic>
      <p:pic>
        <p:nvPicPr>
          <p:cNvPr id="5" name="图片 4" descr="abf26f314e9817d4f19fa34975c4525"/>
          <p:cNvPicPr>
            <a:picLocks noChangeAspect="1"/>
          </p:cNvPicPr>
          <p:nvPr/>
        </p:nvPicPr>
        <p:blipFill>
          <a:blip r:embed="rId4" cstate="print"/>
          <a:stretch>
            <a:fillRect/>
          </a:stretch>
        </p:blipFill>
        <p:spPr>
          <a:xfrm>
            <a:off x="10056440" y="6342024"/>
            <a:ext cx="1626870" cy="424815"/>
          </a:xfrm>
          <a:prstGeom prst="rect">
            <a:avLst/>
          </a:prstGeom>
        </p:spPr>
      </p:pic>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矩形 9"/>
          <p:cNvSpPr/>
          <p:nvPr/>
        </p:nvSpPr>
        <p:spPr>
          <a:xfrm>
            <a:off x="641205" y="1222994"/>
            <a:ext cx="10941195" cy="1815882"/>
          </a:xfrm>
          <a:prstGeom prst="rect">
            <a:avLst/>
          </a:prstGeom>
        </p:spPr>
        <p:txBody>
          <a:bodyPr wrap="square">
            <a:spAutoFit/>
          </a:bodyPr>
          <a:lstStyle/>
          <a:p>
            <a:pPr lvl="0"/>
            <a:r>
              <a:rPr lang="zh-CN" altLang="en-US" sz="2800" dirty="0"/>
              <a:t>问题</a:t>
            </a:r>
            <a:r>
              <a:rPr lang="en-US" altLang="zh-CN" sz="2800" dirty="0"/>
              <a:t>5</a:t>
            </a:r>
            <a:r>
              <a:rPr lang="zh-CN" altLang="en-US" sz="2800" dirty="0"/>
              <a:t>：</a:t>
            </a:r>
            <a:r>
              <a:rPr lang="en-US" altLang="zh-CN" sz="2800" dirty="0"/>
              <a:t> 《</a:t>
            </a:r>
            <a:r>
              <a:rPr lang="zh-CN" altLang="en-US" sz="2800" dirty="0"/>
              <a:t>实践是检验真理的唯一标准</a:t>
            </a:r>
            <a:r>
              <a:rPr lang="en-US" altLang="zh-CN" sz="2800" dirty="0"/>
              <a:t>》</a:t>
            </a:r>
            <a:r>
              <a:rPr lang="zh-CN" altLang="en-US" sz="2800" dirty="0"/>
              <a:t>一文的发表，是中国当代史上的一个具有标志性的大事件。读了此文，我们能够从中获得了什么启示</a:t>
            </a:r>
            <a:r>
              <a:rPr lang="en-US" altLang="zh-CN" sz="2800" dirty="0"/>
              <a:t>?</a:t>
            </a:r>
            <a:endParaRPr lang="zh-CN" altLang="zh-CN" sz="2800" dirty="0"/>
          </a:p>
          <a:p>
            <a:endParaRPr lang="zh-CN" altLang="en-US" sz="2800" dirty="0"/>
          </a:p>
        </p:txBody>
      </p:sp>
      <p:sp>
        <p:nvSpPr>
          <p:cNvPr id="11" name="矩形 10"/>
          <p:cNvSpPr/>
          <p:nvPr/>
        </p:nvSpPr>
        <p:spPr>
          <a:xfrm>
            <a:off x="641930" y="2537948"/>
            <a:ext cx="11041380" cy="2677656"/>
          </a:xfrm>
          <a:prstGeom prst="rect">
            <a:avLst/>
          </a:prstGeom>
        </p:spPr>
        <p:txBody>
          <a:bodyPr wrap="square">
            <a:spAutoFit/>
          </a:bodyPr>
          <a:lstStyle/>
          <a:p>
            <a:r>
              <a:rPr lang="zh-CN" altLang="en-US" sz="2400" b="1" dirty="0">
                <a:solidFill>
                  <a:srgbClr val="0000CC"/>
                </a:solidFill>
              </a:rPr>
              <a:t>启示二</a:t>
            </a:r>
            <a:r>
              <a:rPr lang="en-US" altLang="zh-CN" sz="2400" b="1" dirty="0">
                <a:solidFill>
                  <a:srgbClr val="0000CC"/>
                </a:solidFill>
              </a:rPr>
              <a:t>:</a:t>
            </a:r>
          </a:p>
          <a:p>
            <a:r>
              <a:rPr lang="en-US" altLang="zh-CN" sz="2400" b="1" dirty="0">
                <a:solidFill>
                  <a:srgbClr val="0000CC"/>
                </a:solidFill>
              </a:rPr>
              <a:t>       </a:t>
            </a:r>
            <a:r>
              <a:rPr lang="zh-CN" altLang="en-US" sz="2400" b="1" dirty="0">
                <a:solidFill>
                  <a:srgbClr val="0000CC"/>
                </a:solidFill>
              </a:rPr>
              <a:t>思想或理论不应该高居于象牙塔</a:t>
            </a:r>
            <a:r>
              <a:rPr lang="zh-CN" altLang="en-US" sz="2400" b="1" dirty="0">
                <a:solidFill>
                  <a:srgbClr val="0000CC"/>
                </a:solidFill>
                <a:sym typeface="+mn-ea"/>
              </a:rPr>
              <a:t>之</a:t>
            </a:r>
            <a:r>
              <a:rPr lang="zh-CN" altLang="en-US" sz="2400" b="1" dirty="0">
                <a:solidFill>
                  <a:srgbClr val="0000CC"/>
                </a:solidFill>
              </a:rPr>
              <a:t>上。思想和理论的精髓就存在于日常生产和生活之中，思想和理论的力量就蕴含在生活常识和普遍人性之中。因此，从某种意义上说，实事求是就是尊重群众的社会实践和日常生活，就是强调恪守常识、尊重人性。</a:t>
            </a:r>
            <a:r>
              <a:rPr lang="en-US" altLang="zh-CN" sz="2400" b="1" dirty="0">
                <a:solidFill>
                  <a:srgbClr val="0000CC"/>
                </a:solidFill>
              </a:rPr>
              <a:t>《</a:t>
            </a:r>
            <a:r>
              <a:rPr lang="zh-CN" altLang="en-US" sz="2400" b="1" dirty="0">
                <a:solidFill>
                  <a:srgbClr val="0000CC"/>
                </a:solidFill>
              </a:rPr>
              <a:t>实践是检验真理的唯一标准》给我们的最大启示是：在任何时候都必须坚持一切从实际出发、理论联系实际、实事求是、在实践中检验真理和发展真理这一马克思主义观察问题、判断是非的基本立场和基本原则。</a:t>
            </a:r>
            <a:endParaRPr lang="zh-CN" altLang="zh-CN" sz="2400" b="1" dirty="0">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dissolv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dissolve">
                                      <p:cBhvr>
                                        <p:cTn id="12"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标题 3"/>
          <p:cNvSpPr>
            <a:spLocks noGrp="1"/>
          </p:cNvSpPr>
          <p:nvPr>
            <p:ph type="title" idx="4294967295"/>
          </p:nvPr>
        </p:nvSpPr>
        <p:spPr>
          <a:xfrm>
            <a:off x="623570" y="404178"/>
            <a:ext cx="10972800" cy="1143000"/>
          </a:xfrm>
        </p:spPr>
        <p:txBody>
          <a:bodyPr lIns="91440" tIns="45720" rIns="91440" bIns="45720" anchor="ctr" anchorCtr="0"/>
          <a:lstStyle/>
          <a:p>
            <a:r>
              <a:rPr lang="en-US" altLang="zh-CN" sz="3600" dirty="0">
                <a:latin typeface="黑体" panose="02010609060101010101" charset="-122"/>
                <a:ea typeface="黑体" panose="02010609060101010101" charset="-122"/>
                <a:sym typeface="宋体" panose="02010600030101010101" pitchFamily="2" charset="-122"/>
              </a:rPr>
              <a:t>PPT</a:t>
            </a:r>
            <a:r>
              <a:rPr lang="zh-CN" altLang="zh-CN" sz="3600" dirty="0">
                <a:latin typeface="黑体" panose="02010609060101010101" charset="-122"/>
                <a:ea typeface="黑体" panose="02010609060101010101" charset="-122"/>
                <a:sym typeface="宋体" panose="02010600030101010101" pitchFamily="2" charset="-122"/>
              </a:rPr>
              <a:t>内页规范（请按如下层级顺序及格式罗列）</a:t>
            </a:r>
            <a:endParaRPr lang="zh-CN" altLang="zh-CN" dirty="0"/>
          </a:p>
        </p:txBody>
      </p:sp>
      <p:sp>
        <p:nvSpPr>
          <p:cNvPr id="33794" name="内容占位符 4"/>
          <p:cNvSpPr>
            <a:spLocks noGrp="1"/>
          </p:cNvSpPr>
          <p:nvPr>
            <p:ph idx="4294967295"/>
          </p:nvPr>
        </p:nvSpPr>
        <p:spPr>
          <a:xfrm>
            <a:off x="609600" y="1589049"/>
            <a:ext cx="10972800" cy="4752975"/>
          </a:xfrm>
        </p:spPr>
        <p:txBody>
          <a:bodyPr lIns="91440" tIns="45720" rIns="91440" bIns="45720" anchor="t" anchorCtr="0"/>
          <a:lstStyle/>
          <a:p>
            <a:r>
              <a:rPr lang="zh-CN" altLang="zh-CN" sz="4800" dirty="0">
                <a:latin typeface="黑体" panose="02010609060101010101" charset="-122"/>
                <a:ea typeface="黑体" panose="02010609060101010101" charset="-122"/>
                <a:sym typeface="Arial" panose="020B0604020202020204" pitchFamily="34" charset="0"/>
              </a:rPr>
              <a:t>基础知识、典型案例、小结等子幻灯片大标题（黑体，</a:t>
            </a:r>
            <a:r>
              <a:rPr lang="en-US" altLang="zh-CN" sz="4800" dirty="0">
                <a:latin typeface="黑体" panose="02010609060101010101" charset="-122"/>
                <a:ea typeface="黑体" panose="02010609060101010101" charset="-122"/>
                <a:sym typeface="Arial" panose="020B0604020202020204" pitchFamily="34" charset="0"/>
              </a:rPr>
              <a:t>48</a:t>
            </a:r>
            <a:r>
              <a:rPr lang="zh-CN" altLang="en-US" sz="4800" dirty="0">
                <a:latin typeface="黑体" panose="02010609060101010101" charset="-122"/>
                <a:ea typeface="黑体" panose="02010609060101010101" charset="-122"/>
                <a:sym typeface="Arial" panose="020B0604020202020204" pitchFamily="34" charset="0"/>
              </a:rPr>
              <a:t>号字，居中）</a:t>
            </a:r>
            <a:endParaRPr lang="zh-CN" altLang="zh-CN" dirty="0"/>
          </a:p>
          <a:p>
            <a:r>
              <a:rPr lang="zh-CN" altLang="zh-CN" sz="3600" dirty="0">
                <a:latin typeface="黑体" panose="02010609060101010101" charset="-122"/>
                <a:ea typeface="黑体" panose="02010609060101010101" charset="-122"/>
                <a:sym typeface="Arial" panose="020B0604020202020204" pitchFamily="34" charset="0"/>
              </a:rPr>
              <a:t>一、</a:t>
            </a:r>
            <a:r>
              <a:rPr lang="zh-CN" altLang="zh-CN" sz="3600" dirty="0">
                <a:latin typeface="黑体" panose="02010609060101010101" charset="-122"/>
                <a:ea typeface="黑体" panose="02010609060101010101" charset="-122"/>
                <a:sym typeface="宋体" panose="02010600030101010101" pitchFamily="2" charset="-122"/>
              </a:rPr>
              <a:t>（黑体，</a:t>
            </a:r>
            <a:r>
              <a:rPr lang="en-US" altLang="zh-CN" sz="3600" dirty="0">
                <a:latin typeface="黑体" panose="02010609060101010101" charset="-122"/>
                <a:ea typeface="黑体" panose="02010609060101010101" charset="-122"/>
                <a:sym typeface="宋体" panose="02010600030101010101" pitchFamily="2" charset="-122"/>
              </a:rPr>
              <a:t>36</a:t>
            </a:r>
            <a:r>
              <a:rPr lang="zh-CN" altLang="en-US" sz="3600" dirty="0">
                <a:latin typeface="黑体" panose="02010609060101010101" charset="-122"/>
                <a:ea typeface="黑体" panose="02010609060101010101" charset="-122"/>
                <a:sym typeface="宋体" panose="02010600030101010101" pitchFamily="2" charset="-122"/>
              </a:rPr>
              <a:t>号字）</a:t>
            </a:r>
            <a:endParaRPr lang="zh-CN" altLang="zh-CN" sz="3600" dirty="0"/>
          </a:p>
          <a:p>
            <a:r>
              <a:rPr lang="zh-CN" altLang="zh-CN" dirty="0">
                <a:latin typeface="黑体" panose="02010609060101010101" charset="-122"/>
                <a:ea typeface="黑体" panose="02010609060101010101" charset="-122"/>
                <a:sym typeface="Arial" panose="020B0604020202020204" pitchFamily="34" charset="0"/>
              </a:rPr>
              <a:t>（一）（黑体，</a:t>
            </a:r>
            <a:r>
              <a:rPr lang="en-US" altLang="zh-CN" dirty="0">
                <a:latin typeface="黑体" panose="02010609060101010101" charset="-122"/>
                <a:ea typeface="黑体" panose="02010609060101010101" charset="-122"/>
                <a:sym typeface="Arial" panose="020B0604020202020204" pitchFamily="34" charset="0"/>
              </a:rPr>
              <a:t>32</a:t>
            </a:r>
            <a:r>
              <a:rPr lang="zh-CN" altLang="en-US" dirty="0">
                <a:latin typeface="黑体" panose="02010609060101010101" charset="-122"/>
                <a:ea typeface="黑体" panose="02010609060101010101" charset="-122"/>
                <a:sym typeface="Arial" panose="020B0604020202020204" pitchFamily="34" charset="0"/>
              </a:rPr>
              <a:t>号字）</a:t>
            </a:r>
            <a:endParaRPr lang="zh-CN" altLang="zh-CN" dirty="0"/>
          </a:p>
          <a:p>
            <a:r>
              <a:rPr lang="zh-CN" altLang="zh-CN" sz="2800" dirty="0">
                <a:latin typeface="黑体" panose="02010609060101010101" charset="-122"/>
                <a:ea typeface="黑体" panose="02010609060101010101" charset="-122"/>
                <a:sym typeface="Arial" panose="020B0604020202020204" pitchFamily="34" charset="0"/>
              </a:rPr>
              <a:t>1.</a:t>
            </a:r>
            <a:r>
              <a:rPr lang="zh-CN" altLang="zh-CN" sz="2800" dirty="0">
                <a:latin typeface="黑体" panose="02010609060101010101" charset="-122"/>
                <a:ea typeface="黑体" panose="02010609060101010101" charset="-122"/>
                <a:sym typeface="宋体" panose="02010600030101010101" pitchFamily="2" charset="-122"/>
              </a:rPr>
              <a:t>（黑体，</a:t>
            </a:r>
            <a:r>
              <a:rPr lang="en-US" altLang="zh-CN" sz="2800" dirty="0">
                <a:latin typeface="黑体" panose="02010609060101010101" charset="-122"/>
                <a:ea typeface="黑体" panose="02010609060101010101" charset="-122"/>
                <a:sym typeface="宋体" panose="02010600030101010101" pitchFamily="2" charset="-122"/>
              </a:rPr>
              <a:t>28</a:t>
            </a:r>
            <a:r>
              <a:rPr lang="zh-CN" altLang="en-US" sz="2800" dirty="0">
                <a:latin typeface="黑体" panose="02010609060101010101" charset="-122"/>
                <a:ea typeface="黑体" panose="02010609060101010101" charset="-122"/>
                <a:sym typeface="宋体" panose="02010600030101010101" pitchFamily="2" charset="-122"/>
              </a:rPr>
              <a:t>号字）【</a:t>
            </a:r>
            <a:r>
              <a:rPr lang="zh-CN" altLang="zh-CN" sz="2800" dirty="0">
                <a:latin typeface="黑体" panose="02010609060101010101" charset="-122"/>
                <a:ea typeface="黑体" panose="02010609060101010101" charset="-122"/>
                <a:sym typeface="Arial" panose="020B0604020202020204" pitchFamily="34" charset="0"/>
              </a:rPr>
              <a:t>数字后用“.”，不用“、”】</a:t>
            </a:r>
            <a:endParaRPr lang="zh-CN" altLang="zh-CN" dirty="0"/>
          </a:p>
          <a:p>
            <a:r>
              <a:rPr lang="zh-CN" altLang="zh-CN" sz="2800" dirty="0">
                <a:latin typeface="黑体" panose="02010609060101010101" charset="-122"/>
                <a:ea typeface="黑体" panose="02010609060101010101" charset="-122"/>
                <a:sym typeface="Arial" panose="020B0604020202020204" pitchFamily="34" charset="0"/>
              </a:rPr>
              <a:t>（1）</a:t>
            </a:r>
            <a:r>
              <a:rPr lang="zh-CN" altLang="zh-CN" sz="2800" dirty="0">
                <a:latin typeface="黑体" panose="02010609060101010101" charset="-122"/>
                <a:ea typeface="黑体" panose="02010609060101010101" charset="-122"/>
                <a:sym typeface="宋体" panose="02010600030101010101" pitchFamily="2" charset="-122"/>
              </a:rPr>
              <a:t>（黑体，</a:t>
            </a:r>
            <a:r>
              <a:rPr lang="en-US" altLang="zh-CN" sz="2800" dirty="0">
                <a:latin typeface="黑体" panose="02010609060101010101" charset="-122"/>
                <a:ea typeface="黑体" panose="02010609060101010101" charset="-122"/>
                <a:sym typeface="宋体" panose="02010600030101010101" pitchFamily="2" charset="-122"/>
              </a:rPr>
              <a:t>28</a:t>
            </a:r>
            <a:r>
              <a:rPr lang="zh-CN" altLang="en-US" sz="2800" dirty="0">
                <a:latin typeface="黑体" panose="02010609060101010101" charset="-122"/>
                <a:ea typeface="黑体" panose="02010609060101010101" charset="-122"/>
                <a:sym typeface="宋体" panose="02010600030101010101" pitchFamily="2" charset="-122"/>
              </a:rPr>
              <a:t>号字）</a:t>
            </a:r>
            <a:endParaRPr lang="zh-CN" altLang="zh-CN" dirty="0"/>
          </a:p>
          <a:p>
            <a:r>
              <a:rPr lang="zh-CN" altLang="zh-CN" sz="2400" dirty="0">
                <a:latin typeface="黑体" panose="02010609060101010101" charset="-122"/>
                <a:ea typeface="黑体" panose="02010609060101010101" charset="-122"/>
                <a:sym typeface="Arial" panose="020B0604020202020204" pitchFamily="34" charset="0"/>
              </a:rPr>
              <a:t>①</a:t>
            </a:r>
            <a:r>
              <a:rPr lang="zh-CN" altLang="zh-CN" sz="2400" dirty="0">
                <a:latin typeface="黑体" panose="02010609060101010101" charset="-122"/>
                <a:ea typeface="黑体" panose="02010609060101010101" charset="-122"/>
                <a:sym typeface="宋体" panose="02010600030101010101" pitchFamily="2" charset="-122"/>
              </a:rPr>
              <a:t>（黑体，</a:t>
            </a:r>
            <a:r>
              <a:rPr lang="en-US" altLang="zh-CN" sz="2400" dirty="0">
                <a:latin typeface="黑体" panose="02010609060101010101" charset="-122"/>
                <a:ea typeface="黑体" panose="02010609060101010101" charset="-122"/>
                <a:sym typeface="宋体" panose="02010600030101010101" pitchFamily="2" charset="-122"/>
              </a:rPr>
              <a:t>24</a:t>
            </a:r>
            <a:r>
              <a:rPr lang="zh-CN" altLang="en-US" sz="2400" dirty="0">
                <a:latin typeface="黑体" panose="02010609060101010101" charset="-122"/>
                <a:ea typeface="黑体" panose="02010609060101010101" charset="-122"/>
                <a:sym typeface="宋体" panose="02010600030101010101" pitchFamily="2" charset="-122"/>
              </a:rPr>
              <a:t>号字）</a:t>
            </a:r>
            <a:endParaRPr lang="zh-CN" altLang="zh-CN" sz="2400" dirty="0"/>
          </a:p>
          <a:p>
            <a:pPr>
              <a:buNone/>
            </a:pPr>
            <a:r>
              <a:rPr lang="zh-CN" altLang="zh-CN" sz="2000" dirty="0">
                <a:latin typeface="黑体" panose="02010609060101010101" charset="-122"/>
                <a:ea typeface="黑体" panose="02010609060101010101" charset="-122"/>
              </a:rPr>
              <a:t>注：以上字号大小仅供参考，非硬性要求，遵循字号在</a:t>
            </a:r>
            <a:r>
              <a:rPr lang="en-US" altLang="zh-CN" sz="2000" dirty="0">
                <a:latin typeface="黑体" panose="02010609060101010101" charset="-122"/>
                <a:ea typeface="黑体" panose="02010609060101010101" charset="-122"/>
              </a:rPr>
              <a:t>24-48</a:t>
            </a:r>
            <a:r>
              <a:rPr lang="zh-CN" altLang="en-US" sz="2000" dirty="0">
                <a:latin typeface="黑体" panose="02010609060101010101" charset="-122"/>
                <a:ea typeface="黑体" panose="02010609060101010101" charset="-122"/>
              </a:rPr>
              <a:t>的原则、</a:t>
            </a:r>
            <a:r>
              <a:rPr lang="zh-CN" altLang="zh-CN" sz="2000" dirty="0">
                <a:latin typeface="黑体" panose="02010609060101010101" charset="-122"/>
                <a:ea typeface="黑体" panose="02010609060101010101" charset="-122"/>
                <a:sym typeface="Arial" panose="020B0604020202020204" pitchFamily="34" charset="0"/>
              </a:rPr>
              <a:t>排版美观大方</a:t>
            </a:r>
            <a:r>
              <a:rPr lang="zh-CN" altLang="en-US" sz="2000" dirty="0">
                <a:latin typeface="黑体" panose="02010609060101010101" charset="-122"/>
                <a:ea typeface="黑体" panose="02010609060101010101" charset="-122"/>
              </a:rPr>
              <a:t>即可。</a:t>
            </a:r>
            <a:endParaRPr lang="zh-CN" altLang="zh-CN" dirty="0"/>
          </a:p>
        </p:txBody>
      </p:sp>
      <p:pic>
        <p:nvPicPr>
          <p:cNvPr id="4" name="图片 3" descr="logo2"/>
          <p:cNvPicPr>
            <a:picLocks noChangeAspect="1"/>
          </p:cNvPicPr>
          <p:nvPr/>
        </p:nvPicPr>
        <p:blipFill>
          <a:blip r:embed="rId2" cstate="print"/>
          <a:stretch>
            <a:fillRect/>
          </a:stretch>
        </p:blipFill>
        <p:spPr>
          <a:xfrm>
            <a:off x="191135" y="116205"/>
            <a:ext cx="1501140" cy="397510"/>
          </a:xfrm>
          <a:prstGeom prst="rect">
            <a:avLst/>
          </a:prstGeom>
        </p:spPr>
      </p:pic>
      <p:pic>
        <p:nvPicPr>
          <p:cNvPr id="5" name="图片 4" descr="abf26f314e9817d4f19fa34975c4525"/>
          <p:cNvPicPr>
            <a:picLocks noChangeAspect="1"/>
          </p:cNvPicPr>
          <p:nvPr/>
        </p:nvPicPr>
        <p:blipFill>
          <a:blip r:embed="rId3" cstate="print"/>
          <a:stretch>
            <a:fillRect/>
          </a:stretch>
        </p:blipFill>
        <p:spPr>
          <a:xfrm>
            <a:off x="10056440" y="6342024"/>
            <a:ext cx="1626870" cy="424815"/>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3"/>
          <p:cNvSpPr>
            <a:spLocks noChangeArrowheads="1"/>
          </p:cNvSpPr>
          <p:nvPr/>
        </p:nvSpPr>
        <p:spPr bwMode="auto">
          <a:xfrm>
            <a:off x="4367808" y="1470780"/>
            <a:ext cx="4276725"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800">
                <a:solidFill>
                  <a:schemeClr val="tx1"/>
                </a:solidFill>
                <a:latin typeface="Arial" panose="020B0604020202020204" pitchFamily="34" charset="0"/>
                <a:ea typeface="黑体" panose="02010609060101010101" charset="-122"/>
              </a:defRPr>
            </a:lvl1pPr>
            <a:lvl2pPr marL="742950" indent="-285750">
              <a:spcBef>
                <a:spcPct val="20000"/>
              </a:spcBef>
              <a:buChar char="–"/>
              <a:defRPr sz="2400">
                <a:solidFill>
                  <a:schemeClr val="tx1"/>
                </a:solidFill>
                <a:latin typeface="Arial" panose="020B0604020202020204" pitchFamily="34" charset="0"/>
                <a:ea typeface="黑体" panose="02010609060101010101" charset="-122"/>
              </a:defRPr>
            </a:lvl2pPr>
            <a:lvl3pPr marL="1143000" indent="-228600">
              <a:spcBef>
                <a:spcPct val="20000"/>
              </a:spcBef>
              <a:buChar char="•"/>
              <a:defRPr sz="2000">
                <a:solidFill>
                  <a:schemeClr val="tx1"/>
                </a:solidFill>
                <a:latin typeface="Arial" panose="020B0604020202020204" pitchFamily="34" charset="0"/>
                <a:ea typeface="黑体" panose="02010609060101010101" charset="-122"/>
              </a:defRPr>
            </a:lvl3pPr>
            <a:lvl4pPr marL="1600200" indent="-228600">
              <a:spcBef>
                <a:spcPct val="20000"/>
              </a:spcBef>
              <a:buChar char="–"/>
              <a:defRPr sz="2000">
                <a:solidFill>
                  <a:schemeClr val="tx1"/>
                </a:solidFill>
                <a:latin typeface="Arial" panose="020B0604020202020204" pitchFamily="34" charset="0"/>
                <a:ea typeface="黑体" panose="02010609060101010101" charset="-122"/>
              </a:defRPr>
            </a:lvl4pPr>
            <a:lvl5pPr marL="2057400" indent="-228600">
              <a:spcBef>
                <a:spcPct val="20000"/>
              </a:spcBef>
              <a:buChar char="»"/>
              <a:defRPr sz="2000">
                <a:solidFill>
                  <a:schemeClr val="tx1"/>
                </a:solidFill>
                <a:latin typeface="Arial" panose="020B0604020202020204" pitchFamily="34" charset="0"/>
                <a:ea typeface="黑体" panose="02010609060101010101"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charset="-122"/>
              </a:defRPr>
            </a:lvl9pPr>
          </a:lstStyle>
          <a:p>
            <a:pPr>
              <a:lnSpc>
                <a:spcPct val="120000"/>
              </a:lnSpc>
              <a:spcBef>
                <a:spcPct val="0"/>
              </a:spcBef>
              <a:buFontTx/>
              <a:buNone/>
            </a:pPr>
            <a:r>
              <a:rPr lang="zh-CN" altLang="zh-CN" sz="6000" dirty="0">
                <a:solidFill>
                  <a:srgbClr val="FF3300"/>
                </a:solidFill>
                <a:latin typeface="黑体" panose="02010609060101010101" charset="-122"/>
              </a:rPr>
              <a:t>谢谢</a:t>
            </a:r>
            <a:r>
              <a:rPr lang="zh-CN" altLang="en-US" sz="6000" dirty="0">
                <a:solidFill>
                  <a:srgbClr val="FF3300"/>
                </a:solidFill>
                <a:latin typeface="黑体" panose="02010609060101010101" charset="-122"/>
              </a:rPr>
              <a:t>观看！</a:t>
            </a:r>
            <a:endParaRPr lang="en-US" altLang="zh-CN" sz="6000" dirty="0">
              <a:solidFill>
                <a:srgbClr val="FF3300"/>
              </a:solidFill>
              <a:latin typeface="黑体" panose="02010609060101010101"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91344" y="1268760"/>
            <a:ext cx="12000656" cy="4399915"/>
          </a:xfrm>
          <a:prstGeom prst="rect">
            <a:avLst/>
          </a:prstGeom>
        </p:spPr>
        <p:txBody>
          <a:bodyPr wrap="square">
            <a:spAutoFit/>
          </a:bodyPr>
          <a:lstStyle/>
          <a:p>
            <a:pPr algn="ctr"/>
            <a:r>
              <a:rPr lang="zh-CN" altLang="en-US" sz="2800" b="1" dirty="0">
                <a:solidFill>
                  <a:srgbClr val="FF0000"/>
                </a:solidFill>
                <a:latin typeface="楷体" panose="02010609060101010101" pitchFamily="49" charset="-122"/>
                <a:ea typeface="楷体" panose="02010609060101010101" pitchFamily="49" charset="-122"/>
              </a:rPr>
              <a:t>社论</a:t>
            </a:r>
          </a:p>
          <a:p>
            <a:r>
              <a:rPr lang="zh-CN" altLang="en-US" sz="2800" dirty="0">
                <a:latin typeface="楷体" panose="02010609060101010101" pitchFamily="49" charset="-122"/>
                <a:ea typeface="楷体" panose="02010609060101010101" pitchFamily="49" charset="-122"/>
              </a:rPr>
              <a:t>   </a:t>
            </a:r>
            <a:r>
              <a:rPr lang="en-US" altLang="zh-CN" sz="2800" dirty="0">
                <a:latin typeface="楷体" panose="02010609060101010101" pitchFamily="49" charset="-122"/>
                <a:ea typeface="楷体" panose="02010609060101010101" pitchFamily="49" charset="-122"/>
              </a:rPr>
              <a:t> </a:t>
            </a:r>
            <a:r>
              <a:rPr lang="zh-CN" altLang="en-US" sz="2800" dirty="0">
                <a:latin typeface="楷体" panose="02010609060101010101" pitchFamily="49" charset="-122"/>
                <a:ea typeface="楷体" panose="02010609060101010101" pitchFamily="49" charset="-122"/>
              </a:rPr>
              <a:t>社论是新闻评论的一种，是代表媒体（报纸、杂志、通讯社、广播电台、电视台等）编辑部和媒体主办者对重大新闻事件或时事政治问题发表的权威性评论。这种文章被人们形象的称为“</a:t>
            </a:r>
            <a:r>
              <a:rPr lang="zh-CN" altLang="en-US" sz="2800" b="1" dirty="0">
                <a:solidFill>
                  <a:srgbClr val="FF0000"/>
                </a:solidFill>
                <a:latin typeface="楷体" panose="02010609060101010101" pitchFamily="49" charset="-122"/>
                <a:ea typeface="楷体" panose="02010609060101010101" pitchFamily="49" charset="-122"/>
              </a:rPr>
              <a:t>政治风向标</a:t>
            </a:r>
            <a:r>
              <a:rPr lang="zh-CN" altLang="en-US" sz="2800" dirty="0">
                <a:latin typeface="楷体" panose="02010609060101010101" pitchFamily="49" charset="-122"/>
                <a:ea typeface="楷体" panose="02010609060101010101" pitchFamily="49" charset="-122"/>
              </a:rPr>
              <a:t>”。</a:t>
            </a:r>
            <a:r>
              <a:rPr lang="zh-CN" altLang="en-US" sz="2800" b="1" dirty="0">
                <a:solidFill>
                  <a:srgbClr val="FF0000"/>
                </a:solidFill>
                <a:latin typeface="楷体" panose="02010609060101010101" pitchFamily="49" charset="-122"/>
                <a:ea typeface="楷体" panose="02010609060101010101" pitchFamily="49" charset="-122"/>
              </a:rPr>
              <a:t>（用途</a:t>
            </a:r>
            <a:r>
              <a:rPr lang="en-US" altLang="zh-CN" sz="2800" b="1" dirty="0">
                <a:solidFill>
                  <a:srgbClr val="FF0000"/>
                </a:solidFill>
                <a:latin typeface="楷体" panose="02010609060101010101" pitchFamily="49" charset="-122"/>
                <a:ea typeface="楷体" panose="02010609060101010101" pitchFamily="49" charset="-122"/>
              </a:rPr>
              <a:t>)</a:t>
            </a:r>
          </a:p>
          <a:p>
            <a:r>
              <a:rPr lang="zh-CN" altLang="en-US" sz="2800" dirty="0">
                <a:latin typeface="楷体" panose="02010609060101010101" pitchFamily="49" charset="-122"/>
                <a:ea typeface="楷体" panose="02010609060101010101" pitchFamily="49" charset="-122"/>
              </a:rPr>
              <a:t>    媒体的社论集中反映并传播一定的政党、社会集团、社会阶层对即时发生的新闻事实或现实问题的立场、观点、主张，是社会舆论的重要组成部分，并对社会舆论产生重大影响。</a:t>
            </a:r>
            <a:r>
              <a:rPr lang="en-US" altLang="zh-CN" sz="2800" b="1" dirty="0">
                <a:solidFill>
                  <a:srgbClr val="FF0000"/>
                </a:solidFill>
                <a:latin typeface="楷体" panose="02010609060101010101" pitchFamily="49" charset="-122"/>
                <a:ea typeface="楷体" panose="02010609060101010101" pitchFamily="49" charset="-122"/>
              </a:rPr>
              <a:t>(</a:t>
            </a:r>
            <a:r>
              <a:rPr lang="zh-CN" altLang="en-US" sz="2800" b="1" dirty="0">
                <a:solidFill>
                  <a:srgbClr val="FF0000"/>
                </a:solidFill>
                <a:latin typeface="楷体" panose="02010609060101010101" pitchFamily="49" charset="-122"/>
                <a:ea typeface="楷体" panose="02010609060101010101" pitchFamily="49" charset="-122"/>
              </a:rPr>
              <a:t>内容</a:t>
            </a:r>
            <a:r>
              <a:rPr lang="en-US" altLang="zh-CN" sz="2800" b="1" dirty="0">
                <a:solidFill>
                  <a:srgbClr val="FF0000"/>
                </a:solidFill>
                <a:latin typeface="楷体" panose="02010609060101010101" pitchFamily="49" charset="-122"/>
                <a:ea typeface="楷体" panose="02010609060101010101" pitchFamily="49" charset="-122"/>
              </a:rPr>
              <a:t>)</a:t>
            </a:r>
          </a:p>
          <a:p>
            <a:r>
              <a:rPr lang="zh-CN" altLang="en-US" sz="2800" dirty="0">
                <a:latin typeface="楷体" panose="02010609060101010101" pitchFamily="49" charset="-122"/>
                <a:ea typeface="楷体" panose="02010609060101010101" pitchFamily="49" charset="-122"/>
              </a:rPr>
              <a:t>    社论的作者由报社（杂志社）指定的编辑部人员或社会上的专家担任，文章完成后，作者不署名具体姓名，一般只署名“本报评论员”或“本报特约记者”。</a:t>
            </a:r>
            <a:r>
              <a:rPr lang="en-US" altLang="zh-CN" sz="2800" b="1" dirty="0">
                <a:solidFill>
                  <a:srgbClr val="FF0000"/>
                </a:solidFill>
                <a:latin typeface="楷体" panose="02010609060101010101" pitchFamily="49" charset="-122"/>
                <a:ea typeface="楷体" panose="02010609060101010101" pitchFamily="49" charset="-122"/>
              </a:rPr>
              <a:t>(</a:t>
            </a:r>
            <a:r>
              <a:rPr lang="zh-CN" altLang="en-US" sz="2800" b="1" dirty="0">
                <a:solidFill>
                  <a:srgbClr val="FF0000"/>
                </a:solidFill>
                <a:latin typeface="楷体" panose="02010609060101010101" pitchFamily="49" charset="-122"/>
                <a:ea typeface="楷体" panose="02010609060101010101" pitchFamily="49" charset="-122"/>
              </a:rPr>
              <a:t>作者</a:t>
            </a:r>
            <a:r>
              <a:rPr lang="en-US" altLang="zh-CN" sz="2800" b="1" dirty="0">
                <a:solidFill>
                  <a:srgbClr val="FF0000"/>
                </a:solidFill>
                <a:latin typeface="楷体" panose="02010609060101010101" pitchFamily="49" charset="-122"/>
                <a:ea typeface="楷体" panose="02010609060101010101" pitchFamily="49" charset="-122"/>
              </a:rPr>
              <a:t>)</a:t>
            </a:r>
            <a:endParaRPr lang="zh-CN" altLang="en-US" sz="2800" b="1" dirty="0">
              <a:solidFill>
                <a:srgbClr val="FF0000"/>
              </a:solidFill>
              <a:latin typeface="楷体" panose="02010609060101010101" pitchFamily="49" charset="-122"/>
              <a:ea typeface="楷体" panose="02010609060101010101" pitchFamily="49" charset="-122"/>
            </a:endParaRPr>
          </a:p>
        </p:txBody>
      </p:sp>
      <p:sp>
        <p:nvSpPr>
          <p:cNvPr id="4" name="矩形 3"/>
          <p:cNvSpPr/>
          <p:nvPr/>
        </p:nvSpPr>
        <p:spPr>
          <a:xfrm>
            <a:off x="623392" y="692696"/>
            <a:ext cx="296748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文体知识</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95400" y="908720"/>
            <a:ext cx="10873209" cy="5139055"/>
          </a:xfrm>
          <a:prstGeom prst="rect">
            <a:avLst/>
          </a:prstGeom>
        </p:spPr>
        <p:txBody>
          <a:bodyPr wrap="square">
            <a:spAutoFit/>
          </a:bodyPr>
          <a:lstStyle/>
          <a:p>
            <a:r>
              <a:rPr lang="zh-CN" altLang="en-US" sz="4800" b="1" dirty="0">
                <a:solidFill>
                  <a:srgbClr val="FF0000"/>
                </a:solidFill>
                <a:latin typeface="华文楷体" panose="02010600040101010101" pitchFamily="2" charset="-122"/>
                <a:ea typeface="华文楷体" panose="02010600040101010101" pitchFamily="2" charset="-122"/>
              </a:rPr>
              <a:t>注意思考：</a:t>
            </a:r>
            <a:endParaRPr lang="en-US" altLang="zh-CN" sz="4800" b="1" dirty="0">
              <a:solidFill>
                <a:srgbClr val="FF0000"/>
              </a:solidFill>
              <a:latin typeface="华文楷体" panose="02010600040101010101" pitchFamily="2" charset="-122"/>
              <a:ea typeface="华文楷体" panose="02010600040101010101" pitchFamily="2" charset="-122"/>
            </a:endParaRPr>
          </a:p>
          <a:p>
            <a:r>
              <a:rPr lang="en-US" altLang="zh-CN" sz="4000" dirty="0">
                <a:latin typeface="华文楷体" panose="02010600040101010101" pitchFamily="2" charset="-122"/>
                <a:ea typeface="华文楷体" panose="02010600040101010101" pitchFamily="2" charset="-122"/>
              </a:rPr>
              <a:t>1.</a:t>
            </a:r>
            <a:r>
              <a:rPr lang="zh-CN" altLang="en-US" sz="4000" dirty="0">
                <a:latin typeface="华文楷体" panose="02010600040101010101" pitchFamily="2" charset="-122"/>
                <a:ea typeface="华文楷体" panose="02010600040101010101" pitchFamily="2" charset="-122"/>
              </a:rPr>
              <a:t>文本主要谈的是什么问题或就什么事情阐述道理。</a:t>
            </a:r>
            <a:endParaRPr lang="en-US" altLang="zh-CN" sz="4000" dirty="0">
              <a:latin typeface="华文楷体" panose="02010600040101010101" pitchFamily="2" charset="-122"/>
              <a:ea typeface="华文楷体" panose="02010600040101010101" pitchFamily="2" charset="-122"/>
            </a:endParaRPr>
          </a:p>
          <a:p>
            <a:r>
              <a:rPr lang="en-US" altLang="zh-CN" sz="4000" dirty="0">
                <a:latin typeface="华文楷体" panose="02010600040101010101" pitchFamily="2" charset="-122"/>
                <a:ea typeface="华文楷体" panose="02010600040101010101" pitchFamily="2" charset="-122"/>
              </a:rPr>
              <a:t>2.</a:t>
            </a:r>
            <a:r>
              <a:rPr lang="zh-CN" altLang="en-US" sz="4000" dirty="0">
                <a:latin typeface="华文楷体" panose="02010600040101010101" pitchFamily="2" charset="-122"/>
                <a:ea typeface="华文楷体" panose="02010600040101010101" pitchFamily="2" charset="-122"/>
              </a:rPr>
              <a:t>作者的基本立场、观点、情感和态度是怎样的。</a:t>
            </a:r>
            <a:endParaRPr lang="en-US" altLang="zh-CN" sz="4000" dirty="0">
              <a:latin typeface="华文楷体" panose="02010600040101010101" pitchFamily="2" charset="-122"/>
              <a:ea typeface="华文楷体" panose="02010600040101010101" pitchFamily="2" charset="-122"/>
            </a:endParaRPr>
          </a:p>
          <a:p>
            <a:r>
              <a:rPr lang="en-US" altLang="zh-CN" sz="4000" dirty="0">
                <a:latin typeface="华文楷体" panose="02010600040101010101" pitchFamily="2" charset="-122"/>
                <a:ea typeface="华文楷体" panose="02010600040101010101" pitchFamily="2" charset="-122"/>
              </a:rPr>
              <a:t>3.</a:t>
            </a:r>
            <a:r>
              <a:rPr lang="zh-CN" altLang="en-US" sz="4000" dirty="0">
                <a:latin typeface="华文楷体" panose="02010600040101010101" pitchFamily="2" charset="-122"/>
                <a:ea typeface="华文楷体" panose="02010600040101010101" pitchFamily="2" charset="-122"/>
              </a:rPr>
              <a:t>本文依照怎样的顺序布局谋篇，其段落之间的关系如何。</a:t>
            </a:r>
            <a:endParaRPr lang="en-US" altLang="zh-CN" sz="4000" dirty="0">
              <a:latin typeface="华文楷体" panose="02010600040101010101" pitchFamily="2" charset="-122"/>
              <a:ea typeface="华文楷体" panose="02010600040101010101" pitchFamily="2" charset="-122"/>
            </a:endParaRPr>
          </a:p>
          <a:p>
            <a:r>
              <a:rPr lang="en-US" altLang="zh-CN" sz="4000" dirty="0">
                <a:latin typeface="华文楷体" panose="02010600040101010101" pitchFamily="2" charset="-122"/>
                <a:ea typeface="华文楷体" panose="02010600040101010101" pitchFamily="2" charset="-122"/>
              </a:rPr>
              <a:t>4.</a:t>
            </a:r>
            <a:r>
              <a:rPr lang="zh-CN" altLang="en-US" sz="4000" dirty="0">
                <a:latin typeface="华文楷体" panose="02010600040101010101" pitchFamily="2" charset="-122"/>
                <a:ea typeface="华文楷体" panose="02010600040101010101" pitchFamily="2" charset="-122"/>
              </a:rPr>
              <a:t>行文中为突显立意主要运用了哪些论证方法和材料。</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1343472" y="692696"/>
            <a:ext cx="10009112" cy="5693866"/>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lang="zh-CN" altLang="en-US" sz="2800" b="1" dirty="0">
                <a:solidFill>
                  <a:srgbClr val="FF0000"/>
                </a:solidFill>
                <a:latin typeface="华文楷体" panose="02010600040101010101" pitchFamily="2" charset="-122"/>
                <a:ea typeface="华文楷体" panose="02010600040101010101" pitchFamily="2" charset="-122"/>
              </a:rPr>
              <a:t>把握文章思路的方法：</a:t>
            </a: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dirty="0">
                <a:ln>
                  <a:noFill/>
                </a:ln>
                <a:solidFill>
                  <a:srgbClr val="1D41D5"/>
                </a:solidFill>
                <a:effectLst/>
                <a:latin typeface="华文楷体" panose="02010600040101010101" pitchFamily="2" charset="-122"/>
                <a:ea typeface="华文楷体" panose="02010600040101010101" pitchFamily="2" charset="-122"/>
                <a:cs typeface="Times New Roman" panose="02020603050405020304" pitchFamily="18" charset="0"/>
              </a:rPr>
              <a:t>1.</a:t>
            </a:r>
            <a:r>
              <a:rPr kumimoji="0" lang="zh-CN" sz="2800" b="1" i="0" u="none" strike="noStrike" cap="none" normalizeH="0" baseline="0" dirty="0">
                <a:ln>
                  <a:noFill/>
                </a:ln>
                <a:solidFill>
                  <a:srgbClr val="1D41D5"/>
                </a:solidFill>
                <a:effectLst/>
                <a:latin typeface="华文楷体" panose="02010600040101010101" pitchFamily="2" charset="-122"/>
                <a:ea typeface="华文楷体" panose="02010600040101010101" pitchFamily="2" charset="-122"/>
                <a:cs typeface="Times New Roman" panose="02020603050405020304" pitchFamily="18" charset="0"/>
              </a:rPr>
              <a:t>关注句号</a:t>
            </a:r>
            <a:r>
              <a:rPr kumimoji="0" lang="en-US" altLang="zh-CN" sz="2800" b="1" i="0" u="none" strike="noStrike" cap="none" normalizeH="0" baseline="0" dirty="0">
                <a:ln>
                  <a:noFill/>
                </a:ln>
                <a:solidFill>
                  <a:srgbClr val="1D41D5"/>
                </a:solidFill>
                <a:effectLst/>
                <a:latin typeface="华文楷体" panose="02010600040101010101" pitchFamily="2" charset="-122"/>
                <a:ea typeface="华文楷体" panose="02010600040101010101" pitchFamily="2" charset="-122"/>
                <a:cs typeface="Times New Roman" panose="02020603050405020304" pitchFamily="18" charset="0"/>
              </a:rPr>
              <a:t>,</a:t>
            </a:r>
            <a:r>
              <a:rPr kumimoji="0" lang="zh-CN" altLang="en-US" sz="2800" b="1" i="0" u="none" strike="noStrike" cap="none" normalizeH="0" baseline="0" dirty="0">
                <a:ln>
                  <a:noFill/>
                </a:ln>
                <a:solidFill>
                  <a:srgbClr val="1D41D5"/>
                </a:solidFill>
                <a:effectLst/>
                <a:latin typeface="华文楷体" panose="02010600040101010101" pitchFamily="2" charset="-122"/>
                <a:ea typeface="华文楷体" panose="02010600040101010101" pitchFamily="2" charset="-122"/>
                <a:cs typeface="Times New Roman" panose="02020603050405020304" pitchFamily="18" charset="0"/>
              </a:rPr>
              <a:t>划分层次。</a:t>
            </a:r>
            <a:endParaRPr lang="zh-CN" altLang="en-US" sz="2800" b="1" dirty="0">
              <a:solidFill>
                <a:srgbClr val="1D41D5"/>
              </a:solidFill>
              <a:latin typeface="华文楷体" panose="02010600040101010101" pitchFamily="2" charset="-122"/>
              <a:ea typeface="华文楷体" panose="0201060004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zh-CN" altLang="en-US" sz="2800" b="0" i="0" u="none" strike="noStrike" cap="none" normalizeH="0" baseline="0" dirty="0">
                <a:ln>
                  <a:noFill/>
                </a:ln>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①语段之内，进行句与句比较，筛出并把握重要语句。</a:t>
            </a:r>
            <a:endParaRPr kumimoji="0" lang="zh-CN" altLang="en-US" sz="2800" b="0" i="0" u="none" strike="noStrike" cap="none" normalizeH="0" baseline="0" dirty="0">
              <a:ln>
                <a:noFill/>
              </a:ln>
              <a:solidFill>
                <a:schemeClr val="tx1"/>
              </a:solidFill>
              <a:effectLst/>
              <a:latin typeface="华文楷体" panose="02010600040101010101" pitchFamily="2" charset="-122"/>
              <a:ea typeface="华文楷体" panose="02010600040101010101" pitchFamily="2" charset="-122"/>
              <a:cs typeface="宋体" panose="02010600030101010101" pitchFamily="2" charset="-122"/>
            </a:endParaRPr>
          </a:p>
          <a:p>
            <a:pPr lvl="0" eaLnBrk="0" hangingPunct="0"/>
            <a:r>
              <a:rPr kumimoji="0" lang="zh-CN" altLang="en-US" sz="2800" b="0" i="0" u="none" strike="noStrike" cap="none" normalizeH="0" baseline="0" dirty="0">
                <a:ln>
                  <a:noFill/>
                </a:ln>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②重要语句内</a:t>
            </a:r>
            <a:r>
              <a:rPr lang="zh-CN" altLang="en-US" sz="2800" dirty="0">
                <a:solidFill>
                  <a:schemeClr val="tx1"/>
                </a:solidFill>
                <a:latin typeface="华文楷体" panose="02010600040101010101" pitchFamily="2" charset="-122"/>
                <a:ea typeface="华文楷体" panose="02010600040101010101" pitchFamily="2" charset="-122"/>
                <a:cs typeface="Times New Roman" panose="02020603050405020304" pitchFamily="18" charset="0"/>
              </a:rPr>
              <a:t>，进行词</a:t>
            </a:r>
            <a:r>
              <a:rPr kumimoji="0" lang="zh-CN" altLang="en-US" sz="2800" b="0" i="0" u="none" strike="noStrike" cap="none" normalizeH="0" baseline="0" dirty="0">
                <a:ln>
                  <a:noFill/>
                </a:ln>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与词比较，把握重要词语信息。</a:t>
            </a:r>
            <a:endParaRPr kumimoji="0" lang="zh-CN" altLang="en-US" sz="2800" b="0" i="0" u="none" strike="noStrike" cap="none" normalizeH="0" baseline="0" dirty="0">
              <a:ln>
                <a:noFill/>
              </a:ln>
              <a:solidFill>
                <a:schemeClr val="tx1"/>
              </a:solidFill>
              <a:effectLst/>
              <a:latin typeface="华文楷体" panose="02010600040101010101" pitchFamily="2" charset="-122"/>
              <a:ea typeface="华文楷体" panose="02010600040101010101" pitchFamily="2"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zh-CN" altLang="en-US" sz="2800" b="0" i="0" u="none" strike="noStrike" cap="none" normalizeH="0" baseline="0" dirty="0">
                <a:ln>
                  <a:noFill/>
                </a:ln>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③连缀重要词语信息，把握语段大意和文章思路。</a:t>
            </a:r>
            <a:endParaRPr kumimoji="0" lang="zh-CN" altLang="en-US" sz="2800" b="0" i="0" u="none" strike="noStrike" cap="none" normalizeH="0" baseline="0" dirty="0">
              <a:ln>
                <a:noFill/>
              </a:ln>
              <a:solidFill>
                <a:schemeClr val="tx1"/>
              </a:solidFill>
              <a:effectLst/>
              <a:latin typeface="华文楷体" panose="02010600040101010101" pitchFamily="2" charset="-122"/>
              <a:ea typeface="华文楷体" panose="02010600040101010101" pitchFamily="2"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lang="en-US" altLang="zh-CN" sz="2800" b="1" dirty="0">
                <a:solidFill>
                  <a:srgbClr val="1D41D5"/>
                </a:solidFill>
                <a:latin typeface="华文楷体" panose="02010600040101010101" pitchFamily="2" charset="-122"/>
                <a:ea typeface="华文楷体" panose="02010600040101010101" pitchFamily="2" charset="-122"/>
                <a:cs typeface="Times New Roman" panose="02020603050405020304" pitchFamily="18" charset="0"/>
              </a:rPr>
              <a:t>2.</a:t>
            </a:r>
            <a:r>
              <a:rPr lang="zh-CN" altLang="en-US" sz="2800" b="1" dirty="0">
                <a:solidFill>
                  <a:srgbClr val="1D41D5"/>
                </a:solidFill>
                <a:latin typeface="华文楷体" panose="02010600040101010101" pitchFamily="2" charset="-122"/>
                <a:ea typeface="华文楷体" panose="02010600040101010101" pitchFamily="2" charset="-122"/>
                <a:cs typeface="Times New Roman" panose="02020603050405020304" pitchFamily="18" charset="0"/>
              </a:rPr>
              <a:t>关注重要文句。</a:t>
            </a:r>
            <a:r>
              <a:rPr kumimoji="0" lang="zh-CN" altLang="en-US" sz="2800" b="0" i="0" u="none" strike="noStrike" cap="none" normalizeH="0" baseline="0" dirty="0">
                <a:ln>
                  <a:noFill/>
                </a:ln>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如领起句、总结句、过渡句、前呼后应句。（包括文中反复出现的文句）</a:t>
            </a:r>
            <a:endParaRPr kumimoji="0" lang="zh-CN" altLang="en-US" sz="2800" b="0" i="0" u="none" strike="noStrike" cap="none" normalizeH="0" baseline="0" dirty="0">
              <a:ln>
                <a:noFill/>
              </a:ln>
              <a:solidFill>
                <a:schemeClr val="tx1"/>
              </a:solidFill>
              <a:effectLst/>
              <a:latin typeface="华文楷体" panose="02010600040101010101" pitchFamily="2" charset="-122"/>
              <a:ea typeface="华文楷体" panose="02010600040101010101" pitchFamily="2"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lang="en-US" altLang="zh-CN" sz="2800" b="1" dirty="0">
                <a:solidFill>
                  <a:srgbClr val="1D41D5"/>
                </a:solidFill>
                <a:latin typeface="华文楷体" panose="02010600040101010101" pitchFamily="2" charset="-122"/>
                <a:ea typeface="华文楷体" panose="02010600040101010101" pitchFamily="2" charset="-122"/>
                <a:cs typeface="Times New Roman" panose="02020603050405020304" pitchFamily="18" charset="0"/>
              </a:rPr>
              <a:t>3.</a:t>
            </a:r>
            <a:r>
              <a:rPr lang="zh-CN" altLang="en-US" sz="2800" b="1" dirty="0">
                <a:solidFill>
                  <a:srgbClr val="1D41D5"/>
                </a:solidFill>
                <a:latin typeface="华文楷体" panose="02010600040101010101" pitchFamily="2" charset="-122"/>
                <a:ea typeface="华文楷体" panose="02010600040101010101" pitchFamily="2" charset="-122"/>
                <a:cs typeface="Times New Roman" panose="02020603050405020304" pitchFamily="18" charset="0"/>
              </a:rPr>
              <a:t>关注标志性词语。</a:t>
            </a:r>
            <a:r>
              <a:rPr kumimoji="0" lang="zh-CN" altLang="en-US" sz="2800" b="0" i="0" u="none" strike="noStrike" cap="none" normalizeH="0" baseline="0" dirty="0">
                <a:ln>
                  <a:noFill/>
                </a:ln>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可以作为标志性词语的有：顺序词、关联词、指代词、范围词，类别词、过渡词。如：</a:t>
            </a:r>
            <a:r>
              <a:rPr kumimoji="0" lang="zh-CN" altLang="en-US" sz="2800" b="0" i="0" strike="noStrike" cap="none" normalizeH="0" baseline="0" dirty="0">
                <a:ln>
                  <a:noFill/>
                </a:ln>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“首先、其次、此外、不过、但是、那么、所以、不仅、也、同时、如前面所说的、在这种情况下”</a:t>
            </a:r>
            <a:r>
              <a:rPr kumimoji="0" lang="zh-CN" altLang="en-US" sz="2800" b="0" i="0" u="none" strike="noStrike" cap="none" normalizeH="0" baseline="0" dirty="0">
                <a:ln>
                  <a:noFill/>
                </a:ln>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等。此外还有文中不同地方反复出现的同义或近义的词语。</a:t>
            </a:r>
            <a:endParaRPr kumimoji="0" lang="zh-CN" altLang="en-US" sz="2800" b="0" i="0" u="none" strike="noStrike" cap="none" normalizeH="0" baseline="0" dirty="0">
              <a:ln>
                <a:noFill/>
              </a:ln>
              <a:solidFill>
                <a:schemeClr val="tx1"/>
              </a:solidFill>
              <a:effectLst/>
              <a:latin typeface="华文楷体" panose="02010600040101010101" pitchFamily="2" charset="-122"/>
              <a:ea typeface="华文楷体" panose="02010600040101010101" pitchFamily="2" charset="-122"/>
              <a:cs typeface="宋体" panose="02010600030101010101" pitchFamily="2" charset="-122"/>
            </a:endParaRPr>
          </a:p>
          <a:p>
            <a:pPr eaLnBrk="0" fontAlgn="base" hangingPunct="0">
              <a:spcBef>
                <a:spcPct val="0"/>
              </a:spcBef>
              <a:spcAft>
                <a:spcPct val="0"/>
              </a:spcAft>
            </a:pPr>
            <a:r>
              <a:rPr lang="en-US" altLang="zh-CN" sz="2800" b="1" dirty="0">
                <a:solidFill>
                  <a:srgbClr val="1D41D5"/>
                </a:solidFill>
                <a:latin typeface="华文楷体" panose="02010600040101010101" pitchFamily="2" charset="-122"/>
                <a:ea typeface="华文楷体" panose="02010600040101010101" pitchFamily="2" charset="-122"/>
                <a:cs typeface="Times New Roman" panose="02020603050405020304" pitchFamily="18" charset="0"/>
              </a:rPr>
              <a:t>4.</a:t>
            </a:r>
            <a:r>
              <a:rPr lang="zh-CN" altLang="en-US" sz="2800" b="1" dirty="0">
                <a:solidFill>
                  <a:srgbClr val="1D41D5"/>
                </a:solidFill>
                <a:latin typeface="华文楷体" panose="02010600040101010101" pitchFamily="2" charset="-122"/>
                <a:ea typeface="华文楷体" panose="02010600040101010101" pitchFamily="2" charset="-122"/>
                <a:cs typeface="Times New Roman" panose="02020603050405020304" pitchFamily="18" charset="0"/>
              </a:rPr>
              <a:t>关注有区分层次作用的标点符号。</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90550" y="1521589"/>
            <a:ext cx="10906050" cy="3970318"/>
          </a:xfrm>
          <a:prstGeom prst="rect">
            <a:avLst/>
          </a:prstGeom>
        </p:spPr>
        <p:txBody>
          <a:bodyPr wrap="square">
            <a:spAutoFit/>
          </a:bodyPr>
          <a:lstStyle/>
          <a:p>
            <a:pPr algn="ctr"/>
            <a:r>
              <a:rPr lang="zh-CN" altLang="en-US" sz="2800" b="1" dirty="0">
                <a:latin typeface="宋体" panose="02010600030101010101" pitchFamily="2" charset="-122"/>
                <a:ea typeface="宋体" panose="02010600030101010101" pitchFamily="2" charset="-122"/>
              </a:rPr>
              <a:t>检验真理的标准只能是社会实践（</a:t>
            </a:r>
            <a:r>
              <a:rPr lang="zh-CN" altLang="en-US" sz="2800" b="1" dirty="0">
                <a:solidFill>
                  <a:srgbClr val="FF0066"/>
                </a:solidFill>
                <a:latin typeface="宋体" panose="02010600030101010101" pitchFamily="2" charset="-122"/>
                <a:ea typeface="宋体" panose="02010600030101010101" pitchFamily="2" charset="-122"/>
              </a:rPr>
              <a:t>小标题</a:t>
            </a:r>
            <a:r>
              <a:rPr lang="zh-CN" altLang="en-US" sz="2800" b="1" dirty="0">
                <a:latin typeface="宋体" panose="02010600030101010101" pitchFamily="2" charset="-122"/>
                <a:ea typeface="宋体" panose="02010600030101010101" pitchFamily="2" charset="-122"/>
              </a:rPr>
              <a:t>）</a:t>
            </a:r>
            <a:endParaRPr lang="zh-CN" altLang="en-US" sz="2800" dirty="0">
              <a:latin typeface="宋体" panose="02010600030101010101" pitchFamily="2" charset="-122"/>
              <a:ea typeface="宋体" panose="02010600030101010101" pitchFamily="2" charset="-122"/>
            </a:endParaRPr>
          </a:p>
          <a:p>
            <a:r>
              <a:rPr lang="zh-CN" altLang="en-US" sz="2800" dirty="0">
                <a:latin typeface="宋体" panose="02010600030101010101" pitchFamily="2" charset="-122"/>
                <a:ea typeface="宋体" panose="02010600030101010101" pitchFamily="2" charset="-122"/>
              </a:rPr>
              <a:t>    怎样区别真理与谬误呢？</a:t>
            </a:r>
            <a:r>
              <a:rPr lang="en-US" altLang="zh-CN" sz="2800" dirty="0">
                <a:latin typeface="宋体" panose="02010600030101010101" pitchFamily="2" charset="-122"/>
                <a:ea typeface="宋体" panose="02010600030101010101" pitchFamily="2" charset="-122"/>
              </a:rPr>
              <a:t>1845</a:t>
            </a:r>
            <a:r>
              <a:rPr lang="zh-CN" altLang="en-US" sz="2800" dirty="0">
                <a:latin typeface="宋体" panose="02010600030101010101" pitchFamily="2" charset="-122"/>
                <a:ea typeface="宋体" panose="02010600030101010101" pitchFamily="2" charset="-122"/>
              </a:rPr>
              <a:t>年，</a:t>
            </a:r>
            <a:r>
              <a:rPr lang="zh-CN" altLang="en-US" sz="2800" b="1" dirty="0">
                <a:solidFill>
                  <a:srgbClr val="FF0000"/>
                </a:solidFill>
                <a:latin typeface="宋体" panose="02010600030101010101" pitchFamily="2" charset="-122"/>
                <a:ea typeface="宋体" panose="02010600030101010101" pitchFamily="2" charset="-122"/>
              </a:rPr>
              <a:t>马克思</a:t>
            </a:r>
            <a:r>
              <a:rPr lang="zh-CN" altLang="en-US" sz="2800" dirty="0">
                <a:latin typeface="宋体" panose="02010600030101010101" pitchFamily="2" charset="-122"/>
                <a:ea typeface="宋体" panose="02010600030101010101" pitchFamily="2" charset="-122"/>
              </a:rPr>
              <a:t>就提出了检验真理的标准问题：“人的思维是否具有客观的真理性，这并不是一个理论的问题，而是一个实践的问题。人应该在实践中证明自己思维的真理性，即自己思维的现实性和力量，亦即自己思维的此岸性。关于离开实践的思维是否具有现实性的争论，是一个纯粹经院哲学的问题。”（</a:t>
            </a:r>
            <a:r>
              <a:rPr lang="en-US" altLang="zh-CN" sz="2800" dirty="0">
                <a:latin typeface="宋体" panose="02010600030101010101" pitchFamily="2" charset="-122"/>
                <a:ea typeface="宋体" panose="02010600030101010101" pitchFamily="2" charset="-122"/>
              </a:rPr>
              <a:t>《</a:t>
            </a:r>
            <a:r>
              <a:rPr lang="zh-CN" altLang="en-US" sz="2800" dirty="0">
                <a:latin typeface="宋体" panose="02010600030101010101" pitchFamily="2" charset="-122"/>
                <a:ea typeface="宋体" panose="02010600030101010101" pitchFamily="2" charset="-122"/>
              </a:rPr>
              <a:t>马克思恩格斯选集</a:t>
            </a:r>
            <a:r>
              <a:rPr lang="en-US" altLang="zh-CN" sz="2800" dirty="0">
                <a:latin typeface="宋体" panose="02010600030101010101" pitchFamily="2" charset="-122"/>
                <a:ea typeface="宋体" panose="02010600030101010101" pitchFamily="2" charset="-122"/>
              </a:rPr>
              <a:t>》</a:t>
            </a:r>
            <a:r>
              <a:rPr lang="zh-CN" altLang="en-US" sz="2800" dirty="0">
                <a:latin typeface="宋体" panose="02010600030101010101" pitchFamily="2" charset="-122"/>
                <a:ea typeface="宋体" panose="02010600030101010101" pitchFamily="2" charset="-122"/>
              </a:rPr>
              <a:t>第</a:t>
            </a:r>
            <a:r>
              <a:rPr lang="en-US" altLang="zh-CN" sz="2800" dirty="0">
                <a:latin typeface="宋体" panose="02010600030101010101" pitchFamily="2" charset="-122"/>
                <a:ea typeface="宋体" panose="02010600030101010101" pitchFamily="2" charset="-122"/>
              </a:rPr>
              <a:t>1</a:t>
            </a:r>
            <a:r>
              <a:rPr lang="zh-CN" altLang="en-US" sz="2800" dirty="0">
                <a:latin typeface="宋体" panose="02010600030101010101" pitchFamily="2" charset="-122"/>
                <a:ea typeface="宋体" panose="02010600030101010101" pitchFamily="2" charset="-122"/>
              </a:rPr>
              <a:t>卷第</a:t>
            </a:r>
            <a:r>
              <a:rPr lang="en-US" altLang="zh-CN" sz="2800" dirty="0">
                <a:latin typeface="宋体" panose="02010600030101010101" pitchFamily="2" charset="-122"/>
                <a:ea typeface="宋体" panose="02010600030101010101" pitchFamily="2" charset="-122"/>
              </a:rPr>
              <a:t>16</a:t>
            </a:r>
            <a:r>
              <a:rPr lang="zh-CN" altLang="en-US" sz="2800" dirty="0">
                <a:latin typeface="宋体" panose="02010600030101010101" pitchFamily="2" charset="-122"/>
                <a:ea typeface="宋体" panose="02010600030101010101" pitchFamily="2" charset="-122"/>
              </a:rPr>
              <a:t>页）这就非常清楚地告诉我们，一个理论，是否正确反映了客观实际，是不是真理，只能靠社会实践来检验。这是马克思主义认识论的一个基本原理。</a:t>
            </a:r>
          </a:p>
        </p:txBody>
      </p:sp>
      <p:cxnSp>
        <p:nvCxnSpPr>
          <p:cNvPr id="10" name="直接连接符 9"/>
          <p:cNvCxnSpPr>
            <a:cxnSpLocks/>
          </p:cNvCxnSpPr>
          <p:nvPr/>
        </p:nvCxnSpPr>
        <p:spPr>
          <a:xfrm>
            <a:off x="684424" y="4972385"/>
            <a:ext cx="1059615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5191125" y="1969264"/>
            <a:ext cx="133350" cy="47625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10704512" y="3671143"/>
            <a:ext cx="133350" cy="47625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1343472" y="2433636"/>
            <a:ext cx="3581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cxnSpLocks/>
          </p:cNvCxnSpPr>
          <p:nvPr/>
        </p:nvCxnSpPr>
        <p:spPr>
          <a:xfrm>
            <a:off x="695400" y="5363305"/>
            <a:ext cx="93610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9552384" y="1438892"/>
            <a:ext cx="1415772" cy="584775"/>
          </a:xfrm>
          <a:prstGeom prst="rect">
            <a:avLst/>
          </a:prstGeom>
          <a:noFill/>
        </p:spPr>
        <p:txBody>
          <a:bodyPr wrap="none" rtlCol="0">
            <a:spAutoFit/>
          </a:bodyPr>
          <a:lstStyle/>
          <a:p>
            <a:r>
              <a:rPr lang="zh-CN" altLang="en-US" sz="3200" b="1" dirty="0">
                <a:solidFill>
                  <a:srgbClr val="1D41D5"/>
                </a:solidFill>
                <a:latin typeface="宋体" panose="02010600030101010101" pitchFamily="2" charset="-122"/>
                <a:ea typeface="宋体" panose="02010600030101010101" pitchFamily="2" charset="-122"/>
              </a:rPr>
              <a:t>引证法</a:t>
            </a:r>
          </a:p>
        </p:txBody>
      </p:sp>
      <p:sp>
        <p:nvSpPr>
          <p:cNvPr id="20" name="椭圆 19"/>
          <p:cNvSpPr/>
          <p:nvPr/>
        </p:nvSpPr>
        <p:spPr>
          <a:xfrm>
            <a:off x="5164440" y="1578960"/>
            <a:ext cx="792088" cy="47625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par>
                                <p:cTn id="18" presetID="9"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dissolve">
                                      <p:cBhvr>
                                        <p:cTn id="20" dur="500"/>
                                        <p:tgtEl>
                                          <p:spTgt spid="13"/>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dissolv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dissolve">
                                      <p:cBhvr>
                                        <p:cTn id="28" dur="500"/>
                                        <p:tgtEl>
                                          <p:spTgt spid="10"/>
                                        </p:tgtEl>
                                      </p:cBhvr>
                                    </p:animEffect>
                                  </p:childTnLst>
                                </p:cTn>
                              </p:par>
                              <p:par>
                                <p:cTn id="29" presetID="9"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608720" y="1009650"/>
            <a:ext cx="10441160" cy="4955203"/>
          </a:xfrm>
          <a:prstGeom prst="rect">
            <a:avLst/>
          </a:prstGeom>
        </p:spPr>
        <p:txBody>
          <a:bodyPr wrap="square">
            <a:spAutoFit/>
          </a:bodyPr>
          <a:lstStyle/>
          <a:p>
            <a:r>
              <a:rPr lang="zh-CN" altLang="en-US" sz="2800"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实践不仅是检验真理的标准，而且是唯一的标准。</a:t>
            </a:r>
            <a:r>
              <a:rPr lang="zh-CN" altLang="en-US" sz="2400" b="1" dirty="0">
                <a:solidFill>
                  <a:srgbClr val="FF0000"/>
                </a:solidFill>
                <a:latin typeface="宋体" panose="02010600030101010101" pitchFamily="2" charset="-122"/>
                <a:ea typeface="宋体" panose="02010600030101010101" pitchFamily="2" charset="-122"/>
              </a:rPr>
              <a:t>毛主席说</a:t>
            </a:r>
            <a:r>
              <a:rPr lang="zh-CN" altLang="en-US" sz="2400" dirty="0">
                <a:latin typeface="宋体" panose="02010600030101010101" pitchFamily="2" charset="-122"/>
                <a:ea typeface="宋体" panose="02010600030101010101" pitchFamily="2" charset="-122"/>
              </a:rPr>
              <a:t>：“真理只有一个，而究竟谁发现了真理，不依靠主观的夸张，而依靠客观的实践。只有千百万人民的革命实践，才是检验真理的尺度。”（</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新民主主义论</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）“真理的标准只能是社会的实践。”（</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实践论</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这里说：“只能”、“才是”，就是说，标准只有一个，没有第二个。这是因为，辩证唯物主义所说的真理是客观真理，是人的思想对于客观世界及其规律的正确反映。因此，作为检验真理的标准，就不能到主观领域内去寻找，不能到理论领域内去寻找，思想、理论、自身不能成为检验自身是否符合客观实际的标准，正如在法律上原告是否属实，不能依他自己的起诉为标准一样。作为检验真理的标准，必须具有把人的思想和客观世界联系起来的特性，否则就无法检验。人的社会实践是改造客观世界的活动，是主观见之于客观的东西。实践具有把思想和客观实际联系起来的特性。因此，正是实践，也只有实践，才能够完成检验真理的任务。科学史上的无数事实，充分地说明了这个问题。</a:t>
            </a:r>
          </a:p>
        </p:txBody>
      </p:sp>
      <p:cxnSp>
        <p:nvCxnSpPr>
          <p:cNvPr id="15" name="直接连接符 14"/>
          <p:cNvCxnSpPr>
            <a:cxnSpLocks/>
          </p:cNvCxnSpPr>
          <p:nvPr/>
        </p:nvCxnSpPr>
        <p:spPr>
          <a:xfrm flipH="1">
            <a:off x="8006379" y="1124744"/>
            <a:ext cx="108921" cy="38177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a:cxnSpLocks/>
          </p:cNvCxnSpPr>
          <p:nvPr/>
        </p:nvCxnSpPr>
        <p:spPr>
          <a:xfrm flipH="1">
            <a:off x="7608168" y="2209800"/>
            <a:ext cx="144016" cy="39052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591770" y="539969"/>
            <a:ext cx="1415772" cy="584775"/>
          </a:xfrm>
          <a:prstGeom prst="rect">
            <a:avLst/>
          </a:prstGeom>
          <a:noFill/>
        </p:spPr>
        <p:txBody>
          <a:bodyPr wrap="none" rtlCol="0">
            <a:spAutoFit/>
          </a:bodyPr>
          <a:lstStyle/>
          <a:p>
            <a:r>
              <a:rPr lang="zh-CN" altLang="en-US" sz="3200" b="1" dirty="0">
                <a:solidFill>
                  <a:schemeClr val="accent2"/>
                </a:solidFill>
                <a:latin typeface="宋体" panose="02010600030101010101" pitchFamily="2" charset="-122"/>
                <a:ea typeface="宋体" panose="02010600030101010101" pitchFamily="2" charset="-122"/>
              </a:rPr>
              <a:t>引证法</a:t>
            </a:r>
          </a:p>
        </p:txBody>
      </p:sp>
      <p:cxnSp>
        <p:nvCxnSpPr>
          <p:cNvPr id="20" name="直接连接符 19"/>
          <p:cNvCxnSpPr>
            <a:cxnSpLocks/>
          </p:cNvCxnSpPr>
          <p:nvPr/>
        </p:nvCxnSpPr>
        <p:spPr>
          <a:xfrm>
            <a:off x="1343472" y="1447800"/>
            <a:ext cx="6624736" cy="381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cxnSpLocks/>
          </p:cNvCxnSpPr>
          <p:nvPr/>
        </p:nvCxnSpPr>
        <p:spPr>
          <a:xfrm>
            <a:off x="1644030" y="3284984"/>
            <a:ext cx="216024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cxnSpLocks/>
          </p:cNvCxnSpPr>
          <p:nvPr/>
        </p:nvCxnSpPr>
        <p:spPr>
          <a:xfrm>
            <a:off x="8910565" y="4448175"/>
            <a:ext cx="18659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cxnSpLocks/>
          </p:cNvCxnSpPr>
          <p:nvPr/>
        </p:nvCxnSpPr>
        <p:spPr>
          <a:xfrm>
            <a:off x="669680" y="4763602"/>
            <a:ext cx="780258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651664" y="5183530"/>
            <a:ext cx="5467350" cy="381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a:cxnSpLocks/>
          </p:cNvCxnSpPr>
          <p:nvPr/>
        </p:nvCxnSpPr>
        <p:spPr>
          <a:xfrm>
            <a:off x="670714" y="5543550"/>
            <a:ext cx="477721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a:cxnSpLocks/>
          </p:cNvCxnSpPr>
          <p:nvPr/>
        </p:nvCxnSpPr>
        <p:spPr>
          <a:xfrm>
            <a:off x="5591944" y="5543550"/>
            <a:ext cx="5112568" cy="503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cxnSpLocks/>
          </p:cNvCxnSpPr>
          <p:nvPr/>
        </p:nvCxnSpPr>
        <p:spPr>
          <a:xfrm>
            <a:off x="669680" y="5940648"/>
            <a:ext cx="290604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7248128" y="3437425"/>
            <a:ext cx="1924050" cy="74295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2800" b="1" dirty="0">
                <a:latin typeface="宋体" panose="02010600030101010101" pitchFamily="2" charset="-122"/>
                <a:ea typeface="宋体" panose="02010600030101010101" pitchFamily="2" charset="-122"/>
              </a:rPr>
              <a:t>大前提</a:t>
            </a:r>
          </a:p>
        </p:txBody>
      </p:sp>
      <p:sp>
        <p:nvSpPr>
          <p:cNvPr id="21" name="椭圆 20"/>
          <p:cNvSpPr/>
          <p:nvPr/>
        </p:nvSpPr>
        <p:spPr>
          <a:xfrm>
            <a:off x="5083497" y="4324077"/>
            <a:ext cx="1924050" cy="742950"/>
          </a:xfrm>
          <a:prstGeom prst="ellipse">
            <a:avLst/>
          </a:prstGeom>
          <a:solidFill>
            <a:srgbClr val="F6CD59">
              <a:alpha val="99000"/>
            </a:srgb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sz="2800" b="1" dirty="0">
                <a:latin typeface="宋体" panose="02010600030101010101" pitchFamily="2" charset="-122"/>
                <a:ea typeface="宋体" panose="02010600030101010101" pitchFamily="2" charset="-122"/>
              </a:rPr>
              <a:t>小前提</a:t>
            </a:r>
          </a:p>
        </p:txBody>
      </p:sp>
      <p:sp>
        <p:nvSpPr>
          <p:cNvPr id="25" name="椭圆 24"/>
          <p:cNvSpPr/>
          <p:nvPr/>
        </p:nvSpPr>
        <p:spPr>
          <a:xfrm>
            <a:off x="8579608" y="4642158"/>
            <a:ext cx="1924050" cy="74295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2800" b="1" dirty="0">
                <a:latin typeface="宋体" panose="02010600030101010101" pitchFamily="2" charset="-122"/>
                <a:ea typeface="宋体" panose="02010600030101010101" pitchFamily="2" charset="-122"/>
              </a:rPr>
              <a:t>结论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par>
                                <p:cTn id="8" presetID="9"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dissolve">
                                      <p:cBhvr>
                                        <p:cTn id="10" dur="500"/>
                                        <p:tgtEl>
                                          <p:spTgt spid="1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dissolve">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dissolv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dissolve">
                                      <p:cBhvr>
                                        <p:cTn id="23" dur="500"/>
                                        <p:tgtEl>
                                          <p:spTgt spid="22"/>
                                        </p:tgtEl>
                                      </p:cBhvr>
                                    </p:animEffect>
                                  </p:childTnLst>
                                </p:cTn>
                              </p:par>
                            </p:childTnLst>
                          </p:cTn>
                        </p:par>
                        <p:par>
                          <p:cTn id="24" fill="hold">
                            <p:stCondLst>
                              <p:cond delay="500"/>
                            </p:stCondLst>
                            <p:childTnLst>
                              <p:par>
                                <p:cTn id="25" presetID="9" presetClass="entr" presetSubtype="0"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dissolve">
                                      <p:cBhvr>
                                        <p:cTn id="27" dur="500"/>
                                        <p:tgtEl>
                                          <p:spTgt spid="24"/>
                                        </p:tgtEl>
                                      </p:cBhvr>
                                    </p:animEffect>
                                  </p:childTnLst>
                                </p:cTn>
                              </p:par>
                            </p:childTnLst>
                          </p:cTn>
                        </p:par>
                        <p:par>
                          <p:cTn id="28" fill="hold">
                            <p:stCondLst>
                              <p:cond delay="1000"/>
                            </p:stCondLst>
                            <p:childTnLst>
                              <p:par>
                                <p:cTn id="29" presetID="9" presetClass="entr" presetSubtype="0"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dissolve">
                                      <p:cBhvr>
                                        <p:cTn id="31" dur="500"/>
                                        <p:tgtEl>
                                          <p:spTgt spid="27"/>
                                        </p:tgtEl>
                                      </p:cBhvr>
                                    </p:animEffect>
                                  </p:childTnLst>
                                </p:cTn>
                              </p:par>
                            </p:childTnLst>
                          </p:cTn>
                        </p:par>
                        <p:par>
                          <p:cTn id="32" fill="hold">
                            <p:stCondLst>
                              <p:cond delay="1500"/>
                            </p:stCondLst>
                            <p:childTnLst>
                              <p:par>
                                <p:cTn id="33" presetID="9"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dissolve">
                                      <p:cBhvr>
                                        <p:cTn id="35" dur="500"/>
                                        <p:tgtEl>
                                          <p:spTgt spid="29"/>
                                        </p:tgtEl>
                                      </p:cBhvr>
                                    </p:animEffect>
                                  </p:childTnLst>
                                </p:cTn>
                              </p:par>
                            </p:childTnLst>
                          </p:cTn>
                        </p:par>
                        <p:par>
                          <p:cTn id="36" fill="hold">
                            <p:stCondLst>
                              <p:cond delay="2000"/>
                            </p:stCondLst>
                            <p:childTnLst>
                              <p:par>
                                <p:cTn id="37" presetID="9" presetClass="entr" presetSubtype="0"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dissolve">
                                      <p:cBhvr>
                                        <p:cTn id="39" dur="500"/>
                                        <p:tgtEl>
                                          <p:spTgt spid="32"/>
                                        </p:tgtEl>
                                      </p:cBhvr>
                                    </p:animEffect>
                                  </p:childTnLst>
                                </p:cTn>
                              </p:par>
                            </p:childTnLst>
                          </p:cTn>
                        </p:par>
                        <p:par>
                          <p:cTn id="40" fill="hold">
                            <p:stCondLst>
                              <p:cond delay="2500"/>
                            </p:stCondLst>
                            <p:childTnLst>
                              <p:par>
                                <p:cTn id="41" presetID="9" presetClass="entr" presetSubtype="0" fill="hold"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dissolve">
                                      <p:cBhvr>
                                        <p:cTn id="43" dur="500"/>
                                        <p:tgtEl>
                                          <p:spTgt spid="34"/>
                                        </p:tgtEl>
                                      </p:cBhvr>
                                    </p:animEffect>
                                  </p:childTnLst>
                                </p:cTn>
                              </p:par>
                            </p:childTnLst>
                          </p:cTn>
                        </p:par>
                        <p:par>
                          <p:cTn id="44" fill="hold">
                            <p:stCondLst>
                              <p:cond delay="3000"/>
                            </p:stCondLst>
                            <p:childTnLst>
                              <p:par>
                                <p:cTn id="45" presetID="9" presetClass="entr" presetSubtype="0"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dissolve">
                                      <p:cBhvr>
                                        <p:cTn id="47" dur="500"/>
                                        <p:tgtEl>
                                          <p:spTgt spid="36"/>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dissolve">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dissolve">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dissolve">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8" grpId="0" bldLvl="0" animBg="1"/>
      <p:bldP spid="21" grpId="0" bldLvl="0" animBg="1"/>
      <p:bldP spid="25"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551384" y="980380"/>
            <a:ext cx="11089232" cy="4585871"/>
          </a:xfrm>
          <a:prstGeom prst="rect">
            <a:avLst/>
          </a:prstGeom>
        </p:spPr>
        <p:txBody>
          <a:bodyPr wrap="square">
            <a:spAutoFit/>
          </a:bodyPr>
          <a:lstStyle/>
          <a:p>
            <a:r>
              <a:rPr lang="zh-CN" altLang="en-US" sz="3600" dirty="0">
                <a:latin typeface="宋体" panose="02010600030101010101" pitchFamily="2" charset="-122"/>
                <a:ea typeface="宋体" panose="02010600030101010101" pitchFamily="2" charset="-122"/>
              </a:rPr>
              <a:t>    </a:t>
            </a:r>
            <a:r>
              <a:rPr lang="zh-CN" altLang="en-US" sz="3200" dirty="0">
                <a:solidFill>
                  <a:srgbClr val="FF0000"/>
                </a:solidFill>
                <a:latin typeface="宋体" panose="02010600030101010101" pitchFamily="2" charset="-122"/>
                <a:ea typeface="宋体" panose="02010600030101010101" pitchFamily="2" charset="-122"/>
              </a:rPr>
              <a:t>门捷列夫</a:t>
            </a:r>
            <a:r>
              <a:rPr lang="zh-CN" altLang="en-US" sz="3200" dirty="0">
                <a:latin typeface="宋体" panose="02010600030101010101" pitchFamily="2" charset="-122"/>
                <a:ea typeface="宋体" panose="02010600030101010101" pitchFamily="2" charset="-122"/>
              </a:rPr>
              <a:t>根据原子量的变化，制定了元素周期表，有人赞同，有人怀疑，争论不休。尔后，根据元素周期表发现了几种元素，它们的化学特性刚好符合元素周期表的预测。这样，元素周期表就被证实了是真理。</a:t>
            </a:r>
            <a:r>
              <a:rPr lang="en-US" altLang="zh-CN" sz="3200" dirty="0">
                <a:solidFill>
                  <a:srgbClr val="FF0000"/>
                </a:solidFill>
                <a:latin typeface="宋体" panose="02010600030101010101" pitchFamily="2" charset="-122"/>
                <a:ea typeface="宋体" panose="02010600030101010101" pitchFamily="2" charset="-122"/>
              </a:rPr>
              <a:t>/</a:t>
            </a:r>
            <a:r>
              <a:rPr lang="zh-CN" altLang="en-US" sz="3200" dirty="0">
                <a:solidFill>
                  <a:srgbClr val="FF0000"/>
                </a:solidFill>
                <a:latin typeface="宋体" panose="02010600030101010101" pitchFamily="2" charset="-122"/>
                <a:ea typeface="宋体" panose="02010600030101010101" pitchFamily="2" charset="-122"/>
              </a:rPr>
              <a:t>哥白尼</a:t>
            </a:r>
            <a:r>
              <a:rPr lang="zh-CN" altLang="en-US" sz="3200" dirty="0">
                <a:latin typeface="宋体" panose="02010600030101010101" pitchFamily="2" charset="-122"/>
                <a:ea typeface="宋体" panose="02010600030101010101" pitchFamily="2" charset="-122"/>
              </a:rPr>
              <a:t>的太阳系学说在</a:t>
            </a:r>
            <a:r>
              <a:rPr lang="en-US" altLang="zh-CN" sz="3200" dirty="0">
                <a:latin typeface="宋体" panose="02010600030101010101" pitchFamily="2" charset="-122"/>
                <a:ea typeface="宋体" panose="02010600030101010101" pitchFamily="2" charset="-122"/>
              </a:rPr>
              <a:t>300</a:t>
            </a:r>
            <a:r>
              <a:rPr lang="zh-CN" altLang="en-US" sz="3200" dirty="0">
                <a:latin typeface="宋体" panose="02010600030101010101" pitchFamily="2" charset="-122"/>
                <a:ea typeface="宋体" panose="02010600030101010101" pitchFamily="2" charset="-122"/>
              </a:rPr>
              <a:t>年里一直是一种假说，而当勒维烈从这个太阳系学说所提供的数据，不仅推算出一定还存在一个尚未知道的行星，而且还推算出这个行星在太空中的位置的时候，当加勒于</a:t>
            </a:r>
            <a:r>
              <a:rPr lang="en-US" altLang="zh-CN" sz="3200" dirty="0">
                <a:latin typeface="宋体" panose="02010600030101010101" pitchFamily="2" charset="-122"/>
                <a:ea typeface="宋体" panose="02010600030101010101" pitchFamily="2" charset="-122"/>
              </a:rPr>
              <a:t>1846</a:t>
            </a:r>
            <a:r>
              <a:rPr lang="zh-CN" altLang="en-US" sz="3200" dirty="0">
                <a:latin typeface="宋体" panose="02010600030101010101" pitchFamily="2" charset="-122"/>
                <a:ea typeface="宋体" panose="02010600030101010101" pitchFamily="2" charset="-122"/>
              </a:rPr>
              <a:t>年确实发现了海王星这颗行星的时候，哥白尼的太阳系学说才被证实了，成了公认的真理。</a:t>
            </a:r>
          </a:p>
        </p:txBody>
      </p:sp>
      <p:sp>
        <p:nvSpPr>
          <p:cNvPr id="19" name="TextBox 18"/>
          <p:cNvSpPr txBox="1"/>
          <p:nvPr/>
        </p:nvSpPr>
        <p:spPr>
          <a:xfrm>
            <a:off x="2784118" y="395605"/>
            <a:ext cx="1420582" cy="584775"/>
          </a:xfrm>
          <a:prstGeom prst="rect">
            <a:avLst/>
          </a:prstGeom>
          <a:noFill/>
        </p:spPr>
        <p:txBody>
          <a:bodyPr wrap="none" rtlCol="0">
            <a:spAutoFit/>
          </a:bodyPr>
          <a:lstStyle/>
          <a:p>
            <a:r>
              <a:rPr lang="zh-CN" altLang="en-US" sz="3200" b="1" dirty="0">
                <a:solidFill>
                  <a:schemeClr val="accent2"/>
                </a:solidFill>
                <a:latin typeface="宋体" panose="02010600030101010101" pitchFamily="2" charset="-122"/>
                <a:ea typeface="宋体" panose="02010600030101010101" pitchFamily="2" charset="-122"/>
              </a:rPr>
              <a:t>例证法</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MDMxNDNmNDMxNmMyYWU4NTUzMzU1NGFiNDQ0MTdjYTMifQ=="/>
  <p:tag name="KSO_WPP_MARK_KEY" val="e9faabe1-498b-40dc-87ff-9c815bc49aab"/>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smartTable{ee7be0a0-940a-47a1-be0d-362dd4f54297}"/>
  <p:tag name="TABLE_ENDDRAG_ORIGIN_RECT" val="908*453"/>
  <p:tag name="TABLE_ENDDRAG_RECT" val="23*75*908*453"/>
</p:tagLst>
</file>

<file path=ppt/tags/tag3.xml><?xml version="1.0" encoding="utf-8"?>
<p:tagLst xmlns:a="http://schemas.openxmlformats.org/drawingml/2006/main" xmlns:r="http://schemas.openxmlformats.org/officeDocument/2006/relationships" xmlns:p="http://schemas.openxmlformats.org/presentationml/2006/main">
  <p:tag name="KSO_WM_UNIT_TABLE_BEAUTIFY" val="smartTable{ee7be0a0-940a-47a1-be0d-362dd4f54297}"/>
  <p:tag name="TABLE_ENDDRAG_ORIGIN_RECT" val="908*453"/>
  <p:tag name="TABLE_ENDDRAG_RECT" val="23*75*908*453"/>
</p:tagLst>
</file>

<file path=ppt/tags/tag4.xml><?xml version="1.0" encoding="utf-8"?>
<p:tagLst xmlns:a="http://schemas.openxmlformats.org/drawingml/2006/main" xmlns:r="http://schemas.openxmlformats.org/officeDocument/2006/relationships" xmlns:p="http://schemas.openxmlformats.org/presentationml/2006/main">
  <p:tag name="KSO_WM_UNIT_TABLE_BEAUTIFY" val="smartTable{fc43fe3f-062e-47fb-9fcf-e286f9f49487}"/>
  <p:tag name="TABLE_ENDDRAG_ORIGIN_RECT" val="960*537"/>
  <p:tag name="TABLE_ENDDRAG_RECT" val="0*0*960*537"/>
</p:tagLst>
</file>

<file path=ppt/tags/tag5.xml><?xml version="1.0" encoding="utf-8"?>
<p:tagLst xmlns:a="http://schemas.openxmlformats.org/drawingml/2006/main" xmlns:r="http://schemas.openxmlformats.org/officeDocument/2006/relationships" xmlns:p="http://schemas.openxmlformats.org/presentationml/2006/main">
  <p:tag name="KSO_WM_UNIT_TABLE_BEAUTIFY" val="smartTable{fc43fe3f-062e-47fb-9fcf-e286f9f49487}"/>
  <p:tag name="TABLE_ENDDRAG_ORIGIN_RECT" val="960*537"/>
  <p:tag name="TABLE_ENDDRAG_RECT" val="0*0*960*537"/>
</p:tagLst>
</file>

<file path=ppt/tags/tag6.xml><?xml version="1.0" encoding="utf-8"?>
<p:tagLst xmlns:a="http://schemas.openxmlformats.org/drawingml/2006/main" xmlns:r="http://schemas.openxmlformats.org/officeDocument/2006/relationships" xmlns:p="http://schemas.openxmlformats.org/presentationml/2006/main">
  <p:tag name="KSO_WM_UNIT_TABLE_BEAUTIFY" val="smartTable{fc43fe3f-062e-47fb-9fcf-e286f9f49487}"/>
  <p:tag name="TABLE_ENDDRAG_ORIGIN_RECT" val="960*537"/>
  <p:tag name="TABLE_ENDDRAG_RECT" val="0*0*960*537"/>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a:spAutoFit/>
      </a:bodyPr>
      <a:lstStyle>
        <a:defPPr algn="l">
          <a:defRPr sz="3600" b="1" dirty="0">
            <a:solidFill>
              <a:srgbClr val="002060"/>
            </a:solidFill>
            <a:effectLst/>
            <a:latin typeface="Helvetica" panose="020B0604020202020204" pitchFamily="34" charset="0"/>
            <a:ea typeface="等线" panose="02010600030101010101" pitchFamily="2" charset="-122"/>
          </a:defRPr>
        </a:defPPr>
      </a:lstStyle>
    </a:txDef>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E7E6E6"/>
      </a:dk2>
      <a:lt2>
        <a:srgbClr val="44546A"/>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TotalTime>
  <Words>5500</Words>
  <Application>Microsoft Office PowerPoint</Application>
  <PresentationFormat>宽屏</PresentationFormat>
  <Paragraphs>251</Paragraphs>
  <Slides>33</Slides>
  <Notes>8</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33</vt:i4>
      </vt:variant>
    </vt:vector>
  </HeadingPairs>
  <TitlesOfParts>
    <vt:vector size="41" baseType="lpstr">
      <vt:lpstr>黑体</vt:lpstr>
      <vt:lpstr>华文楷体</vt:lpstr>
      <vt:lpstr>华文行楷</vt:lpstr>
      <vt:lpstr>楷体</vt:lpstr>
      <vt:lpstr>宋体</vt:lpstr>
      <vt:lpstr>Arial</vt:lpstr>
      <vt:lpstr>默认设计模板</vt:lpstr>
      <vt:lpstr>默认设计模板</vt:lpstr>
      <vt:lpstr>PPT内页规范（请按如下层级顺序及格式罗列）</vt:lpstr>
      <vt:lpstr>PPT内页规范（请按如下层级顺序及格式罗列）</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学习任务：根据第一部分的示范分析，梳理其余三部分内容，然后以思维导图的方式整理出整篇文章的结构，大体上把握文章的内容。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课堂小结:     今天这堂课，我们具体梳理了本文第一部分的局部论证思路，大体梳理了文章整体的论证结构，掌握了文本的主要观点，比较了本文的观点与前面两课观点的异同，并赏析了文章的语言特色。我们说，《实践是检验真理的唯一标准》一文是在特殊的历史背景下写的,因而它具有特殊的历史意义。它的目的在于如何从根本上批判“四人帮”，以推动拨乱反正，因此具有极强的战斗力。而这种战斗力的根源就在于本文的论证思路的合理性和逻辑性。希望同学们通过本课学习，可以活学活用，用以指导自己的阅读、写作，真正做到学以致用。  </vt:lpstr>
      <vt:lpstr>PPT内页规范（请按如下层级顺序及格式罗列）</vt:lpstr>
      <vt:lpstr>PPT内页规范（请按如下层级顺序及格式罗列）</vt:lpstr>
      <vt:lpstr>PPT内页规范（请按如下层级顺序及格式罗列）</vt:lpstr>
      <vt:lpstr>PPT内页规范（请按如下层级顺序及格式罗列）</vt:lpstr>
      <vt:lpstr>PPT内页规范（请按如下层级顺序及格式罗列）</vt:lpstr>
      <vt:lpstr>PPT内页规范（请按如下层级顺序及格式罗列）</vt:lpstr>
      <vt:lpstr>PPT内页规范（请按如下层级顺序及格式罗列）</vt:lpstr>
      <vt:lpstr>PPT内页规范（请按如下层级顺序及格式罗列）</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PPT制作规范（请在此模板按如下格式制作教案）</dc:title>
  <dc:creator>Lenovo</dc:creator>
  <cp:lastModifiedBy>小 费马</cp:lastModifiedBy>
  <cp:revision>990</cp:revision>
  <dcterms:created xsi:type="dcterms:W3CDTF">2021-05-24T02:27:00Z</dcterms:created>
  <dcterms:modified xsi:type="dcterms:W3CDTF">2022-07-08T05:54:05Z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2052-11.1.0.11830</vt:lpwstr>
  </property>
  <property fmtid="{D5CDD505-2E9C-101B-9397-08002B2CF9AE}" pid="3" name="ICV">
    <vt:lpwstr>6E2F93A069BC4845AD4F8BB861310330</vt:lpwstr>
  </property>
</Properties>
</file>