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502" r:id="rId3"/>
    <p:sldId id="505" r:id="rId4"/>
    <p:sldId id="506" r:id="rId5"/>
    <p:sldId id="507" r:id="rId6"/>
    <p:sldId id="540" r:id="rId7"/>
    <p:sldId id="541" r:id="rId8"/>
    <p:sldId id="542" r:id="rId9"/>
    <p:sldId id="508" r:id="rId10"/>
    <p:sldId id="509" r:id="rId11"/>
    <p:sldId id="510" r:id="rId12"/>
    <p:sldId id="511" r:id="rId13"/>
    <p:sldId id="512" r:id="rId14"/>
    <p:sldId id="514" r:id="rId15"/>
    <p:sldId id="515" r:id="rId16"/>
    <p:sldId id="516" r:id="rId17"/>
    <p:sldId id="517" r:id="rId18"/>
    <p:sldId id="518" r:id="rId19"/>
    <p:sldId id="520" r:id="rId20"/>
    <p:sldId id="521" r:id="rId21"/>
    <p:sldId id="543" r:id="rId22"/>
    <p:sldId id="522" r:id="rId23"/>
    <p:sldId id="523" r:id="rId24"/>
    <p:sldId id="524" r:id="rId25"/>
    <p:sldId id="525" r:id="rId26"/>
    <p:sldId id="526" r:id="rId27"/>
    <p:sldId id="527" r:id="rId28"/>
    <p:sldId id="529" r:id="rId29"/>
    <p:sldId id="530" r:id="rId30"/>
    <p:sldId id="531" r:id="rId31"/>
    <p:sldId id="532" r:id="rId32"/>
    <p:sldId id="533" r:id="rId33"/>
    <p:sldId id="535" r:id="rId34"/>
    <p:sldId id="258" r:id="rId35"/>
  </p:sldIdLst>
  <p:sldSz cx="9144000" cy="5145088"/>
  <p:notesSz cx="6858000" cy="9144000"/>
  <p:custDataLst>
    <p:tags r:id="rId36"/>
  </p:custDataLst>
  <p:defaultTextStyle>
    <a:defPPr>
      <a:defRPr lang="zh-CN"/>
    </a:defPPr>
    <a:lvl1pPr algn="l" rtl="0" fontAlgn="base">
      <a:spcBef>
        <a:spcPct val="0"/>
      </a:spcBef>
      <a:spcAft>
        <a:spcPct val="0"/>
      </a:spcAft>
      <a:buSzPct val="100000"/>
      <a:defRPr kern="1200">
        <a:solidFill>
          <a:srgbClr val="000000"/>
        </a:solidFill>
        <a:latin typeface="Arial" charset="0"/>
        <a:ea typeface="宋体" charset="-122"/>
        <a:cs typeface="+mn-cs"/>
      </a:defRPr>
    </a:lvl1pPr>
    <a:lvl2pPr marL="457200" algn="l" rtl="0" fontAlgn="base">
      <a:spcBef>
        <a:spcPct val="0"/>
      </a:spcBef>
      <a:spcAft>
        <a:spcPct val="0"/>
      </a:spcAft>
      <a:buSzPct val="100000"/>
      <a:defRPr kern="1200">
        <a:solidFill>
          <a:srgbClr val="000000"/>
        </a:solidFill>
        <a:latin typeface="Arial" charset="0"/>
        <a:ea typeface="宋体" charset="-122"/>
        <a:cs typeface="+mn-cs"/>
      </a:defRPr>
    </a:lvl2pPr>
    <a:lvl3pPr marL="914400" algn="l" rtl="0" fontAlgn="base">
      <a:spcBef>
        <a:spcPct val="0"/>
      </a:spcBef>
      <a:spcAft>
        <a:spcPct val="0"/>
      </a:spcAft>
      <a:buSzPct val="100000"/>
      <a:defRPr kern="1200">
        <a:solidFill>
          <a:srgbClr val="000000"/>
        </a:solidFill>
        <a:latin typeface="Arial" charset="0"/>
        <a:ea typeface="宋体" charset="-122"/>
        <a:cs typeface="+mn-cs"/>
      </a:defRPr>
    </a:lvl3pPr>
    <a:lvl4pPr marL="1371600" algn="l" rtl="0" fontAlgn="base">
      <a:spcBef>
        <a:spcPct val="0"/>
      </a:spcBef>
      <a:spcAft>
        <a:spcPct val="0"/>
      </a:spcAft>
      <a:buSzPct val="100000"/>
      <a:defRPr kern="1200">
        <a:solidFill>
          <a:srgbClr val="000000"/>
        </a:solidFill>
        <a:latin typeface="Arial" charset="0"/>
        <a:ea typeface="宋体" charset="-122"/>
        <a:cs typeface="+mn-cs"/>
      </a:defRPr>
    </a:lvl4pPr>
    <a:lvl5pPr marL="1828800" algn="l" rtl="0" fontAlgn="base">
      <a:spcBef>
        <a:spcPct val="0"/>
      </a:spcBef>
      <a:spcAft>
        <a:spcPct val="0"/>
      </a:spcAft>
      <a:buSzPct val="100000"/>
      <a:defRPr kern="1200">
        <a:solidFill>
          <a:srgbClr val="000000"/>
        </a:solidFill>
        <a:latin typeface="Arial" charset="0"/>
        <a:ea typeface="宋体" charset="-122"/>
        <a:cs typeface="+mn-cs"/>
      </a:defRPr>
    </a:lvl5pPr>
    <a:lvl6pPr marL="2286000" algn="l" defTabSz="914400" rtl="0" eaLnBrk="1" latinLnBrk="0" hangingPunct="1">
      <a:defRPr kern="1200">
        <a:solidFill>
          <a:srgbClr val="000000"/>
        </a:solidFill>
        <a:latin typeface="Arial" charset="0"/>
        <a:ea typeface="宋体" charset="-122"/>
        <a:cs typeface="+mn-cs"/>
      </a:defRPr>
    </a:lvl6pPr>
    <a:lvl7pPr marL="2743200" algn="l" defTabSz="914400" rtl="0" eaLnBrk="1" latinLnBrk="0" hangingPunct="1">
      <a:defRPr kern="1200">
        <a:solidFill>
          <a:srgbClr val="000000"/>
        </a:solidFill>
        <a:latin typeface="Arial" charset="0"/>
        <a:ea typeface="宋体" charset="-122"/>
        <a:cs typeface="+mn-cs"/>
      </a:defRPr>
    </a:lvl7pPr>
    <a:lvl8pPr marL="3200400" algn="l" defTabSz="914400" rtl="0" eaLnBrk="1" latinLnBrk="0" hangingPunct="1">
      <a:defRPr kern="1200">
        <a:solidFill>
          <a:srgbClr val="000000"/>
        </a:solidFill>
        <a:latin typeface="Arial" charset="0"/>
        <a:ea typeface="宋体" charset="-122"/>
        <a:cs typeface="+mn-cs"/>
      </a:defRPr>
    </a:lvl8pPr>
    <a:lvl9pPr marL="3657600" algn="l" defTabSz="914400" rtl="0" eaLnBrk="1" latinLnBrk="0" hangingPunct="1">
      <a:defRPr kern="1200">
        <a:solidFill>
          <a:srgbClr val="000000"/>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p:cViewPr>
        <p:scale>
          <a:sx n="61" d="100"/>
          <a:sy n="61" d="100"/>
        </p:scale>
        <p:origin x="624" y="-120"/>
      </p:cViewPr>
      <p:guideLst>
        <p:guide orient="horz" pos="2160"/>
        <p:guide pos="2880"/>
      </p:guideLst>
    </p:cSldViewPr>
  </p:slideViewPr>
  <p:notesTextViewPr>
    <p:cViewPr>
      <p:scale>
        <a:sx n="100" d="100"/>
        <a:sy n="100" d="100"/>
      </p:scale>
      <p:origin x="0" y="0"/>
    </p:cViewPr>
  </p:notesTextViewPr>
  <p:notesViewPr>
    <p:cSldViewPr>
      <p:cViewPr varScale="1">
        <p:scale>
          <a:sx n="10" d="100"/>
          <a:sy n="10" d="100"/>
        </p:scale>
        <p:origin x="-102" y="-26"/>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495"/>
            <a:ext cx="7772400" cy="1102984"/>
          </a:xfrm>
        </p:spPr>
        <p:txBody>
          <a:bodyPr/>
          <a:lstStyle/>
          <a:p>
            <a:r>
              <a:rPr lang="zh-CN" altLang="en-US" noProof="1"/>
              <a:t>单击此处编辑母版标题样式</a:t>
            </a:r>
          </a:p>
        </p:txBody>
      </p:sp>
      <p:sp>
        <p:nvSpPr>
          <p:cNvPr id="3" name="副标题 2"/>
          <p:cNvSpPr>
            <a:spLocks noGrp="1"/>
          </p:cNvSpPr>
          <p:nvPr>
            <p:ph type="subTitle" idx="1"/>
          </p:nvPr>
        </p:nvSpPr>
        <p:spPr>
          <a:xfrm>
            <a:off x="1371600" y="2915882"/>
            <a:ext cx="6400800" cy="1315005"/>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165" indent="0" algn="ctr">
              <a:buNone/>
              <a:defRPr>
                <a:solidFill>
                  <a:schemeClr val="tx1">
                    <a:tint val="75000"/>
                  </a:schemeClr>
                </a:solidFill>
              </a:defRPr>
            </a:lvl5pPr>
            <a:lvl6pPr marL="2285365"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zh-CN" altLang="en-US" noProof="1"/>
              <a:t>单击此处编辑母版副标题样式</a:t>
            </a:r>
          </a:p>
        </p:txBody>
      </p:sp>
      <p:sp>
        <p:nvSpPr>
          <p:cNvPr id="4" name="灯片编号占位符 5"/>
          <p:cNvSpPr>
            <a:spLocks noGrp="1" noChangeArrowheads="1"/>
          </p:cNvSpPr>
          <p:nvPr>
            <p:ph type="sldNum" sz="quarter" idx="10"/>
          </p:nvPr>
        </p:nvSpPr>
        <p:spPr/>
        <p:txBody>
          <a:bodyPr/>
          <a:lstStyle>
            <a:lvl1pPr>
              <a:defRPr/>
            </a:lvl1pPr>
          </a:lstStyle>
          <a:p>
            <a:fld id="{3700BF1A-F192-468F-B375-8E0370FF736A}" type="slidenum">
              <a:rPr lang="zh-CN" altLang="en-US"/>
              <a:pPr/>
              <a:t>‹#›</a:t>
            </a:fld>
            <a:endParaRPr lang="zh-CN" altLang="en-US"/>
          </a:p>
        </p:txBody>
      </p:sp>
      <p:sp>
        <p:nvSpPr>
          <p:cNvPr id="5" name="日期占位符 3"/>
          <p:cNvSpPr>
            <a:spLocks noGrp="1" noChangeArrowheads="1"/>
          </p:cNvSpPr>
          <p:nvPr>
            <p:ph type="dt" sz="half" idx="11"/>
          </p:nvPr>
        </p:nvSpPr>
        <p:spPr/>
        <p:txBody>
          <a:bodyPr/>
          <a:lstStyle>
            <a:lvl1pPr>
              <a:defRPr/>
            </a:lvl1pPr>
          </a:lstStyle>
          <a:p>
            <a:endParaRPr lang="zh-CN" altLang="en-US"/>
          </a:p>
        </p:txBody>
      </p:sp>
      <p:sp>
        <p:nvSpPr>
          <p:cNvPr id="6"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376916739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灯片编号占位符 5"/>
          <p:cNvSpPr>
            <a:spLocks noGrp="1" noChangeArrowheads="1"/>
          </p:cNvSpPr>
          <p:nvPr>
            <p:ph type="sldNum" sz="quarter" idx="10"/>
          </p:nvPr>
        </p:nvSpPr>
        <p:spPr/>
        <p:txBody>
          <a:bodyPr/>
          <a:lstStyle>
            <a:lvl1pPr>
              <a:defRPr/>
            </a:lvl1pPr>
          </a:lstStyle>
          <a:p>
            <a:fld id="{AFF60D48-8B85-44DA-93BF-85BD4BB5B4FC}" type="slidenum">
              <a:rPr lang="zh-CN" altLang="en-US"/>
              <a:pPr/>
              <a:t>‹#›</a:t>
            </a:fld>
            <a:endParaRPr lang="zh-CN" altLang="en-US"/>
          </a:p>
        </p:txBody>
      </p:sp>
      <p:sp>
        <p:nvSpPr>
          <p:cNvPr id="4" name="日期占位符 3"/>
          <p:cNvSpPr>
            <a:spLocks noGrp="1" noChangeArrowheads="1"/>
          </p:cNvSpPr>
          <p:nvPr>
            <p:ph type="dt" sz="half" idx="11"/>
          </p:nvPr>
        </p:nvSpPr>
        <p:spPr/>
        <p:txBody>
          <a:bodyPr/>
          <a:lstStyle>
            <a:lvl1pPr>
              <a:defRPr/>
            </a:lvl1pPr>
          </a:lstStyle>
          <a:p>
            <a:endParaRPr lang="zh-CN" altLang="en-US"/>
          </a:p>
        </p:txBody>
      </p:sp>
      <p:sp>
        <p:nvSpPr>
          <p:cNvPr id="5"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81496430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572"/>
            <a:ext cx="7772400" cy="1021987"/>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180955"/>
            <a:ext cx="7772400" cy="112561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165" indent="0">
              <a:buNone/>
              <a:defRPr sz="1400">
                <a:solidFill>
                  <a:schemeClr val="tx1">
                    <a:tint val="75000"/>
                  </a:schemeClr>
                </a:solidFill>
              </a:defRPr>
            </a:lvl5pPr>
            <a:lvl6pPr marL="2285365" indent="0">
              <a:buNone/>
              <a:defRPr sz="1400">
                <a:solidFill>
                  <a:schemeClr val="tx1">
                    <a:tint val="75000"/>
                  </a:schemeClr>
                </a:solidFill>
              </a:defRPr>
            </a:lvl6pPr>
            <a:lvl7pPr marL="2742565"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r>
              <a:rPr lang="zh-CN" altLang="en-US" noProof="1"/>
              <a:t>单击此处编辑母版文本样式</a:t>
            </a:r>
          </a:p>
        </p:txBody>
      </p:sp>
      <p:sp>
        <p:nvSpPr>
          <p:cNvPr id="4" name="灯片编号占位符 5"/>
          <p:cNvSpPr>
            <a:spLocks noGrp="1" noChangeArrowheads="1"/>
          </p:cNvSpPr>
          <p:nvPr>
            <p:ph type="sldNum" sz="quarter" idx="10"/>
          </p:nvPr>
        </p:nvSpPr>
        <p:spPr/>
        <p:txBody>
          <a:bodyPr/>
          <a:lstStyle>
            <a:lvl1pPr>
              <a:defRPr/>
            </a:lvl1pPr>
          </a:lstStyle>
          <a:p>
            <a:fld id="{F6B89669-B71A-4DDB-B36A-C3E926C70AC2}" type="slidenum">
              <a:rPr lang="zh-CN" altLang="en-US"/>
              <a:pPr/>
              <a:t>‹#›</a:t>
            </a:fld>
            <a:endParaRPr lang="zh-CN" altLang="en-US"/>
          </a:p>
        </p:txBody>
      </p:sp>
      <p:sp>
        <p:nvSpPr>
          <p:cNvPr id="5" name="日期占位符 3"/>
          <p:cNvSpPr>
            <a:spLocks noGrp="1" noChangeArrowheads="1"/>
          </p:cNvSpPr>
          <p:nvPr>
            <p:ph type="dt" sz="half" idx="11"/>
          </p:nvPr>
        </p:nvSpPr>
        <p:spPr/>
        <p:txBody>
          <a:bodyPr/>
          <a:lstStyle>
            <a:lvl1pPr>
              <a:defRPr/>
            </a:lvl1pPr>
          </a:lstStyle>
          <a:p>
            <a:endParaRPr lang="zh-CN" altLang="en-US"/>
          </a:p>
        </p:txBody>
      </p:sp>
      <p:sp>
        <p:nvSpPr>
          <p:cNvPr id="6"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159781666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内容占位符 2"/>
          <p:cNvSpPr>
            <a:spLocks noGrp="1"/>
          </p:cNvSpPr>
          <p:nvPr>
            <p:ph sz="half" idx="1"/>
          </p:nvPr>
        </p:nvSpPr>
        <p:spPr>
          <a:xfrm>
            <a:off x="457200" y="1200659"/>
            <a:ext cx="4038600" cy="339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200659"/>
            <a:ext cx="4038600" cy="339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灯片编号占位符 5"/>
          <p:cNvSpPr>
            <a:spLocks noGrp="1" noChangeArrowheads="1"/>
          </p:cNvSpPr>
          <p:nvPr>
            <p:ph type="sldNum" sz="quarter" idx="10"/>
          </p:nvPr>
        </p:nvSpPr>
        <p:spPr/>
        <p:txBody>
          <a:bodyPr/>
          <a:lstStyle>
            <a:lvl1pPr>
              <a:defRPr/>
            </a:lvl1pPr>
          </a:lstStyle>
          <a:p>
            <a:fld id="{800DF087-D4D3-4529-B576-D3CF41CF0C14}" type="slidenum">
              <a:rPr lang="zh-CN" altLang="en-US"/>
              <a:pPr/>
              <a:t>‹#›</a:t>
            </a:fld>
            <a:endParaRPr lang="zh-CN" altLang="en-US"/>
          </a:p>
        </p:txBody>
      </p:sp>
      <p:sp>
        <p:nvSpPr>
          <p:cNvPr id="6" name="日期占位符 3"/>
          <p:cNvSpPr>
            <a:spLocks noGrp="1" noChangeArrowheads="1"/>
          </p:cNvSpPr>
          <p:nvPr>
            <p:ph type="dt" sz="half" idx="11"/>
          </p:nvPr>
        </p:nvSpPr>
        <p:spPr/>
        <p:txBody>
          <a:bodyPr/>
          <a:lstStyle>
            <a:lvl1pPr>
              <a:defRPr/>
            </a:lvl1pPr>
          </a:lstStyle>
          <a:p>
            <a:endParaRPr lang="zh-CN" altLang="en-US"/>
          </a:p>
        </p:txBody>
      </p:sp>
      <p:sp>
        <p:nvSpPr>
          <p:cNvPr id="7"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45653654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151821"/>
            <a:ext cx="4040188" cy="4800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165"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1631846"/>
            <a:ext cx="4040188" cy="29647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9" y="1151821"/>
            <a:ext cx="4041775" cy="4800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165"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9" y="1631846"/>
            <a:ext cx="4041775" cy="29647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灯片编号占位符 5"/>
          <p:cNvSpPr>
            <a:spLocks noGrp="1" noChangeArrowheads="1"/>
          </p:cNvSpPr>
          <p:nvPr>
            <p:ph type="sldNum" sz="quarter" idx="10"/>
          </p:nvPr>
        </p:nvSpPr>
        <p:spPr/>
        <p:txBody>
          <a:bodyPr/>
          <a:lstStyle>
            <a:lvl1pPr>
              <a:defRPr/>
            </a:lvl1pPr>
          </a:lstStyle>
          <a:p>
            <a:fld id="{CC082B67-4310-48E2-8499-628D96845434}" type="slidenum">
              <a:rPr lang="zh-CN" altLang="en-US"/>
              <a:pPr/>
              <a:t>‹#›</a:t>
            </a:fld>
            <a:endParaRPr lang="zh-CN" altLang="en-US"/>
          </a:p>
        </p:txBody>
      </p:sp>
      <p:sp>
        <p:nvSpPr>
          <p:cNvPr id="8" name="日期占位符 3"/>
          <p:cNvSpPr>
            <a:spLocks noGrp="1" noChangeArrowheads="1"/>
          </p:cNvSpPr>
          <p:nvPr>
            <p:ph type="dt" sz="half" idx="11"/>
          </p:nvPr>
        </p:nvSpPr>
        <p:spPr/>
        <p:txBody>
          <a:bodyPr/>
          <a:lstStyle>
            <a:lvl1pPr>
              <a:defRPr/>
            </a:lvl1pPr>
          </a:lstStyle>
          <a:p>
            <a:endParaRPr lang="zh-CN" altLang="en-US"/>
          </a:p>
        </p:txBody>
      </p:sp>
      <p:sp>
        <p:nvSpPr>
          <p:cNvPr id="9"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4542624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灯片编号占位符 5"/>
          <p:cNvSpPr>
            <a:spLocks noGrp="1" noChangeArrowheads="1"/>
          </p:cNvSpPr>
          <p:nvPr>
            <p:ph type="sldNum" sz="quarter" idx="10"/>
          </p:nvPr>
        </p:nvSpPr>
        <p:spPr/>
        <p:txBody>
          <a:bodyPr/>
          <a:lstStyle>
            <a:lvl1pPr>
              <a:defRPr/>
            </a:lvl1pPr>
          </a:lstStyle>
          <a:p>
            <a:fld id="{7918B90B-E8C9-4D2D-BAC6-E1ED9ED3B447}" type="slidenum">
              <a:rPr lang="zh-CN" altLang="en-US"/>
              <a:pPr/>
              <a:t>‹#›</a:t>
            </a:fld>
            <a:endParaRPr lang="zh-CN" altLang="en-US"/>
          </a:p>
        </p:txBody>
      </p:sp>
      <p:sp>
        <p:nvSpPr>
          <p:cNvPr id="4" name="日期占位符 3"/>
          <p:cNvSpPr>
            <a:spLocks noGrp="1" noChangeArrowheads="1"/>
          </p:cNvSpPr>
          <p:nvPr>
            <p:ph type="dt" sz="half" idx="11"/>
          </p:nvPr>
        </p:nvSpPr>
        <p:spPr/>
        <p:txBody>
          <a:bodyPr/>
          <a:lstStyle>
            <a:lvl1pPr>
              <a:defRPr/>
            </a:lvl1pPr>
          </a:lstStyle>
          <a:p>
            <a:endParaRPr lang="zh-CN" altLang="en-US"/>
          </a:p>
        </p:txBody>
      </p:sp>
      <p:sp>
        <p:nvSpPr>
          <p:cNvPr id="5"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14400353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endParaRPr lang="zh-CN" altLang="en-US"/>
          </a:p>
        </p:txBody>
      </p:sp>
      <p:sp>
        <p:nvSpPr>
          <p:cNvPr id="3" name="页脚占位符 4"/>
          <p:cNvSpPr>
            <a:spLocks noGrp="1" noChangeArrowheads="1"/>
          </p:cNvSpPr>
          <p:nvPr>
            <p:ph type="ftr" sz="quarter" idx="11"/>
          </p:nvPr>
        </p:nvSpPr>
        <p:spPr>
          <a:ln/>
        </p:spPr>
        <p:txBody>
          <a:bodyPr/>
          <a:lstStyle>
            <a:lvl1pPr>
              <a:defRPr/>
            </a:lvl1pPr>
          </a:lstStyle>
          <a:p>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fld id="{77234883-538D-4B13-8E95-60F4CD3B8C37}" type="slidenum">
              <a:rPr lang="zh-CN" altLang="en-US"/>
              <a:pPr/>
              <a:t>‹#›</a:t>
            </a:fld>
            <a:endParaRPr lang="zh-CN" altLang="en-US"/>
          </a:p>
        </p:txBody>
      </p:sp>
    </p:spTree>
    <p:extLst>
      <p:ext uri="{BB962C8B-B14F-4D97-AF65-F5344CB8AC3E}">
        <p14:creationId xmlns:p14="http://schemas.microsoft.com/office/powerpoint/2010/main" val="304660354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876"/>
            <a:ext cx="3008313" cy="871906"/>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04876"/>
            <a:ext cx="5111750" cy="43916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4" y="1076781"/>
            <a:ext cx="3008313" cy="351978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165" indent="0">
              <a:buNone/>
              <a:defRPr sz="900"/>
            </a:lvl5pPr>
            <a:lvl6pPr marL="2285365" indent="0">
              <a:buNone/>
              <a:defRPr sz="900"/>
            </a:lvl6pPr>
            <a:lvl7pPr marL="2742565" indent="0">
              <a:buNone/>
              <a:defRPr sz="900"/>
            </a:lvl7pPr>
            <a:lvl8pPr marL="3199765" indent="0">
              <a:buNone/>
              <a:defRPr sz="900"/>
            </a:lvl8pPr>
            <a:lvl9pPr marL="3656965" indent="0">
              <a:buNone/>
              <a:defRPr sz="900"/>
            </a:lvl9pPr>
          </a:lstStyle>
          <a:p>
            <a:pPr lvl="0"/>
            <a:r>
              <a:rPr lang="zh-CN" altLang="en-US" noProof="1"/>
              <a:t>单击此处编辑母版文本样式</a:t>
            </a:r>
          </a:p>
        </p:txBody>
      </p:sp>
      <p:sp>
        <p:nvSpPr>
          <p:cNvPr id="5" name="灯片编号占位符 5"/>
          <p:cNvSpPr>
            <a:spLocks noGrp="1" noChangeArrowheads="1"/>
          </p:cNvSpPr>
          <p:nvPr>
            <p:ph type="sldNum" sz="quarter" idx="10"/>
          </p:nvPr>
        </p:nvSpPr>
        <p:spPr/>
        <p:txBody>
          <a:bodyPr/>
          <a:lstStyle>
            <a:lvl1pPr>
              <a:defRPr/>
            </a:lvl1pPr>
          </a:lstStyle>
          <a:p>
            <a:fld id="{1602A04B-9B00-4F6D-9DDE-B3E2F7D2F9EA}" type="slidenum">
              <a:rPr lang="zh-CN" altLang="en-US"/>
              <a:pPr/>
              <a:t>‹#›</a:t>
            </a:fld>
            <a:endParaRPr lang="zh-CN" altLang="en-US"/>
          </a:p>
        </p:txBody>
      </p:sp>
      <p:sp>
        <p:nvSpPr>
          <p:cNvPr id="6" name="日期占位符 3"/>
          <p:cNvSpPr>
            <a:spLocks noGrp="1" noChangeArrowheads="1"/>
          </p:cNvSpPr>
          <p:nvPr>
            <p:ph type="dt" sz="half" idx="11"/>
          </p:nvPr>
        </p:nvSpPr>
        <p:spPr/>
        <p:txBody>
          <a:bodyPr/>
          <a:lstStyle>
            <a:lvl1pPr>
              <a:defRPr/>
            </a:lvl1pPr>
          </a:lstStyle>
          <a:p>
            <a:endParaRPr lang="zh-CN" altLang="en-US"/>
          </a:p>
        </p:txBody>
      </p:sp>
      <p:sp>
        <p:nvSpPr>
          <p:cNvPr id="7"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389333714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971"/>
            <a:ext cx="5486400" cy="425233"/>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459776"/>
            <a:ext cx="5486400" cy="308740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165" indent="0">
              <a:buNone/>
              <a:defRPr sz="2000"/>
            </a:lvl5pPr>
            <a:lvl6pPr marL="2285365" indent="0">
              <a:buNone/>
              <a:defRPr sz="2000"/>
            </a:lvl6pPr>
            <a:lvl7pPr marL="2742565" indent="0">
              <a:buNone/>
              <a:defRPr sz="2000"/>
            </a:lvl7pPr>
            <a:lvl8pPr marL="3199765" indent="0">
              <a:buNone/>
              <a:defRPr sz="2000"/>
            </a:lvl8pPr>
            <a:lvl9pPr marL="3656965" indent="0">
              <a:buNone/>
              <a:defRPr sz="2000"/>
            </a:lvl9pPr>
          </a:lstStyle>
          <a:p>
            <a:pPr lvl="0"/>
            <a:endParaRPr lang="zh-CN" altLang="en-US" noProof="0"/>
          </a:p>
        </p:txBody>
      </p:sp>
      <p:sp>
        <p:nvSpPr>
          <p:cNvPr id="4" name="文本占位符 3"/>
          <p:cNvSpPr>
            <a:spLocks noGrp="1"/>
          </p:cNvSpPr>
          <p:nvPr>
            <p:ph type="body" sz="half" idx="2"/>
          </p:nvPr>
        </p:nvSpPr>
        <p:spPr>
          <a:xfrm>
            <a:off x="1792288" y="4027205"/>
            <a:ext cx="5486400" cy="6039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165" indent="0">
              <a:buNone/>
              <a:defRPr sz="900"/>
            </a:lvl5pPr>
            <a:lvl6pPr marL="2285365" indent="0">
              <a:buNone/>
              <a:defRPr sz="900"/>
            </a:lvl6pPr>
            <a:lvl7pPr marL="2742565" indent="0">
              <a:buNone/>
              <a:defRPr sz="900"/>
            </a:lvl7pPr>
            <a:lvl8pPr marL="3199765" indent="0">
              <a:buNone/>
              <a:defRPr sz="900"/>
            </a:lvl8pPr>
            <a:lvl9pPr marL="3656965" indent="0">
              <a:buNone/>
              <a:defRPr sz="900"/>
            </a:lvl9pPr>
          </a:lstStyle>
          <a:p>
            <a:pPr lvl="0"/>
            <a:r>
              <a:rPr lang="zh-CN" altLang="en-US" noProof="1"/>
              <a:t>单击此处编辑母版文本样式</a:t>
            </a:r>
          </a:p>
        </p:txBody>
      </p:sp>
      <p:sp>
        <p:nvSpPr>
          <p:cNvPr id="5" name="灯片编号占位符 5"/>
          <p:cNvSpPr>
            <a:spLocks noGrp="1" noChangeArrowheads="1"/>
          </p:cNvSpPr>
          <p:nvPr>
            <p:ph type="sldNum" sz="quarter" idx="10"/>
          </p:nvPr>
        </p:nvSpPr>
        <p:spPr/>
        <p:txBody>
          <a:bodyPr/>
          <a:lstStyle>
            <a:lvl1pPr>
              <a:defRPr/>
            </a:lvl1pPr>
          </a:lstStyle>
          <a:p>
            <a:fld id="{8A12EDFD-9138-4E42-B4A0-AFDBCF4A54F5}" type="slidenum">
              <a:rPr lang="zh-CN" altLang="en-US"/>
              <a:pPr/>
              <a:t>‹#›</a:t>
            </a:fld>
            <a:endParaRPr lang="zh-CN" altLang="en-US"/>
          </a:p>
        </p:txBody>
      </p:sp>
      <p:sp>
        <p:nvSpPr>
          <p:cNvPr id="6" name="日期占位符 3"/>
          <p:cNvSpPr>
            <a:spLocks noGrp="1" noChangeArrowheads="1"/>
          </p:cNvSpPr>
          <p:nvPr>
            <p:ph type="dt" sz="half" idx="11"/>
          </p:nvPr>
        </p:nvSpPr>
        <p:spPr/>
        <p:txBody>
          <a:bodyPr/>
          <a:lstStyle>
            <a:lvl1pPr>
              <a:defRPr/>
            </a:lvl1pPr>
          </a:lstStyle>
          <a:p>
            <a:endParaRPr lang="zh-CN" altLang="en-US"/>
          </a:p>
        </p:txBody>
      </p:sp>
      <p:sp>
        <p:nvSpPr>
          <p:cNvPr id="7"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191916452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竖排文字占位符 2"/>
          <p:cNvSpPr>
            <a:spLocks noGrp="1"/>
          </p:cNvSpPr>
          <p:nvPr>
            <p:ph type="body" orient="vert" idx="1"/>
          </p:nvPr>
        </p:nvSpPr>
        <p:spPr>
          <a:xfrm>
            <a:off x="457200" y="1200522"/>
            <a:ext cx="8229600" cy="3395123"/>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灯片编号占位符 5"/>
          <p:cNvSpPr>
            <a:spLocks noGrp="1" noChangeArrowheads="1"/>
          </p:cNvSpPr>
          <p:nvPr>
            <p:ph type="sldNum" sz="quarter" idx="10"/>
          </p:nvPr>
        </p:nvSpPr>
        <p:spPr/>
        <p:txBody>
          <a:bodyPr/>
          <a:lstStyle>
            <a:lvl1pPr>
              <a:defRPr/>
            </a:lvl1pPr>
          </a:lstStyle>
          <a:p>
            <a:fld id="{19569315-A740-4D49-81B6-2E578CD29737}" type="slidenum">
              <a:rPr lang="zh-CN" altLang="en-US"/>
              <a:pPr/>
              <a:t>‹#›</a:t>
            </a:fld>
            <a:endParaRPr lang="zh-CN" altLang="en-US"/>
          </a:p>
        </p:txBody>
      </p:sp>
      <p:sp>
        <p:nvSpPr>
          <p:cNvPr id="5" name="日期占位符 3"/>
          <p:cNvSpPr>
            <a:spLocks noGrp="1" noChangeArrowheads="1"/>
          </p:cNvSpPr>
          <p:nvPr>
            <p:ph type="dt" sz="half" idx="11"/>
          </p:nvPr>
        </p:nvSpPr>
        <p:spPr/>
        <p:txBody>
          <a:bodyPr/>
          <a:lstStyle>
            <a:lvl1pPr>
              <a:defRPr/>
            </a:lvl1pPr>
          </a:lstStyle>
          <a:p>
            <a:endParaRPr lang="zh-CN" altLang="en-US"/>
          </a:p>
        </p:txBody>
      </p:sp>
      <p:sp>
        <p:nvSpPr>
          <p:cNvPr id="6"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34351846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67"/>
            <a:ext cx="2057400" cy="4390497"/>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06067"/>
            <a:ext cx="6019800" cy="4390497"/>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灯片编号占位符 5"/>
          <p:cNvSpPr>
            <a:spLocks noGrp="1" noChangeArrowheads="1"/>
          </p:cNvSpPr>
          <p:nvPr>
            <p:ph type="sldNum" sz="quarter" idx="10"/>
          </p:nvPr>
        </p:nvSpPr>
        <p:spPr/>
        <p:txBody>
          <a:bodyPr/>
          <a:lstStyle>
            <a:lvl1pPr>
              <a:defRPr/>
            </a:lvl1pPr>
          </a:lstStyle>
          <a:p>
            <a:fld id="{CA395B56-7F75-41C7-82D3-E66DE228D382}" type="slidenum">
              <a:rPr lang="zh-CN" altLang="en-US"/>
              <a:pPr/>
              <a:t>‹#›</a:t>
            </a:fld>
            <a:endParaRPr lang="zh-CN" altLang="en-US"/>
          </a:p>
        </p:txBody>
      </p:sp>
      <p:sp>
        <p:nvSpPr>
          <p:cNvPr id="5" name="日期占位符 3"/>
          <p:cNvSpPr>
            <a:spLocks noGrp="1" noChangeArrowheads="1"/>
          </p:cNvSpPr>
          <p:nvPr>
            <p:ph type="dt" sz="half" idx="11"/>
          </p:nvPr>
        </p:nvSpPr>
        <p:spPr/>
        <p:txBody>
          <a:bodyPr/>
          <a:lstStyle>
            <a:lvl1pPr>
              <a:defRPr/>
            </a:lvl1pPr>
          </a:lstStyle>
          <a:p>
            <a:endParaRPr lang="zh-CN" altLang="en-US"/>
          </a:p>
        </p:txBody>
      </p:sp>
      <p:sp>
        <p:nvSpPr>
          <p:cNvPr id="6"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7642366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06080"/>
            <a:ext cx="8229600" cy="4390767"/>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灯片编号占位符 5"/>
          <p:cNvSpPr>
            <a:spLocks noGrp="1" noChangeArrowheads="1"/>
          </p:cNvSpPr>
          <p:nvPr>
            <p:ph type="sldNum" sz="quarter" idx="10"/>
          </p:nvPr>
        </p:nvSpPr>
        <p:spPr/>
        <p:txBody>
          <a:bodyPr/>
          <a:lstStyle>
            <a:lvl1pPr>
              <a:defRPr/>
            </a:lvl1pPr>
          </a:lstStyle>
          <a:p>
            <a:fld id="{31F46A6A-5930-4AD3-81BC-DA1E96712526}" type="slidenum">
              <a:rPr lang="zh-CN" altLang="en-US"/>
              <a:pPr/>
              <a:t>‹#›</a:t>
            </a:fld>
            <a:endParaRPr lang="zh-CN" altLang="en-US"/>
          </a:p>
        </p:txBody>
      </p:sp>
      <p:sp>
        <p:nvSpPr>
          <p:cNvPr id="4" name="日期占位符 3"/>
          <p:cNvSpPr>
            <a:spLocks noGrp="1" noChangeArrowheads="1"/>
          </p:cNvSpPr>
          <p:nvPr>
            <p:ph type="dt" sz="half" idx="11"/>
          </p:nvPr>
        </p:nvSpPr>
        <p:spPr/>
        <p:txBody>
          <a:bodyPr/>
          <a:lstStyle>
            <a:lvl1pPr>
              <a:defRPr/>
            </a:lvl1pPr>
          </a:lstStyle>
          <a:p>
            <a:endParaRPr lang="zh-CN" altLang="en-US"/>
          </a:p>
        </p:txBody>
      </p:sp>
      <p:sp>
        <p:nvSpPr>
          <p:cNvPr id="5"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11471415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文本占位符 2"/>
          <p:cNvSpPr>
            <a:spLocks noGrp="1"/>
          </p:cNvSpPr>
          <p:nvPr>
            <p:ph type="body" sz="half" idx="1"/>
          </p:nvPr>
        </p:nvSpPr>
        <p:spPr>
          <a:xfrm>
            <a:off x="628650" y="1369882"/>
            <a:ext cx="3886200" cy="326508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29150" y="1369882"/>
            <a:ext cx="3886200" cy="326508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灯片编号占位符 5"/>
          <p:cNvSpPr>
            <a:spLocks noGrp="1" noChangeArrowheads="1"/>
          </p:cNvSpPr>
          <p:nvPr>
            <p:ph type="sldNum" sz="quarter" idx="10"/>
          </p:nvPr>
        </p:nvSpPr>
        <p:spPr/>
        <p:txBody>
          <a:bodyPr/>
          <a:lstStyle>
            <a:lvl1pPr>
              <a:defRPr/>
            </a:lvl1pPr>
          </a:lstStyle>
          <a:p>
            <a:fld id="{2EBD1BE9-9825-468C-8F91-2F07367CCE49}" type="slidenum">
              <a:rPr lang="zh-CN" altLang="en-US"/>
              <a:pPr/>
              <a:t>‹#›</a:t>
            </a:fld>
            <a:endParaRPr lang="zh-CN" altLang="en-US"/>
          </a:p>
        </p:txBody>
      </p:sp>
      <p:sp>
        <p:nvSpPr>
          <p:cNvPr id="6" name="日期占位符 3"/>
          <p:cNvSpPr>
            <a:spLocks noGrp="1" noChangeArrowheads="1"/>
          </p:cNvSpPr>
          <p:nvPr>
            <p:ph type="dt" sz="half" idx="11"/>
          </p:nvPr>
        </p:nvSpPr>
        <p:spPr/>
        <p:txBody>
          <a:bodyPr/>
          <a:lstStyle>
            <a:lvl1pPr>
              <a:defRPr/>
            </a:lvl1pPr>
          </a:lstStyle>
          <a:p>
            <a:endParaRPr lang="zh-CN" altLang="en-US"/>
          </a:p>
        </p:txBody>
      </p:sp>
      <p:sp>
        <p:nvSpPr>
          <p:cNvPr id="7"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15285682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内容占位符 2"/>
          <p:cNvSpPr>
            <a:spLocks noGrp="1"/>
          </p:cNvSpPr>
          <p:nvPr>
            <p:ph sz="half" idx="1"/>
          </p:nvPr>
        </p:nvSpPr>
        <p:spPr>
          <a:xfrm>
            <a:off x="628650" y="1369642"/>
            <a:ext cx="3886200" cy="326451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quarter" idx="2"/>
          </p:nvPr>
        </p:nvSpPr>
        <p:spPr>
          <a:xfrm>
            <a:off x="4629150" y="1369642"/>
            <a:ext cx="3886200" cy="157449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内容占位符 4"/>
          <p:cNvSpPr>
            <a:spLocks noGrp="1"/>
          </p:cNvSpPr>
          <p:nvPr>
            <p:ph sz="quarter" idx="3"/>
          </p:nvPr>
        </p:nvSpPr>
        <p:spPr>
          <a:xfrm>
            <a:off x="4629150" y="3058471"/>
            <a:ext cx="3886200" cy="157568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6" name="灯片编号占位符 5"/>
          <p:cNvSpPr>
            <a:spLocks noGrp="1" noChangeArrowheads="1"/>
          </p:cNvSpPr>
          <p:nvPr>
            <p:ph type="sldNum" sz="quarter" idx="10"/>
          </p:nvPr>
        </p:nvSpPr>
        <p:spPr/>
        <p:txBody>
          <a:bodyPr/>
          <a:lstStyle>
            <a:lvl1pPr>
              <a:defRPr/>
            </a:lvl1pPr>
          </a:lstStyle>
          <a:p>
            <a:fld id="{F7FDD94B-DC7F-4341-8249-F7048DC5C866}" type="slidenum">
              <a:rPr lang="zh-CN" altLang="en-US"/>
              <a:pPr/>
              <a:t>‹#›</a:t>
            </a:fld>
            <a:endParaRPr lang="zh-CN" altLang="en-US"/>
          </a:p>
        </p:txBody>
      </p:sp>
      <p:sp>
        <p:nvSpPr>
          <p:cNvPr id="7" name="日期占位符 3"/>
          <p:cNvSpPr>
            <a:spLocks noGrp="1" noChangeArrowheads="1"/>
          </p:cNvSpPr>
          <p:nvPr>
            <p:ph type="dt" sz="half" idx="11"/>
          </p:nvPr>
        </p:nvSpPr>
        <p:spPr/>
        <p:txBody>
          <a:bodyPr/>
          <a:lstStyle>
            <a:lvl1pPr>
              <a:defRPr/>
            </a:lvl1pPr>
          </a:lstStyle>
          <a:p>
            <a:endParaRPr lang="zh-CN" altLang="en-US"/>
          </a:p>
        </p:txBody>
      </p:sp>
      <p:sp>
        <p:nvSpPr>
          <p:cNvPr id="8"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195077507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06440"/>
            <a:ext cx="8229600" cy="857515"/>
          </a:xfrm>
        </p:spPr>
        <p:txBody>
          <a:bodyPr/>
          <a:lstStyle/>
          <a:p>
            <a:r>
              <a:rPr lang="zh-CN" altLang="en-US" noProof="1"/>
              <a:t>单击此处编辑母版标题样式</a:t>
            </a:r>
          </a:p>
        </p:txBody>
      </p:sp>
      <p:sp>
        <p:nvSpPr>
          <p:cNvPr id="3" name="内容占位符 2"/>
          <p:cNvSpPr>
            <a:spLocks noGrp="1"/>
          </p:cNvSpPr>
          <p:nvPr>
            <p:ph sz="quarter" idx="1"/>
          </p:nvPr>
        </p:nvSpPr>
        <p:spPr>
          <a:xfrm>
            <a:off x="628650" y="1369642"/>
            <a:ext cx="3886200" cy="157449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quarter" idx="2"/>
          </p:nvPr>
        </p:nvSpPr>
        <p:spPr>
          <a:xfrm>
            <a:off x="4629150" y="1369642"/>
            <a:ext cx="3886200" cy="157449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内容占位符 4"/>
          <p:cNvSpPr>
            <a:spLocks noGrp="1"/>
          </p:cNvSpPr>
          <p:nvPr>
            <p:ph sz="quarter" idx="3"/>
          </p:nvPr>
        </p:nvSpPr>
        <p:spPr>
          <a:xfrm>
            <a:off x="628650" y="3058471"/>
            <a:ext cx="3886200" cy="157568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6" name="内容占位符 5"/>
          <p:cNvSpPr>
            <a:spLocks noGrp="1"/>
          </p:cNvSpPr>
          <p:nvPr>
            <p:ph sz="quarter" idx="4"/>
          </p:nvPr>
        </p:nvSpPr>
        <p:spPr>
          <a:xfrm>
            <a:off x="4629150" y="3058471"/>
            <a:ext cx="3886200" cy="157568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灯片编号占位符 5"/>
          <p:cNvSpPr>
            <a:spLocks noGrp="1" noChangeArrowheads="1"/>
          </p:cNvSpPr>
          <p:nvPr>
            <p:ph type="sldNum" sz="quarter" idx="10"/>
          </p:nvPr>
        </p:nvSpPr>
        <p:spPr/>
        <p:txBody>
          <a:bodyPr/>
          <a:lstStyle>
            <a:lvl1pPr>
              <a:defRPr/>
            </a:lvl1pPr>
          </a:lstStyle>
          <a:p>
            <a:fld id="{E0DF75C2-C642-4F4D-91D3-71E4E3F89087}" type="slidenum">
              <a:rPr lang="zh-CN" altLang="en-US"/>
              <a:pPr/>
              <a:t>‹#›</a:t>
            </a:fld>
            <a:endParaRPr lang="zh-CN" altLang="en-US"/>
          </a:p>
        </p:txBody>
      </p:sp>
      <p:sp>
        <p:nvSpPr>
          <p:cNvPr id="8" name="日期占位符 3"/>
          <p:cNvSpPr>
            <a:spLocks noGrp="1" noChangeArrowheads="1"/>
          </p:cNvSpPr>
          <p:nvPr>
            <p:ph type="dt" sz="half" idx="11"/>
          </p:nvPr>
        </p:nvSpPr>
        <p:spPr/>
        <p:txBody>
          <a:bodyPr/>
          <a:lstStyle>
            <a:lvl1pPr>
              <a:defRPr/>
            </a:lvl1pPr>
          </a:lstStyle>
          <a:p>
            <a:endParaRPr lang="zh-CN" altLang="en-US"/>
          </a:p>
        </p:txBody>
      </p:sp>
      <p:sp>
        <p:nvSpPr>
          <p:cNvPr id="9"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58754340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40"/>
            <a:ext cx="8229600" cy="857515"/>
          </a:xfrm>
        </p:spPr>
        <p:txBody>
          <a:bodyPr/>
          <a:lstStyle/>
          <a:p>
            <a:r>
              <a:rPr lang="zh-CN" altLang="en-US" noProof="1"/>
              <a:t>单击此处编辑母版标题样式</a:t>
            </a:r>
          </a:p>
        </p:txBody>
      </p:sp>
      <p:sp>
        <p:nvSpPr>
          <p:cNvPr id="3" name="表格占位符 2"/>
          <p:cNvSpPr>
            <a:spLocks noGrp="1"/>
          </p:cNvSpPr>
          <p:nvPr>
            <p:ph type="tbl" idx="1"/>
          </p:nvPr>
        </p:nvSpPr>
        <p:spPr>
          <a:xfrm>
            <a:off x="457200" y="1200522"/>
            <a:ext cx="8229600" cy="3395123"/>
          </a:xfrm>
        </p:spPr>
        <p:txBody>
          <a:bodyPr/>
          <a:lstStyle/>
          <a:p>
            <a:pPr lvl="0"/>
            <a:endParaRPr lang="zh-CN" altLang="en-US" noProof="1"/>
          </a:p>
        </p:txBody>
      </p:sp>
      <p:sp>
        <p:nvSpPr>
          <p:cNvPr id="4" name="灯片编号占位符 5"/>
          <p:cNvSpPr>
            <a:spLocks noGrp="1" noChangeArrowheads="1"/>
          </p:cNvSpPr>
          <p:nvPr>
            <p:ph type="sldNum" sz="quarter" idx="10"/>
          </p:nvPr>
        </p:nvSpPr>
        <p:spPr/>
        <p:txBody>
          <a:bodyPr/>
          <a:lstStyle>
            <a:lvl1pPr>
              <a:defRPr/>
            </a:lvl1pPr>
          </a:lstStyle>
          <a:p>
            <a:fld id="{27269804-E476-49FF-95C6-9B67B923FB21}" type="slidenum">
              <a:rPr lang="zh-CN" altLang="en-US"/>
              <a:pPr/>
              <a:t>‹#›</a:t>
            </a:fld>
            <a:endParaRPr lang="zh-CN" altLang="en-US"/>
          </a:p>
        </p:txBody>
      </p:sp>
      <p:sp>
        <p:nvSpPr>
          <p:cNvPr id="5" name="日期占位符 3"/>
          <p:cNvSpPr>
            <a:spLocks noGrp="1" noChangeArrowheads="1"/>
          </p:cNvSpPr>
          <p:nvPr>
            <p:ph type="dt" sz="half" idx="11"/>
          </p:nvPr>
        </p:nvSpPr>
        <p:spPr/>
        <p:txBody>
          <a:bodyPr/>
          <a:lstStyle>
            <a:lvl1pPr>
              <a:defRPr/>
            </a:lvl1pPr>
          </a:lstStyle>
          <a:p>
            <a:endParaRPr lang="zh-CN" altLang="en-US"/>
          </a:p>
        </p:txBody>
      </p:sp>
      <p:sp>
        <p:nvSpPr>
          <p:cNvPr id="6"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12718401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p>
            <a:r>
              <a:rPr lang="zh-CN" altLang="en-US" noProof="1"/>
              <a:t>单击此处编辑母版标题样式</a:t>
            </a:r>
          </a:p>
        </p:txBody>
      </p:sp>
      <p:sp>
        <p:nvSpPr>
          <p:cNvPr id="3" name="灯片编号占位符 5"/>
          <p:cNvSpPr>
            <a:spLocks noGrp="1" noChangeArrowheads="1"/>
          </p:cNvSpPr>
          <p:nvPr>
            <p:ph type="sldNum" sz="quarter" idx="10"/>
          </p:nvPr>
        </p:nvSpPr>
        <p:spPr/>
        <p:txBody>
          <a:bodyPr/>
          <a:lstStyle>
            <a:lvl1pPr>
              <a:defRPr/>
            </a:lvl1pPr>
          </a:lstStyle>
          <a:p>
            <a:fld id="{E11B1D2E-C062-4F22-8A30-4E413E043D54}" type="slidenum">
              <a:rPr lang="zh-CN" altLang="en-US"/>
              <a:pPr/>
              <a:t>‹#›</a:t>
            </a:fld>
            <a:endParaRPr lang="zh-CN" altLang="en-US"/>
          </a:p>
        </p:txBody>
      </p:sp>
      <p:sp>
        <p:nvSpPr>
          <p:cNvPr id="4" name="日期占位符 3"/>
          <p:cNvSpPr>
            <a:spLocks noGrp="1" noChangeArrowheads="1"/>
          </p:cNvSpPr>
          <p:nvPr>
            <p:ph type="dt" sz="half" idx="11"/>
          </p:nvPr>
        </p:nvSpPr>
        <p:spPr/>
        <p:txBody>
          <a:bodyPr/>
          <a:lstStyle>
            <a:lvl1pPr>
              <a:defRPr/>
            </a:lvl1pPr>
          </a:lstStyle>
          <a:p>
            <a:endParaRPr lang="zh-CN" altLang="en-US"/>
          </a:p>
        </p:txBody>
      </p:sp>
      <p:sp>
        <p:nvSpPr>
          <p:cNvPr id="5" name="页脚占位符 4"/>
          <p:cNvSpPr>
            <a:spLocks noGrp="1" noChangeArrowheads="1"/>
          </p:cNvSpPr>
          <p:nvPr>
            <p:ph type="ftr" sz="quarter" idx="12"/>
          </p:nvPr>
        </p:nvSpPr>
        <p:spPr/>
        <p:txBody>
          <a:bodyPr/>
          <a:lstStyle>
            <a:lvl1pPr>
              <a:defRPr/>
            </a:lvl1pPr>
          </a:lstStyle>
          <a:p>
            <a:endParaRPr lang="zh-CN" altLang="en-US"/>
          </a:p>
        </p:txBody>
      </p:sp>
    </p:spTree>
    <p:extLst>
      <p:ext uri="{BB962C8B-B14F-4D97-AF65-F5344CB8AC3E}">
        <p14:creationId xmlns:p14="http://schemas.microsoft.com/office/powerpoint/2010/main" val="21032569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457200" y="206439"/>
            <a:ext cx="8229600" cy="85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文本占位符 2"/>
          <p:cNvSpPr>
            <a:spLocks noGrp="1" noChangeArrowheads="1"/>
          </p:cNvSpPr>
          <p:nvPr>
            <p:ph type="body" idx="1"/>
          </p:nvPr>
        </p:nvSpPr>
        <p:spPr bwMode="auto">
          <a:xfrm>
            <a:off x="457200" y="1200521"/>
            <a:ext cx="8229600" cy="3395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457200" y="4768735"/>
            <a:ext cx="2133600" cy="27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vert="horz" wrap="square" lIns="91440" tIns="45720" rIns="91440" bIns="45720" numCol="1" anchor="ctr" anchorCtr="0" compatLnSpc="1">
            <a:prstTxWarp prst="textNoShape">
              <a:avLst/>
            </a:prstTxWarp>
          </a:bodyPr>
          <a:lstStyle>
            <a:lvl1pPr>
              <a:buFontTx/>
              <a:buNone/>
              <a:defRPr sz="1200">
                <a:solidFill>
                  <a:srgbClr val="898989"/>
                </a:solidFill>
                <a:latin typeface="Calibri" pitchFamily="34" charset="0"/>
              </a:defRPr>
            </a:lvl1pPr>
          </a:lstStyle>
          <a:p>
            <a:endParaRPr lang="zh-CN" altLang="en-US"/>
          </a:p>
        </p:txBody>
      </p:sp>
      <p:sp>
        <p:nvSpPr>
          <p:cNvPr id="1029" name="页脚占位符 4"/>
          <p:cNvSpPr>
            <a:spLocks noGrp="1" noChangeArrowheads="1"/>
          </p:cNvSpPr>
          <p:nvPr>
            <p:ph type="ftr" sz="quarter" idx="3"/>
          </p:nvPr>
        </p:nvSpPr>
        <p:spPr bwMode="auto">
          <a:xfrm>
            <a:off x="3124200" y="4768735"/>
            <a:ext cx="2895600" cy="27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vert="horz" wrap="square" lIns="91440" tIns="45720" rIns="91440" bIns="45720" numCol="1" anchor="ctr" anchorCtr="0" compatLnSpc="1">
            <a:prstTxWarp prst="textNoShape">
              <a:avLst/>
            </a:prstTxWarp>
          </a:bodyPr>
          <a:lstStyle>
            <a:lvl1pPr algn="ctr">
              <a:buFontTx/>
              <a:buNone/>
              <a:defRPr sz="1200">
                <a:solidFill>
                  <a:srgbClr val="898989"/>
                </a:solidFill>
                <a:latin typeface="Calibri" pitchFamily="34" charset="0"/>
              </a:defRPr>
            </a:lvl1pPr>
          </a:lstStyle>
          <a:p>
            <a:endParaRPr lang="zh-CN" altLang="en-US"/>
          </a:p>
        </p:txBody>
      </p:sp>
      <p:sp>
        <p:nvSpPr>
          <p:cNvPr id="1030" name="灯片编号占位符 5"/>
          <p:cNvSpPr>
            <a:spLocks noGrp="1" noChangeArrowheads="1"/>
          </p:cNvSpPr>
          <p:nvPr>
            <p:ph type="sldNum" sz="quarter" idx="4"/>
          </p:nvPr>
        </p:nvSpPr>
        <p:spPr bwMode="auto">
          <a:xfrm>
            <a:off x="6553200" y="4768735"/>
            <a:ext cx="2133600" cy="27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AEE9A238-5E57-4FCE-8888-371071CFC4A9}" type="slidenum">
              <a:rPr lang="zh-CN" altLang="en-US"/>
              <a:pPr/>
              <a:t>‹#›</a:t>
            </a:fld>
            <a:endParaRPr lang="zh-CN" altLang="en-US"/>
          </a:p>
        </p:txBody>
      </p:sp>
    </p:spTree>
    <p:extLst>
      <p:ext uri="{BB962C8B-B14F-4D97-AF65-F5344CB8AC3E}">
        <p14:creationId xmlns:p14="http://schemas.microsoft.com/office/powerpoint/2010/main" val="201802639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63" r:id="rId17"/>
  </p:sldLayoutIdLst>
  <p:txStyles>
    <p:titleStyle>
      <a:lvl1pPr algn="ctr" rtl="0" eaLnBrk="0" fontAlgn="base" hangingPunct="0">
        <a:spcBef>
          <a:spcPct val="0"/>
        </a:spcBef>
        <a:spcAft>
          <a:spcPct val="0"/>
        </a:spcAft>
        <a:buSzPct val="100000"/>
        <a:defRPr sz="4400" kern="1200">
          <a:solidFill>
            <a:srgbClr val="000000"/>
          </a:solidFill>
          <a:latin typeface="Calibri" pitchFamily="34" charset="0"/>
          <a:ea typeface="宋体" pitchFamily="2" charset="-122"/>
          <a:cs typeface="+mj-cs"/>
        </a:defRPr>
      </a:lvl1pPr>
      <a:lvl2pPr algn="ctr" rtl="0" eaLnBrk="0" fontAlgn="base" hangingPunct="0">
        <a:spcBef>
          <a:spcPct val="0"/>
        </a:spcBef>
        <a:spcAft>
          <a:spcPct val="0"/>
        </a:spcAft>
        <a:buSzPct val="100000"/>
        <a:defRPr sz="4400">
          <a:solidFill>
            <a:srgbClr val="000000"/>
          </a:solidFill>
          <a:latin typeface="Calibri" pitchFamily="34" charset="0"/>
          <a:ea typeface="宋体" charset="-122"/>
        </a:defRPr>
      </a:lvl2pPr>
      <a:lvl3pPr algn="ctr" rtl="0" eaLnBrk="0" fontAlgn="base" hangingPunct="0">
        <a:spcBef>
          <a:spcPct val="0"/>
        </a:spcBef>
        <a:spcAft>
          <a:spcPct val="0"/>
        </a:spcAft>
        <a:buSzPct val="100000"/>
        <a:defRPr sz="4400">
          <a:solidFill>
            <a:srgbClr val="000000"/>
          </a:solidFill>
          <a:latin typeface="Calibri" pitchFamily="34" charset="0"/>
          <a:ea typeface="宋体" charset="-122"/>
        </a:defRPr>
      </a:lvl3pPr>
      <a:lvl4pPr algn="ctr" rtl="0" eaLnBrk="0" fontAlgn="base" hangingPunct="0">
        <a:spcBef>
          <a:spcPct val="0"/>
        </a:spcBef>
        <a:spcAft>
          <a:spcPct val="0"/>
        </a:spcAft>
        <a:buSzPct val="100000"/>
        <a:defRPr sz="4400">
          <a:solidFill>
            <a:srgbClr val="000000"/>
          </a:solidFill>
          <a:latin typeface="Calibri" pitchFamily="34" charset="0"/>
          <a:ea typeface="宋体" charset="-122"/>
        </a:defRPr>
      </a:lvl4pPr>
      <a:lvl5pPr algn="ctr" rtl="0" eaLnBrk="0" fontAlgn="base" hangingPunct="0">
        <a:spcBef>
          <a:spcPct val="0"/>
        </a:spcBef>
        <a:spcAft>
          <a:spcPct val="0"/>
        </a:spcAft>
        <a:buSzPct val="100000"/>
        <a:defRPr sz="4400">
          <a:solidFill>
            <a:srgbClr val="000000"/>
          </a:solidFill>
          <a:latin typeface="Calibri" pitchFamily="34" charset="0"/>
          <a:ea typeface="宋体" charset="-122"/>
        </a:defRPr>
      </a:lvl5pPr>
      <a:lvl6pPr marL="457200" algn="ctr" rtl="0" eaLnBrk="0" fontAlgn="base" hangingPunct="0">
        <a:spcBef>
          <a:spcPct val="0"/>
        </a:spcBef>
        <a:spcAft>
          <a:spcPct val="0"/>
        </a:spcAft>
        <a:buSzPct val="100000"/>
        <a:defRPr sz="4400">
          <a:solidFill>
            <a:srgbClr val="000000"/>
          </a:solidFill>
          <a:latin typeface="Calibri" pitchFamily="34" charset="0"/>
          <a:ea typeface="宋体" charset="-122"/>
        </a:defRPr>
      </a:lvl6pPr>
      <a:lvl7pPr marL="914400" algn="ctr" rtl="0" eaLnBrk="0" fontAlgn="base" hangingPunct="0">
        <a:spcBef>
          <a:spcPct val="0"/>
        </a:spcBef>
        <a:spcAft>
          <a:spcPct val="0"/>
        </a:spcAft>
        <a:buSzPct val="100000"/>
        <a:defRPr sz="4400">
          <a:solidFill>
            <a:srgbClr val="000000"/>
          </a:solidFill>
          <a:latin typeface="Calibri" pitchFamily="34" charset="0"/>
          <a:ea typeface="宋体" charset="-122"/>
        </a:defRPr>
      </a:lvl7pPr>
      <a:lvl8pPr marL="1371600" algn="ctr" rtl="0" eaLnBrk="0" fontAlgn="base" hangingPunct="0">
        <a:spcBef>
          <a:spcPct val="0"/>
        </a:spcBef>
        <a:spcAft>
          <a:spcPct val="0"/>
        </a:spcAft>
        <a:buSzPct val="100000"/>
        <a:defRPr sz="4400">
          <a:solidFill>
            <a:srgbClr val="000000"/>
          </a:solidFill>
          <a:latin typeface="Calibri" pitchFamily="34" charset="0"/>
          <a:ea typeface="宋体" charset="-122"/>
        </a:defRPr>
      </a:lvl8pPr>
      <a:lvl9pPr marL="1828800" algn="ctr" rtl="0" eaLnBrk="0" fontAlgn="base" hangingPunct="0">
        <a:spcBef>
          <a:spcPct val="0"/>
        </a:spcBef>
        <a:spcAft>
          <a:spcPct val="0"/>
        </a:spcAft>
        <a:buSzPct val="100000"/>
        <a:defRPr sz="4400">
          <a:solidFill>
            <a:srgbClr val="000000"/>
          </a:solidFill>
          <a:latin typeface="Calibri" pitchFamily="34" charset="0"/>
          <a:ea typeface="宋体" charset="-122"/>
        </a:defRPr>
      </a:lvl9pPr>
    </p:titleStyle>
    <p:bodyStyle>
      <a:lvl1pPr marL="342900" indent="-342900" algn="l" rtl="0" eaLnBrk="0" fontAlgn="base" hangingPunct="0">
        <a:spcBef>
          <a:spcPct val="20000"/>
        </a:spcBef>
        <a:spcAft>
          <a:spcPct val="0"/>
        </a:spcAft>
        <a:buSzPct val="100000"/>
        <a:buFont typeface="Arial" charset="0"/>
        <a:buChar char="•"/>
        <a:defRPr sz="3200" kern="1200">
          <a:solidFill>
            <a:srgbClr val="000000"/>
          </a:solidFill>
          <a:latin typeface="+mn-lt"/>
          <a:ea typeface="+mn-ea"/>
          <a:cs typeface="+mn-cs"/>
        </a:defRPr>
      </a:lvl1pPr>
      <a:lvl2pPr marL="742950" indent="-285750" algn="l" rtl="0" eaLnBrk="0" fontAlgn="base" hangingPunct="0">
        <a:spcBef>
          <a:spcPct val="20000"/>
        </a:spcBef>
        <a:spcAft>
          <a:spcPct val="0"/>
        </a:spcAft>
        <a:buSzPct val="100000"/>
        <a:buFont typeface="Arial" charset="0"/>
        <a:buChar char="–"/>
        <a:defRPr sz="2800" kern="1200">
          <a:solidFill>
            <a:srgbClr val="000000"/>
          </a:solidFill>
          <a:latin typeface="+mn-lt"/>
          <a:ea typeface="+mn-ea"/>
          <a:cs typeface="+mn-cs"/>
        </a:defRPr>
      </a:lvl2pPr>
      <a:lvl3pPr marL="1143000" indent="-228600" algn="l" rtl="0" eaLnBrk="0" fontAlgn="base" hangingPunct="0">
        <a:spcBef>
          <a:spcPct val="20000"/>
        </a:spcBef>
        <a:spcAft>
          <a:spcPct val="0"/>
        </a:spcAft>
        <a:buSzPct val="100000"/>
        <a:buFont typeface="Arial" charset="0"/>
        <a:buChar char="•"/>
        <a:defRPr sz="2400" kern="1200">
          <a:solidFill>
            <a:srgbClr val="000000"/>
          </a:solidFill>
          <a:latin typeface="+mn-lt"/>
          <a:ea typeface="+mn-ea"/>
          <a:cs typeface="+mn-cs"/>
        </a:defRPr>
      </a:lvl3pPr>
      <a:lvl4pPr marL="1600200" indent="-228600" algn="l" rtl="0" eaLnBrk="0" fontAlgn="base" hangingPunct="0">
        <a:spcBef>
          <a:spcPct val="20000"/>
        </a:spcBef>
        <a:spcAft>
          <a:spcPct val="0"/>
        </a:spcAft>
        <a:buSzPct val="100000"/>
        <a:buFont typeface="Arial" charset="0"/>
        <a:buChar char="–"/>
        <a:defRPr sz="2000" kern="1200">
          <a:solidFill>
            <a:srgbClr val="000000"/>
          </a:solidFill>
          <a:latin typeface="+mn-lt"/>
          <a:ea typeface="+mn-ea"/>
          <a:cs typeface="+mn-cs"/>
        </a:defRPr>
      </a:lvl4pPr>
      <a:lvl5pPr marL="2057400" indent="-228600" algn="l" rtl="0" eaLnBrk="0" fontAlgn="base" hangingPunct="0">
        <a:spcBef>
          <a:spcPct val="20000"/>
        </a:spcBef>
        <a:spcAft>
          <a:spcPct val="0"/>
        </a:spcAft>
        <a:buSzPct val="100000"/>
        <a:buFont typeface="Arial" charset="0"/>
        <a:buChar char="»"/>
        <a:defRPr sz="2000" kern="1200">
          <a:solidFill>
            <a:srgbClr val="000000"/>
          </a:solidFill>
          <a:latin typeface="+mn-lt"/>
          <a:ea typeface="+mn-ea"/>
          <a:cs typeface="+mn-cs"/>
        </a:defRPr>
      </a:lvl5pPr>
      <a:lvl6pPr marL="2513965" indent="-227965"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65" indent="-227965"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65" indent="-227965"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565" indent="-227965"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165"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
          <p:cNvSpPr>
            <a:spLocks noChangeArrowheads="1"/>
          </p:cNvSpPr>
          <p:nvPr/>
        </p:nvSpPr>
        <p:spPr bwMode="auto">
          <a:xfrm>
            <a:off x="-5964" y="1131590"/>
            <a:ext cx="9144000" cy="207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4787" tIns="22393" rIns="44787" bIns="22393">
            <a:spAutoFit/>
          </a:bodyPr>
          <a:lstStyle/>
          <a:p>
            <a:pPr algn="ctr">
              <a:lnSpc>
                <a:spcPct val="150000"/>
              </a:lnSpc>
            </a:pPr>
            <a:r>
              <a:rPr lang="zh-CN" altLang="en-US" sz="6000" b="1" dirty="0">
                <a:latin typeface="Times New Roman" pitchFamily="18" charset="0"/>
                <a:cs typeface="Times New Roman" pitchFamily="18" charset="0"/>
              </a:rPr>
              <a:t>Unit </a:t>
            </a:r>
            <a:r>
              <a:rPr lang="en-US" altLang="zh-CN" sz="6000" b="1" dirty="0">
                <a:latin typeface="Times New Roman" pitchFamily="18" charset="0"/>
                <a:cs typeface="Times New Roman" pitchFamily="18" charset="0"/>
              </a:rPr>
              <a:t>5 </a:t>
            </a:r>
            <a:r>
              <a:rPr lang="en-US" altLang="zh-CN" sz="6000" b="1" dirty="0" smtClean="0">
                <a:latin typeface="Times New Roman" pitchFamily="18" charset="0"/>
                <a:cs typeface="Times New Roman" pitchFamily="18" charset="0"/>
              </a:rPr>
              <a:t> Music</a:t>
            </a:r>
          </a:p>
          <a:p>
            <a:pPr algn="ctr">
              <a:lnSpc>
                <a:spcPct val="150000"/>
              </a:lnSpc>
            </a:pPr>
            <a:r>
              <a:rPr lang="zh-CN" altLang="en-US" sz="2800" b="1" dirty="0" smtClean="0">
                <a:latin typeface="微软雅黑" pitchFamily="34" charset="-122"/>
                <a:ea typeface="微软雅黑" pitchFamily="34" charset="-122"/>
                <a:cs typeface="Times New Roman" pitchFamily="18" charset="0"/>
              </a:rPr>
              <a:t>第</a:t>
            </a:r>
            <a:r>
              <a:rPr lang="en-US" altLang="zh-CN" sz="2800" b="1" dirty="0" smtClean="0">
                <a:latin typeface="微软雅黑" pitchFamily="34" charset="-122"/>
                <a:ea typeface="微软雅黑" pitchFamily="34" charset="-122"/>
                <a:cs typeface="Times New Roman" pitchFamily="18" charset="0"/>
              </a:rPr>
              <a:t>2</a:t>
            </a:r>
            <a:r>
              <a:rPr lang="zh-CN" altLang="en-US" sz="2800" b="1" dirty="0" smtClean="0">
                <a:latin typeface="微软雅黑" pitchFamily="34" charset="-122"/>
                <a:ea typeface="微软雅黑" pitchFamily="34" charset="-122"/>
                <a:cs typeface="Times New Roman" pitchFamily="18" charset="0"/>
              </a:rPr>
              <a:t>课时</a:t>
            </a:r>
            <a:endParaRPr lang="en-US" altLang="zh-CN" sz="2800" b="1" dirty="0">
              <a:latin typeface="微软雅黑" pitchFamily="34" charset="-122"/>
              <a:ea typeface="微软雅黑" pitchFamily="34" charset="-122"/>
              <a:cs typeface="Times New Roman"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65538"/>
          <p:cNvSpPr>
            <a:spLocks noChangeArrowheads="1"/>
          </p:cNvSpPr>
          <p:nvPr/>
        </p:nvSpPr>
        <p:spPr bwMode="auto">
          <a:xfrm>
            <a:off x="3762375" y="141288"/>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en-US" altLang="zh-CN">
                <a:solidFill>
                  <a:srgbClr val="FF0000"/>
                </a:solidFill>
                <a:latin typeface="Times New Roman" pitchFamily="18" charset="0"/>
                <a:ea typeface="微软雅黑" pitchFamily="34" charset="-122"/>
              </a:rPr>
              <a:t> </a:t>
            </a:r>
          </a:p>
        </p:txBody>
      </p:sp>
      <p:sp>
        <p:nvSpPr>
          <p:cNvPr id="14339" name="文本框 65541"/>
          <p:cNvSpPr>
            <a:spLocks noChangeArrowheads="1"/>
          </p:cNvSpPr>
          <p:nvPr/>
        </p:nvSpPr>
        <p:spPr bwMode="auto">
          <a:xfrm>
            <a:off x="1266825" y="1079500"/>
            <a:ext cx="597217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nSpc>
                <a:spcPct val="130000"/>
              </a:lnSpc>
              <a:buFont typeface="Arial" charset="0"/>
              <a:buAutoNum type="arabicPeriod"/>
            </a:pPr>
            <a:r>
              <a:rPr lang="en-US" altLang="zh-CN" dirty="0">
                <a:latin typeface="Times New Roman" pitchFamily="18" charset="0"/>
                <a:ea typeface="微软雅黑" pitchFamily="34" charset="-122"/>
              </a:rPr>
              <a:t>_________      something used to make music</a:t>
            </a:r>
          </a:p>
          <a:p>
            <a:pPr marL="342900" indent="-342900">
              <a:lnSpc>
                <a:spcPct val="130000"/>
              </a:lnSpc>
              <a:buFont typeface="Arial" charset="0"/>
              <a:buNone/>
            </a:pPr>
            <a:r>
              <a:rPr lang="en-US" altLang="zh-CN" dirty="0">
                <a:latin typeface="Times New Roman" pitchFamily="18" charset="0"/>
                <a:ea typeface="微软雅黑" pitchFamily="34" charset="-122"/>
              </a:rPr>
              <a:t>2. __________      person whose job is to  play or write music</a:t>
            </a:r>
          </a:p>
          <a:p>
            <a:pPr marL="342900" indent="-342900">
              <a:lnSpc>
                <a:spcPct val="130000"/>
              </a:lnSpc>
              <a:buFont typeface="Arial" charset="0"/>
              <a:buNone/>
            </a:pPr>
            <a:r>
              <a:rPr lang="en-US" altLang="zh-CN" dirty="0">
                <a:latin typeface="Times New Roman" pitchFamily="18" charset="0"/>
                <a:ea typeface="微软雅黑" pitchFamily="34" charset="-122"/>
              </a:rPr>
              <a:t>3. _________        to imagine something would </a:t>
            </a:r>
            <a:r>
              <a:rPr lang="en-US" altLang="zh-CN" i="1" dirty="0">
                <a:solidFill>
                  <a:srgbClr val="0000FF"/>
                </a:solidFill>
                <a:latin typeface="Times New Roman" pitchFamily="18" charset="0"/>
                <a:ea typeface="微软雅黑" pitchFamily="34" charset="-122"/>
              </a:rPr>
              <a:t>come true</a:t>
            </a:r>
          </a:p>
          <a:p>
            <a:pPr marL="342900" indent="-342900">
              <a:lnSpc>
                <a:spcPct val="130000"/>
              </a:lnSpc>
              <a:buFont typeface="Arial" charset="0"/>
              <a:buNone/>
            </a:pPr>
            <a:r>
              <a:rPr lang="en-US" altLang="zh-CN" dirty="0">
                <a:latin typeface="Times New Roman" pitchFamily="18" charset="0"/>
                <a:ea typeface="微软雅黑" pitchFamily="34" charset="-122"/>
              </a:rPr>
              <a:t>4. __________      person going past</a:t>
            </a:r>
          </a:p>
          <a:p>
            <a:pPr marL="342900" indent="-342900">
              <a:lnSpc>
                <a:spcPct val="130000"/>
              </a:lnSpc>
              <a:buFont typeface="Arial" charset="0"/>
              <a:buNone/>
            </a:pPr>
            <a:r>
              <a:rPr lang="en-US" altLang="zh-CN" dirty="0">
                <a:latin typeface="Times New Roman" pitchFamily="18" charset="0"/>
              </a:rPr>
              <a:t>5. __________      to tell exactly what one thinks </a:t>
            </a:r>
          </a:p>
          <a:p>
            <a:pPr marL="342900" indent="-342900">
              <a:lnSpc>
                <a:spcPct val="130000"/>
              </a:lnSpc>
              <a:buFont typeface="Arial" charset="0"/>
              <a:buNone/>
            </a:pPr>
            <a:r>
              <a:rPr lang="en-US" altLang="zh-CN" dirty="0">
                <a:latin typeface="Times New Roman" pitchFamily="18" charset="0"/>
              </a:rPr>
              <a:t>6. __________      to go away </a:t>
            </a:r>
            <a:r>
              <a:rPr lang="en-US" altLang="zh-CN" i="1" dirty="0">
                <a:solidFill>
                  <a:srgbClr val="0000FF"/>
                </a:solidFill>
                <a:latin typeface="Times New Roman" pitchFamily="18" charset="0"/>
              </a:rPr>
              <a:t>in </a:t>
            </a:r>
            <a:r>
              <a:rPr lang="en-US" altLang="zh-CN" i="1" dirty="0" err="1">
                <a:solidFill>
                  <a:srgbClr val="0000FF"/>
                </a:solidFill>
                <a:latin typeface="Times New Roman" pitchFamily="18" charset="0"/>
              </a:rPr>
              <a:t>diferent</a:t>
            </a:r>
            <a:r>
              <a:rPr lang="en-US" altLang="zh-CN" i="1" dirty="0">
                <a:solidFill>
                  <a:srgbClr val="0000FF"/>
                </a:solidFill>
                <a:latin typeface="Times New Roman" pitchFamily="18" charset="0"/>
              </a:rPr>
              <a:t> directions</a:t>
            </a:r>
          </a:p>
          <a:p>
            <a:pPr marL="342900" indent="-342900">
              <a:lnSpc>
                <a:spcPct val="130000"/>
              </a:lnSpc>
              <a:buFont typeface="Arial" charset="0"/>
              <a:buNone/>
            </a:pPr>
            <a:r>
              <a:rPr lang="en-US" altLang="zh-CN" dirty="0">
                <a:latin typeface="Times New Roman" pitchFamily="18" charset="0"/>
              </a:rPr>
              <a:t>7. __________      to </a:t>
            </a:r>
            <a:r>
              <a:rPr lang="en-US" altLang="zh-CN" i="1" dirty="0">
                <a:solidFill>
                  <a:srgbClr val="0000FF"/>
                </a:solidFill>
                <a:latin typeface="Times New Roman" pitchFamily="18" charset="0"/>
              </a:rPr>
              <a:t>connect</a:t>
            </a:r>
            <a:r>
              <a:rPr lang="en-US" altLang="zh-CN" dirty="0">
                <a:latin typeface="Times New Roman" pitchFamily="18" charset="0"/>
              </a:rPr>
              <a:t> something </a:t>
            </a:r>
            <a:r>
              <a:rPr lang="en-US" altLang="zh-CN" i="1" dirty="0">
                <a:solidFill>
                  <a:srgbClr val="0000FF"/>
                </a:solidFill>
                <a:latin typeface="Times New Roman" pitchFamily="18" charset="0"/>
              </a:rPr>
              <a:t>with</a:t>
            </a:r>
            <a:r>
              <a:rPr lang="en-US" altLang="zh-CN" dirty="0">
                <a:latin typeface="Times New Roman" pitchFamily="18" charset="0"/>
              </a:rPr>
              <a:t> another</a:t>
            </a:r>
          </a:p>
          <a:p>
            <a:pPr marL="342900" indent="-342900">
              <a:lnSpc>
                <a:spcPct val="130000"/>
              </a:lnSpc>
              <a:buFont typeface="Arial" charset="0"/>
              <a:buNone/>
            </a:pPr>
            <a:r>
              <a:rPr lang="en-US" altLang="zh-CN" dirty="0">
                <a:latin typeface="Times New Roman" pitchFamily="18" charset="0"/>
              </a:rPr>
              <a:t>8. __________      to receive money for what you do </a:t>
            </a:r>
          </a:p>
          <a:p>
            <a:pPr marL="342900" indent="-342900">
              <a:lnSpc>
                <a:spcPct val="130000"/>
              </a:lnSpc>
              <a:buFont typeface="Arial" charset="0"/>
              <a:buNone/>
            </a:pPr>
            <a:r>
              <a:rPr lang="en-US" altLang="zh-CN" dirty="0">
                <a:latin typeface="Times New Roman" pitchFamily="18" charset="0"/>
              </a:rPr>
              <a:t>9. __________      paid in money but not </a:t>
            </a:r>
            <a:r>
              <a:rPr lang="en-US" altLang="zh-CN" i="1" dirty="0">
                <a:solidFill>
                  <a:srgbClr val="0000FF"/>
                </a:solidFill>
                <a:latin typeface="Times New Roman" pitchFamily="18" charset="0"/>
              </a:rPr>
              <a:t>by </a:t>
            </a:r>
            <a:r>
              <a:rPr lang="en-US" altLang="zh-CN" i="1" dirty="0" err="1">
                <a:solidFill>
                  <a:srgbClr val="0000FF"/>
                </a:solidFill>
                <a:latin typeface="Times New Roman" pitchFamily="18" charset="0"/>
              </a:rPr>
              <a:t>cheque</a:t>
            </a:r>
            <a:endParaRPr lang="en-US" altLang="zh-CN" i="1" dirty="0">
              <a:solidFill>
                <a:srgbClr val="0000FF"/>
              </a:solidFill>
              <a:latin typeface="Times New Roman" pitchFamily="18" charset="0"/>
            </a:endParaRPr>
          </a:p>
          <a:p>
            <a:pPr marL="342900" indent="-342900">
              <a:buFont typeface="Arial" charset="0"/>
              <a:buNone/>
            </a:pPr>
            <a:endParaRPr lang="en-US" altLang="zh-CN" dirty="0">
              <a:latin typeface="Times New Roman" pitchFamily="18" charset="0"/>
              <a:ea typeface="微软雅黑" pitchFamily="34" charset="-122"/>
            </a:endParaRPr>
          </a:p>
        </p:txBody>
      </p:sp>
      <p:sp>
        <p:nvSpPr>
          <p:cNvPr id="3076" name="文本框 65542"/>
          <p:cNvSpPr/>
          <p:nvPr/>
        </p:nvSpPr>
        <p:spPr>
          <a:xfrm>
            <a:off x="1654175" y="1077913"/>
            <a:ext cx="2108200" cy="36671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instrument</a:t>
            </a:r>
            <a:endParaRPr lang="en-US" altLang="zh-CN" sz="1800">
              <a:solidFill>
                <a:srgbClr val="FF0000"/>
              </a:solidFill>
              <a:latin typeface="Times New Roman" pitchFamily="18" charset="0"/>
              <a:ea typeface="微软雅黑" pitchFamily="34" charset="-122"/>
            </a:endParaRPr>
          </a:p>
        </p:txBody>
      </p:sp>
      <p:sp>
        <p:nvSpPr>
          <p:cNvPr id="3077" name="文本框 65544"/>
          <p:cNvSpPr/>
          <p:nvPr/>
        </p:nvSpPr>
        <p:spPr>
          <a:xfrm>
            <a:off x="1690688" y="1450975"/>
            <a:ext cx="1365250"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musician</a:t>
            </a:r>
            <a:endParaRPr lang="en-US" altLang="zh-CN" sz="1800">
              <a:solidFill>
                <a:srgbClr val="FF0000"/>
              </a:solidFill>
              <a:latin typeface="Times New Roman" pitchFamily="18" charset="0"/>
              <a:ea typeface="微软雅黑" pitchFamily="34" charset="-122"/>
            </a:endParaRPr>
          </a:p>
        </p:txBody>
      </p:sp>
      <p:sp>
        <p:nvSpPr>
          <p:cNvPr id="3078" name="文本框 65545"/>
          <p:cNvSpPr/>
          <p:nvPr/>
        </p:nvSpPr>
        <p:spPr>
          <a:xfrm>
            <a:off x="1690688" y="1803400"/>
            <a:ext cx="1001712"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dream of</a:t>
            </a:r>
            <a:endParaRPr lang="en-US" altLang="zh-CN" sz="1800">
              <a:solidFill>
                <a:srgbClr val="FF0000"/>
              </a:solidFill>
              <a:latin typeface="Times New Roman" pitchFamily="18" charset="0"/>
              <a:ea typeface="微软雅黑" pitchFamily="34" charset="-122"/>
            </a:endParaRPr>
          </a:p>
        </p:txBody>
      </p:sp>
      <p:sp>
        <p:nvSpPr>
          <p:cNvPr id="3079" name="文本框 65546"/>
          <p:cNvSpPr/>
          <p:nvPr/>
        </p:nvSpPr>
        <p:spPr>
          <a:xfrm>
            <a:off x="1708150" y="2219325"/>
            <a:ext cx="1054100"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passer-by</a:t>
            </a:r>
            <a:endParaRPr lang="en-US" altLang="zh-CN" sz="1800">
              <a:solidFill>
                <a:srgbClr val="FF0000"/>
              </a:solidFill>
              <a:latin typeface="Times New Roman" pitchFamily="18" charset="0"/>
              <a:ea typeface="微软雅黑" pitchFamily="34" charset="-122"/>
            </a:endParaRPr>
          </a:p>
        </p:txBody>
      </p:sp>
      <p:sp>
        <p:nvSpPr>
          <p:cNvPr id="3080" name="文本框 66563"/>
          <p:cNvSpPr/>
          <p:nvPr/>
        </p:nvSpPr>
        <p:spPr>
          <a:xfrm>
            <a:off x="1547813" y="2527300"/>
            <a:ext cx="12874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to be honest</a:t>
            </a:r>
            <a:endParaRPr lang="en-US" altLang="zh-CN" sz="1800">
              <a:solidFill>
                <a:srgbClr val="FF0000"/>
              </a:solidFill>
              <a:latin typeface="Times New Roman" pitchFamily="18" charset="0"/>
            </a:endParaRPr>
          </a:p>
        </p:txBody>
      </p:sp>
      <p:sp>
        <p:nvSpPr>
          <p:cNvPr id="3081" name="文本框 66564"/>
          <p:cNvSpPr/>
          <p:nvPr/>
        </p:nvSpPr>
        <p:spPr>
          <a:xfrm>
            <a:off x="1747838" y="2892425"/>
            <a:ext cx="976312"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break up</a:t>
            </a:r>
            <a:endParaRPr lang="en-US" altLang="zh-CN" sz="1800">
              <a:solidFill>
                <a:srgbClr val="FF0000"/>
              </a:solidFill>
              <a:latin typeface="Times New Roman" pitchFamily="18" charset="0"/>
            </a:endParaRPr>
          </a:p>
        </p:txBody>
      </p:sp>
      <p:sp>
        <p:nvSpPr>
          <p:cNvPr id="3082" name="文本框 66565"/>
          <p:cNvSpPr/>
          <p:nvPr/>
        </p:nvSpPr>
        <p:spPr>
          <a:xfrm>
            <a:off x="1946275" y="3273425"/>
            <a:ext cx="728663"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attach</a:t>
            </a:r>
            <a:endParaRPr lang="en-US" altLang="zh-CN" sz="1800">
              <a:solidFill>
                <a:srgbClr val="FF0000"/>
              </a:solidFill>
              <a:latin typeface="Times New Roman" pitchFamily="18" charset="0"/>
            </a:endParaRPr>
          </a:p>
        </p:txBody>
      </p:sp>
      <p:sp>
        <p:nvSpPr>
          <p:cNvPr id="3083" name="文本框 66566"/>
          <p:cNvSpPr/>
          <p:nvPr/>
        </p:nvSpPr>
        <p:spPr>
          <a:xfrm>
            <a:off x="1954213" y="3614738"/>
            <a:ext cx="5762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earn</a:t>
            </a:r>
            <a:endParaRPr lang="en-US" altLang="zh-CN" sz="1800">
              <a:solidFill>
                <a:srgbClr val="FF0000"/>
              </a:solidFill>
              <a:latin typeface="Times New Roman" pitchFamily="18" charset="0"/>
            </a:endParaRPr>
          </a:p>
        </p:txBody>
      </p:sp>
      <p:sp>
        <p:nvSpPr>
          <p:cNvPr id="3084" name="文本框 66567"/>
          <p:cNvSpPr/>
          <p:nvPr/>
        </p:nvSpPr>
        <p:spPr>
          <a:xfrm>
            <a:off x="1819275" y="3908425"/>
            <a:ext cx="823913"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in cash</a:t>
            </a:r>
            <a:endParaRPr lang="en-US" altLang="zh-CN" sz="1800">
              <a:solidFill>
                <a:srgbClr val="FF0000"/>
              </a:solidFill>
              <a:latin typeface="Times New Roman" pitchFamily="18" charset="0"/>
            </a:endParaRPr>
          </a:p>
        </p:txBody>
      </p:sp>
      <p:sp>
        <p:nvSpPr>
          <p:cNvPr id="14349" name="Text Box 4"/>
          <p:cNvSpPr>
            <a:spLocks noChangeArrowheads="1"/>
          </p:cNvSpPr>
          <p:nvPr/>
        </p:nvSpPr>
        <p:spPr bwMode="auto">
          <a:xfrm>
            <a:off x="642938" y="131763"/>
            <a:ext cx="1214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zh-CN" altLang="en-US" b="1">
                <a:solidFill>
                  <a:srgbClr val="FF3300"/>
                </a:solidFill>
                <a:latin typeface="Times New Roman" pitchFamily="18" charset="0"/>
                <a:cs typeface="Times New Roman" pitchFamily="18" charset="0"/>
              </a:rPr>
              <a:t>预习检测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 fill="hold"/>
                                        <p:tgtEl>
                                          <p:spTgt spid="3076"/>
                                        </p:tgtEl>
                                        <p:attrNameLst>
                                          <p:attrName>ppt_x</p:attrName>
                                        </p:attrNameLst>
                                      </p:cBhvr>
                                      <p:tavLst>
                                        <p:tav tm="0">
                                          <p:val>
                                            <p:strVal val="#ppt_x"/>
                                          </p:val>
                                        </p:tav>
                                        <p:tav tm="100000">
                                          <p:val>
                                            <p:strVal val="#ppt_x"/>
                                          </p:val>
                                        </p:tav>
                                      </p:tavLst>
                                    </p:anim>
                                    <p:anim calcmode="lin" valueType="num">
                                      <p:cBhvr>
                                        <p:cTn id="8"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7"/>
                                        </p:tgtEl>
                                        <p:attrNameLst>
                                          <p:attrName>style.visibility</p:attrName>
                                        </p:attrNameLst>
                                      </p:cBhvr>
                                      <p:to>
                                        <p:strVal val="visible"/>
                                      </p:to>
                                    </p:set>
                                    <p:anim calcmode="lin" valueType="num">
                                      <p:cBhvr>
                                        <p:cTn id="13" dur="500" fill="hold"/>
                                        <p:tgtEl>
                                          <p:spTgt spid="3077"/>
                                        </p:tgtEl>
                                        <p:attrNameLst>
                                          <p:attrName>ppt_x</p:attrName>
                                        </p:attrNameLst>
                                      </p:cBhvr>
                                      <p:tavLst>
                                        <p:tav tm="0">
                                          <p:val>
                                            <p:strVal val="#ppt_x"/>
                                          </p:val>
                                        </p:tav>
                                        <p:tav tm="100000">
                                          <p:val>
                                            <p:strVal val="#ppt_x"/>
                                          </p:val>
                                        </p:tav>
                                      </p:tavLst>
                                    </p:anim>
                                    <p:anim calcmode="lin" valueType="num">
                                      <p:cBhvr>
                                        <p:cTn id="14" dur="500" fill="hold"/>
                                        <p:tgtEl>
                                          <p:spTgt spid="307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078"/>
                                        </p:tgtEl>
                                        <p:attrNameLst>
                                          <p:attrName>style.visibility</p:attrName>
                                        </p:attrNameLst>
                                      </p:cBhvr>
                                      <p:to>
                                        <p:strVal val="visible"/>
                                      </p:to>
                                    </p:set>
                                    <p:animEffect transition="in" filter="box(in)">
                                      <p:cBhvr>
                                        <p:cTn id="19" dur="500" fill="hold"/>
                                        <p:tgtEl>
                                          <p:spTgt spid="307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79"/>
                                        </p:tgtEl>
                                        <p:attrNameLst>
                                          <p:attrName>style.visibility</p:attrName>
                                        </p:attrNameLst>
                                      </p:cBhvr>
                                      <p:to>
                                        <p:strVal val="visible"/>
                                      </p:to>
                                    </p:set>
                                    <p:anim calcmode="lin" valueType="num">
                                      <p:cBhvr>
                                        <p:cTn id="24" dur="500" fill="hold"/>
                                        <p:tgtEl>
                                          <p:spTgt spid="3079"/>
                                        </p:tgtEl>
                                        <p:attrNameLst>
                                          <p:attrName>ppt_x</p:attrName>
                                        </p:attrNameLst>
                                      </p:cBhvr>
                                      <p:tavLst>
                                        <p:tav tm="0">
                                          <p:val>
                                            <p:strVal val="#ppt_x"/>
                                          </p:val>
                                        </p:tav>
                                        <p:tav tm="100000">
                                          <p:val>
                                            <p:strVal val="#ppt_x"/>
                                          </p:val>
                                        </p:tav>
                                      </p:tavLst>
                                    </p:anim>
                                    <p:anim calcmode="lin" valueType="num">
                                      <p:cBhvr>
                                        <p:cTn id="25" dur="500" fill="hold"/>
                                        <p:tgtEl>
                                          <p:spTgt spid="3079"/>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080"/>
                                        </p:tgtEl>
                                        <p:attrNameLst>
                                          <p:attrName>style.visibility</p:attrName>
                                        </p:attrNameLst>
                                      </p:cBhvr>
                                      <p:to>
                                        <p:strVal val="visible"/>
                                      </p:to>
                                    </p:set>
                                    <p:anim calcmode="lin" valueType="num">
                                      <p:cBhvr>
                                        <p:cTn id="30" dur="500" fill="hold"/>
                                        <p:tgtEl>
                                          <p:spTgt spid="3080"/>
                                        </p:tgtEl>
                                        <p:attrNameLst>
                                          <p:attrName>ppt_x</p:attrName>
                                        </p:attrNameLst>
                                      </p:cBhvr>
                                      <p:tavLst>
                                        <p:tav tm="0">
                                          <p:val>
                                            <p:strVal val="#ppt_x"/>
                                          </p:val>
                                        </p:tav>
                                        <p:tav tm="100000">
                                          <p:val>
                                            <p:strVal val="#ppt_x"/>
                                          </p:val>
                                        </p:tav>
                                      </p:tavLst>
                                    </p:anim>
                                    <p:anim calcmode="lin" valueType="num">
                                      <p:cBhvr>
                                        <p:cTn id="31"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081"/>
                                        </p:tgtEl>
                                        <p:attrNameLst>
                                          <p:attrName>style.visibility</p:attrName>
                                        </p:attrNameLst>
                                      </p:cBhvr>
                                      <p:to>
                                        <p:strVal val="visible"/>
                                      </p:to>
                                    </p:set>
                                    <p:anim calcmode="lin" valueType="num">
                                      <p:cBhvr>
                                        <p:cTn id="36" dur="500" fill="hold"/>
                                        <p:tgtEl>
                                          <p:spTgt spid="3081"/>
                                        </p:tgtEl>
                                        <p:attrNameLst>
                                          <p:attrName>ppt_x</p:attrName>
                                        </p:attrNameLst>
                                      </p:cBhvr>
                                      <p:tavLst>
                                        <p:tav tm="0">
                                          <p:val>
                                            <p:strVal val="#ppt_x"/>
                                          </p:val>
                                        </p:tav>
                                        <p:tav tm="100000">
                                          <p:val>
                                            <p:strVal val="#ppt_x"/>
                                          </p:val>
                                        </p:tav>
                                      </p:tavLst>
                                    </p:anim>
                                    <p:anim calcmode="lin" valueType="num">
                                      <p:cBhvr>
                                        <p:cTn id="37" dur="500" fill="hold"/>
                                        <p:tgtEl>
                                          <p:spTgt spid="3081"/>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082"/>
                                        </p:tgtEl>
                                        <p:attrNameLst>
                                          <p:attrName>style.visibility</p:attrName>
                                        </p:attrNameLst>
                                      </p:cBhvr>
                                      <p:to>
                                        <p:strVal val="visible"/>
                                      </p:to>
                                    </p:set>
                                    <p:anim calcmode="lin" valueType="num">
                                      <p:cBhvr>
                                        <p:cTn id="42" dur="500" fill="hold"/>
                                        <p:tgtEl>
                                          <p:spTgt spid="3082"/>
                                        </p:tgtEl>
                                        <p:attrNameLst>
                                          <p:attrName>ppt_x</p:attrName>
                                        </p:attrNameLst>
                                      </p:cBhvr>
                                      <p:tavLst>
                                        <p:tav tm="0">
                                          <p:val>
                                            <p:strVal val="#ppt_x"/>
                                          </p:val>
                                        </p:tav>
                                        <p:tav tm="100000">
                                          <p:val>
                                            <p:strVal val="#ppt_x"/>
                                          </p:val>
                                        </p:tav>
                                      </p:tavLst>
                                    </p:anim>
                                    <p:anim calcmode="lin" valueType="num">
                                      <p:cBhvr>
                                        <p:cTn id="43" dur="500" fill="hold"/>
                                        <p:tgtEl>
                                          <p:spTgt spid="3082"/>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083"/>
                                        </p:tgtEl>
                                        <p:attrNameLst>
                                          <p:attrName>style.visibility</p:attrName>
                                        </p:attrNameLst>
                                      </p:cBhvr>
                                      <p:to>
                                        <p:strVal val="visible"/>
                                      </p:to>
                                    </p:set>
                                    <p:anim calcmode="lin" valueType="num">
                                      <p:cBhvr>
                                        <p:cTn id="48" dur="500" fill="hold"/>
                                        <p:tgtEl>
                                          <p:spTgt spid="3083"/>
                                        </p:tgtEl>
                                        <p:attrNameLst>
                                          <p:attrName>ppt_x</p:attrName>
                                        </p:attrNameLst>
                                      </p:cBhvr>
                                      <p:tavLst>
                                        <p:tav tm="0">
                                          <p:val>
                                            <p:strVal val="#ppt_x"/>
                                          </p:val>
                                        </p:tav>
                                        <p:tav tm="100000">
                                          <p:val>
                                            <p:strVal val="#ppt_x"/>
                                          </p:val>
                                        </p:tav>
                                      </p:tavLst>
                                    </p:anim>
                                    <p:anim calcmode="lin" valueType="num">
                                      <p:cBhvr>
                                        <p:cTn id="49" dur="500" fill="hold"/>
                                        <p:tgtEl>
                                          <p:spTgt spid="3083"/>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084"/>
                                        </p:tgtEl>
                                        <p:attrNameLst>
                                          <p:attrName>style.visibility</p:attrName>
                                        </p:attrNameLst>
                                      </p:cBhvr>
                                      <p:to>
                                        <p:strVal val="visible"/>
                                      </p:to>
                                    </p:set>
                                    <p:anim calcmode="lin" valueType="num">
                                      <p:cBhvr>
                                        <p:cTn id="54" dur="500" fill="hold"/>
                                        <p:tgtEl>
                                          <p:spTgt spid="3084"/>
                                        </p:tgtEl>
                                        <p:attrNameLst>
                                          <p:attrName>ppt_x</p:attrName>
                                        </p:attrNameLst>
                                      </p:cBhvr>
                                      <p:tavLst>
                                        <p:tav tm="0">
                                          <p:val>
                                            <p:strVal val="#ppt_x"/>
                                          </p:val>
                                        </p:tav>
                                        <p:tav tm="100000">
                                          <p:val>
                                            <p:strVal val="#ppt_x"/>
                                          </p:val>
                                        </p:tav>
                                      </p:tavLst>
                                    </p:anim>
                                    <p:anim calcmode="lin" valueType="num">
                                      <p:cBhvr>
                                        <p:cTn id="55" dur="500" fill="hold"/>
                                        <p:tgtEl>
                                          <p:spTgt spid="30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7" grpId="0" animBg="1"/>
      <p:bldP spid="3078" grpId="0" animBg="1"/>
      <p:bldP spid="3079" grpId="0" animBg="1"/>
      <p:bldP spid="3080" grpId="0" animBg="1"/>
      <p:bldP spid="3081" grpId="0" animBg="1"/>
      <p:bldP spid="3082" grpId="0" animBg="1"/>
      <p:bldP spid="3083" grpId="0" animBg="1"/>
      <p:bldP spid="308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67585"/>
          <p:cNvSpPr>
            <a:spLocks noChangeArrowheads="1"/>
          </p:cNvSpPr>
          <p:nvPr/>
        </p:nvSpPr>
        <p:spPr bwMode="auto">
          <a:xfrm>
            <a:off x="3762375" y="141288"/>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en-US" altLang="zh-CN">
                <a:solidFill>
                  <a:srgbClr val="FF0000"/>
                </a:solidFill>
                <a:latin typeface="Times New Roman" pitchFamily="18" charset="0"/>
                <a:ea typeface="微软雅黑" pitchFamily="34" charset="-122"/>
              </a:rPr>
              <a:t> </a:t>
            </a:r>
          </a:p>
        </p:txBody>
      </p:sp>
      <p:sp>
        <p:nvSpPr>
          <p:cNvPr id="15363" name="文本框 67587"/>
          <p:cNvSpPr>
            <a:spLocks noChangeArrowheads="1"/>
          </p:cNvSpPr>
          <p:nvPr/>
        </p:nvSpPr>
        <p:spPr bwMode="auto">
          <a:xfrm>
            <a:off x="1330325" y="1238250"/>
            <a:ext cx="1471613"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lnSpc>
                <a:spcPct val="140000"/>
              </a:lnSpc>
              <a:buFont typeface="Arial" charset="0"/>
              <a:buNone/>
            </a:pPr>
            <a:r>
              <a:rPr lang="en-US" altLang="zh-CN" dirty="0">
                <a:latin typeface="Times New Roman" pitchFamily="18" charset="0"/>
                <a:ea typeface="微软雅黑" pitchFamily="34" charset="-122"/>
              </a:rPr>
              <a:t>extra</a:t>
            </a:r>
          </a:p>
          <a:p>
            <a:pPr>
              <a:lnSpc>
                <a:spcPct val="140000"/>
              </a:lnSpc>
              <a:buFont typeface="Arial" charset="0"/>
              <a:buNone/>
            </a:pPr>
            <a:r>
              <a:rPr lang="en-US" altLang="zh-CN" dirty="0">
                <a:latin typeface="Times New Roman" pitchFamily="18" charset="0"/>
                <a:ea typeface="微软雅黑" pitchFamily="34" charset="-122"/>
              </a:rPr>
              <a:t>millionaire </a:t>
            </a:r>
          </a:p>
          <a:p>
            <a:pPr>
              <a:lnSpc>
                <a:spcPct val="140000"/>
              </a:lnSpc>
              <a:buFont typeface="Arial" charset="0"/>
              <a:buNone/>
            </a:pPr>
            <a:r>
              <a:rPr lang="en-US" altLang="zh-CN" dirty="0">
                <a:latin typeface="Times New Roman" pitchFamily="18" charset="0"/>
                <a:ea typeface="微软雅黑" pitchFamily="34" charset="-122"/>
              </a:rPr>
              <a:t>pub</a:t>
            </a:r>
          </a:p>
          <a:p>
            <a:pPr>
              <a:lnSpc>
                <a:spcPct val="140000"/>
              </a:lnSpc>
              <a:buFont typeface="Arial" charset="0"/>
              <a:buNone/>
            </a:pPr>
            <a:r>
              <a:rPr lang="en-US" altLang="zh-CN" dirty="0">
                <a:latin typeface="Times New Roman" pitchFamily="18" charset="0"/>
                <a:ea typeface="微软雅黑" pitchFamily="34" charset="-122"/>
              </a:rPr>
              <a:t>humorous</a:t>
            </a:r>
          </a:p>
          <a:p>
            <a:pPr>
              <a:lnSpc>
                <a:spcPct val="140000"/>
              </a:lnSpc>
              <a:buFont typeface="Arial" charset="0"/>
              <a:buNone/>
            </a:pPr>
            <a:r>
              <a:rPr lang="en-US" altLang="zh-CN" dirty="0">
                <a:latin typeface="Times New Roman" pitchFamily="18" charset="0"/>
                <a:ea typeface="微软雅黑" pitchFamily="34" charset="-122"/>
              </a:rPr>
              <a:t>studio</a:t>
            </a:r>
          </a:p>
          <a:p>
            <a:pPr>
              <a:lnSpc>
                <a:spcPct val="140000"/>
              </a:lnSpc>
              <a:buFont typeface="Arial" charset="0"/>
              <a:buNone/>
            </a:pPr>
            <a:r>
              <a:rPr lang="en-US" altLang="zh-CN" dirty="0">
                <a:latin typeface="Times New Roman" pitchFamily="18" charset="0"/>
                <a:ea typeface="微软雅黑" pitchFamily="34" charset="-122"/>
              </a:rPr>
              <a:t>broadcast</a:t>
            </a:r>
          </a:p>
          <a:p>
            <a:pPr>
              <a:lnSpc>
                <a:spcPct val="140000"/>
              </a:lnSpc>
              <a:buFont typeface="Arial" charset="0"/>
              <a:buNone/>
            </a:pPr>
            <a:r>
              <a:rPr lang="en-US" altLang="zh-CN" dirty="0">
                <a:latin typeface="Times New Roman" pitchFamily="18" charset="0"/>
                <a:ea typeface="微软雅黑" pitchFamily="34" charset="-122"/>
              </a:rPr>
              <a:t>dream of</a:t>
            </a:r>
          </a:p>
          <a:p>
            <a:pPr>
              <a:lnSpc>
                <a:spcPct val="140000"/>
              </a:lnSpc>
              <a:buFont typeface="Arial" charset="0"/>
              <a:buNone/>
            </a:pPr>
            <a:r>
              <a:rPr lang="en-US" altLang="zh-CN" dirty="0">
                <a:latin typeface="Times New Roman" pitchFamily="18" charset="0"/>
                <a:ea typeface="微软雅黑" pitchFamily="34" charset="-122"/>
              </a:rPr>
              <a:t>familiar </a:t>
            </a:r>
          </a:p>
          <a:p>
            <a:pPr>
              <a:lnSpc>
                <a:spcPct val="140000"/>
              </a:lnSpc>
              <a:buFont typeface="Arial" charset="0"/>
              <a:buNone/>
            </a:pPr>
            <a:r>
              <a:rPr lang="en-US" altLang="zh-CN" dirty="0">
                <a:latin typeface="Times New Roman" pitchFamily="18" charset="0"/>
                <a:ea typeface="微软雅黑" pitchFamily="34" charset="-122"/>
              </a:rPr>
              <a:t>play a joke on</a:t>
            </a:r>
          </a:p>
        </p:txBody>
      </p:sp>
      <p:sp>
        <p:nvSpPr>
          <p:cNvPr id="15364" name="文本框 67588"/>
          <p:cNvSpPr>
            <a:spLocks noChangeArrowheads="1"/>
          </p:cNvSpPr>
          <p:nvPr/>
        </p:nvSpPr>
        <p:spPr bwMode="auto">
          <a:xfrm>
            <a:off x="3962400" y="1143000"/>
            <a:ext cx="3095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buFont typeface="Arial" charset="0"/>
              <a:buNone/>
            </a:pPr>
            <a:endParaRPr lang="zh-CN" altLang="en-US">
              <a:latin typeface="Times New Roman" pitchFamily="18" charset="0"/>
              <a:ea typeface="微软雅黑" pitchFamily="34" charset="-122"/>
            </a:endParaRPr>
          </a:p>
        </p:txBody>
      </p:sp>
      <p:sp>
        <p:nvSpPr>
          <p:cNvPr id="4101" name="文本框 67589"/>
          <p:cNvSpPr/>
          <p:nvPr/>
        </p:nvSpPr>
        <p:spPr>
          <a:xfrm>
            <a:off x="4073525" y="1222375"/>
            <a:ext cx="1784350" cy="384175"/>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额外的；外加的</a:t>
            </a:r>
          </a:p>
        </p:txBody>
      </p:sp>
      <p:sp>
        <p:nvSpPr>
          <p:cNvPr id="4102" name="文本框 67590"/>
          <p:cNvSpPr/>
          <p:nvPr/>
        </p:nvSpPr>
        <p:spPr>
          <a:xfrm>
            <a:off x="4073525" y="1600200"/>
            <a:ext cx="1784350" cy="385763"/>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百万富翁；富豪</a:t>
            </a:r>
          </a:p>
        </p:txBody>
      </p:sp>
      <p:sp>
        <p:nvSpPr>
          <p:cNvPr id="4103" name="文本框 67591"/>
          <p:cNvSpPr/>
          <p:nvPr/>
        </p:nvSpPr>
        <p:spPr>
          <a:xfrm>
            <a:off x="4092575" y="2028825"/>
            <a:ext cx="1325563" cy="385763"/>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酒馆；酒吧</a:t>
            </a:r>
          </a:p>
        </p:txBody>
      </p:sp>
      <p:sp>
        <p:nvSpPr>
          <p:cNvPr id="4104" name="文本框 67592"/>
          <p:cNvSpPr/>
          <p:nvPr/>
        </p:nvSpPr>
        <p:spPr>
          <a:xfrm>
            <a:off x="4127500" y="2463800"/>
            <a:ext cx="1782763" cy="385763"/>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幽默的；诙谐的</a:t>
            </a:r>
          </a:p>
        </p:txBody>
      </p:sp>
      <p:sp>
        <p:nvSpPr>
          <p:cNvPr id="4105" name="文本框 67593"/>
          <p:cNvSpPr/>
          <p:nvPr/>
        </p:nvSpPr>
        <p:spPr>
          <a:xfrm>
            <a:off x="4127500" y="2843213"/>
            <a:ext cx="1782763" cy="384175"/>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工作室；演播室</a:t>
            </a:r>
          </a:p>
        </p:txBody>
      </p:sp>
      <p:sp>
        <p:nvSpPr>
          <p:cNvPr id="4106" name="文本框 67594"/>
          <p:cNvSpPr/>
          <p:nvPr/>
        </p:nvSpPr>
        <p:spPr>
          <a:xfrm>
            <a:off x="4192588" y="3275013"/>
            <a:ext cx="1327150" cy="385762"/>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广播；播放</a:t>
            </a:r>
          </a:p>
        </p:txBody>
      </p:sp>
      <p:sp>
        <p:nvSpPr>
          <p:cNvPr id="4107" name="文本框 67595"/>
          <p:cNvSpPr/>
          <p:nvPr/>
        </p:nvSpPr>
        <p:spPr>
          <a:xfrm>
            <a:off x="4144963" y="3652838"/>
            <a:ext cx="2012950" cy="385762"/>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梦见；梦想；设想</a:t>
            </a:r>
          </a:p>
        </p:txBody>
      </p:sp>
      <p:sp>
        <p:nvSpPr>
          <p:cNvPr id="4108" name="文本框 67596"/>
          <p:cNvSpPr/>
          <p:nvPr/>
        </p:nvSpPr>
        <p:spPr>
          <a:xfrm>
            <a:off x="4144963" y="4032250"/>
            <a:ext cx="2698750" cy="384175"/>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熟悉的；常见的；亲近的</a:t>
            </a:r>
          </a:p>
        </p:txBody>
      </p:sp>
      <p:sp>
        <p:nvSpPr>
          <p:cNvPr id="4109" name="文本框 67597"/>
          <p:cNvSpPr/>
          <p:nvPr/>
        </p:nvSpPr>
        <p:spPr>
          <a:xfrm>
            <a:off x="4164013" y="4464050"/>
            <a:ext cx="2241550" cy="384175"/>
          </a:xfrm>
          <a:prstGeom prst="rect">
            <a:avLst/>
          </a:prstGeom>
          <a:noFill/>
          <a:ln>
            <a:noFill/>
            <a:miter lim="800000"/>
          </a:ln>
        </p:spPr>
        <p:txBody>
          <a:bodyPr wrap="none">
            <a:spAutoFit/>
          </a:bodyPr>
          <a:lstStyle/>
          <a:p>
            <a:pPr>
              <a:buFont typeface="Arial" charset="0"/>
              <a:buNone/>
            </a:pPr>
            <a:r>
              <a:rPr lang="zh-CN" altLang="en-US">
                <a:latin typeface="Times New Roman" pitchFamily="18" charset="0"/>
                <a:ea typeface="微软雅黑" pitchFamily="34" charset="-122"/>
              </a:rPr>
              <a:t>戏弄；开某人的玩笑</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p:cTn id="7" dur="500" fill="hold"/>
                                        <p:tgtEl>
                                          <p:spTgt spid="4101"/>
                                        </p:tgtEl>
                                        <p:attrNameLst>
                                          <p:attrName>ppt_x</p:attrName>
                                        </p:attrNameLst>
                                      </p:cBhvr>
                                      <p:tavLst>
                                        <p:tav tm="0">
                                          <p:val>
                                            <p:strVal val="#ppt_x"/>
                                          </p:val>
                                        </p:tav>
                                        <p:tav tm="100000">
                                          <p:val>
                                            <p:strVal val="#ppt_x"/>
                                          </p:val>
                                        </p:tav>
                                      </p:tavLst>
                                    </p:anim>
                                    <p:anim calcmode="lin" valueType="num">
                                      <p:cBhvr>
                                        <p:cTn id="8"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2"/>
                                        </p:tgtEl>
                                        <p:attrNameLst>
                                          <p:attrName>style.visibility</p:attrName>
                                        </p:attrNameLst>
                                      </p:cBhvr>
                                      <p:to>
                                        <p:strVal val="visible"/>
                                      </p:to>
                                    </p:set>
                                    <p:anim calcmode="lin" valueType="num">
                                      <p:cBhvr>
                                        <p:cTn id="13" dur="500" fill="hold"/>
                                        <p:tgtEl>
                                          <p:spTgt spid="4102"/>
                                        </p:tgtEl>
                                        <p:attrNameLst>
                                          <p:attrName>ppt_x</p:attrName>
                                        </p:attrNameLst>
                                      </p:cBhvr>
                                      <p:tavLst>
                                        <p:tav tm="0">
                                          <p:val>
                                            <p:strVal val="#ppt_x"/>
                                          </p:val>
                                        </p:tav>
                                        <p:tav tm="100000">
                                          <p:val>
                                            <p:strVal val="#ppt_x"/>
                                          </p:val>
                                        </p:tav>
                                      </p:tavLst>
                                    </p:anim>
                                    <p:anim calcmode="lin" valueType="num">
                                      <p:cBhvr>
                                        <p:cTn id="14"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03"/>
                                        </p:tgtEl>
                                        <p:attrNameLst>
                                          <p:attrName>style.visibility</p:attrName>
                                        </p:attrNameLst>
                                      </p:cBhvr>
                                      <p:to>
                                        <p:strVal val="visible"/>
                                      </p:to>
                                    </p:set>
                                    <p:anim calcmode="lin" valueType="num">
                                      <p:cBhvr>
                                        <p:cTn id="19" dur="500" fill="hold"/>
                                        <p:tgtEl>
                                          <p:spTgt spid="4103"/>
                                        </p:tgtEl>
                                        <p:attrNameLst>
                                          <p:attrName>ppt_x</p:attrName>
                                        </p:attrNameLst>
                                      </p:cBhvr>
                                      <p:tavLst>
                                        <p:tav tm="0">
                                          <p:val>
                                            <p:strVal val="#ppt_x"/>
                                          </p:val>
                                        </p:tav>
                                        <p:tav tm="100000">
                                          <p:val>
                                            <p:strVal val="#ppt_x"/>
                                          </p:val>
                                        </p:tav>
                                      </p:tavLst>
                                    </p:anim>
                                    <p:anim calcmode="lin" valueType="num">
                                      <p:cBhvr>
                                        <p:cTn id="20"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104"/>
                                        </p:tgtEl>
                                        <p:attrNameLst>
                                          <p:attrName>style.visibility</p:attrName>
                                        </p:attrNameLst>
                                      </p:cBhvr>
                                      <p:to>
                                        <p:strVal val="visible"/>
                                      </p:to>
                                    </p:set>
                                    <p:anim calcmode="lin" valueType="num">
                                      <p:cBhvr>
                                        <p:cTn id="25" dur="500" fill="hold"/>
                                        <p:tgtEl>
                                          <p:spTgt spid="4104"/>
                                        </p:tgtEl>
                                        <p:attrNameLst>
                                          <p:attrName>ppt_x</p:attrName>
                                        </p:attrNameLst>
                                      </p:cBhvr>
                                      <p:tavLst>
                                        <p:tav tm="0">
                                          <p:val>
                                            <p:strVal val="#ppt_x"/>
                                          </p:val>
                                        </p:tav>
                                        <p:tav tm="100000">
                                          <p:val>
                                            <p:strVal val="#ppt_x"/>
                                          </p:val>
                                        </p:tav>
                                      </p:tavLst>
                                    </p:anim>
                                    <p:anim calcmode="lin" valueType="num">
                                      <p:cBhvr>
                                        <p:cTn id="26"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05"/>
                                        </p:tgtEl>
                                        <p:attrNameLst>
                                          <p:attrName>style.visibility</p:attrName>
                                        </p:attrNameLst>
                                      </p:cBhvr>
                                      <p:to>
                                        <p:strVal val="visible"/>
                                      </p:to>
                                    </p:set>
                                    <p:anim calcmode="lin" valueType="num">
                                      <p:cBhvr>
                                        <p:cTn id="31" dur="500" fill="hold"/>
                                        <p:tgtEl>
                                          <p:spTgt spid="4105"/>
                                        </p:tgtEl>
                                        <p:attrNameLst>
                                          <p:attrName>ppt_x</p:attrName>
                                        </p:attrNameLst>
                                      </p:cBhvr>
                                      <p:tavLst>
                                        <p:tav tm="0">
                                          <p:val>
                                            <p:strVal val="#ppt_x"/>
                                          </p:val>
                                        </p:tav>
                                        <p:tav tm="100000">
                                          <p:val>
                                            <p:strVal val="#ppt_x"/>
                                          </p:val>
                                        </p:tav>
                                      </p:tavLst>
                                    </p:anim>
                                    <p:anim calcmode="lin" valueType="num">
                                      <p:cBhvr>
                                        <p:cTn id="32" dur="500" fill="hold"/>
                                        <p:tgtEl>
                                          <p:spTgt spid="410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106"/>
                                        </p:tgtEl>
                                        <p:attrNameLst>
                                          <p:attrName>style.visibility</p:attrName>
                                        </p:attrNameLst>
                                      </p:cBhvr>
                                      <p:to>
                                        <p:strVal val="visible"/>
                                      </p:to>
                                    </p:set>
                                    <p:anim calcmode="lin" valueType="num">
                                      <p:cBhvr>
                                        <p:cTn id="37" dur="500" fill="hold"/>
                                        <p:tgtEl>
                                          <p:spTgt spid="4106"/>
                                        </p:tgtEl>
                                        <p:attrNameLst>
                                          <p:attrName>ppt_x</p:attrName>
                                        </p:attrNameLst>
                                      </p:cBhvr>
                                      <p:tavLst>
                                        <p:tav tm="0">
                                          <p:val>
                                            <p:strVal val="#ppt_x"/>
                                          </p:val>
                                        </p:tav>
                                        <p:tav tm="100000">
                                          <p:val>
                                            <p:strVal val="#ppt_x"/>
                                          </p:val>
                                        </p:tav>
                                      </p:tavLst>
                                    </p:anim>
                                    <p:anim calcmode="lin" valueType="num">
                                      <p:cBhvr>
                                        <p:cTn id="38" dur="500" fill="hold"/>
                                        <p:tgtEl>
                                          <p:spTgt spid="410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07"/>
                                        </p:tgtEl>
                                        <p:attrNameLst>
                                          <p:attrName>style.visibility</p:attrName>
                                        </p:attrNameLst>
                                      </p:cBhvr>
                                      <p:to>
                                        <p:strVal val="visible"/>
                                      </p:to>
                                    </p:set>
                                    <p:anim calcmode="lin" valueType="num">
                                      <p:cBhvr>
                                        <p:cTn id="43" dur="500" fill="hold"/>
                                        <p:tgtEl>
                                          <p:spTgt spid="4107"/>
                                        </p:tgtEl>
                                        <p:attrNameLst>
                                          <p:attrName>ppt_x</p:attrName>
                                        </p:attrNameLst>
                                      </p:cBhvr>
                                      <p:tavLst>
                                        <p:tav tm="0">
                                          <p:val>
                                            <p:strVal val="#ppt_x"/>
                                          </p:val>
                                        </p:tav>
                                        <p:tav tm="100000">
                                          <p:val>
                                            <p:strVal val="#ppt_x"/>
                                          </p:val>
                                        </p:tav>
                                      </p:tavLst>
                                    </p:anim>
                                    <p:anim calcmode="lin" valueType="num">
                                      <p:cBhvr>
                                        <p:cTn id="44" dur="500" fill="hold"/>
                                        <p:tgtEl>
                                          <p:spTgt spid="410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108"/>
                                        </p:tgtEl>
                                        <p:attrNameLst>
                                          <p:attrName>style.visibility</p:attrName>
                                        </p:attrNameLst>
                                      </p:cBhvr>
                                      <p:to>
                                        <p:strVal val="visible"/>
                                      </p:to>
                                    </p:set>
                                    <p:anim calcmode="lin" valueType="num">
                                      <p:cBhvr>
                                        <p:cTn id="49" dur="500" fill="hold"/>
                                        <p:tgtEl>
                                          <p:spTgt spid="4108"/>
                                        </p:tgtEl>
                                        <p:attrNameLst>
                                          <p:attrName>ppt_x</p:attrName>
                                        </p:attrNameLst>
                                      </p:cBhvr>
                                      <p:tavLst>
                                        <p:tav tm="0">
                                          <p:val>
                                            <p:strVal val="#ppt_x"/>
                                          </p:val>
                                        </p:tav>
                                        <p:tav tm="100000">
                                          <p:val>
                                            <p:strVal val="#ppt_x"/>
                                          </p:val>
                                        </p:tav>
                                      </p:tavLst>
                                    </p:anim>
                                    <p:anim calcmode="lin" valueType="num">
                                      <p:cBhvr>
                                        <p:cTn id="50" dur="500" fill="hold"/>
                                        <p:tgtEl>
                                          <p:spTgt spid="410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109"/>
                                        </p:tgtEl>
                                        <p:attrNameLst>
                                          <p:attrName>style.visibility</p:attrName>
                                        </p:attrNameLst>
                                      </p:cBhvr>
                                      <p:to>
                                        <p:strVal val="visible"/>
                                      </p:to>
                                    </p:set>
                                    <p:anim calcmode="lin" valueType="num">
                                      <p:cBhvr>
                                        <p:cTn id="55" dur="500" fill="hold"/>
                                        <p:tgtEl>
                                          <p:spTgt spid="4109"/>
                                        </p:tgtEl>
                                        <p:attrNameLst>
                                          <p:attrName>ppt_x</p:attrName>
                                        </p:attrNameLst>
                                      </p:cBhvr>
                                      <p:tavLst>
                                        <p:tav tm="0">
                                          <p:val>
                                            <p:strVal val="#ppt_x"/>
                                          </p:val>
                                        </p:tav>
                                        <p:tav tm="100000">
                                          <p:val>
                                            <p:strVal val="#ppt_x"/>
                                          </p:val>
                                        </p:tav>
                                      </p:tavLst>
                                    </p:anim>
                                    <p:anim calcmode="lin" valueType="num">
                                      <p:cBhvr>
                                        <p:cTn id="56" dur="500" fill="hold"/>
                                        <p:tgtEl>
                                          <p:spTgt spid="4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animBg="1"/>
      <p:bldP spid="4102" grpId="0" animBg="1"/>
      <p:bldP spid="4103" grpId="0" animBg="1"/>
      <p:bldP spid="4104" grpId="0" animBg="1"/>
      <p:bldP spid="4105" grpId="0" animBg="1"/>
      <p:bldP spid="4106" grpId="0" animBg="1"/>
      <p:bldP spid="4107" grpId="0" animBg="1"/>
      <p:bldP spid="4108" grpId="0" animBg="1"/>
      <p:bldP spid="410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68609"/>
          <p:cNvSpPr>
            <a:spLocks noChangeArrowheads="1"/>
          </p:cNvSpPr>
          <p:nvPr/>
        </p:nvSpPr>
        <p:spPr bwMode="auto">
          <a:xfrm>
            <a:off x="3762375" y="141288"/>
            <a:ext cx="4537075"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en-US" altLang="zh-CN" sz="3300" b="1">
                <a:solidFill>
                  <a:srgbClr val="FF0000"/>
                </a:solidFill>
              </a:rPr>
              <a:t> </a:t>
            </a:r>
          </a:p>
        </p:txBody>
      </p:sp>
      <p:sp>
        <p:nvSpPr>
          <p:cNvPr id="16387" name="文本框 68610"/>
          <p:cNvSpPr>
            <a:spLocks noChangeArrowheads="1"/>
          </p:cNvSpPr>
          <p:nvPr/>
        </p:nvSpPr>
        <p:spPr bwMode="auto">
          <a:xfrm>
            <a:off x="738188" y="955675"/>
            <a:ext cx="6942137"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70000"/>
              </a:lnSpc>
              <a:buFont typeface="Arial" charset="0"/>
              <a:buNone/>
            </a:pPr>
            <a:r>
              <a:rPr lang="en-US" altLang="zh-CN">
                <a:latin typeface="Times New Roman" pitchFamily="18" charset="0"/>
              </a:rPr>
              <a:t>Susan and I loved jazz and we ________becoming musicians.We decided to form a band so that we could earn some______ money by playing and singing in a ______. The </a:t>
            </a:r>
            <a:r>
              <a:rPr lang="en-US" altLang="zh-CN">
                <a:solidFill>
                  <a:srgbClr val="0000FF"/>
                </a:solidFill>
                <a:latin typeface="Times New Roman" pitchFamily="18" charset="0"/>
              </a:rPr>
              <a:t>regulars</a:t>
            </a:r>
            <a:r>
              <a:rPr lang="en-US" altLang="zh-CN">
                <a:latin typeface="Times New Roman" pitchFamily="18" charset="0"/>
              </a:rPr>
              <a:t> there were very kind to us. They sugested we </a:t>
            </a:r>
            <a:r>
              <a:rPr lang="en-US" altLang="zh-CN">
                <a:solidFill>
                  <a:srgbClr val="0000FF"/>
                </a:solidFill>
                <a:latin typeface="Times New Roman" pitchFamily="18" charset="0"/>
              </a:rPr>
              <a:t>go</a:t>
            </a:r>
            <a:r>
              <a:rPr lang="en-US" altLang="zh-CN">
                <a:latin typeface="Times New Roman" pitchFamily="18" charset="0"/>
              </a:rPr>
              <a:t> to record our songs in a ______ .We wondered if they were ________________us as they were often very _________ to each other . </a:t>
            </a:r>
          </a:p>
        </p:txBody>
      </p:sp>
      <p:sp>
        <p:nvSpPr>
          <p:cNvPr id="5124" name="文本框 68611"/>
          <p:cNvSpPr/>
          <p:nvPr/>
        </p:nvSpPr>
        <p:spPr>
          <a:xfrm>
            <a:off x="3598863" y="955675"/>
            <a:ext cx="1219200"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dreamed of</a:t>
            </a:r>
            <a:endParaRPr lang="en-US" altLang="zh-CN" sz="1800">
              <a:solidFill>
                <a:srgbClr val="FF0000"/>
              </a:solidFill>
              <a:latin typeface="Times New Roman" pitchFamily="18" charset="0"/>
            </a:endParaRPr>
          </a:p>
        </p:txBody>
      </p:sp>
      <p:sp>
        <p:nvSpPr>
          <p:cNvPr id="5125" name="文本框 68612"/>
          <p:cNvSpPr/>
          <p:nvPr/>
        </p:nvSpPr>
        <p:spPr>
          <a:xfrm>
            <a:off x="4818063" y="1558925"/>
            <a:ext cx="6397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extra</a:t>
            </a:r>
            <a:endParaRPr lang="en-US" altLang="zh-CN" sz="1800">
              <a:solidFill>
                <a:srgbClr val="FF0000"/>
              </a:solidFill>
              <a:latin typeface="Times New Roman" pitchFamily="18" charset="0"/>
            </a:endParaRPr>
          </a:p>
        </p:txBody>
      </p:sp>
      <p:sp>
        <p:nvSpPr>
          <p:cNvPr id="5126" name="文本框 68614"/>
          <p:cNvSpPr/>
          <p:nvPr/>
        </p:nvSpPr>
        <p:spPr>
          <a:xfrm>
            <a:off x="2151063" y="2027238"/>
            <a:ext cx="525462"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pub</a:t>
            </a:r>
            <a:endParaRPr lang="en-US" altLang="zh-CN" sz="1800">
              <a:solidFill>
                <a:srgbClr val="FF0000"/>
              </a:solidFill>
              <a:latin typeface="Times New Roman" pitchFamily="18" charset="0"/>
            </a:endParaRPr>
          </a:p>
        </p:txBody>
      </p:sp>
      <p:sp>
        <p:nvSpPr>
          <p:cNvPr id="5127" name="文本框 68615"/>
          <p:cNvSpPr/>
          <p:nvPr/>
        </p:nvSpPr>
        <p:spPr>
          <a:xfrm>
            <a:off x="4748213" y="2392363"/>
            <a:ext cx="741362"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studio</a:t>
            </a:r>
            <a:endParaRPr lang="en-US" altLang="zh-CN" sz="1800">
              <a:solidFill>
                <a:srgbClr val="FF0000"/>
              </a:solidFill>
              <a:latin typeface="Times New Roman" pitchFamily="18" charset="0"/>
            </a:endParaRPr>
          </a:p>
        </p:txBody>
      </p:sp>
      <p:sp>
        <p:nvSpPr>
          <p:cNvPr id="5128" name="文本框 68616"/>
          <p:cNvSpPr/>
          <p:nvPr/>
        </p:nvSpPr>
        <p:spPr>
          <a:xfrm>
            <a:off x="1566863" y="2903538"/>
            <a:ext cx="1693862"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playing jokes on</a:t>
            </a:r>
            <a:endParaRPr lang="en-US" altLang="zh-CN" sz="1800">
              <a:solidFill>
                <a:srgbClr val="FF0000"/>
              </a:solidFill>
              <a:latin typeface="Times New Roman" pitchFamily="18" charset="0"/>
            </a:endParaRPr>
          </a:p>
        </p:txBody>
      </p:sp>
      <p:sp>
        <p:nvSpPr>
          <p:cNvPr id="5129" name="文本框 68617"/>
          <p:cNvSpPr/>
          <p:nvPr/>
        </p:nvSpPr>
        <p:spPr>
          <a:xfrm>
            <a:off x="5821363" y="2903538"/>
            <a:ext cx="1096962"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humorous</a:t>
            </a:r>
            <a:endParaRPr lang="en-US" altLang="zh-CN" sz="1800">
              <a:solidFill>
                <a:srgbClr val="FF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500" fill="hold"/>
                                        <p:tgtEl>
                                          <p:spTgt spid="5124"/>
                                        </p:tgtEl>
                                        <p:attrNameLst>
                                          <p:attrName>ppt_x</p:attrName>
                                        </p:attrNameLst>
                                      </p:cBhvr>
                                      <p:tavLst>
                                        <p:tav tm="0">
                                          <p:val>
                                            <p:strVal val="#ppt_x"/>
                                          </p:val>
                                        </p:tav>
                                        <p:tav tm="100000">
                                          <p:val>
                                            <p:strVal val="#ppt_x"/>
                                          </p:val>
                                        </p:tav>
                                      </p:tavLst>
                                    </p:anim>
                                    <p:anim calcmode="lin" valueType="num">
                                      <p:cBhvr>
                                        <p:cTn id="8"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5"/>
                                        </p:tgtEl>
                                        <p:attrNameLst>
                                          <p:attrName>style.visibility</p:attrName>
                                        </p:attrNameLst>
                                      </p:cBhvr>
                                      <p:to>
                                        <p:strVal val="visible"/>
                                      </p:to>
                                    </p:set>
                                    <p:anim calcmode="lin" valueType="num">
                                      <p:cBhvr>
                                        <p:cTn id="13" dur="500" fill="hold"/>
                                        <p:tgtEl>
                                          <p:spTgt spid="5125"/>
                                        </p:tgtEl>
                                        <p:attrNameLst>
                                          <p:attrName>ppt_x</p:attrName>
                                        </p:attrNameLst>
                                      </p:cBhvr>
                                      <p:tavLst>
                                        <p:tav tm="0">
                                          <p:val>
                                            <p:strVal val="#ppt_x"/>
                                          </p:val>
                                        </p:tav>
                                        <p:tav tm="100000">
                                          <p:val>
                                            <p:strVal val="#ppt_x"/>
                                          </p:val>
                                        </p:tav>
                                      </p:tavLst>
                                    </p:anim>
                                    <p:anim calcmode="lin" valueType="num">
                                      <p:cBhvr>
                                        <p:cTn id="14"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6"/>
                                        </p:tgtEl>
                                        <p:attrNameLst>
                                          <p:attrName>style.visibility</p:attrName>
                                        </p:attrNameLst>
                                      </p:cBhvr>
                                      <p:to>
                                        <p:strVal val="visible"/>
                                      </p:to>
                                    </p:set>
                                    <p:anim calcmode="lin" valueType="num">
                                      <p:cBhvr>
                                        <p:cTn id="19" dur="500" fill="hold"/>
                                        <p:tgtEl>
                                          <p:spTgt spid="5126"/>
                                        </p:tgtEl>
                                        <p:attrNameLst>
                                          <p:attrName>ppt_x</p:attrName>
                                        </p:attrNameLst>
                                      </p:cBhvr>
                                      <p:tavLst>
                                        <p:tav tm="0">
                                          <p:val>
                                            <p:strVal val="#ppt_x"/>
                                          </p:val>
                                        </p:tav>
                                        <p:tav tm="100000">
                                          <p:val>
                                            <p:strVal val="#ppt_x"/>
                                          </p:val>
                                        </p:tav>
                                      </p:tavLst>
                                    </p:anim>
                                    <p:anim calcmode="lin" valueType="num">
                                      <p:cBhvr>
                                        <p:cTn id="20"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gtEl>
                                        <p:attrNameLst>
                                          <p:attrName>style.visibility</p:attrName>
                                        </p:attrNameLst>
                                      </p:cBhvr>
                                      <p:to>
                                        <p:strVal val="visible"/>
                                      </p:to>
                                    </p:set>
                                    <p:anim calcmode="lin" valueType="num">
                                      <p:cBhvr>
                                        <p:cTn id="25" dur="500" fill="hold"/>
                                        <p:tgtEl>
                                          <p:spTgt spid="5127"/>
                                        </p:tgtEl>
                                        <p:attrNameLst>
                                          <p:attrName>ppt_x</p:attrName>
                                        </p:attrNameLst>
                                      </p:cBhvr>
                                      <p:tavLst>
                                        <p:tav tm="0">
                                          <p:val>
                                            <p:strVal val="#ppt_x"/>
                                          </p:val>
                                        </p:tav>
                                        <p:tav tm="100000">
                                          <p:val>
                                            <p:strVal val="#ppt_x"/>
                                          </p:val>
                                        </p:tav>
                                      </p:tavLst>
                                    </p:anim>
                                    <p:anim calcmode="lin" valueType="num">
                                      <p:cBhvr>
                                        <p:cTn id="26"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8"/>
                                        </p:tgtEl>
                                        <p:attrNameLst>
                                          <p:attrName>style.visibility</p:attrName>
                                        </p:attrNameLst>
                                      </p:cBhvr>
                                      <p:to>
                                        <p:strVal val="visible"/>
                                      </p:to>
                                    </p:set>
                                    <p:anim calcmode="lin" valueType="num">
                                      <p:cBhvr>
                                        <p:cTn id="31" dur="500" fill="hold"/>
                                        <p:tgtEl>
                                          <p:spTgt spid="5128"/>
                                        </p:tgtEl>
                                        <p:attrNameLst>
                                          <p:attrName>ppt_x</p:attrName>
                                        </p:attrNameLst>
                                      </p:cBhvr>
                                      <p:tavLst>
                                        <p:tav tm="0">
                                          <p:val>
                                            <p:strVal val="#ppt_x"/>
                                          </p:val>
                                        </p:tav>
                                        <p:tav tm="100000">
                                          <p:val>
                                            <p:strVal val="#ppt_x"/>
                                          </p:val>
                                        </p:tav>
                                      </p:tavLst>
                                    </p:anim>
                                    <p:anim calcmode="lin" valueType="num">
                                      <p:cBhvr>
                                        <p:cTn id="32"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29"/>
                                        </p:tgtEl>
                                        <p:attrNameLst>
                                          <p:attrName>style.visibility</p:attrName>
                                        </p:attrNameLst>
                                      </p:cBhvr>
                                      <p:to>
                                        <p:strVal val="visible"/>
                                      </p:to>
                                    </p:set>
                                    <p:anim calcmode="lin" valueType="num">
                                      <p:cBhvr>
                                        <p:cTn id="37" dur="500" fill="hold"/>
                                        <p:tgtEl>
                                          <p:spTgt spid="5129"/>
                                        </p:tgtEl>
                                        <p:attrNameLst>
                                          <p:attrName>ppt_x</p:attrName>
                                        </p:attrNameLst>
                                      </p:cBhvr>
                                      <p:tavLst>
                                        <p:tav tm="0">
                                          <p:val>
                                            <p:strVal val="#ppt_x"/>
                                          </p:val>
                                        </p:tav>
                                        <p:tav tm="100000">
                                          <p:val>
                                            <p:strVal val="#ppt_x"/>
                                          </p:val>
                                        </p:tav>
                                      </p:tavLst>
                                    </p:anim>
                                    <p:anim calcmode="lin" valueType="num">
                                      <p:cBhvr>
                                        <p:cTn id="38" dur="500" fill="hold"/>
                                        <p:tgtEl>
                                          <p:spTgt spid="5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5" grpId="0" animBg="1"/>
      <p:bldP spid="5126" grpId="0" animBg="1"/>
      <p:bldP spid="5127" grpId="0" animBg="1"/>
      <p:bldP spid="5128" grpId="0" animBg="1"/>
      <p:bldP spid="51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69633"/>
          <p:cNvSpPr>
            <a:spLocks noChangeArrowheads="1"/>
          </p:cNvSpPr>
          <p:nvPr/>
        </p:nvSpPr>
        <p:spPr bwMode="auto">
          <a:xfrm>
            <a:off x="3762375" y="141288"/>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spcBef>
                <a:spcPct val="50000"/>
              </a:spcBef>
              <a:buFont typeface="Arial" charset="0"/>
              <a:buNone/>
            </a:pPr>
            <a:r>
              <a:rPr lang="en-US" altLang="zh-CN">
                <a:solidFill>
                  <a:srgbClr val="FF0000"/>
                </a:solidFill>
                <a:latin typeface="Times New Roman" pitchFamily="18" charset="0"/>
              </a:rPr>
              <a:t> </a:t>
            </a:r>
          </a:p>
        </p:txBody>
      </p:sp>
      <p:sp>
        <p:nvSpPr>
          <p:cNvPr id="17411" name="矩形 69634"/>
          <p:cNvSpPr>
            <a:spLocks noChangeArrowheads="1"/>
          </p:cNvSpPr>
          <p:nvPr/>
        </p:nvSpPr>
        <p:spPr bwMode="auto">
          <a:xfrm>
            <a:off x="1033463" y="1014413"/>
            <a:ext cx="6740525"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60000"/>
              </a:lnSpc>
              <a:buFont typeface="Arial" charset="0"/>
              <a:buNone/>
            </a:pPr>
            <a:r>
              <a:rPr lang="en-US" altLang="zh-CN">
                <a:latin typeface="Times New Roman" pitchFamily="18" charset="0"/>
              </a:rPr>
              <a:t>However, to our great surprise , everything was organized and we made our record. Imagine our excitement when we heard it __________ on the radio </a:t>
            </a:r>
            <a:r>
              <a:rPr lang="en-US" altLang="zh-CN">
                <a:solidFill>
                  <a:srgbClr val="0000FF"/>
                </a:solidFill>
                <a:latin typeface="Times New Roman" pitchFamily="18" charset="0"/>
              </a:rPr>
              <a:t>for the first time</a:t>
            </a:r>
            <a:r>
              <a:rPr lang="en-US" altLang="zh-CN">
                <a:solidFill>
                  <a:srgbClr val="990099"/>
                </a:solidFill>
                <a:latin typeface="Times New Roman" pitchFamily="18" charset="0"/>
              </a:rPr>
              <a:t> </a:t>
            </a:r>
            <a:r>
              <a:rPr lang="en-US" altLang="zh-CN">
                <a:latin typeface="Times New Roman" pitchFamily="18" charset="0"/>
              </a:rPr>
              <a:t>! It was almost as exciting as later when we became ___________. Now whenever we go to the pub , We play our songs and buy drinks for the regulars . Although we are famous , we still like to play in ________ places.</a:t>
            </a:r>
          </a:p>
        </p:txBody>
      </p:sp>
      <p:sp>
        <p:nvSpPr>
          <p:cNvPr id="6148" name="文本框 69635"/>
          <p:cNvSpPr/>
          <p:nvPr/>
        </p:nvSpPr>
        <p:spPr>
          <a:xfrm>
            <a:off x="6227763" y="1520825"/>
            <a:ext cx="1058862"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algn="just"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broadcast</a:t>
            </a:r>
            <a:endParaRPr lang="en-US" altLang="zh-CN" sz="1800">
              <a:solidFill>
                <a:srgbClr val="FF0000"/>
              </a:solidFill>
              <a:latin typeface="Times New Roman" pitchFamily="18" charset="0"/>
            </a:endParaRPr>
          </a:p>
        </p:txBody>
      </p:sp>
      <p:sp>
        <p:nvSpPr>
          <p:cNvPr id="6149" name="文本框 69636"/>
          <p:cNvSpPr/>
          <p:nvPr/>
        </p:nvSpPr>
        <p:spPr>
          <a:xfrm>
            <a:off x="1962150" y="2389188"/>
            <a:ext cx="1274763"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algn="just"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millionaires</a:t>
            </a:r>
            <a:endParaRPr lang="en-US" altLang="zh-CN" sz="1800">
              <a:solidFill>
                <a:srgbClr val="FF0000"/>
              </a:solidFill>
              <a:latin typeface="Times New Roman" pitchFamily="18" charset="0"/>
            </a:endParaRPr>
          </a:p>
        </p:txBody>
      </p:sp>
      <p:sp>
        <p:nvSpPr>
          <p:cNvPr id="6150" name="文本框 69637"/>
          <p:cNvSpPr/>
          <p:nvPr/>
        </p:nvSpPr>
        <p:spPr>
          <a:xfrm>
            <a:off x="2855913" y="3254375"/>
            <a:ext cx="906462"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algn="just"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familiar</a:t>
            </a:r>
            <a:endParaRPr lang="en-US" altLang="zh-CN" sz="1800">
              <a:solidFill>
                <a:srgbClr val="FF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ppt_x</p:attrName>
                                        </p:attrNameLst>
                                      </p:cBhvr>
                                      <p:tavLst>
                                        <p:tav tm="0">
                                          <p:val>
                                            <p:strVal val="#ppt_x"/>
                                          </p:val>
                                        </p:tav>
                                        <p:tav tm="100000">
                                          <p:val>
                                            <p:strVal val="#ppt_x"/>
                                          </p:val>
                                        </p:tav>
                                      </p:tavLst>
                                    </p:anim>
                                    <p:anim calcmode="lin" valueType="num">
                                      <p:cBhvr>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p:cTn id="13" dur="500" fill="hold"/>
                                        <p:tgtEl>
                                          <p:spTgt spid="6149"/>
                                        </p:tgtEl>
                                        <p:attrNameLst>
                                          <p:attrName>ppt_x</p:attrName>
                                        </p:attrNameLst>
                                      </p:cBhvr>
                                      <p:tavLst>
                                        <p:tav tm="0">
                                          <p:val>
                                            <p:strVal val="#ppt_x"/>
                                          </p:val>
                                        </p:tav>
                                        <p:tav tm="100000">
                                          <p:val>
                                            <p:strVal val="#ppt_x"/>
                                          </p:val>
                                        </p:tav>
                                      </p:tavLst>
                                    </p:anim>
                                    <p:anim calcmode="lin" valueType="num">
                                      <p:cBhvr>
                                        <p:cTn id="14"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p:cTn id="19" dur="500" fill="hold"/>
                                        <p:tgtEl>
                                          <p:spTgt spid="6150"/>
                                        </p:tgtEl>
                                        <p:attrNameLst>
                                          <p:attrName>ppt_x</p:attrName>
                                        </p:attrNameLst>
                                      </p:cBhvr>
                                      <p:tavLst>
                                        <p:tav tm="0">
                                          <p:val>
                                            <p:strVal val="#ppt_x"/>
                                          </p:val>
                                        </p:tav>
                                        <p:tav tm="100000">
                                          <p:val>
                                            <p:strVal val="#ppt_x"/>
                                          </p:val>
                                        </p:tav>
                                      </p:tavLst>
                                    </p:anim>
                                    <p:anim calcmode="lin" valueType="num">
                                      <p:cBhvr>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61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a:spLocks noChangeArrowheads="1"/>
          </p:cNvSpPr>
          <p:nvPr/>
        </p:nvSpPr>
        <p:spPr bwMode="auto">
          <a:xfrm>
            <a:off x="684213" y="123825"/>
            <a:ext cx="1831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zh-CN" altLang="en-US" dirty="0">
                <a:solidFill>
                  <a:srgbClr val="FF0000"/>
                </a:solidFill>
                <a:latin typeface="微软雅黑" pitchFamily="34" charset="-122"/>
                <a:ea typeface="微软雅黑" pitchFamily="34" charset="-122"/>
              </a:rPr>
              <a:t>新课讲解</a:t>
            </a:r>
            <a:endParaRPr lang="zh-CN" altLang="zh-CN" dirty="0">
              <a:solidFill>
                <a:srgbClr val="FF0000"/>
              </a:solidFill>
              <a:latin typeface="微软雅黑" pitchFamily="34" charset="-122"/>
              <a:ea typeface="微软雅黑" pitchFamily="34" charset="-122"/>
            </a:endParaRPr>
          </a:p>
        </p:txBody>
      </p:sp>
      <p:sp>
        <p:nvSpPr>
          <p:cNvPr id="18435" name="文本框 2"/>
          <p:cNvSpPr>
            <a:spLocks noChangeArrowheads="1"/>
          </p:cNvSpPr>
          <p:nvPr/>
        </p:nvSpPr>
        <p:spPr bwMode="auto">
          <a:xfrm>
            <a:off x="1017588" y="1327150"/>
            <a:ext cx="762952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en-US" altLang="zh-CN" dirty="0">
                <a:solidFill>
                  <a:srgbClr val="FF0000"/>
                </a:solidFill>
                <a:latin typeface="Times New Roman" pitchFamily="18" charset="0"/>
                <a:ea typeface="微软雅黑" pitchFamily="34" charset="-122"/>
              </a:rPr>
              <a:t>1. addition n. </a:t>
            </a:r>
            <a:r>
              <a:rPr lang="zh-CN" altLang="en-US" dirty="0">
                <a:solidFill>
                  <a:srgbClr val="FF0000"/>
                </a:solidFill>
                <a:latin typeface="Times New Roman" pitchFamily="18" charset="0"/>
                <a:ea typeface="微软雅黑" pitchFamily="34" charset="-122"/>
              </a:rPr>
              <a:t>加；增加；加法</a:t>
            </a:r>
          </a:p>
          <a:p>
            <a:pPr>
              <a:buFont typeface="Arial" charset="0"/>
              <a:buNone/>
            </a:pPr>
            <a:r>
              <a:rPr lang="en-US" altLang="zh-CN" dirty="0">
                <a:latin typeface="Times New Roman" pitchFamily="18" charset="0"/>
                <a:ea typeface="微软雅黑" pitchFamily="34" charset="-122"/>
              </a:rPr>
              <a:t>He is good at addition. </a:t>
            </a:r>
            <a:r>
              <a:rPr lang="zh-CN" altLang="en-US" dirty="0">
                <a:latin typeface="Times New Roman" pitchFamily="18" charset="0"/>
                <a:ea typeface="微软雅黑" pitchFamily="34" charset="-122"/>
              </a:rPr>
              <a:t>他擅长加法。</a:t>
            </a:r>
          </a:p>
          <a:p>
            <a:pPr>
              <a:buFont typeface="Arial" charset="0"/>
              <a:buNone/>
            </a:pPr>
            <a:r>
              <a:rPr lang="en-US" altLang="zh-CN" dirty="0">
                <a:latin typeface="Times New Roman" pitchFamily="18" charset="0"/>
                <a:ea typeface="微软雅黑" pitchFamily="34" charset="-122"/>
              </a:rPr>
              <a:t>The new baby is an addition to this family. </a:t>
            </a:r>
            <a:r>
              <a:rPr lang="zh-CN" altLang="en-US" dirty="0">
                <a:latin typeface="Times New Roman" pitchFamily="18" charset="0"/>
                <a:ea typeface="微软雅黑" pitchFamily="34" charset="-122"/>
              </a:rPr>
              <a:t>这个新生儿是这个家庭的新成员。</a:t>
            </a:r>
          </a:p>
        </p:txBody>
      </p:sp>
      <p:sp>
        <p:nvSpPr>
          <p:cNvPr id="18436" name="文本框 3"/>
          <p:cNvSpPr>
            <a:spLocks noChangeArrowheads="1"/>
          </p:cNvSpPr>
          <p:nvPr/>
        </p:nvSpPr>
        <p:spPr bwMode="auto">
          <a:xfrm>
            <a:off x="1085850" y="2732088"/>
            <a:ext cx="6313488" cy="120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zh-CN" altLang="en-US" dirty="0">
                <a:latin typeface="Times New Roman" pitchFamily="18" charset="0"/>
                <a:ea typeface="微软雅黑" pitchFamily="34" charset="-122"/>
              </a:rPr>
              <a:t>拓展：</a:t>
            </a:r>
          </a:p>
          <a:p>
            <a:pPr>
              <a:buFont typeface="Arial" charset="0"/>
              <a:buNone/>
            </a:pPr>
            <a:r>
              <a:rPr lang="en-US" altLang="zh-CN" dirty="0">
                <a:latin typeface="Times New Roman" pitchFamily="18" charset="0"/>
                <a:ea typeface="微软雅黑" pitchFamily="34" charset="-122"/>
              </a:rPr>
              <a:t>in addition= as well </a:t>
            </a:r>
            <a:r>
              <a:rPr lang="zh-CN" altLang="en-US" dirty="0">
                <a:latin typeface="Times New Roman" pitchFamily="18" charset="0"/>
                <a:ea typeface="微软雅黑" pitchFamily="34" charset="-122"/>
              </a:rPr>
              <a:t>另外；也</a:t>
            </a:r>
          </a:p>
          <a:p>
            <a:pPr>
              <a:buFont typeface="Arial" charset="0"/>
              <a:buNone/>
            </a:pPr>
            <a:r>
              <a:rPr lang="en-US" altLang="zh-CN" dirty="0">
                <a:latin typeface="Times New Roman" pitchFamily="18" charset="0"/>
                <a:ea typeface="微软雅黑" pitchFamily="34" charset="-122"/>
              </a:rPr>
              <a:t>in addition to = as well as </a:t>
            </a:r>
            <a:r>
              <a:rPr lang="zh-CN" altLang="en-US" dirty="0">
                <a:latin typeface="Times New Roman" pitchFamily="18" charset="0"/>
                <a:ea typeface="微软雅黑" pitchFamily="34" charset="-122"/>
              </a:rPr>
              <a:t>除</a:t>
            </a:r>
            <a:r>
              <a:rPr lang="en-US" altLang="zh-CN" dirty="0">
                <a:latin typeface="Times New Roman" pitchFamily="18" charset="0"/>
                <a:ea typeface="微软雅黑" pitchFamily="34" charset="-122"/>
              </a:rPr>
              <a:t>....</a:t>
            </a:r>
            <a:r>
              <a:rPr lang="zh-CN" altLang="en-US" dirty="0">
                <a:latin typeface="Times New Roman" pitchFamily="18" charset="0"/>
                <a:ea typeface="微软雅黑" pitchFamily="34" charset="-122"/>
              </a:rPr>
              <a:t>之外（还有），用作介词。</a:t>
            </a:r>
          </a:p>
          <a:p>
            <a:pPr>
              <a:buFont typeface="Arial" charset="0"/>
              <a:buNone/>
            </a:pPr>
            <a:r>
              <a:rPr lang="en-US" altLang="zh-CN" dirty="0">
                <a:latin typeface="Times New Roman" pitchFamily="18" charset="0"/>
                <a:ea typeface="微软雅黑" pitchFamily="34" charset="-122"/>
              </a:rPr>
              <a:t>with the addition of </a:t>
            </a:r>
            <a:r>
              <a:rPr lang="zh-CN" altLang="zh-CN" dirty="0">
                <a:latin typeface="Times New Roman" pitchFamily="18" charset="0"/>
                <a:ea typeface="微软雅黑" pitchFamily="34" charset="-122"/>
              </a:rPr>
              <a:t>增加</a:t>
            </a:r>
          </a:p>
        </p:txBody>
      </p:sp>
      <p:sp>
        <p:nvSpPr>
          <p:cNvPr id="18437" name="Text Box 4"/>
          <p:cNvSpPr>
            <a:spLocks noChangeArrowheads="1"/>
          </p:cNvSpPr>
          <p:nvPr/>
        </p:nvSpPr>
        <p:spPr bwMode="auto">
          <a:xfrm>
            <a:off x="3851275" y="628650"/>
            <a:ext cx="1214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zh-CN" altLang="en-US" sz="2000" b="1" dirty="0">
                <a:solidFill>
                  <a:srgbClr val="0000FF"/>
                </a:solidFill>
                <a:latin typeface="微软雅黑" pitchFamily="34" charset="-122"/>
                <a:ea typeface="微软雅黑" pitchFamily="34" charset="-122"/>
              </a:rPr>
              <a:t>词汇</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a:spLocks noChangeArrowheads="1"/>
          </p:cNvSpPr>
          <p:nvPr/>
        </p:nvSpPr>
        <p:spPr bwMode="auto">
          <a:xfrm>
            <a:off x="993775" y="995363"/>
            <a:ext cx="6478588"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40000"/>
              </a:lnSpc>
              <a:buFont typeface="Arial" charset="0"/>
              <a:buNone/>
            </a:pPr>
            <a:r>
              <a:rPr lang="zh-CN" altLang="en-US" dirty="0">
                <a:solidFill>
                  <a:srgbClr val="FF0000"/>
                </a:solidFill>
                <a:latin typeface="Times New Roman" pitchFamily="18" charset="0"/>
                <a:ea typeface="微软雅黑" pitchFamily="34" charset="-122"/>
              </a:rPr>
              <a:t>辨析</a:t>
            </a:r>
            <a:r>
              <a:rPr lang="zh-CN" altLang="en-US" dirty="0">
                <a:latin typeface="Times New Roman" pitchFamily="18" charset="0"/>
                <a:ea typeface="微软雅黑" pitchFamily="34" charset="-122"/>
              </a:rPr>
              <a:t> </a:t>
            </a:r>
            <a:r>
              <a:rPr lang="en-US" altLang="zh-CN" dirty="0">
                <a:latin typeface="Times New Roman" pitchFamily="18" charset="0"/>
                <a:ea typeface="微软雅黑" pitchFamily="34" charset="-122"/>
              </a:rPr>
              <a:t>in addition / in addition to</a:t>
            </a:r>
          </a:p>
          <a:p>
            <a:pPr>
              <a:lnSpc>
                <a:spcPct val="140000"/>
              </a:lnSpc>
              <a:buFont typeface="Arial" charset="0"/>
              <a:buNone/>
            </a:pPr>
            <a:r>
              <a:rPr lang="zh-CN" altLang="en-US" dirty="0">
                <a:latin typeface="Times New Roman" pitchFamily="18" charset="0"/>
                <a:ea typeface="微软雅黑" pitchFamily="34" charset="-122"/>
              </a:rPr>
              <a:t>（</a:t>
            </a:r>
            <a:r>
              <a:rPr lang="en-US" altLang="zh-CN" dirty="0">
                <a:latin typeface="Times New Roman" pitchFamily="18" charset="0"/>
                <a:ea typeface="微软雅黑" pitchFamily="34" charset="-122"/>
              </a:rPr>
              <a:t>1</a:t>
            </a:r>
            <a:r>
              <a:rPr lang="zh-CN" altLang="en-US" dirty="0">
                <a:latin typeface="Times New Roman" pitchFamily="18" charset="0"/>
                <a:ea typeface="微软雅黑" pitchFamily="34" charset="-122"/>
              </a:rPr>
              <a:t>）</a:t>
            </a:r>
            <a:r>
              <a:rPr lang="en-US" altLang="zh-CN" dirty="0">
                <a:latin typeface="Times New Roman" pitchFamily="18" charset="0"/>
                <a:ea typeface="微软雅黑" pitchFamily="34" charset="-122"/>
              </a:rPr>
              <a:t>in addition </a:t>
            </a:r>
            <a:r>
              <a:rPr lang="zh-CN" altLang="en-US" dirty="0">
                <a:latin typeface="Times New Roman" pitchFamily="18" charset="0"/>
                <a:ea typeface="微软雅黑" pitchFamily="34" charset="-122"/>
              </a:rPr>
              <a:t>另外，相当于连词。</a:t>
            </a:r>
          </a:p>
          <a:p>
            <a:pPr>
              <a:lnSpc>
                <a:spcPct val="140000"/>
              </a:lnSpc>
              <a:buFont typeface="Arial" charset="0"/>
              <a:buNone/>
            </a:pPr>
            <a:r>
              <a:rPr lang="zh-CN" altLang="en-US" dirty="0">
                <a:latin typeface="Times New Roman" pitchFamily="18" charset="0"/>
                <a:ea typeface="微软雅黑" pitchFamily="34" charset="-122"/>
              </a:rPr>
              <a:t>（</a:t>
            </a:r>
            <a:r>
              <a:rPr lang="en-US" altLang="zh-CN" dirty="0">
                <a:latin typeface="Times New Roman" pitchFamily="18" charset="0"/>
                <a:ea typeface="微软雅黑" pitchFamily="34" charset="-122"/>
              </a:rPr>
              <a:t>2</a:t>
            </a:r>
            <a:r>
              <a:rPr lang="zh-CN" altLang="en-US" dirty="0">
                <a:latin typeface="Times New Roman" pitchFamily="18" charset="0"/>
                <a:ea typeface="微软雅黑" pitchFamily="34" charset="-122"/>
              </a:rPr>
              <a:t>）</a:t>
            </a:r>
            <a:r>
              <a:rPr lang="en-US" altLang="zh-CN" dirty="0">
                <a:latin typeface="Times New Roman" pitchFamily="18" charset="0"/>
                <a:ea typeface="微软雅黑" pitchFamily="34" charset="-122"/>
              </a:rPr>
              <a:t>in addition to </a:t>
            </a:r>
            <a:r>
              <a:rPr lang="zh-CN" altLang="en-US" dirty="0">
                <a:latin typeface="Times New Roman" pitchFamily="18" charset="0"/>
                <a:ea typeface="微软雅黑" pitchFamily="34" charset="-122"/>
              </a:rPr>
              <a:t>除</a:t>
            </a:r>
            <a:r>
              <a:rPr lang="en-US" altLang="zh-CN" dirty="0">
                <a:latin typeface="Times New Roman" pitchFamily="18" charset="0"/>
                <a:ea typeface="微软雅黑" pitchFamily="34" charset="-122"/>
              </a:rPr>
              <a:t>....</a:t>
            </a:r>
            <a:r>
              <a:rPr lang="zh-CN" altLang="en-US" dirty="0">
                <a:latin typeface="Times New Roman" pitchFamily="18" charset="0"/>
                <a:ea typeface="微软雅黑" pitchFamily="34" charset="-122"/>
              </a:rPr>
              <a:t>之外（还有），用作介词。</a:t>
            </a:r>
          </a:p>
          <a:p>
            <a:pPr>
              <a:lnSpc>
                <a:spcPct val="140000"/>
              </a:lnSpc>
              <a:buFont typeface="Arial" charset="0"/>
              <a:buNone/>
            </a:pPr>
            <a:r>
              <a:rPr lang="en-US" altLang="zh-CN" dirty="0">
                <a:latin typeface="Times New Roman" pitchFamily="18" charset="0"/>
                <a:ea typeface="微软雅黑" pitchFamily="34" charset="-122"/>
              </a:rPr>
              <a:t>In addition, the owner of the land may charge an extra fee.</a:t>
            </a:r>
          </a:p>
          <a:p>
            <a:pPr>
              <a:lnSpc>
                <a:spcPct val="140000"/>
              </a:lnSpc>
              <a:buFont typeface="Arial" charset="0"/>
              <a:buNone/>
            </a:pPr>
            <a:r>
              <a:rPr lang="zh-CN" altLang="en-US" dirty="0">
                <a:latin typeface="Times New Roman" pitchFamily="18" charset="0"/>
                <a:ea typeface="微软雅黑" pitchFamily="34" charset="-122"/>
              </a:rPr>
              <a:t>此外，地主可能还要额外收费。</a:t>
            </a:r>
          </a:p>
          <a:p>
            <a:pPr>
              <a:lnSpc>
                <a:spcPct val="140000"/>
              </a:lnSpc>
              <a:buFont typeface="Arial" charset="0"/>
              <a:buNone/>
            </a:pPr>
            <a:r>
              <a:rPr lang="en-US" altLang="zh-CN" dirty="0">
                <a:latin typeface="Times New Roman" pitchFamily="18" charset="0"/>
                <a:ea typeface="微软雅黑" pitchFamily="34" charset="-122"/>
              </a:rPr>
              <a:t>In addition to swimming, she likes tennis.</a:t>
            </a:r>
          </a:p>
          <a:p>
            <a:pPr>
              <a:lnSpc>
                <a:spcPct val="140000"/>
              </a:lnSpc>
              <a:buFont typeface="Arial" charset="0"/>
              <a:buNone/>
            </a:pPr>
            <a:r>
              <a:rPr lang="zh-CN" altLang="en-US" dirty="0">
                <a:latin typeface="Times New Roman" pitchFamily="18" charset="0"/>
                <a:ea typeface="微软雅黑" pitchFamily="34" charset="-122"/>
              </a:rPr>
              <a:t>除游泳之外，她还喜欢打网球。</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a:spLocks noChangeArrowheads="1"/>
          </p:cNvSpPr>
          <p:nvPr/>
        </p:nvSpPr>
        <p:spPr bwMode="auto">
          <a:xfrm>
            <a:off x="846138" y="949325"/>
            <a:ext cx="7285037"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zh-CN" altLang="en-US">
                <a:solidFill>
                  <a:srgbClr val="FF0000"/>
                </a:solidFill>
                <a:latin typeface="Times New Roman" pitchFamily="18" charset="0"/>
                <a:ea typeface="微软雅黑" pitchFamily="34" charset="-122"/>
              </a:rPr>
              <a:t>即学即用</a:t>
            </a:r>
          </a:p>
          <a:p>
            <a:pPr>
              <a:buFont typeface="Arial" charset="0"/>
              <a:buNone/>
            </a:pPr>
            <a:endParaRPr lang="zh-CN" altLang="en-US">
              <a:latin typeface="Times New Roman" pitchFamily="18" charset="0"/>
              <a:ea typeface="微软雅黑" pitchFamily="34" charset="-122"/>
            </a:endParaRPr>
          </a:p>
          <a:p>
            <a:pPr>
              <a:buFont typeface="Arial" charset="0"/>
              <a:buNone/>
            </a:pPr>
            <a:r>
              <a:rPr lang="en-US" altLang="zh-CN">
                <a:latin typeface="Times New Roman" pitchFamily="18" charset="0"/>
                <a:ea typeface="微软雅黑" pitchFamily="34" charset="-122"/>
              </a:rPr>
              <a:t>_________ giving general knowledge, the course also provides practical operations.</a:t>
            </a:r>
          </a:p>
          <a:p>
            <a:pPr>
              <a:buFont typeface="Arial" charset="0"/>
              <a:buNone/>
            </a:pPr>
            <a:endParaRPr lang="en-US" altLang="zh-CN">
              <a:latin typeface="Times New Roman" pitchFamily="18" charset="0"/>
              <a:ea typeface="微软雅黑" pitchFamily="34" charset="-122"/>
            </a:endParaRPr>
          </a:p>
          <a:p>
            <a:pPr>
              <a:buFont typeface="Arial" charset="0"/>
              <a:buNone/>
            </a:pPr>
            <a:r>
              <a:rPr lang="en-US" altLang="zh-CN">
                <a:latin typeface="Times New Roman" pitchFamily="18" charset="0"/>
                <a:ea typeface="微软雅黑" pitchFamily="34" charset="-122"/>
              </a:rPr>
              <a:t>A. In search of             B. In charge of  </a:t>
            </a:r>
          </a:p>
          <a:p>
            <a:pPr>
              <a:buFont typeface="Arial" charset="0"/>
              <a:buNone/>
            </a:pPr>
            <a:r>
              <a:rPr lang="en-US" altLang="zh-CN">
                <a:latin typeface="Times New Roman" pitchFamily="18" charset="0"/>
                <a:ea typeface="微软雅黑" pitchFamily="34" charset="-122"/>
              </a:rPr>
              <a:t>C. In danger of             D. In addition of</a:t>
            </a:r>
          </a:p>
          <a:p>
            <a:pPr>
              <a:buFont typeface="Arial" charset="0"/>
              <a:buNone/>
            </a:pPr>
            <a:endParaRPr lang="en-US" altLang="zh-CN">
              <a:latin typeface="Times New Roman" pitchFamily="18" charset="0"/>
              <a:ea typeface="微软雅黑" pitchFamily="34" charset="-122"/>
            </a:endParaRPr>
          </a:p>
          <a:p>
            <a:pPr>
              <a:buFont typeface="Arial" charset="0"/>
              <a:buNone/>
            </a:pPr>
            <a:r>
              <a:rPr lang="zh-CN" altLang="en-US">
                <a:latin typeface="Times New Roman" pitchFamily="18" charset="0"/>
                <a:ea typeface="微软雅黑" pitchFamily="34" charset="-122"/>
              </a:rPr>
              <a:t>解析：</a:t>
            </a:r>
            <a:r>
              <a:rPr lang="en-US" altLang="zh-CN">
                <a:latin typeface="Times New Roman" pitchFamily="18" charset="0"/>
                <a:ea typeface="微软雅黑" pitchFamily="34" charset="-122"/>
              </a:rPr>
              <a:t>D</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70657"/>
          <p:cNvSpPr>
            <a:spLocks noChangeArrowheads="1"/>
          </p:cNvSpPr>
          <p:nvPr/>
        </p:nvSpPr>
        <p:spPr bwMode="auto">
          <a:xfrm>
            <a:off x="3762375" y="141288"/>
            <a:ext cx="4537075"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en-US" altLang="zh-CN" sz="3300" b="1">
                <a:solidFill>
                  <a:srgbClr val="FF0000"/>
                </a:solidFill>
              </a:rPr>
              <a:t> </a:t>
            </a:r>
          </a:p>
        </p:txBody>
      </p:sp>
      <p:sp>
        <p:nvSpPr>
          <p:cNvPr id="10243" name="文本框 1"/>
          <p:cNvSpPr/>
          <p:nvPr/>
        </p:nvSpPr>
        <p:spPr>
          <a:xfrm>
            <a:off x="1692275" y="2139950"/>
            <a:ext cx="5154613" cy="461963"/>
          </a:xfrm>
          <a:prstGeom prst="rect">
            <a:avLst/>
          </a:prstGeom>
          <a:noFill/>
          <a:ln>
            <a:noFill/>
            <a:miter lim="800000"/>
          </a:ln>
        </p:spPr>
        <p:txBody>
          <a:bodyPr>
            <a:spAutoFit/>
          </a:bodyPr>
          <a:lstStyle/>
          <a:p>
            <a:pPr algn="ctr">
              <a:buFont typeface="Arial" charset="0"/>
              <a:buNone/>
            </a:pPr>
            <a:r>
              <a:rPr lang="zh-CN" altLang="en-US" sz="2400" dirty="0">
                <a:latin typeface="Times New Roman" pitchFamily="18" charset="0"/>
                <a:ea typeface="微软雅黑" pitchFamily="34" charset="-122"/>
              </a:rPr>
              <a:t>“介词</a:t>
            </a:r>
            <a:r>
              <a:rPr lang="en-US" altLang="zh-CN" sz="2400" dirty="0">
                <a:latin typeface="Times New Roman" pitchFamily="18" charset="0"/>
                <a:ea typeface="微软雅黑" pitchFamily="34" charset="-122"/>
              </a:rPr>
              <a:t>+</a:t>
            </a:r>
            <a:r>
              <a:rPr lang="zh-CN" altLang="en-US" sz="2400" dirty="0">
                <a:latin typeface="Times New Roman" pitchFamily="18" charset="0"/>
                <a:ea typeface="微软雅黑" pitchFamily="34" charset="-122"/>
              </a:rPr>
              <a:t>关系代词”引导的定语从句</a:t>
            </a:r>
            <a:endParaRPr lang="zh-CN" altLang="zh-CN" sz="2400" dirty="0">
              <a:latin typeface="Times New Roman" pitchFamily="18" charset="0"/>
              <a:ea typeface="微软雅黑" pitchFamily="34" charset="-122"/>
            </a:endParaRPr>
          </a:p>
        </p:txBody>
      </p:sp>
      <p:sp>
        <p:nvSpPr>
          <p:cNvPr id="21508" name="Text Box 4"/>
          <p:cNvSpPr>
            <a:spLocks noChangeArrowheads="1"/>
          </p:cNvSpPr>
          <p:nvPr/>
        </p:nvSpPr>
        <p:spPr bwMode="auto">
          <a:xfrm>
            <a:off x="3276600" y="628650"/>
            <a:ext cx="2303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en-US" altLang="zh-CN" sz="3200" b="1" dirty="0">
                <a:solidFill>
                  <a:srgbClr val="0000FF"/>
                </a:solidFill>
                <a:latin typeface="微软雅黑" pitchFamily="34" charset="-122"/>
                <a:ea typeface="微软雅黑" pitchFamily="34" charset="-122"/>
              </a:rPr>
              <a:t>Grammar</a:t>
            </a:r>
            <a:endParaRPr lang="zh-CN" altLang="en-US" sz="3200" b="1" dirty="0">
              <a:solidFill>
                <a:srgbClr val="0000FF"/>
              </a:solidFill>
              <a:latin typeface="微软雅黑" pitchFamily="34" charset="-122"/>
              <a:ea typeface="微软雅黑" pitchFamily="34"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占位符 71681"/>
          <p:cNvSpPr>
            <a:spLocks noGrp="1"/>
          </p:cNvSpPr>
          <p:nvPr>
            <p:ph type="body" idx="4294967295"/>
          </p:nvPr>
        </p:nvSpPr>
        <p:spPr>
          <a:xfrm>
            <a:off x="0" y="571500"/>
            <a:ext cx="8532440" cy="3395663"/>
          </a:xfrm>
          <a:ln cap="flat" algn="ctr">
            <a:miter lim="800000"/>
            <a:headEnd type="none" w="med" len="med"/>
            <a:tailEnd type="none" w="med" len="med"/>
          </a:ln>
        </p:spPr>
        <p:txBody>
          <a:bodyPr>
            <a:noAutofit/>
          </a:bodyPr>
          <a:lstStyle/>
          <a:p>
            <a:pPr indent="0" algn="just">
              <a:lnSpc>
                <a:spcPct val="90000"/>
              </a:lnSpc>
              <a:spcBef>
                <a:spcPct val="0"/>
              </a:spcBef>
              <a:buFont typeface="Arial" charset="0"/>
              <a:buNone/>
            </a:pPr>
            <a:r>
              <a:rPr lang="zh-CN" altLang="en-US" sz="1800" dirty="0" smtClean="0">
                <a:solidFill>
                  <a:srgbClr val="FF0000"/>
                </a:solidFill>
                <a:latin typeface="Times New Roman" pitchFamily="18" charset="0"/>
                <a:ea typeface="微软雅黑" pitchFamily="34" charset="-122"/>
              </a:rPr>
              <a:t>有关系代词或关系副词引导用来修饰主句中的某一个名词或代词并起定语作用的从句，叫定语从句。</a:t>
            </a:r>
          </a:p>
          <a:p>
            <a:pPr indent="0" algn="just">
              <a:lnSpc>
                <a:spcPct val="90000"/>
              </a:lnSpc>
              <a:spcBef>
                <a:spcPct val="0"/>
              </a:spcBef>
              <a:buFont typeface="Arial" charset="0"/>
              <a:buNone/>
            </a:pPr>
            <a:endParaRPr lang="zh-CN" altLang="en-US" sz="1800" dirty="0" smtClean="0">
              <a:latin typeface="Times New Roman" pitchFamily="18" charset="0"/>
              <a:ea typeface="微软雅黑" pitchFamily="34" charset="-122"/>
            </a:endParaRPr>
          </a:p>
          <a:p>
            <a:pPr indent="0" algn="just">
              <a:lnSpc>
                <a:spcPct val="90000"/>
              </a:lnSpc>
              <a:spcBef>
                <a:spcPct val="0"/>
              </a:spcBef>
              <a:buFont typeface="Arial" charset="0"/>
              <a:buNone/>
            </a:pPr>
            <a:r>
              <a:rPr lang="zh-CN" altLang="en-US" sz="1800" dirty="0" smtClean="0">
                <a:latin typeface="Times New Roman" pitchFamily="18" charset="0"/>
                <a:ea typeface="微软雅黑" pitchFamily="34" charset="-122"/>
              </a:rPr>
              <a:t>定语从句所修饰的词叫</a:t>
            </a:r>
            <a:r>
              <a:rPr lang="zh-CN" altLang="en-US" sz="1800" dirty="0" smtClean="0">
                <a:solidFill>
                  <a:srgbClr val="FF0000"/>
                </a:solidFill>
                <a:latin typeface="Times New Roman" pitchFamily="18" charset="0"/>
                <a:ea typeface="微软雅黑" pitchFamily="34" charset="-122"/>
              </a:rPr>
              <a:t>先行词</a:t>
            </a:r>
            <a:r>
              <a:rPr lang="zh-CN" altLang="en-US" sz="1800" dirty="0" smtClean="0">
                <a:latin typeface="Times New Roman" pitchFamily="18" charset="0"/>
                <a:ea typeface="微软雅黑" pitchFamily="34" charset="-122"/>
              </a:rPr>
              <a:t>，从句跟在先行词后面。</a:t>
            </a:r>
          </a:p>
          <a:p>
            <a:pPr indent="0" algn="just">
              <a:lnSpc>
                <a:spcPct val="90000"/>
              </a:lnSpc>
              <a:spcBef>
                <a:spcPct val="0"/>
              </a:spcBef>
              <a:buFont typeface="Arial" charset="0"/>
              <a:buNone/>
            </a:pPr>
            <a:endParaRPr lang="zh-CN" altLang="en-US" sz="1800" dirty="0" smtClean="0">
              <a:latin typeface="Times New Roman" pitchFamily="18" charset="0"/>
              <a:ea typeface="微软雅黑" pitchFamily="34" charset="-122"/>
            </a:endParaRPr>
          </a:p>
          <a:p>
            <a:pPr indent="0" algn="just">
              <a:lnSpc>
                <a:spcPct val="90000"/>
              </a:lnSpc>
              <a:spcBef>
                <a:spcPct val="0"/>
              </a:spcBef>
              <a:buFont typeface="Arial" charset="0"/>
              <a:buNone/>
            </a:pPr>
            <a:r>
              <a:rPr lang="zh-CN" altLang="en-US" sz="1800" dirty="0" smtClean="0">
                <a:latin typeface="Times New Roman" pitchFamily="18" charset="0"/>
                <a:ea typeface="微软雅黑" pitchFamily="34" charset="-122"/>
              </a:rPr>
              <a:t>定语从句的</a:t>
            </a:r>
            <a:r>
              <a:rPr lang="zh-CN" altLang="en-US" sz="1800" dirty="0" smtClean="0">
                <a:solidFill>
                  <a:srgbClr val="FF0000"/>
                </a:solidFill>
                <a:latin typeface="Times New Roman" pitchFamily="18" charset="0"/>
                <a:ea typeface="微软雅黑" pitchFamily="34" charset="-122"/>
              </a:rPr>
              <a:t>构成方法</a:t>
            </a:r>
            <a:r>
              <a:rPr lang="zh-CN" altLang="en-US" sz="1800" dirty="0" smtClean="0">
                <a:latin typeface="Times New Roman" pitchFamily="18" charset="0"/>
                <a:ea typeface="微软雅黑" pitchFamily="34" charset="-122"/>
              </a:rPr>
              <a:t>是：关系代词或副词</a:t>
            </a:r>
            <a:r>
              <a:rPr lang="en-US" altLang="zh-CN" sz="1800" dirty="0" smtClean="0">
                <a:latin typeface="Times New Roman" pitchFamily="18" charset="0"/>
                <a:ea typeface="微软雅黑" pitchFamily="34" charset="-122"/>
              </a:rPr>
              <a:t>+</a:t>
            </a:r>
            <a:r>
              <a:rPr lang="zh-CN" altLang="en-US" sz="1800" dirty="0" smtClean="0">
                <a:latin typeface="Times New Roman" pitchFamily="18" charset="0"/>
                <a:ea typeface="微软雅黑" pitchFamily="34" charset="-122"/>
              </a:rPr>
              <a:t>陈述句语序</a:t>
            </a:r>
          </a:p>
          <a:p>
            <a:pPr indent="0" algn="just">
              <a:lnSpc>
                <a:spcPct val="90000"/>
              </a:lnSpc>
              <a:spcBef>
                <a:spcPct val="0"/>
              </a:spcBef>
              <a:buFont typeface="Arial" charset="0"/>
              <a:buNone/>
            </a:pPr>
            <a:endParaRPr lang="zh-CN" altLang="en-US" sz="1800" dirty="0" smtClean="0">
              <a:latin typeface="Times New Roman" pitchFamily="18" charset="0"/>
              <a:ea typeface="微软雅黑" pitchFamily="34" charset="-122"/>
            </a:endParaRPr>
          </a:p>
          <a:p>
            <a:pPr indent="0" algn="just">
              <a:lnSpc>
                <a:spcPct val="90000"/>
              </a:lnSpc>
              <a:spcBef>
                <a:spcPct val="0"/>
              </a:spcBef>
              <a:buFont typeface="Arial" charset="0"/>
              <a:buNone/>
            </a:pPr>
            <a:r>
              <a:rPr lang="zh-CN" altLang="en-US" sz="1800" dirty="0" smtClean="0">
                <a:latin typeface="Times New Roman" pitchFamily="18" charset="0"/>
                <a:ea typeface="微软雅黑" pitchFamily="34" charset="-122"/>
              </a:rPr>
              <a:t>关系代词有：</a:t>
            </a:r>
            <a:r>
              <a:rPr lang="en-US" altLang="zh-CN" sz="1800" dirty="0" smtClean="0">
                <a:latin typeface="Times New Roman" pitchFamily="18" charset="0"/>
                <a:ea typeface="微软雅黑" pitchFamily="34" charset="-122"/>
              </a:rPr>
              <a:t>who, whom, whose, which, that, as</a:t>
            </a:r>
            <a:r>
              <a:rPr lang="zh-CN" altLang="en-US" sz="1800" dirty="0" smtClean="0">
                <a:latin typeface="Times New Roman" pitchFamily="18" charset="0"/>
                <a:ea typeface="微软雅黑" pitchFamily="34" charset="-122"/>
              </a:rPr>
              <a:t>等</a:t>
            </a:r>
          </a:p>
          <a:p>
            <a:pPr indent="0" algn="just">
              <a:lnSpc>
                <a:spcPct val="90000"/>
              </a:lnSpc>
              <a:spcBef>
                <a:spcPct val="0"/>
              </a:spcBef>
              <a:buFont typeface="Arial" charset="0"/>
              <a:buNone/>
            </a:pPr>
            <a:r>
              <a:rPr lang="zh-CN" altLang="en-US" sz="1800" dirty="0" smtClean="0">
                <a:latin typeface="Times New Roman" pitchFamily="18" charset="0"/>
                <a:ea typeface="微软雅黑" pitchFamily="34" charset="-122"/>
              </a:rPr>
              <a:t>关系副词有</a:t>
            </a:r>
            <a:r>
              <a:rPr lang="en-US" altLang="zh-CN" sz="1800" dirty="0" smtClean="0">
                <a:latin typeface="Times New Roman" pitchFamily="18" charset="0"/>
                <a:ea typeface="微软雅黑" pitchFamily="34" charset="-122"/>
              </a:rPr>
              <a:t>when, where, why</a:t>
            </a:r>
            <a:r>
              <a:rPr lang="zh-CN" altLang="en-US" sz="1800" dirty="0" smtClean="0">
                <a:latin typeface="Times New Roman" pitchFamily="18" charset="0"/>
                <a:ea typeface="微软雅黑" pitchFamily="34" charset="-122"/>
              </a:rPr>
              <a:t>等。</a:t>
            </a:r>
          </a:p>
          <a:p>
            <a:pPr indent="0" algn="just">
              <a:lnSpc>
                <a:spcPct val="90000"/>
              </a:lnSpc>
              <a:spcBef>
                <a:spcPct val="0"/>
              </a:spcBef>
              <a:buFont typeface="Arial" charset="0"/>
              <a:buNone/>
            </a:pPr>
            <a:endParaRPr lang="zh-CN" altLang="en-US" sz="1800" dirty="0" smtClean="0">
              <a:latin typeface="Times New Roman" pitchFamily="18" charset="0"/>
              <a:ea typeface="微软雅黑" pitchFamily="34" charset="-122"/>
            </a:endParaRPr>
          </a:p>
          <a:p>
            <a:pPr indent="0" algn="just">
              <a:lnSpc>
                <a:spcPct val="90000"/>
              </a:lnSpc>
              <a:spcBef>
                <a:spcPct val="0"/>
              </a:spcBef>
              <a:buFont typeface="Arial" charset="0"/>
              <a:buNone/>
            </a:pPr>
            <a:r>
              <a:rPr lang="zh-CN" altLang="en-US" sz="1800" dirty="0" smtClean="0">
                <a:solidFill>
                  <a:srgbClr val="FF0000"/>
                </a:solidFill>
                <a:latin typeface="Times New Roman" pitchFamily="18" charset="0"/>
                <a:ea typeface="微软雅黑" pitchFamily="34" charset="-122"/>
              </a:rPr>
              <a:t>关系代词有双重功能</a:t>
            </a:r>
            <a:r>
              <a:rPr lang="zh-CN" altLang="en-US" sz="1800" dirty="0" smtClean="0">
                <a:latin typeface="Times New Roman" pitchFamily="18" charset="0"/>
                <a:ea typeface="微软雅黑" pitchFamily="34" charset="-122"/>
              </a:rPr>
              <a:t>，一方面代表前面所修饰的先行词，把从句与先行词连接起来；另一方面引导出从句并在从句中充当某种句子成分。</a:t>
            </a:r>
          </a:p>
          <a:p>
            <a:pPr indent="0" algn="just">
              <a:lnSpc>
                <a:spcPct val="90000"/>
              </a:lnSpc>
              <a:spcBef>
                <a:spcPct val="0"/>
              </a:spcBef>
              <a:buFont typeface="Arial" charset="0"/>
              <a:buNone/>
            </a:pPr>
            <a:r>
              <a:rPr lang="zh-CN" altLang="en-US" sz="1800" dirty="0" smtClean="0">
                <a:latin typeface="Times New Roman" pitchFamily="18" charset="0"/>
                <a:ea typeface="微软雅黑" pitchFamily="34" charset="-122"/>
              </a:rPr>
              <a:t>  </a:t>
            </a:r>
            <a:r>
              <a:rPr lang="en-US" altLang="zh-CN" sz="1800" dirty="0" smtClean="0">
                <a:latin typeface="Times New Roman" pitchFamily="18" charset="0"/>
                <a:ea typeface="微软雅黑" pitchFamily="34" charset="-122"/>
              </a:rPr>
              <a:t>The number of people who/that lost homes reached as many as 250,000.</a:t>
            </a:r>
          </a:p>
          <a:p>
            <a:pPr indent="0" algn="just">
              <a:lnSpc>
                <a:spcPct val="90000"/>
              </a:lnSpc>
              <a:spcBef>
                <a:spcPct val="0"/>
              </a:spcBef>
              <a:buFont typeface="Arial" charset="0"/>
              <a:buNone/>
            </a:pPr>
            <a:r>
              <a:rPr lang="en-US" altLang="zh-CN" sz="1800" dirty="0" smtClean="0">
                <a:latin typeface="Times New Roman" pitchFamily="18" charset="0"/>
                <a:ea typeface="微软雅黑" pitchFamily="34" charset="-122"/>
              </a:rPr>
              <a:t>  It sounded like a train which/that was going under my house.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11266">
                                            <p:txEl>
                                              <p:charRg st="0" end="71"/>
                                            </p:txEl>
                                          </p:spTgt>
                                        </p:tgtEl>
                                        <p:attrNameLst>
                                          <p:attrName>style.visibility</p:attrName>
                                        </p:attrNameLst>
                                      </p:cBhvr>
                                      <p:to>
                                        <p:strVal val="visible"/>
                                      </p:to>
                                    </p:set>
                                    <p:animEffect transition="in" filter="fade">
                                      <p:cBhvr>
                                        <p:cTn id="7" dur="1000" fill="hold"/>
                                        <p:tgtEl>
                                          <p:spTgt spid="11266">
                                            <p:txEl>
                                              <p:charRg st="0" end="71"/>
                                            </p:txEl>
                                          </p:spTgt>
                                        </p:tgtEl>
                                      </p:cBhvr>
                                    </p:animEffect>
                                    <p:anim calcmode="lin" valueType="num">
                                      <p:cBhvr>
                                        <p:cTn id="8" dur="1000" fill="hold"/>
                                        <p:tgtEl>
                                          <p:spTgt spid="11266">
                                            <p:txEl>
                                              <p:charRg st="0" end="71"/>
                                            </p:txEl>
                                          </p:spTgt>
                                        </p:tgtEl>
                                        <p:attrNameLst>
                                          <p:attrName>ppt_x</p:attrName>
                                        </p:attrNameLst>
                                      </p:cBhvr>
                                      <p:tavLst>
                                        <p:tav tm="0">
                                          <p:val>
                                            <p:strVal val="#ppt_x-.1"/>
                                          </p:val>
                                        </p:tav>
                                        <p:tav tm="100000">
                                          <p:val>
                                            <p:strVal val="#ppt_x"/>
                                          </p:val>
                                        </p:tav>
                                      </p:tavLst>
                                    </p:anim>
                                    <p:anim calcmode="lin" valueType="num">
                                      <p:cBhvr>
                                        <p:cTn id="9" dur="1000" fill="hold"/>
                                        <p:tgtEl>
                                          <p:spTgt spid="11266">
                                            <p:txEl>
                                              <p:charRg st="0" end="71"/>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11266">
                                            <p:txEl>
                                              <p:charRg st="1" end="1"/>
                                            </p:txEl>
                                          </p:spTgt>
                                        </p:tgtEl>
                                        <p:attrNameLst>
                                          <p:attrName>style.visibility</p:attrName>
                                        </p:attrNameLst>
                                      </p:cBhvr>
                                      <p:to>
                                        <p:strVal val="visible"/>
                                      </p:to>
                                    </p:set>
                                    <p:animEffect transition="in" filter="fade">
                                      <p:cBhvr>
                                        <p:cTn id="14" dur="1000" fill="hold"/>
                                        <p:tgtEl>
                                          <p:spTgt spid="11266">
                                            <p:txEl>
                                              <p:charRg st="1" end="1"/>
                                            </p:txEl>
                                          </p:spTgt>
                                        </p:tgtEl>
                                      </p:cBhvr>
                                    </p:animEffect>
                                    <p:anim calcmode="lin" valueType="num">
                                      <p:cBhvr>
                                        <p:cTn id="15" dur="1000" fill="hold"/>
                                        <p:tgtEl>
                                          <p:spTgt spid="11266">
                                            <p:txEl>
                                              <p:char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11266">
                                            <p:txEl>
                                              <p:char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10" fill="hold" nodeType="clickEffect">
                                  <p:stCondLst>
                                    <p:cond delay="0"/>
                                  </p:stCondLst>
                                  <p:childTnLst>
                                    <p:set>
                                      <p:cBhvr>
                                        <p:cTn id="20" dur="1" fill="hold">
                                          <p:stCondLst>
                                            <p:cond delay="0"/>
                                          </p:stCondLst>
                                        </p:cTn>
                                        <p:tgtEl>
                                          <p:spTgt spid="11266">
                                            <p:txEl>
                                              <p:charRg st="223" end="294"/>
                                            </p:txEl>
                                          </p:spTgt>
                                        </p:tgtEl>
                                        <p:attrNameLst>
                                          <p:attrName>style.visibility</p:attrName>
                                        </p:attrNameLst>
                                      </p:cBhvr>
                                      <p:to>
                                        <p:strVal val="visible"/>
                                      </p:to>
                                    </p:set>
                                    <p:anim calcmode="lin" valueType="num">
                                      <p:cBhvr>
                                        <p:cTn id="21" dur="500" fill="hold"/>
                                        <p:tgtEl>
                                          <p:spTgt spid="11266">
                                            <p:txEl>
                                              <p:charRg st="223" end="294"/>
                                            </p:txEl>
                                          </p:spTgt>
                                        </p:tgtEl>
                                        <p:attrNameLst>
                                          <p:attrName>ppt_w</p:attrName>
                                        </p:attrNameLst>
                                      </p:cBhvr>
                                      <p:tavLst>
                                        <p:tav tm="0">
                                          <p:val>
                                            <p:fltVal val="0"/>
                                          </p:val>
                                        </p:tav>
                                        <p:tav tm="100000">
                                          <p:val>
                                            <p:strVal val="#ppt_w"/>
                                          </p:val>
                                        </p:tav>
                                      </p:tavLst>
                                    </p:anim>
                                    <p:anim calcmode="lin" valueType="num">
                                      <p:cBhvr>
                                        <p:cTn id="22" dur="500" fill="hold"/>
                                        <p:tgtEl>
                                          <p:spTgt spid="11266">
                                            <p:txEl>
                                              <p:charRg st="223" end="294"/>
                                            </p:txEl>
                                          </p:spTgt>
                                        </p:tgtEl>
                                        <p:attrNameLst>
                                          <p:attrName>ppt_h</p:attrName>
                                        </p:attrNameLst>
                                      </p:cBhvr>
                                      <p:tavLst>
                                        <p:tav tm="0">
                                          <p:val>
                                            <p:strVal val="#ppt_h"/>
                                          </p:val>
                                        </p:tav>
                                        <p:tav tm="100000">
                                          <p:val>
                                            <p:strVal val="#ppt_h"/>
                                          </p:val>
                                        </p:tav>
                                      </p:tavLst>
                                    </p:anim>
                                  </p:childTnLst>
                                </p:cTn>
                              </p:par>
                              <p:par>
                                <p:cTn id="23" presetID="17" presetClass="entr" presetSubtype="10" fill="hold" nodeType="withEffect">
                                  <p:stCondLst>
                                    <p:cond delay="0"/>
                                  </p:stCondLst>
                                  <p:childTnLst>
                                    <p:set>
                                      <p:cBhvr>
                                        <p:cTn id="24" dur="1" fill="hold">
                                          <p:stCondLst>
                                            <p:cond delay="0"/>
                                          </p:stCondLst>
                                        </p:cTn>
                                        <p:tgtEl>
                                          <p:spTgt spid="11266">
                                            <p:txEl>
                                              <p:charRg st="294" end="357"/>
                                            </p:txEl>
                                          </p:spTgt>
                                        </p:tgtEl>
                                        <p:attrNameLst>
                                          <p:attrName>style.visibility</p:attrName>
                                        </p:attrNameLst>
                                      </p:cBhvr>
                                      <p:to>
                                        <p:strVal val="visible"/>
                                      </p:to>
                                    </p:set>
                                    <p:anim calcmode="lin" valueType="num">
                                      <p:cBhvr>
                                        <p:cTn id="25" dur="500" fill="hold"/>
                                        <p:tgtEl>
                                          <p:spTgt spid="11266">
                                            <p:txEl>
                                              <p:charRg st="294" end="357"/>
                                            </p:txEl>
                                          </p:spTgt>
                                        </p:tgtEl>
                                        <p:attrNameLst>
                                          <p:attrName>ppt_w</p:attrName>
                                        </p:attrNameLst>
                                      </p:cBhvr>
                                      <p:tavLst>
                                        <p:tav tm="0">
                                          <p:val>
                                            <p:fltVal val="0"/>
                                          </p:val>
                                        </p:tav>
                                        <p:tav tm="100000">
                                          <p:val>
                                            <p:strVal val="#ppt_w"/>
                                          </p:val>
                                        </p:tav>
                                      </p:tavLst>
                                    </p:anim>
                                    <p:anim calcmode="lin" valueType="num">
                                      <p:cBhvr>
                                        <p:cTn id="26" dur="500" fill="hold"/>
                                        <p:tgtEl>
                                          <p:spTgt spid="11266">
                                            <p:txEl>
                                              <p:charRg st="294" end="35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文本占位符 113666"/>
          <p:cNvSpPr>
            <a:spLocks noGrp="1"/>
          </p:cNvSpPr>
          <p:nvPr>
            <p:ph type="body" idx="4294967295"/>
          </p:nvPr>
        </p:nvSpPr>
        <p:spPr>
          <a:xfrm>
            <a:off x="323528" y="340296"/>
            <a:ext cx="8316416" cy="3744416"/>
          </a:xfrm>
          <a:ln cap="flat" algn="ctr">
            <a:miter lim="800000"/>
            <a:headEnd type="none" w="med" len="med"/>
            <a:tailEnd type="none" w="med" len="med"/>
          </a:ln>
        </p:spPr>
        <p:txBody>
          <a:bodyPr>
            <a:noAutofit/>
          </a:bodyPr>
          <a:lstStyle/>
          <a:p>
            <a:pPr marL="609600" indent="-609600">
              <a:buFont typeface="Arial" charset="0"/>
              <a:buNone/>
            </a:pPr>
            <a:r>
              <a:rPr lang="en-US" altLang="zh-CN" sz="2700" b="1" dirty="0" smtClean="0">
                <a:solidFill>
                  <a:srgbClr val="FF0066"/>
                </a:solidFill>
                <a:latin typeface="楷体_GB2312" pitchFamily="49" charset="-122"/>
                <a:ea typeface="楷体_GB2312" pitchFamily="49" charset="-122"/>
              </a:rPr>
              <a:t>	</a:t>
            </a:r>
            <a:r>
              <a:rPr lang="zh-CN" altLang="en-US" sz="1800" dirty="0" smtClean="0">
                <a:solidFill>
                  <a:srgbClr val="FF0000"/>
                </a:solidFill>
                <a:latin typeface="Times New Roman" pitchFamily="18" charset="0"/>
                <a:ea typeface="微软雅黑" pitchFamily="34" charset="-122"/>
              </a:rPr>
              <a:t>介词</a:t>
            </a:r>
            <a:r>
              <a:rPr lang="en-US" altLang="zh-CN" sz="1800" dirty="0" smtClean="0">
                <a:solidFill>
                  <a:srgbClr val="FF0000"/>
                </a:solidFill>
                <a:latin typeface="Times New Roman" pitchFamily="18" charset="0"/>
                <a:ea typeface="微软雅黑" pitchFamily="34" charset="-122"/>
              </a:rPr>
              <a:t>+which/whom</a:t>
            </a:r>
            <a:r>
              <a:rPr lang="zh-CN" altLang="en-US" sz="1800" dirty="0" smtClean="0">
                <a:latin typeface="Times New Roman" pitchFamily="18" charset="0"/>
                <a:ea typeface="微软雅黑" pitchFamily="34" charset="-122"/>
              </a:rPr>
              <a:t>引导的定语从句用于正式场合。在这一结构中，关系代词</a:t>
            </a:r>
            <a:r>
              <a:rPr lang="en-US" altLang="zh-CN" sz="1800" dirty="0" smtClean="0">
                <a:latin typeface="Times New Roman" pitchFamily="18" charset="0"/>
                <a:ea typeface="微软雅黑" pitchFamily="34" charset="-122"/>
              </a:rPr>
              <a:t>which/whom</a:t>
            </a:r>
            <a:r>
              <a:rPr lang="zh-CN" altLang="en-US" sz="1800" dirty="0" smtClean="0">
                <a:latin typeface="Times New Roman" pitchFamily="18" charset="0"/>
                <a:ea typeface="微软雅黑" pitchFamily="34" charset="-122"/>
              </a:rPr>
              <a:t>做介词的宾语。</a:t>
            </a:r>
          </a:p>
          <a:p>
            <a:pPr marL="609600" indent="-609600">
              <a:buFont typeface="Arial" charset="0"/>
              <a:buNone/>
            </a:pPr>
            <a:endParaRPr lang="zh-CN" altLang="en-US" sz="1800" dirty="0" smtClean="0">
              <a:latin typeface="Times New Roman" pitchFamily="18" charset="0"/>
              <a:ea typeface="微软雅黑" pitchFamily="34" charset="-122"/>
            </a:endParaRPr>
          </a:p>
          <a:p>
            <a:pPr marL="609600" indent="-609600"/>
            <a:r>
              <a:rPr lang="zh-CN" altLang="en-US" sz="1800" dirty="0" smtClean="0">
                <a:latin typeface="Times New Roman" pitchFamily="18" charset="0"/>
                <a:ea typeface="微软雅黑" pitchFamily="34" charset="-122"/>
              </a:rPr>
              <a:t>当先行词是</a:t>
            </a:r>
            <a:r>
              <a:rPr lang="zh-CN" altLang="en-US" sz="1800" dirty="0" smtClean="0">
                <a:solidFill>
                  <a:srgbClr val="FF0000"/>
                </a:solidFill>
                <a:latin typeface="Times New Roman" pitchFamily="18" charset="0"/>
                <a:ea typeface="微软雅黑" pitchFamily="34" charset="-122"/>
              </a:rPr>
              <a:t>人</a:t>
            </a:r>
            <a:r>
              <a:rPr lang="zh-CN" altLang="en-US" sz="1800" dirty="0" smtClean="0">
                <a:latin typeface="Times New Roman" pitchFamily="18" charset="0"/>
                <a:ea typeface="微软雅黑" pitchFamily="34" charset="-122"/>
              </a:rPr>
              <a:t>时，用</a:t>
            </a:r>
            <a:r>
              <a:rPr lang="zh-CN" altLang="en-US" sz="1800" dirty="0" smtClean="0">
                <a:solidFill>
                  <a:srgbClr val="FF0000"/>
                </a:solidFill>
                <a:latin typeface="Times New Roman" pitchFamily="18" charset="0"/>
                <a:ea typeface="微软雅黑" pitchFamily="34" charset="-122"/>
              </a:rPr>
              <a:t>介词</a:t>
            </a:r>
            <a:r>
              <a:rPr lang="en-US" altLang="zh-CN" sz="1800" dirty="0" smtClean="0">
                <a:solidFill>
                  <a:srgbClr val="FF0000"/>
                </a:solidFill>
                <a:latin typeface="Times New Roman" pitchFamily="18" charset="0"/>
                <a:ea typeface="微软雅黑" pitchFamily="34" charset="-122"/>
              </a:rPr>
              <a:t>+whom</a:t>
            </a:r>
            <a:r>
              <a:rPr lang="zh-CN" altLang="en-US" sz="1800" dirty="0" smtClean="0">
                <a:latin typeface="Times New Roman" pitchFamily="18" charset="0"/>
                <a:ea typeface="微软雅黑" pitchFamily="34" charset="-122"/>
              </a:rPr>
              <a:t>引导定语从句，</a:t>
            </a:r>
          </a:p>
          <a:p>
            <a:pPr marL="609600" indent="-609600">
              <a:buFont typeface="Arial" charset="0"/>
              <a:buNone/>
            </a:pPr>
            <a:r>
              <a:rPr lang="zh-CN" altLang="en-US" sz="1800" dirty="0" smtClean="0">
                <a:latin typeface="Times New Roman" pitchFamily="18" charset="0"/>
                <a:ea typeface="微软雅黑" pitchFamily="34" charset="-122"/>
              </a:rPr>
              <a:t>         例如：</a:t>
            </a:r>
            <a:r>
              <a:rPr lang="en-US" altLang="zh-CN" sz="1800" dirty="0" smtClean="0">
                <a:latin typeface="Times New Roman" pitchFamily="18" charset="0"/>
                <a:ea typeface="微软雅黑" pitchFamily="34" charset="-122"/>
              </a:rPr>
              <a:t>They may start as a group of high-school students, </a:t>
            </a:r>
            <a:r>
              <a:rPr lang="en-US" altLang="zh-CN" sz="1800" i="1" u="sng" dirty="0" smtClean="0">
                <a:solidFill>
                  <a:srgbClr val="FF0000"/>
                </a:solidFill>
                <a:latin typeface="Times New Roman" pitchFamily="18" charset="0"/>
                <a:ea typeface="微软雅黑" pitchFamily="34" charset="-122"/>
              </a:rPr>
              <a:t>for whom</a:t>
            </a:r>
            <a:r>
              <a:rPr lang="en-US" altLang="zh-CN" sz="1800" u="sng" dirty="0" smtClean="0">
                <a:latin typeface="Times New Roman" pitchFamily="18" charset="0"/>
                <a:ea typeface="微软雅黑" pitchFamily="34" charset="-122"/>
              </a:rPr>
              <a:t> </a:t>
            </a:r>
            <a:r>
              <a:rPr lang="en-US" altLang="zh-CN" sz="1800" u="sng" dirty="0" err="1" smtClean="0">
                <a:latin typeface="Times New Roman" pitchFamily="18" charset="0"/>
                <a:ea typeface="微软雅黑" pitchFamily="34" charset="-122"/>
              </a:rPr>
              <a:t>practising</a:t>
            </a:r>
            <a:r>
              <a:rPr lang="en-US" altLang="zh-CN" sz="1800" u="sng" dirty="0" smtClean="0">
                <a:latin typeface="Times New Roman" pitchFamily="18" charset="0"/>
                <a:ea typeface="微软雅黑" pitchFamily="34" charset="-122"/>
              </a:rPr>
              <a:t> their music in someone’s house is the first step to fame</a:t>
            </a:r>
            <a:r>
              <a:rPr lang="en-US" altLang="zh-CN" sz="1800" dirty="0" smtClean="0">
                <a:latin typeface="Times New Roman" pitchFamily="18" charset="0"/>
                <a:ea typeface="微软雅黑" pitchFamily="34" charset="-122"/>
              </a:rPr>
              <a:t>.</a:t>
            </a:r>
          </a:p>
          <a:p>
            <a:pPr marL="609600" indent="-609600">
              <a:buFont typeface="Arial" charset="0"/>
              <a:buNone/>
            </a:pPr>
            <a:endParaRPr lang="en-US" altLang="zh-CN" sz="1800" dirty="0" smtClean="0">
              <a:latin typeface="Times New Roman" pitchFamily="18" charset="0"/>
              <a:ea typeface="微软雅黑" pitchFamily="34" charset="-122"/>
            </a:endParaRPr>
          </a:p>
          <a:p>
            <a:pPr marL="609600" indent="-609600"/>
            <a:r>
              <a:rPr lang="zh-CN" altLang="en-US" sz="1800" dirty="0" smtClean="0">
                <a:latin typeface="Times New Roman" pitchFamily="18" charset="0"/>
                <a:ea typeface="微软雅黑" pitchFamily="34" charset="-122"/>
              </a:rPr>
              <a:t>当先行词是</a:t>
            </a:r>
            <a:r>
              <a:rPr lang="zh-CN" altLang="en-US" sz="1800" dirty="0" smtClean="0">
                <a:solidFill>
                  <a:srgbClr val="FF0000"/>
                </a:solidFill>
                <a:latin typeface="Times New Roman" pitchFamily="18" charset="0"/>
                <a:ea typeface="微软雅黑" pitchFamily="34" charset="-122"/>
              </a:rPr>
              <a:t>物</a:t>
            </a:r>
            <a:r>
              <a:rPr lang="zh-CN" altLang="en-US" sz="1800" dirty="0" smtClean="0">
                <a:latin typeface="Times New Roman" pitchFamily="18" charset="0"/>
                <a:ea typeface="微软雅黑" pitchFamily="34" charset="-122"/>
              </a:rPr>
              <a:t>时，用</a:t>
            </a:r>
            <a:r>
              <a:rPr lang="zh-CN" altLang="en-US" sz="1800" dirty="0" smtClean="0">
                <a:solidFill>
                  <a:srgbClr val="FF0000"/>
                </a:solidFill>
                <a:latin typeface="Times New Roman" pitchFamily="18" charset="0"/>
                <a:ea typeface="微软雅黑" pitchFamily="34" charset="-122"/>
              </a:rPr>
              <a:t>介词</a:t>
            </a:r>
            <a:r>
              <a:rPr lang="en-US" altLang="zh-CN" sz="1800" dirty="0" smtClean="0">
                <a:solidFill>
                  <a:srgbClr val="FF0000"/>
                </a:solidFill>
                <a:latin typeface="Times New Roman" pitchFamily="18" charset="0"/>
                <a:ea typeface="微软雅黑" pitchFamily="34" charset="-122"/>
              </a:rPr>
              <a:t>+which</a:t>
            </a:r>
            <a:r>
              <a:rPr lang="zh-CN" altLang="en-US" sz="1800" dirty="0" smtClean="0">
                <a:latin typeface="Times New Roman" pitchFamily="18" charset="0"/>
                <a:ea typeface="微软雅黑" pitchFamily="34" charset="-122"/>
              </a:rPr>
              <a:t>引导定语从句，而且只能加</a:t>
            </a:r>
            <a:r>
              <a:rPr lang="en-US" altLang="zh-CN" sz="1800" dirty="0" smtClean="0">
                <a:latin typeface="Times New Roman" pitchFamily="18" charset="0"/>
                <a:ea typeface="微软雅黑" pitchFamily="34" charset="-122"/>
              </a:rPr>
              <a:t>which</a:t>
            </a:r>
            <a:r>
              <a:rPr lang="zh-CN" altLang="en-US" sz="1800" dirty="0" smtClean="0">
                <a:latin typeface="Times New Roman" pitchFamily="18" charset="0"/>
                <a:ea typeface="微软雅黑" pitchFamily="34" charset="-122"/>
              </a:rPr>
              <a:t>，不能加</a:t>
            </a:r>
            <a:r>
              <a:rPr lang="en-US" altLang="zh-CN" sz="1800" dirty="0" smtClean="0">
                <a:latin typeface="Times New Roman" pitchFamily="18" charset="0"/>
                <a:ea typeface="微软雅黑" pitchFamily="34" charset="-122"/>
              </a:rPr>
              <a:t>that</a:t>
            </a:r>
            <a:r>
              <a:rPr lang="zh-CN" altLang="en-US" sz="1800" dirty="0" smtClean="0">
                <a:latin typeface="Times New Roman" pitchFamily="18" charset="0"/>
                <a:ea typeface="微软雅黑" pitchFamily="34" charset="-122"/>
              </a:rPr>
              <a:t>，例如：</a:t>
            </a:r>
          </a:p>
          <a:p>
            <a:pPr marL="609600" indent="-609600">
              <a:buFont typeface="Arial" charset="0"/>
              <a:buNone/>
            </a:pPr>
            <a:r>
              <a:rPr lang="zh-CN" altLang="en-US" sz="1800" dirty="0" smtClean="0">
                <a:latin typeface="Times New Roman" pitchFamily="18" charset="0"/>
                <a:ea typeface="微软雅黑" pitchFamily="34" charset="-122"/>
              </a:rPr>
              <a:t>	</a:t>
            </a:r>
            <a:r>
              <a:rPr lang="en-US" altLang="zh-CN" sz="1800" dirty="0" smtClean="0">
                <a:latin typeface="Times New Roman" pitchFamily="18" charset="0"/>
                <a:ea typeface="微软雅黑" pitchFamily="34" charset="-122"/>
              </a:rPr>
              <a:t>They produced a new record in 1996,  </a:t>
            </a:r>
            <a:r>
              <a:rPr lang="en-US" altLang="zh-CN" sz="1800" i="1" u="sng" dirty="0" smtClean="0">
                <a:solidFill>
                  <a:srgbClr val="FF0000"/>
                </a:solidFill>
                <a:latin typeface="Times New Roman" pitchFamily="18" charset="0"/>
                <a:ea typeface="微软雅黑" pitchFamily="34" charset="-122"/>
              </a:rPr>
              <a:t>with which</a:t>
            </a:r>
            <a:r>
              <a:rPr lang="en-US" altLang="zh-CN" sz="1800" dirty="0" smtClean="0">
                <a:latin typeface="Times New Roman" pitchFamily="18" charset="0"/>
                <a:ea typeface="微软雅黑" pitchFamily="34" charset="-122"/>
              </a:rPr>
              <a:t> </a:t>
            </a:r>
            <a:r>
              <a:rPr lang="en-US" altLang="zh-CN" sz="1800" u="sng" dirty="0" smtClean="0">
                <a:latin typeface="Times New Roman" pitchFamily="18" charset="0"/>
                <a:ea typeface="微软雅黑" pitchFamily="34" charset="-122"/>
              </a:rPr>
              <a:t>they  celebrated their former time as a real band</a:t>
            </a:r>
            <a:r>
              <a:rPr lang="en-US" altLang="zh-CN" sz="1800" dirty="0" smtClean="0">
                <a:latin typeface="Times New Roman" pitchFamily="18" charset="0"/>
                <a:ea typeface="微软雅黑" pitchFamily="34" charset="-122"/>
              </a:rPr>
              <a:t>. </a:t>
            </a:r>
          </a:p>
        </p:txBody>
      </p:sp>
      <p:pic>
        <p:nvPicPr>
          <p:cNvPr id="23555" name="New pictur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18800" y="11010900"/>
            <a:ext cx="3302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0">
                                            <p:txEl>
                                              <p:charRg st="58" end="213"/>
                                            </p:txEl>
                                          </p:spTgt>
                                        </p:tgtEl>
                                        <p:attrNameLst>
                                          <p:attrName>style.visibility</p:attrName>
                                        </p:attrNameLst>
                                      </p:cBhvr>
                                      <p:to>
                                        <p:strVal val="visible"/>
                                      </p:to>
                                    </p:set>
                                    <p:anim calcmode="lin" valueType="num">
                                      <p:cBhvr>
                                        <p:cTn id="7" dur="500" fill="hold"/>
                                        <p:tgtEl>
                                          <p:spTgt spid="12290">
                                            <p:txEl>
                                              <p:charRg st="58" end="213"/>
                                            </p:txEl>
                                          </p:spTgt>
                                        </p:tgtEl>
                                        <p:attrNameLst>
                                          <p:attrName>ppt_x</p:attrName>
                                        </p:attrNameLst>
                                      </p:cBhvr>
                                      <p:tavLst>
                                        <p:tav tm="0">
                                          <p:val>
                                            <p:strVal val="#ppt_x"/>
                                          </p:val>
                                        </p:tav>
                                        <p:tav tm="100000">
                                          <p:val>
                                            <p:strVal val="#ppt_x"/>
                                          </p:val>
                                        </p:tav>
                                      </p:tavLst>
                                    </p:anim>
                                    <p:anim calcmode="lin" valueType="num">
                                      <p:cBhvr>
                                        <p:cTn id="8" dur="500" fill="hold"/>
                                        <p:tgtEl>
                                          <p:spTgt spid="12290">
                                            <p:txEl>
                                              <p:charRg st="58" end="21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290">
                                            <p:txEl>
                                              <p:charRg st="3" end="3"/>
                                            </p:txEl>
                                          </p:spTgt>
                                        </p:tgtEl>
                                        <p:attrNameLst>
                                          <p:attrName>style.visibility</p:attrName>
                                        </p:attrNameLst>
                                      </p:cBhvr>
                                      <p:to>
                                        <p:strVal val="visible"/>
                                      </p:to>
                                    </p:set>
                                    <p:anim calcmode="lin" valueType="num">
                                      <p:cBhvr>
                                        <p:cTn id="13" dur="500" fill="hold"/>
                                        <p:tgtEl>
                                          <p:spTgt spid="12290">
                                            <p:txEl>
                                              <p:char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12290">
                                            <p:txEl>
                                              <p:char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2290">
                                            <p:txEl>
                                              <p:charRg st="214" end="261"/>
                                            </p:txEl>
                                          </p:spTgt>
                                        </p:tgtEl>
                                        <p:attrNameLst>
                                          <p:attrName>style.visibility</p:attrName>
                                        </p:attrNameLst>
                                      </p:cBhvr>
                                      <p:to>
                                        <p:strVal val="visible"/>
                                      </p:to>
                                    </p:set>
                                    <p:anim calcmode="lin" valueType="num">
                                      <p:cBhvr>
                                        <p:cTn id="19" dur="500" fill="hold"/>
                                        <p:tgtEl>
                                          <p:spTgt spid="12290">
                                            <p:txEl>
                                              <p:charRg st="214" end="261"/>
                                            </p:txEl>
                                          </p:spTgt>
                                        </p:tgtEl>
                                        <p:attrNameLst>
                                          <p:attrName>ppt_x</p:attrName>
                                        </p:attrNameLst>
                                      </p:cBhvr>
                                      <p:tavLst>
                                        <p:tav tm="0">
                                          <p:val>
                                            <p:strVal val="#ppt_x"/>
                                          </p:val>
                                        </p:tav>
                                        <p:tav tm="100000">
                                          <p:val>
                                            <p:strVal val="#ppt_x"/>
                                          </p:val>
                                        </p:tav>
                                      </p:tavLst>
                                    </p:anim>
                                    <p:anim calcmode="lin" valueType="num">
                                      <p:cBhvr>
                                        <p:cTn id="20" dur="500" fill="hold"/>
                                        <p:tgtEl>
                                          <p:spTgt spid="12290">
                                            <p:txEl>
                                              <p:charRg st="214" end="26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290">
                                            <p:txEl>
                                              <p:charRg st="261" end="362"/>
                                            </p:txEl>
                                          </p:spTgt>
                                        </p:tgtEl>
                                        <p:attrNameLst>
                                          <p:attrName>style.visibility</p:attrName>
                                        </p:attrNameLst>
                                      </p:cBhvr>
                                      <p:to>
                                        <p:strVal val="visible"/>
                                      </p:to>
                                    </p:set>
                                    <p:anim calcmode="lin" valueType="num">
                                      <p:cBhvr>
                                        <p:cTn id="23" dur="500" fill="hold"/>
                                        <p:tgtEl>
                                          <p:spTgt spid="12290">
                                            <p:txEl>
                                              <p:charRg st="261" end="362"/>
                                            </p:txEl>
                                          </p:spTgt>
                                        </p:tgtEl>
                                        <p:attrNameLst>
                                          <p:attrName>ppt_x</p:attrName>
                                        </p:attrNameLst>
                                      </p:cBhvr>
                                      <p:tavLst>
                                        <p:tav tm="0">
                                          <p:val>
                                            <p:strVal val="#ppt_x"/>
                                          </p:val>
                                        </p:tav>
                                        <p:tav tm="100000">
                                          <p:val>
                                            <p:strVal val="#ppt_x"/>
                                          </p:val>
                                        </p:tav>
                                      </p:tavLst>
                                    </p:anim>
                                    <p:anim calcmode="lin" valueType="num">
                                      <p:cBhvr>
                                        <p:cTn id="24" dur="500" fill="hold"/>
                                        <p:tgtEl>
                                          <p:spTgt spid="12290">
                                            <p:txEl>
                                              <p:charRg st="261" end="36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75777"/>
          <p:cNvSpPr>
            <a:spLocks noChangeArrowheads="1"/>
          </p:cNvSpPr>
          <p:nvPr/>
        </p:nvSpPr>
        <p:spPr bwMode="auto">
          <a:xfrm>
            <a:off x="1042988" y="628650"/>
            <a:ext cx="6996112"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marL="342900" indent="-342900">
              <a:lnSpc>
                <a:spcPct val="120000"/>
              </a:lnSpc>
              <a:buFont typeface="Arial" charset="0"/>
              <a:buNone/>
            </a:pPr>
            <a:r>
              <a:rPr lang="en-US" altLang="zh-CN" dirty="0">
                <a:latin typeface="Times New Roman" pitchFamily="18" charset="0"/>
                <a:ea typeface="微软雅黑" pitchFamily="34" charset="-122"/>
              </a:rPr>
              <a:t>    </a:t>
            </a:r>
            <a:r>
              <a:rPr lang="zh-CN" altLang="en-US" dirty="0">
                <a:solidFill>
                  <a:srgbClr val="FF0000"/>
                </a:solidFill>
                <a:latin typeface="Times New Roman" pitchFamily="18" charset="0"/>
                <a:ea typeface="微软雅黑" pitchFamily="34" charset="-122"/>
              </a:rPr>
              <a:t>关系副词</a:t>
            </a:r>
            <a:r>
              <a:rPr lang="en-US" altLang="zh-CN" dirty="0">
                <a:solidFill>
                  <a:srgbClr val="FF0000"/>
                </a:solidFill>
                <a:latin typeface="Times New Roman" pitchFamily="18" charset="0"/>
                <a:ea typeface="微软雅黑" pitchFamily="34" charset="-122"/>
              </a:rPr>
              <a:t>when, where, why </a:t>
            </a:r>
            <a:r>
              <a:rPr lang="zh-CN" altLang="en-US" dirty="0">
                <a:solidFill>
                  <a:srgbClr val="FF0000"/>
                </a:solidFill>
                <a:latin typeface="Times New Roman" pitchFamily="18" charset="0"/>
                <a:ea typeface="微软雅黑" pitchFamily="34" charset="-122"/>
              </a:rPr>
              <a:t>和介词</a:t>
            </a:r>
            <a:r>
              <a:rPr lang="en-US" altLang="zh-CN" dirty="0">
                <a:solidFill>
                  <a:srgbClr val="FF0000"/>
                </a:solidFill>
                <a:latin typeface="Times New Roman" pitchFamily="18" charset="0"/>
                <a:ea typeface="微软雅黑" pitchFamily="34" charset="-122"/>
              </a:rPr>
              <a:t>+which</a:t>
            </a:r>
            <a:r>
              <a:rPr lang="zh-CN" altLang="en-US" dirty="0">
                <a:solidFill>
                  <a:srgbClr val="FF0000"/>
                </a:solidFill>
                <a:latin typeface="Times New Roman" pitchFamily="18" charset="0"/>
                <a:ea typeface="微软雅黑" pitchFamily="34" charset="-122"/>
              </a:rPr>
              <a:t>之间的关系</a:t>
            </a:r>
          </a:p>
          <a:p>
            <a:pPr marL="342900" indent="-342900">
              <a:lnSpc>
                <a:spcPct val="120000"/>
              </a:lnSpc>
              <a:buFont typeface="Arial" charset="0"/>
              <a:buNone/>
            </a:pPr>
            <a:r>
              <a:rPr lang="zh-CN" altLang="en-US" dirty="0">
                <a:latin typeface="Times New Roman" pitchFamily="18" charset="0"/>
                <a:ea typeface="微软雅黑" pitchFamily="34" charset="-122"/>
              </a:rPr>
              <a:t>      </a:t>
            </a:r>
            <a:endParaRPr lang="zh-CN" altLang="en-US" dirty="0">
              <a:solidFill>
                <a:srgbClr val="FF0000"/>
              </a:solidFill>
              <a:latin typeface="Times New Roman" pitchFamily="18" charset="0"/>
              <a:ea typeface="微软雅黑" pitchFamily="34" charset="-122"/>
            </a:endParaRPr>
          </a:p>
        </p:txBody>
      </p:sp>
      <p:sp>
        <p:nvSpPr>
          <p:cNvPr id="13315" name="矩形 75778"/>
          <p:cNvSpPr/>
          <p:nvPr/>
        </p:nvSpPr>
        <p:spPr>
          <a:xfrm>
            <a:off x="1052513" y="1568450"/>
            <a:ext cx="7040562" cy="2009775"/>
          </a:xfrm>
          <a:prstGeom prst="rect">
            <a:avLst/>
          </a:prstGeom>
          <a:noFill/>
          <a:ln>
            <a:noFill/>
            <a:miter lim="800000"/>
          </a:ln>
        </p:spPr>
        <p:txBody>
          <a:bodyPr wrap="none">
            <a:spAutoFit/>
          </a:bodyPr>
          <a:lstStyle/>
          <a:p>
            <a:pPr>
              <a:lnSpc>
                <a:spcPct val="140000"/>
              </a:lnSpc>
              <a:buFont typeface="Arial" charset="0"/>
              <a:buNone/>
            </a:pPr>
            <a:r>
              <a:rPr lang="zh-CN" altLang="en-US">
                <a:latin typeface="Times New Roman" pitchFamily="18" charset="0"/>
                <a:ea typeface="微软雅黑" pitchFamily="34" charset="-122"/>
              </a:rPr>
              <a:t>关系副词</a:t>
            </a:r>
            <a:r>
              <a:rPr lang="en-US" altLang="zh-CN">
                <a:latin typeface="Times New Roman" pitchFamily="18" charset="0"/>
                <a:ea typeface="微软雅黑" pitchFamily="34" charset="-122"/>
              </a:rPr>
              <a:t>when, where, why</a:t>
            </a:r>
            <a:r>
              <a:rPr lang="zh-CN" altLang="en-US">
                <a:latin typeface="Times New Roman" pitchFamily="18" charset="0"/>
                <a:ea typeface="微软雅黑" pitchFamily="34" charset="-122"/>
              </a:rPr>
              <a:t>可以用适当的介词</a:t>
            </a:r>
            <a:r>
              <a:rPr lang="en-US" altLang="zh-CN">
                <a:latin typeface="Times New Roman" pitchFamily="18" charset="0"/>
                <a:ea typeface="微软雅黑" pitchFamily="34" charset="-122"/>
              </a:rPr>
              <a:t>+which</a:t>
            </a:r>
            <a:r>
              <a:rPr lang="zh-CN" altLang="en-US">
                <a:latin typeface="Times New Roman" pitchFamily="18" charset="0"/>
                <a:ea typeface="微软雅黑" pitchFamily="34" charset="-122"/>
              </a:rPr>
              <a:t>来替代。</a:t>
            </a:r>
          </a:p>
          <a:p>
            <a:pPr>
              <a:lnSpc>
                <a:spcPct val="140000"/>
              </a:lnSpc>
              <a:buFont typeface="Arial" charset="0"/>
              <a:buNone/>
            </a:pPr>
            <a:r>
              <a:rPr lang="zh-CN" altLang="en-US">
                <a:latin typeface="Times New Roman" pitchFamily="18" charset="0"/>
                <a:ea typeface="微软雅黑" pitchFamily="34" charset="-122"/>
              </a:rPr>
              <a:t>如：</a:t>
            </a:r>
            <a:r>
              <a:rPr lang="en-US" altLang="zh-CN">
                <a:latin typeface="Times New Roman" pitchFamily="18" charset="0"/>
                <a:ea typeface="微软雅黑" pitchFamily="34" charset="-122"/>
              </a:rPr>
              <a:t>when=in/on/at…+which, </a:t>
            </a:r>
          </a:p>
          <a:p>
            <a:pPr>
              <a:lnSpc>
                <a:spcPct val="140000"/>
              </a:lnSpc>
              <a:buFont typeface="Arial" charset="0"/>
              <a:buNone/>
            </a:pPr>
            <a:r>
              <a:rPr lang="en-US" altLang="zh-CN">
                <a:latin typeface="Times New Roman" pitchFamily="18" charset="0"/>
                <a:ea typeface="微软雅黑" pitchFamily="34" charset="-122"/>
              </a:rPr>
              <a:t>        where=in/on/at…+which, </a:t>
            </a:r>
          </a:p>
          <a:p>
            <a:pPr>
              <a:lnSpc>
                <a:spcPct val="140000"/>
              </a:lnSpc>
              <a:buFont typeface="Arial" charset="0"/>
              <a:buNone/>
            </a:pPr>
            <a:r>
              <a:rPr lang="en-US" altLang="zh-CN">
                <a:latin typeface="Times New Roman" pitchFamily="18" charset="0"/>
                <a:ea typeface="微软雅黑" pitchFamily="34" charset="-122"/>
              </a:rPr>
              <a:t>        why=for+which </a:t>
            </a:r>
            <a:r>
              <a:rPr lang="zh-CN" altLang="en-US">
                <a:latin typeface="Times New Roman" pitchFamily="18" charset="0"/>
                <a:ea typeface="微软雅黑" pitchFamily="34" charset="-122"/>
              </a:rPr>
              <a:t>。</a:t>
            </a:r>
          </a:p>
          <a:p>
            <a:pPr>
              <a:lnSpc>
                <a:spcPct val="140000"/>
              </a:lnSpc>
              <a:buFont typeface="Arial" charset="0"/>
              <a:buNone/>
            </a:pPr>
            <a:r>
              <a:rPr lang="zh-CN" altLang="zh-CN">
                <a:latin typeface="Times New Roman" pitchFamily="18" charset="0"/>
                <a:ea typeface="微软雅黑" pitchFamily="34" charset="-122"/>
              </a:rPr>
              <a:t>介词的位置非常灵活，有时放在关系代词之前，有时放在动词之后。</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p:cTn id="7" dur="500" fill="hold"/>
                                        <p:tgtEl>
                                          <p:spTgt spid="13315"/>
                                        </p:tgtEl>
                                        <p:attrNameLst>
                                          <p:attrName>ppt_x</p:attrName>
                                        </p:attrNameLst>
                                      </p:cBhvr>
                                      <p:tavLst>
                                        <p:tav tm="0">
                                          <p:val>
                                            <p:strVal val="#ppt_x"/>
                                          </p:val>
                                        </p:tav>
                                        <p:tav tm="100000">
                                          <p:val>
                                            <p:strVal val="#ppt_x"/>
                                          </p:val>
                                        </p:tav>
                                      </p:tavLst>
                                    </p:anim>
                                    <p:anim calcmode="lin" valueType="num">
                                      <p:cBhvr>
                                        <p:cTn id="8" dur="500" fill="hold"/>
                                        <p:tgtEl>
                                          <p:spTgt spid="133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14689"/>
          <p:cNvSpPr>
            <a:spLocks noChangeArrowheads="1"/>
          </p:cNvSpPr>
          <p:nvPr/>
        </p:nvSpPr>
        <p:spPr bwMode="auto">
          <a:xfrm>
            <a:off x="3762375" y="141288"/>
            <a:ext cx="4537075"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spcBef>
                <a:spcPct val="50000"/>
              </a:spcBef>
              <a:buFont typeface="Arial" charset="0"/>
              <a:buNone/>
            </a:pPr>
            <a:r>
              <a:rPr lang="en-US" altLang="zh-CN" sz="3300" b="1">
                <a:solidFill>
                  <a:srgbClr val="FF0000"/>
                </a:solidFill>
              </a:rPr>
              <a:t> </a:t>
            </a:r>
          </a:p>
        </p:txBody>
      </p:sp>
      <p:sp>
        <p:nvSpPr>
          <p:cNvPr id="14339" name="矩形 114691"/>
          <p:cNvSpPr/>
          <p:nvPr/>
        </p:nvSpPr>
        <p:spPr>
          <a:xfrm>
            <a:off x="1050925" y="1157288"/>
            <a:ext cx="6859588" cy="2832100"/>
          </a:xfrm>
          <a:prstGeom prst="rect">
            <a:avLst/>
          </a:prstGeom>
          <a:noFill/>
          <a:ln>
            <a:noFill/>
            <a:miter lim="800000"/>
          </a:ln>
        </p:spPr>
        <p:txBody>
          <a:bodyPr>
            <a:spAutoFit/>
          </a:bodyPr>
          <a:lstStyle/>
          <a:p>
            <a:pPr>
              <a:lnSpc>
                <a:spcPct val="120000"/>
              </a:lnSpc>
              <a:buFont typeface="Arial" charset="0"/>
              <a:buNone/>
            </a:pPr>
            <a:r>
              <a:rPr lang="en-US" altLang="zh-CN" sz="2400" b="1" dirty="0"/>
              <a:t>   </a:t>
            </a:r>
            <a:r>
              <a:rPr lang="en-US" altLang="zh-CN" dirty="0">
                <a:latin typeface="Times New Roman" pitchFamily="18" charset="0"/>
              </a:rPr>
              <a:t>1. I won’t forget the date </a:t>
            </a:r>
            <a:r>
              <a:rPr lang="en-US" altLang="zh-CN" dirty="0">
                <a:solidFill>
                  <a:srgbClr val="FF0000"/>
                </a:solidFill>
                <a:latin typeface="Times New Roman" pitchFamily="18" charset="0"/>
              </a:rPr>
              <a:t>when</a:t>
            </a:r>
            <a:r>
              <a:rPr lang="en-US" altLang="zh-CN" dirty="0">
                <a:latin typeface="Times New Roman" pitchFamily="18" charset="0"/>
              </a:rPr>
              <a:t>( </a:t>
            </a:r>
            <a:r>
              <a:rPr lang="en-US" altLang="zh-CN" dirty="0">
                <a:solidFill>
                  <a:srgbClr val="FF0000"/>
                </a:solidFill>
                <a:latin typeface="Times New Roman" pitchFamily="18" charset="0"/>
              </a:rPr>
              <a:t>on which</a:t>
            </a:r>
            <a:r>
              <a:rPr lang="en-US" altLang="zh-CN" dirty="0">
                <a:latin typeface="Times New Roman" pitchFamily="18" charset="0"/>
              </a:rPr>
              <a:t>) I     was born.</a:t>
            </a:r>
          </a:p>
          <a:p>
            <a:pPr>
              <a:lnSpc>
                <a:spcPct val="120000"/>
              </a:lnSpc>
              <a:buFont typeface="Arial" charset="0"/>
              <a:buNone/>
            </a:pPr>
            <a:endParaRPr lang="en-US" altLang="zh-CN" dirty="0">
              <a:latin typeface="Times New Roman" pitchFamily="18" charset="0"/>
            </a:endParaRPr>
          </a:p>
          <a:p>
            <a:pPr>
              <a:lnSpc>
                <a:spcPct val="120000"/>
              </a:lnSpc>
              <a:buFont typeface="Arial" charset="0"/>
              <a:buNone/>
            </a:pPr>
            <a:r>
              <a:rPr lang="en-US" altLang="zh-CN" dirty="0">
                <a:latin typeface="Times New Roman" pitchFamily="18" charset="0"/>
              </a:rPr>
              <a:t>   2. This is the room </a:t>
            </a:r>
            <a:r>
              <a:rPr lang="en-US" altLang="zh-CN" dirty="0">
                <a:solidFill>
                  <a:srgbClr val="FF0000"/>
                </a:solidFill>
                <a:latin typeface="Times New Roman" pitchFamily="18" charset="0"/>
              </a:rPr>
              <a:t>where</a:t>
            </a:r>
            <a:r>
              <a:rPr lang="en-US" altLang="zh-CN" dirty="0">
                <a:latin typeface="Times New Roman" pitchFamily="18" charset="0"/>
              </a:rPr>
              <a:t> (</a:t>
            </a:r>
            <a:r>
              <a:rPr lang="en-US" altLang="zh-CN" dirty="0">
                <a:solidFill>
                  <a:srgbClr val="FF0000"/>
                </a:solidFill>
                <a:latin typeface="Times New Roman" pitchFamily="18" charset="0"/>
              </a:rPr>
              <a:t>in which</a:t>
            </a:r>
            <a:r>
              <a:rPr lang="en-US" altLang="zh-CN" dirty="0">
                <a:latin typeface="Times New Roman" pitchFamily="18" charset="0"/>
              </a:rPr>
              <a:t>) I lived. </a:t>
            </a:r>
          </a:p>
          <a:p>
            <a:pPr>
              <a:lnSpc>
                <a:spcPct val="120000"/>
              </a:lnSpc>
              <a:buFont typeface="Arial" charset="0"/>
              <a:buNone/>
            </a:pPr>
            <a:r>
              <a:rPr lang="en-US" altLang="zh-CN" dirty="0">
                <a:latin typeface="Times New Roman" pitchFamily="18" charset="0"/>
              </a:rPr>
              <a:t>       = This is the room which I lived in.</a:t>
            </a:r>
          </a:p>
          <a:p>
            <a:pPr>
              <a:lnSpc>
                <a:spcPct val="120000"/>
              </a:lnSpc>
              <a:buFont typeface="Arial" charset="0"/>
              <a:buNone/>
            </a:pPr>
            <a:endParaRPr lang="en-US" altLang="zh-CN" dirty="0">
              <a:latin typeface="Times New Roman" pitchFamily="18" charset="0"/>
            </a:endParaRPr>
          </a:p>
          <a:p>
            <a:pPr>
              <a:lnSpc>
                <a:spcPct val="120000"/>
              </a:lnSpc>
              <a:buFont typeface="Arial" charset="0"/>
              <a:buNone/>
            </a:pPr>
            <a:r>
              <a:rPr lang="en-US" altLang="zh-CN" dirty="0">
                <a:latin typeface="Times New Roman" pitchFamily="18" charset="0"/>
              </a:rPr>
              <a:t>   3. I don’t know the reason </a:t>
            </a:r>
            <a:r>
              <a:rPr lang="en-US" altLang="zh-CN" dirty="0">
                <a:solidFill>
                  <a:srgbClr val="FF0000"/>
                </a:solidFill>
                <a:latin typeface="Times New Roman" pitchFamily="18" charset="0"/>
              </a:rPr>
              <a:t>why</a:t>
            </a:r>
            <a:r>
              <a:rPr lang="en-US" altLang="zh-CN" dirty="0">
                <a:latin typeface="Times New Roman" pitchFamily="18" charset="0"/>
              </a:rPr>
              <a:t> (</a:t>
            </a:r>
            <a:r>
              <a:rPr lang="en-US" altLang="zh-CN" dirty="0">
                <a:solidFill>
                  <a:srgbClr val="FF0000"/>
                </a:solidFill>
                <a:latin typeface="Times New Roman" pitchFamily="18" charset="0"/>
              </a:rPr>
              <a:t>for which</a:t>
            </a:r>
            <a:r>
              <a:rPr lang="en-US" altLang="zh-CN" dirty="0">
                <a:latin typeface="Times New Roman" pitchFamily="18" charset="0"/>
              </a:rPr>
              <a:t>)  he haven’t come today.</a:t>
            </a:r>
          </a:p>
          <a:p>
            <a:pPr>
              <a:lnSpc>
                <a:spcPct val="120000"/>
              </a:lnSpc>
              <a:buFont typeface="Arial" charset="0"/>
              <a:buNone/>
            </a:pPr>
            <a:endParaRPr lang="en-US" altLang="zh-CN" dirty="0">
              <a:latin typeface="Times New Roman" pitchFamily="18" charset="0"/>
            </a:endParaRPr>
          </a:p>
          <a:p>
            <a:pPr>
              <a:lnSpc>
                <a:spcPct val="120000"/>
              </a:lnSpc>
              <a:buFont typeface="Arial" charset="0"/>
              <a:buNone/>
            </a:pPr>
            <a:r>
              <a:rPr lang="en-US" altLang="zh-CN" dirty="0">
                <a:latin typeface="Times New Roman" pitchFamily="18" charset="0"/>
              </a:rPr>
              <a:t>   4. Tom still remembers the days </a:t>
            </a:r>
            <a:r>
              <a:rPr lang="en-US" altLang="zh-CN" dirty="0">
                <a:solidFill>
                  <a:srgbClr val="FF0000"/>
                </a:solidFill>
                <a:latin typeface="Times New Roman" pitchFamily="18" charset="0"/>
              </a:rPr>
              <a:t>when</a:t>
            </a:r>
            <a:r>
              <a:rPr lang="en-US" altLang="zh-CN" dirty="0">
                <a:latin typeface="Times New Roman" pitchFamily="18" charset="0"/>
              </a:rPr>
              <a:t> (</a:t>
            </a:r>
            <a:r>
              <a:rPr lang="en-US" altLang="zh-CN" dirty="0">
                <a:solidFill>
                  <a:srgbClr val="FF0000"/>
                </a:solidFill>
                <a:latin typeface="Times New Roman" pitchFamily="18" charset="0"/>
              </a:rPr>
              <a:t>in which</a:t>
            </a:r>
            <a:r>
              <a:rPr lang="en-US" altLang="zh-CN" dirty="0">
                <a:latin typeface="Times New Roman" pitchFamily="18" charset="0"/>
              </a:rPr>
              <a:t>) they lived in Tianjin. </a:t>
            </a:r>
            <a:endParaRPr lang="en-US" altLang="zh-CN" dirty="0">
              <a:solidFill>
                <a:srgbClr val="FF0000"/>
              </a:solidFill>
              <a:latin typeface="Times New Roman"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矩形 76801"/>
          <p:cNvSpPr>
            <a:spLocks noChangeArrowheads="1"/>
          </p:cNvSpPr>
          <p:nvPr/>
        </p:nvSpPr>
        <p:spPr bwMode="auto">
          <a:xfrm>
            <a:off x="611188" y="339725"/>
            <a:ext cx="68611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en-US" altLang="zh-CN">
                <a:solidFill>
                  <a:srgbClr val="FF0000"/>
                </a:solidFill>
                <a:latin typeface="Times New Roman" pitchFamily="18" charset="0"/>
                <a:ea typeface="微软雅黑" pitchFamily="34" charset="-122"/>
              </a:rPr>
              <a:t>       </a:t>
            </a:r>
            <a:r>
              <a:rPr lang="zh-CN" altLang="en-US">
                <a:solidFill>
                  <a:srgbClr val="FF0000"/>
                </a:solidFill>
                <a:latin typeface="Times New Roman" pitchFamily="18" charset="0"/>
                <a:ea typeface="微软雅黑" pitchFamily="34" charset="-122"/>
              </a:rPr>
              <a:t>注意</a:t>
            </a:r>
            <a:r>
              <a:rPr lang="en-US" altLang="zh-CN">
                <a:solidFill>
                  <a:srgbClr val="FF0000"/>
                </a:solidFill>
                <a:latin typeface="Times New Roman" pitchFamily="18" charset="0"/>
                <a:ea typeface="微软雅黑" pitchFamily="34" charset="-122"/>
              </a:rPr>
              <a:t>: </a:t>
            </a:r>
            <a:r>
              <a:rPr lang="zh-CN" altLang="en-US">
                <a:solidFill>
                  <a:srgbClr val="FF0000"/>
                </a:solidFill>
                <a:latin typeface="Times New Roman" pitchFamily="18" charset="0"/>
                <a:ea typeface="微软雅黑" pitchFamily="34" charset="-122"/>
              </a:rPr>
              <a:t>介词</a:t>
            </a:r>
            <a:r>
              <a:rPr lang="en-US" altLang="zh-CN">
                <a:solidFill>
                  <a:srgbClr val="FF0000"/>
                </a:solidFill>
                <a:latin typeface="Times New Roman" pitchFamily="18" charset="0"/>
                <a:ea typeface="微软雅黑" pitchFamily="34" charset="-122"/>
              </a:rPr>
              <a:t>+which</a:t>
            </a:r>
            <a:r>
              <a:rPr lang="zh-CN" altLang="en-US">
                <a:solidFill>
                  <a:srgbClr val="FF0000"/>
                </a:solidFill>
                <a:latin typeface="Times New Roman" pitchFamily="18" charset="0"/>
                <a:ea typeface="微软雅黑" pitchFamily="34" charset="-122"/>
              </a:rPr>
              <a:t>（指物</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不可省</a:t>
            </a:r>
          </a:p>
          <a:p>
            <a:pPr>
              <a:buFont typeface="Arial" charset="0"/>
              <a:buNone/>
            </a:pPr>
            <a:r>
              <a:rPr lang="zh-CN" altLang="en-US">
                <a:solidFill>
                  <a:srgbClr val="FF0000"/>
                </a:solidFill>
                <a:latin typeface="Times New Roman" pitchFamily="18" charset="0"/>
                <a:ea typeface="微软雅黑" pitchFamily="34" charset="-122"/>
              </a:rPr>
              <a:t>                介词</a:t>
            </a:r>
            <a:r>
              <a:rPr lang="en-US" altLang="zh-CN">
                <a:solidFill>
                  <a:srgbClr val="FF0000"/>
                </a:solidFill>
                <a:latin typeface="Times New Roman" pitchFamily="18" charset="0"/>
                <a:ea typeface="微软雅黑" pitchFamily="34" charset="-122"/>
              </a:rPr>
              <a:t>+whom </a:t>
            </a:r>
            <a:r>
              <a:rPr lang="zh-CN" altLang="en-US">
                <a:solidFill>
                  <a:srgbClr val="FF0000"/>
                </a:solidFill>
                <a:latin typeface="Times New Roman" pitchFamily="18" charset="0"/>
                <a:ea typeface="微软雅黑" pitchFamily="34" charset="-122"/>
              </a:rPr>
              <a:t>（指人</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不可省</a:t>
            </a:r>
          </a:p>
          <a:p>
            <a:pPr>
              <a:buFont typeface="Arial" charset="0"/>
              <a:buNone/>
            </a:pPr>
            <a:r>
              <a:rPr lang="zh-CN" altLang="en-US">
                <a:solidFill>
                  <a:srgbClr val="FF0000"/>
                </a:solidFill>
                <a:latin typeface="Times New Roman" pitchFamily="18" charset="0"/>
                <a:ea typeface="微软雅黑" pitchFamily="34" charset="-122"/>
              </a:rPr>
              <a:t>                介词后不用</a:t>
            </a:r>
            <a:r>
              <a:rPr lang="zh-CN" altLang="zh-CN">
                <a:solidFill>
                  <a:srgbClr val="FF0000"/>
                </a:solidFill>
                <a:latin typeface="Times New Roman" pitchFamily="18" charset="0"/>
                <a:ea typeface="微软雅黑" pitchFamily="34" charset="-122"/>
              </a:rPr>
              <a:t>who、that</a:t>
            </a:r>
            <a:endParaRPr lang="zh-CN" altLang="en-US">
              <a:solidFill>
                <a:srgbClr val="FF0000"/>
              </a:solidFill>
              <a:latin typeface="Times New Roman" pitchFamily="18" charset="0"/>
              <a:ea typeface="微软雅黑" pitchFamily="34" charset="-122"/>
            </a:endParaRPr>
          </a:p>
        </p:txBody>
      </p:sp>
      <p:sp>
        <p:nvSpPr>
          <p:cNvPr id="15363" name="文本框 76802"/>
          <p:cNvSpPr/>
          <p:nvPr/>
        </p:nvSpPr>
        <p:spPr>
          <a:xfrm>
            <a:off x="1222375" y="2193925"/>
            <a:ext cx="6051550"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u="sng">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The city</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which</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she lives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in</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is far away.</a:t>
            </a:r>
            <a:endParaRPr lang="en-US" altLang="zh-CN" sz="1800">
              <a:latin typeface="Times New Roman" pitchFamily="18" charset="0"/>
              <a:ea typeface="微软雅黑" pitchFamily="34" charset="-122"/>
            </a:endParaRPr>
          </a:p>
        </p:txBody>
      </p:sp>
      <p:sp>
        <p:nvSpPr>
          <p:cNvPr id="15364" name="文本框 76803"/>
          <p:cNvSpPr/>
          <p:nvPr/>
        </p:nvSpPr>
        <p:spPr>
          <a:xfrm>
            <a:off x="1222375" y="1804988"/>
            <a:ext cx="6591300"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u="sng" dirty="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The man</a:t>
            </a:r>
            <a:r>
              <a:rPr lang="en-US" altLang="zh-CN" sz="1800" dirty="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whom</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you spoke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to</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is our headmaster.</a:t>
            </a:r>
            <a:endParaRPr lang="en-US" altLang="zh-CN" sz="1800" dirty="0">
              <a:latin typeface="Times New Roman" pitchFamily="18" charset="0"/>
              <a:ea typeface="微软雅黑" pitchFamily="34" charset="-122"/>
            </a:endParaRPr>
          </a:p>
        </p:txBody>
      </p:sp>
      <p:sp>
        <p:nvSpPr>
          <p:cNvPr id="15365" name="文本框 76804"/>
          <p:cNvSpPr/>
          <p:nvPr/>
        </p:nvSpPr>
        <p:spPr>
          <a:xfrm>
            <a:off x="1222375" y="1384300"/>
            <a:ext cx="6645275"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u="sng">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The farm</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on</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C0504D"/>
                </a:solidFill>
                <a:latin typeface="Times New Roman" pitchFamily="18" charset="0"/>
                <a:ea typeface="微软雅黑" pitchFamily="34" charset="-122"/>
                <a:sym typeface="Wingdings"/>
              </a:rPr>
              <a:t>which</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we worked ten years ago is beautiful.</a:t>
            </a:r>
            <a:endParaRPr lang="en-US" altLang="zh-CN" sz="1800">
              <a:latin typeface="Times New Roman" pitchFamily="18" charset="0"/>
              <a:ea typeface="微软雅黑" pitchFamily="34" charset="-122"/>
            </a:endParaRPr>
          </a:p>
        </p:txBody>
      </p:sp>
      <p:sp>
        <p:nvSpPr>
          <p:cNvPr id="15366" name="文本框 76805"/>
          <p:cNvSpPr/>
          <p:nvPr/>
        </p:nvSpPr>
        <p:spPr>
          <a:xfrm>
            <a:off x="1222375" y="2668588"/>
            <a:ext cx="6645275" cy="36671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This is </a:t>
            </a:r>
            <a:r>
              <a:rPr lang="en-US" altLang="zh-CN" sz="1800" u="sng">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the tree</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under</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which</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we used to play games.</a:t>
            </a:r>
            <a:endParaRPr lang="en-US" altLang="zh-CN" sz="1800">
              <a:latin typeface="Times New Roman" pitchFamily="18" charset="0"/>
              <a:ea typeface="微软雅黑" pitchFamily="34" charset="-122"/>
            </a:endParaRPr>
          </a:p>
        </p:txBody>
      </p:sp>
      <p:sp>
        <p:nvSpPr>
          <p:cNvPr id="15367" name="文本框 76806"/>
          <p:cNvSpPr/>
          <p:nvPr/>
        </p:nvSpPr>
        <p:spPr>
          <a:xfrm>
            <a:off x="1222375" y="3113088"/>
            <a:ext cx="6861175" cy="36671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Hangzhou is the place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where/</a:t>
            </a:r>
            <a:r>
              <a:rPr lang="en-US" altLang="zh-CN" sz="1800" u="sng">
                <a:ln w="9525" cap="flat" cmpd="sng" algn="ctr">
                  <a:noFill/>
                  <a:prstDash val="solid"/>
                  <a:round/>
                  <a:headEnd type="none" w="med" len="med"/>
                  <a:tailEnd type="none" w="med" len="med"/>
                </a:ln>
                <a:solidFill>
                  <a:srgbClr val="3333FF"/>
                </a:solidFill>
                <a:latin typeface="Times New Roman" pitchFamily="18" charset="0"/>
                <a:ea typeface="微软雅黑" pitchFamily="34" charset="-122"/>
                <a:sym typeface="Wingdings"/>
              </a:rPr>
              <a:t>to</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 which</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 </a:t>
            </a:r>
            <a:r>
              <a:rPr lang="en-US" altLang="zh-CN" sz="1800" u="sng">
                <a:ln w="9525" cap="flat" cmpd="sng" algn="ctr">
                  <a:noFill/>
                  <a:prstDash val="solid"/>
                  <a:round/>
                  <a:headEnd type="none" w="med" len="med"/>
                  <a:tailEnd type="none" w="med" len="med"/>
                </a:ln>
                <a:solidFill>
                  <a:srgbClr val="3333FF"/>
                </a:solidFill>
                <a:latin typeface="Times New Roman" pitchFamily="18" charset="0"/>
                <a:ea typeface="微软雅黑" pitchFamily="34" charset="-122"/>
                <a:sym typeface="Wingdings"/>
              </a:rPr>
              <a:t>went</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last summer.</a:t>
            </a:r>
            <a:endParaRPr lang="en-US" altLang="zh-CN" sz="1800">
              <a:latin typeface="Times New Roman" pitchFamily="18" charset="0"/>
              <a:ea typeface="微软雅黑" pitchFamily="34" charset="-122"/>
            </a:endParaRPr>
          </a:p>
        </p:txBody>
      </p:sp>
      <p:sp>
        <p:nvSpPr>
          <p:cNvPr id="15368" name="文本框 76807"/>
          <p:cNvSpPr/>
          <p:nvPr/>
        </p:nvSpPr>
        <p:spPr>
          <a:xfrm>
            <a:off x="1141413" y="3544888"/>
            <a:ext cx="6861175" cy="63976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 remember </a:t>
            </a:r>
            <a:r>
              <a:rPr lang="en-US" altLang="zh-CN" sz="1800">
                <a:ln w="9525" cap="flat" cmpd="sng" algn="ctr">
                  <a:noFill/>
                  <a:prstDash val="solid"/>
                  <a:round/>
                  <a:headEnd type="none" w="med" len="med"/>
                  <a:tailEnd type="none" w="med" len="med"/>
                </a:ln>
                <a:solidFill>
                  <a:srgbClr val="3333FF"/>
                </a:solidFill>
                <a:latin typeface="Times New Roman" pitchFamily="18" charset="0"/>
                <a:ea typeface="微软雅黑" pitchFamily="34" charset="-122"/>
                <a:sym typeface="Wingdings"/>
              </a:rPr>
              <a:t>the day</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when/on which</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my father died. I was only ten years old at that time.</a:t>
            </a:r>
            <a:endParaRPr lang="en-US" altLang="zh-CN" sz="1800">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p:cTn id="7" dur="500" fill="hold"/>
                                        <p:tgtEl>
                                          <p:spTgt spid="15365"/>
                                        </p:tgtEl>
                                        <p:attrNameLst>
                                          <p:attrName>ppt_x</p:attrName>
                                        </p:attrNameLst>
                                      </p:cBhvr>
                                      <p:tavLst>
                                        <p:tav tm="0">
                                          <p:val>
                                            <p:strVal val="0-#ppt_w/2"/>
                                          </p:val>
                                        </p:tav>
                                        <p:tav tm="100000">
                                          <p:val>
                                            <p:strVal val="#ppt_x"/>
                                          </p:val>
                                        </p:tav>
                                      </p:tavLst>
                                    </p:anim>
                                    <p:anim calcmode="lin" valueType="num">
                                      <p:cBhvr>
                                        <p:cTn id="8" dur="500" fill="hold"/>
                                        <p:tgtEl>
                                          <p:spTgt spid="1536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0" fill="hold" nodeType="clickEffect">
                                  <p:stCondLst>
                                    <p:cond delay="0"/>
                                  </p:stCondLst>
                                  <p:childTnLst>
                                    <p:set>
                                      <p:cBhvr>
                                        <p:cTn id="12" dur="1" fill="hold">
                                          <p:stCondLst>
                                            <p:cond delay="0"/>
                                          </p:stCondLst>
                                        </p:cTn>
                                        <p:tgtEl>
                                          <p:spTgt spid="15364">
                                            <p:txEl>
                                              <p:pRg st="0" end="0"/>
                                            </p:txEl>
                                          </p:spTgt>
                                        </p:tgtEl>
                                        <p:attrNameLst>
                                          <p:attrName>style.visibility</p:attrName>
                                        </p:attrNameLst>
                                      </p:cBhvr>
                                      <p:to>
                                        <p:strVal val="visible"/>
                                      </p:to>
                                    </p:set>
                                    <p:anim calcmode="lin" valueType="num">
                                      <p:cBhvr>
                                        <p:cTn id="13" dur="500" fill="hold"/>
                                        <p:tgtEl>
                                          <p:spTgt spid="15364">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5364">
                                            <p:txEl>
                                              <p:pRg st="0" end="0"/>
                                            </p:txEl>
                                          </p:spTgt>
                                        </p:tgtEl>
                                        <p:attrNameLst>
                                          <p:attrName>ppt_h</p:attrName>
                                        </p:attrNameLst>
                                      </p:cBhvr>
                                      <p:tavLst>
                                        <p:tav tm="0">
                                          <p:val>
                                            <p:fltVal val="0"/>
                                          </p:val>
                                        </p:tav>
                                        <p:tav tm="100000">
                                          <p:val>
                                            <p:strVal val="#ppt_h"/>
                                          </p:val>
                                        </p:tav>
                                      </p:tavLst>
                                    </p:anim>
                                    <p:animEffect transition="in" filter="fade">
                                      <p:cBhvr>
                                        <p:cTn id="15" dur="500" fill="hold"/>
                                        <p:tgtEl>
                                          <p:spTgt spid="15364">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0" fill="hold" nodeType="clickEffect">
                                  <p:stCondLst>
                                    <p:cond delay="0"/>
                                  </p:stCondLst>
                                  <p:childTnLst>
                                    <p:set>
                                      <p:cBhvr>
                                        <p:cTn id="19" dur="1" fill="hold">
                                          <p:stCondLst>
                                            <p:cond delay="0"/>
                                          </p:stCondLst>
                                        </p:cTn>
                                        <p:tgtEl>
                                          <p:spTgt spid="15363">
                                            <p:txEl>
                                              <p:pRg st="0" end="0"/>
                                            </p:txEl>
                                          </p:spTgt>
                                        </p:tgtEl>
                                        <p:attrNameLst>
                                          <p:attrName>style.visibility</p:attrName>
                                        </p:attrNameLst>
                                      </p:cBhvr>
                                      <p:to>
                                        <p:strVal val="visible"/>
                                      </p:to>
                                    </p:set>
                                    <p:anim calcmode="lin" valueType="num">
                                      <p:cBhvr>
                                        <p:cTn id="20" dur="500" fill="hold"/>
                                        <p:tgtEl>
                                          <p:spTgt spid="1536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5363">
                                            <p:txEl>
                                              <p:pRg st="0" end="0"/>
                                            </p:txEl>
                                          </p:spTgt>
                                        </p:tgtEl>
                                        <p:attrNameLst>
                                          <p:attrName>ppt_h</p:attrName>
                                        </p:attrNameLst>
                                      </p:cBhvr>
                                      <p:tavLst>
                                        <p:tav tm="0">
                                          <p:val>
                                            <p:fltVal val="0"/>
                                          </p:val>
                                        </p:tav>
                                        <p:tav tm="100000">
                                          <p:val>
                                            <p:strVal val="#ppt_h"/>
                                          </p:val>
                                        </p:tav>
                                      </p:tavLst>
                                    </p:anim>
                                    <p:animEffect transition="in" filter="fade">
                                      <p:cBhvr>
                                        <p:cTn id="22" dur="500" fill="hold"/>
                                        <p:tgtEl>
                                          <p:spTgt spid="1536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5366"/>
                                        </p:tgtEl>
                                        <p:attrNameLst>
                                          <p:attrName>style.visibility</p:attrName>
                                        </p:attrNameLst>
                                      </p:cBhvr>
                                      <p:to>
                                        <p:strVal val="visible"/>
                                      </p:to>
                                    </p:set>
                                    <p:anim calcmode="lin" valueType="num">
                                      <p:cBhvr>
                                        <p:cTn id="27" dur="500" fill="hold"/>
                                        <p:tgtEl>
                                          <p:spTgt spid="15366"/>
                                        </p:tgtEl>
                                        <p:attrNameLst>
                                          <p:attrName>ppt_x</p:attrName>
                                        </p:attrNameLst>
                                      </p:cBhvr>
                                      <p:tavLst>
                                        <p:tav tm="0">
                                          <p:val>
                                            <p:strVal val="0-#ppt_w/2"/>
                                          </p:val>
                                        </p:tav>
                                        <p:tav tm="100000">
                                          <p:val>
                                            <p:strVal val="#ppt_x"/>
                                          </p:val>
                                        </p:tav>
                                      </p:tavLst>
                                    </p:anim>
                                    <p:anim calcmode="lin" valueType="num">
                                      <p:cBhvr>
                                        <p:cTn id="28" dur="500" fill="hold"/>
                                        <p:tgtEl>
                                          <p:spTgt spid="15366"/>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5367"/>
                                        </p:tgtEl>
                                        <p:attrNameLst>
                                          <p:attrName>style.visibility</p:attrName>
                                        </p:attrNameLst>
                                      </p:cBhvr>
                                      <p:to>
                                        <p:strVal val="visible"/>
                                      </p:to>
                                    </p:set>
                                    <p:anim calcmode="lin" valueType="num">
                                      <p:cBhvr>
                                        <p:cTn id="33" dur="500" fill="hold"/>
                                        <p:tgtEl>
                                          <p:spTgt spid="15367"/>
                                        </p:tgtEl>
                                        <p:attrNameLst>
                                          <p:attrName>ppt_x</p:attrName>
                                        </p:attrNameLst>
                                      </p:cBhvr>
                                      <p:tavLst>
                                        <p:tav tm="0">
                                          <p:val>
                                            <p:strVal val="#ppt_x"/>
                                          </p:val>
                                        </p:tav>
                                        <p:tav tm="100000">
                                          <p:val>
                                            <p:strVal val="#ppt_x"/>
                                          </p:val>
                                        </p:tav>
                                      </p:tavLst>
                                    </p:anim>
                                    <p:anim calcmode="lin" valueType="num">
                                      <p:cBhvr>
                                        <p:cTn id="34" dur="500" fill="hold"/>
                                        <p:tgtEl>
                                          <p:spTgt spid="15367"/>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368"/>
                                        </p:tgtEl>
                                        <p:attrNameLst>
                                          <p:attrName>style.visibility</p:attrName>
                                        </p:attrNameLst>
                                      </p:cBhvr>
                                      <p:to>
                                        <p:strVal val="visible"/>
                                      </p:to>
                                    </p:set>
                                    <p:anim calcmode="lin" valueType="num">
                                      <p:cBhvr>
                                        <p:cTn id="39" dur="500" fill="hold"/>
                                        <p:tgtEl>
                                          <p:spTgt spid="15368"/>
                                        </p:tgtEl>
                                        <p:attrNameLst>
                                          <p:attrName>ppt_x</p:attrName>
                                        </p:attrNameLst>
                                      </p:cBhvr>
                                      <p:tavLst>
                                        <p:tav tm="0">
                                          <p:val>
                                            <p:strVal val="#ppt_x"/>
                                          </p:val>
                                        </p:tav>
                                        <p:tav tm="100000">
                                          <p:val>
                                            <p:strVal val="#ppt_x"/>
                                          </p:val>
                                        </p:tav>
                                      </p:tavLst>
                                    </p:anim>
                                    <p:anim calcmode="lin" valueType="num">
                                      <p:cBhvr>
                                        <p:cTn id="40" dur="500" fill="hold"/>
                                        <p:tgtEl>
                                          <p:spTgt spid="153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6" grpId="0" animBg="1"/>
      <p:bldP spid="15367" grpId="0" animBg="1"/>
      <p:bldP spid="1536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77825"/>
          <p:cNvSpPr/>
          <p:nvPr/>
        </p:nvSpPr>
        <p:spPr>
          <a:xfrm>
            <a:off x="898525" y="468313"/>
            <a:ext cx="6861175" cy="385762"/>
          </a:xfrm>
          <a:prstGeom prst="rect">
            <a:avLst/>
          </a:prstGeom>
          <a:noFill/>
          <a:ln>
            <a:noFill/>
            <a:miter lim="800000"/>
          </a:ln>
        </p:spPr>
        <p:txBody>
          <a:bodyPr>
            <a:spAutoFit/>
          </a:bodyPr>
          <a:lstStyle/>
          <a:p>
            <a:pPr>
              <a:buFont typeface="Arial" charset="0"/>
              <a:buNone/>
            </a:pPr>
            <a:r>
              <a:rPr lang="en-US" altLang="zh-CN">
                <a:solidFill>
                  <a:srgbClr val="0000FF"/>
                </a:solidFill>
                <a:latin typeface="Times New Roman" pitchFamily="18" charset="0"/>
                <a:ea typeface="微软雅黑" pitchFamily="34" charset="-122"/>
              </a:rPr>
              <a:t>    1. </a:t>
            </a:r>
            <a:r>
              <a:rPr lang="zh-CN" altLang="en-US">
                <a:solidFill>
                  <a:srgbClr val="0000FF"/>
                </a:solidFill>
                <a:latin typeface="Times New Roman" pitchFamily="18" charset="0"/>
                <a:ea typeface="微软雅黑" pitchFamily="34" charset="-122"/>
              </a:rPr>
              <a:t>介词的确定方法</a:t>
            </a:r>
          </a:p>
        </p:txBody>
      </p:sp>
      <p:sp>
        <p:nvSpPr>
          <p:cNvPr id="16387" name="矩形 77826"/>
          <p:cNvSpPr/>
          <p:nvPr/>
        </p:nvSpPr>
        <p:spPr>
          <a:xfrm>
            <a:off x="1141413" y="1436688"/>
            <a:ext cx="7050087" cy="77787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pPr>
            <a:r>
              <a:rPr lang="en-US" altLang="zh-CN" sz="1800" dirty="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The money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with </a:t>
            </a:r>
            <a:r>
              <a:rPr lang="en-US" altLang="zh-CN" sz="1800" dirty="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which you were to buy dog food is gone.</a:t>
            </a:r>
          </a:p>
          <a:p>
            <a:pPr marL="0" indent="0" eaLnBrk="1" hangingPunct="1">
              <a:spcBef>
                <a:spcPct val="50000"/>
              </a:spcBef>
            </a:pPr>
            <a:r>
              <a:rPr lang="en-US" altLang="zh-CN" sz="1800" dirty="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He won’t forget the day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on</a:t>
            </a:r>
            <a:r>
              <a:rPr lang="en-US" altLang="zh-CN" sz="1800" dirty="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which he failed in  the  exam.</a:t>
            </a:r>
            <a:endParaRPr lang="en-US" altLang="zh-CN" sz="1800" dirty="0">
              <a:solidFill>
                <a:srgbClr val="0000FF"/>
              </a:solidFill>
              <a:latin typeface="Times New Roman" pitchFamily="18" charset="0"/>
              <a:ea typeface="微软雅黑" pitchFamily="34" charset="-122"/>
            </a:endParaRPr>
          </a:p>
        </p:txBody>
      </p:sp>
      <p:sp>
        <p:nvSpPr>
          <p:cNvPr id="16388" name="文本框 77827"/>
          <p:cNvSpPr/>
          <p:nvPr/>
        </p:nvSpPr>
        <p:spPr>
          <a:xfrm>
            <a:off x="1330325" y="896938"/>
            <a:ext cx="4592638" cy="384175"/>
          </a:xfrm>
          <a:prstGeom prst="rect">
            <a:avLst/>
          </a:prstGeom>
          <a:noFill/>
          <a:ln>
            <a:noFill/>
            <a:miter lim="800000"/>
          </a:ln>
        </p:spPr>
        <p:txBody>
          <a:bodyPr>
            <a:spAutoFit/>
          </a:bodyPr>
          <a:lstStyle/>
          <a:p>
            <a:pPr>
              <a:spcBef>
                <a:spcPct val="20000"/>
              </a:spcBef>
              <a:buFont typeface="Arial" charset="0"/>
              <a:buNone/>
            </a:pPr>
            <a:r>
              <a:rPr lang="en-US" altLang="zh-CN">
                <a:solidFill>
                  <a:srgbClr val="FF0000"/>
                </a:solidFill>
                <a:latin typeface="Times New Roman" pitchFamily="18" charset="0"/>
                <a:ea typeface="微软雅黑" pitchFamily="34" charset="-122"/>
              </a:rPr>
              <a:t>①</a:t>
            </a:r>
            <a:r>
              <a:rPr lang="zh-CN" altLang="en-US">
                <a:solidFill>
                  <a:srgbClr val="FF0000"/>
                </a:solidFill>
                <a:latin typeface="Times New Roman" pitchFamily="18" charset="0"/>
                <a:ea typeface="微软雅黑" pitchFamily="34" charset="-122"/>
              </a:rPr>
              <a:t>根据先行词来确定</a:t>
            </a:r>
          </a:p>
        </p:txBody>
      </p:sp>
      <p:sp>
        <p:nvSpPr>
          <p:cNvPr id="16389" name="文本占位符 77828"/>
          <p:cNvSpPr>
            <a:spLocks noGrp="1"/>
          </p:cNvSpPr>
          <p:nvPr>
            <p:ph type="body" idx="4294967295"/>
          </p:nvPr>
        </p:nvSpPr>
        <p:spPr>
          <a:xfrm>
            <a:off x="1115616" y="3076600"/>
            <a:ext cx="7704856" cy="2268538"/>
          </a:xfrm>
          <a:ln cap="flat" algn="ctr">
            <a:miter lim="800000"/>
            <a:headEnd type="none" w="med" len="med"/>
            <a:tailEnd type="none" w="med" len="med"/>
          </a:ln>
        </p:spPr>
        <p:txBody>
          <a:bodyPr>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a:lnSpc>
                <a:spcPct val="120000"/>
              </a:lnSpc>
              <a:spcBef>
                <a:spcPct val="0"/>
              </a:spcBef>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We thought you were a person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from</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whom we could expect good decisions. </a:t>
            </a:r>
          </a:p>
          <a:p>
            <a:pPr>
              <a:lnSpc>
                <a:spcPct val="120000"/>
              </a:lnSpc>
              <a:spcBef>
                <a:spcPct val="0"/>
              </a:spcBef>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The West Lake,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for</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which Hangzhou is </a:t>
            </a:r>
            <a:r>
              <a:rPr lang="en-US" altLang="zh-CN" sz="1800" u="sng"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famous</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is a beautiful place.</a:t>
            </a:r>
            <a:endParaRPr lang="en-US" altLang="zh-CN" sz="1800" dirty="0">
              <a:latin typeface="Times New Roman" pitchFamily="18" charset="0"/>
              <a:ea typeface="微软雅黑" pitchFamily="34" charset="-122"/>
            </a:endParaRPr>
          </a:p>
        </p:txBody>
      </p:sp>
      <p:sp>
        <p:nvSpPr>
          <p:cNvPr id="16390" name="文本框 77829"/>
          <p:cNvSpPr/>
          <p:nvPr/>
        </p:nvSpPr>
        <p:spPr>
          <a:xfrm>
            <a:off x="1276350" y="2517775"/>
            <a:ext cx="6051550" cy="379413"/>
          </a:xfrm>
          <a:prstGeom prst="rect">
            <a:avLst/>
          </a:prstGeom>
          <a:noFill/>
          <a:ln>
            <a:noFill/>
            <a:miter lim="800000"/>
          </a:ln>
        </p:spPr>
        <p:txBody>
          <a:bodyPr>
            <a:spAutoFit/>
          </a:bodyPr>
          <a:lstStyle/>
          <a:p>
            <a:pPr>
              <a:lnSpc>
                <a:spcPct val="90000"/>
              </a:lnSpc>
              <a:spcBef>
                <a:spcPct val="20000"/>
              </a:spcBef>
              <a:buFont typeface="Arial" charset="0"/>
              <a:buNone/>
            </a:pPr>
            <a:r>
              <a:rPr lang="en-US" altLang="zh-CN">
                <a:solidFill>
                  <a:srgbClr val="FF0000"/>
                </a:solidFill>
                <a:latin typeface="Times New Roman" pitchFamily="18" charset="0"/>
                <a:ea typeface="微软雅黑" pitchFamily="34" charset="-122"/>
              </a:rPr>
              <a:t>②</a:t>
            </a:r>
            <a:r>
              <a:rPr lang="zh-CN" altLang="en-US">
                <a:solidFill>
                  <a:srgbClr val="FF0000"/>
                </a:solidFill>
                <a:latin typeface="Times New Roman" pitchFamily="18" charset="0"/>
                <a:ea typeface="微软雅黑" pitchFamily="34" charset="-122"/>
              </a:rPr>
              <a:t>根据定语从句中的谓语动词或形容词确定</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slide(fromBottom)">
                                      <p:cBhvr>
                                        <p:cTn id="7" dur="500" fill="hold"/>
                                        <p:tgtEl>
                                          <p:spTgt spid="163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nodeType="clickEffect">
                                  <p:stCondLst>
                                    <p:cond delay="0"/>
                                  </p:stCondLst>
                                  <p:childTnLst>
                                    <p:set>
                                      <p:cBhvr>
                                        <p:cTn id="11" dur="1" fill="hold">
                                          <p:stCondLst>
                                            <p:cond delay="0"/>
                                          </p:stCondLst>
                                        </p:cTn>
                                        <p:tgtEl>
                                          <p:spTgt spid="16388">
                                            <p:txEl>
                                              <p:pRg st="0" end="0"/>
                                            </p:txEl>
                                          </p:spTgt>
                                        </p:tgtEl>
                                        <p:attrNameLst>
                                          <p:attrName>style.visibility</p:attrName>
                                        </p:attrNameLst>
                                      </p:cBhvr>
                                      <p:to>
                                        <p:strVal val="visible"/>
                                      </p:to>
                                    </p:set>
                                    <p:anim calcmode="lin" valueType="num">
                                      <p:cBhvr>
                                        <p:cTn id="12" dur="500" fill="hold"/>
                                        <p:tgtEl>
                                          <p:spTgt spid="16388">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638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6387">
                                            <p:txEl>
                                              <p:pRg st="0" end="0"/>
                                            </p:txEl>
                                          </p:spTgt>
                                        </p:tgtEl>
                                        <p:attrNameLst>
                                          <p:attrName>style.visibility</p:attrName>
                                        </p:attrNameLst>
                                      </p:cBhvr>
                                      <p:to>
                                        <p:strVal val="visible"/>
                                      </p:to>
                                    </p:set>
                                    <p:anim calcmode="lin" valueType="num">
                                      <p:cBhvr>
                                        <p:cTn id="18"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6387">
                                            <p:txEl>
                                              <p:pRg st="1" end="1"/>
                                            </p:txEl>
                                          </p:spTgt>
                                        </p:tgtEl>
                                        <p:attrNameLst>
                                          <p:attrName>style.visibility</p:attrName>
                                        </p:attrNameLst>
                                      </p:cBhvr>
                                      <p:to>
                                        <p:strVal val="visible"/>
                                      </p:to>
                                    </p:set>
                                    <p:anim calcmode="lin" valueType="num">
                                      <p:cBhvr>
                                        <p:cTn id="24"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25"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53" presetClass="entr" presetSubtype="0" fill="hold" nodeType="clickEffect">
                                  <p:stCondLst>
                                    <p:cond delay="0"/>
                                  </p:stCondLst>
                                  <p:childTnLst>
                                    <p:set>
                                      <p:cBhvr>
                                        <p:cTn id="29" dur="1" fill="hold">
                                          <p:stCondLst>
                                            <p:cond delay="0"/>
                                          </p:stCondLst>
                                        </p:cTn>
                                        <p:tgtEl>
                                          <p:spTgt spid="16390">
                                            <p:txEl>
                                              <p:pRg st="0" end="0"/>
                                            </p:txEl>
                                          </p:spTgt>
                                        </p:tgtEl>
                                        <p:attrNameLst>
                                          <p:attrName>style.visibility</p:attrName>
                                        </p:attrNameLst>
                                      </p:cBhvr>
                                      <p:to>
                                        <p:strVal val="visible"/>
                                      </p:to>
                                    </p:set>
                                    <p:anim calcmode="lin" valueType="num">
                                      <p:cBhvr>
                                        <p:cTn id="30" dur="500" fill="hold"/>
                                        <p:tgtEl>
                                          <p:spTgt spid="16390">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6390">
                                            <p:txEl>
                                              <p:pRg st="0" end="0"/>
                                            </p:txEl>
                                          </p:spTgt>
                                        </p:tgtEl>
                                        <p:attrNameLst>
                                          <p:attrName>ppt_h</p:attrName>
                                        </p:attrNameLst>
                                      </p:cBhvr>
                                      <p:tavLst>
                                        <p:tav tm="0">
                                          <p:val>
                                            <p:fltVal val="0"/>
                                          </p:val>
                                        </p:tav>
                                        <p:tav tm="100000">
                                          <p:val>
                                            <p:strVal val="#ppt_h"/>
                                          </p:val>
                                        </p:tav>
                                      </p:tavLst>
                                    </p:anim>
                                    <p:animEffect transition="in" filter="fade">
                                      <p:cBhvr>
                                        <p:cTn id="32" dur="500" fill="hold"/>
                                        <p:tgtEl>
                                          <p:spTgt spid="16390">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nodeType="clickEffect">
                                  <p:stCondLst>
                                    <p:cond delay="0"/>
                                  </p:stCondLst>
                                  <p:childTnLst>
                                    <p:set>
                                      <p:cBhvr>
                                        <p:cTn id="36" dur="1" fill="hold">
                                          <p:stCondLst>
                                            <p:cond delay="0"/>
                                          </p:stCondLst>
                                        </p:cTn>
                                        <p:tgtEl>
                                          <p:spTgt spid="16389">
                                            <p:txEl>
                                              <p:pRg st="0" end="0"/>
                                            </p:txEl>
                                          </p:spTgt>
                                        </p:tgtEl>
                                        <p:attrNameLst>
                                          <p:attrName>style.visibility</p:attrName>
                                        </p:attrNameLst>
                                      </p:cBhvr>
                                      <p:to>
                                        <p:strVal val="visible"/>
                                      </p:to>
                                    </p:set>
                                    <p:anim calcmode="lin" valueType="num">
                                      <p:cBhvr>
                                        <p:cTn id="37" dur="500" fill="hold"/>
                                        <p:tgtEl>
                                          <p:spTgt spid="16389">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638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nodeType="clickEffect">
                                  <p:stCondLst>
                                    <p:cond delay="0"/>
                                  </p:stCondLst>
                                  <p:childTnLst>
                                    <p:set>
                                      <p:cBhvr>
                                        <p:cTn id="42" dur="1" fill="hold">
                                          <p:stCondLst>
                                            <p:cond delay="0"/>
                                          </p:stCondLst>
                                        </p:cTn>
                                        <p:tgtEl>
                                          <p:spTgt spid="16389">
                                            <p:txEl>
                                              <p:pRg st="1" end="1"/>
                                            </p:txEl>
                                          </p:spTgt>
                                        </p:tgtEl>
                                        <p:attrNameLst>
                                          <p:attrName>style.visibility</p:attrName>
                                        </p:attrNameLst>
                                      </p:cBhvr>
                                      <p:to>
                                        <p:strVal val="visible"/>
                                      </p:to>
                                    </p:set>
                                    <p:anim calcmode="lin" valueType="num">
                                      <p:cBhvr>
                                        <p:cTn id="43" dur="500" fill="hold"/>
                                        <p:tgtEl>
                                          <p:spTgt spid="16389">
                                            <p:txEl>
                                              <p:pRg st="1" end="1"/>
                                            </p:txEl>
                                          </p:spTgt>
                                        </p:tgtEl>
                                        <p:attrNameLst>
                                          <p:attrName>ppt_w</p:attrName>
                                        </p:attrNameLst>
                                      </p:cBhvr>
                                      <p:tavLst>
                                        <p:tav tm="0">
                                          <p:val>
                                            <p:fltVal val="0"/>
                                          </p:val>
                                        </p:tav>
                                        <p:tav tm="100000">
                                          <p:val>
                                            <p:strVal val="#ppt_w"/>
                                          </p:val>
                                        </p:tav>
                                      </p:tavLst>
                                    </p:anim>
                                    <p:anim calcmode="lin" valueType="num">
                                      <p:cBhvr>
                                        <p:cTn id="44" dur="500" fill="hold"/>
                                        <p:tgtEl>
                                          <p:spTgt spid="1638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占位符 78849"/>
          <p:cNvSpPr>
            <a:spLocks noGrp="1"/>
          </p:cNvSpPr>
          <p:nvPr>
            <p:ph type="body" idx="4294967295"/>
          </p:nvPr>
        </p:nvSpPr>
        <p:spPr>
          <a:xfrm>
            <a:off x="2282825" y="842963"/>
            <a:ext cx="6861175" cy="487362"/>
          </a:xfrm>
          <a:ln cap="flat" algn="ctr">
            <a:miter lim="800000"/>
            <a:headEnd type="none" w="med" len="med"/>
            <a:tailEnd type="none" w="med" len="med"/>
          </a:ln>
        </p:spPr>
        <p:txBody>
          <a:bodyPr>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a:buFont typeface="Arial" pitchFamily="34" charset="0"/>
              <a:buNone/>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Air,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without</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which man can’t live, is really important.</a:t>
            </a:r>
            <a:endParaRPr lang="en-US" altLang="zh-CN" sz="1800">
              <a:latin typeface="Times New Roman" pitchFamily="18" charset="0"/>
              <a:ea typeface="微软雅黑" pitchFamily="34" charset="-122"/>
            </a:endParaRPr>
          </a:p>
        </p:txBody>
      </p:sp>
      <p:sp>
        <p:nvSpPr>
          <p:cNvPr id="17411" name="文本框 78850"/>
          <p:cNvSpPr/>
          <p:nvPr/>
        </p:nvSpPr>
        <p:spPr>
          <a:xfrm>
            <a:off x="2084388" y="357188"/>
            <a:ext cx="5564187" cy="384175"/>
          </a:xfrm>
          <a:prstGeom prst="rect">
            <a:avLst/>
          </a:prstGeom>
          <a:noFill/>
          <a:ln>
            <a:noFill/>
            <a:miter lim="800000"/>
          </a:ln>
        </p:spPr>
        <p:txBody>
          <a:bodyPr>
            <a:spAutoFit/>
          </a:bodyPr>
          <a:lstStyle/>
          <a:p>
            <a:pPr>
              <a:spcBef>
                <a:spcPct val="20000"/>
              </a:spcBef>
              <a:buFont typeface="Arial" charset="0"/>
              <a:buNone/>
            </a:pPr>
            <a:r>
              <a:rPr lang="en-US" altLang="zh-CN">
                <a:solidFill>
                  <a:srgbClr val="FF0000"/>
                </a:solidFill>
                <a:latin typeface="Times New Roman" pitchFamily="18" charset="0"/>
                <a:ea typeface="微软雅黑" pitchFamily="34" charset="-122"/>
              </a:rPr>
              <a:t>③</a:t>
            </a:r>
            <a:r>
              <a:rPr lang="zh-CN" altLang="en-US">
                <a:solidFill>
                  <a:srgbClr val="FF0000"/>
                </a:solidFill>
                <a:latin typeface="Times New Roman" pitchFamily="18" charset="0"/>
                <a:ea typeface="微软雅黑" pitchFamily="34" charset="-122"/>
              </a:rPr>
              <a:t>根据定语从句所表达的意义来确定</a:t>
            </a:r>
          </a:p>
        </p:txBody>
      </p:sp>
      <p:sp>
        <p:nvSpPr>
          <p:cNvPr id="17412" name="文本框 78851"/>
          <p:cNvSpPr/>
          <p:nvPr/>
        </p:nvSpPr>
        <p:spPr>
          <a:xfrm>
            <a:off x="1787525" y="1274763"/>
            <a:ext cx="7050088" cy="36671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The pen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with</a:t>
            </a: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which he is writing now was bought yesterday.</a:t>
            </a:r>
            <a:endParaRPr lang="en-US" altLang="zh-CN" sz="1800">
              <a:solidFill>
                <a:srgbClr val="0000FF"/>
              </a:solidFill>
              <a:latin typeface="Times New Roman" pitchFamily="18" charset="0"/>
              <a:ea typeface="微软雅黑" pitchFamily="34" charset="-122"/>
            </a:endParaRPr>
          </a:p>
        </p:txBody>
      </p:sp>
      <p:sp>
        <p:nvSpPr>
          <p:cNvPr id="17413" name="矩形 78852"/>
          <p:cNvSpPr/>
          <p:nvPr/>
        </p:nvSpPr>
        <p:spPr>
          <a:xfrm>
            <a:off x="1598613" y="1598613"/>
            <a:ext cx="6726237" cy="1079500"/>
          </a:xfrm>
          <a:prstGeom prst="rect">
            <a:avLst/>
          </a:prstGeom>
          <a:noFill/>
          <a:ln>
            <a:noFill/>
            <a:miter lim="800000"/>
          </a:ln>
        </p:spPr>
        <p:txBody>
          <a:bodyPr>
            <a:spAutoFit/>
          </a:bodyPr>
          <a:lstStyle/>
          <a:p>
            <a:pPr>
              <a:lnSpc>
                <a:spcPct val="120000"/>
              </a:lnSpc>
              <a:buFont typeface="Arial" charset="0"/>
              <a:buNone/>
            </a:pPr>
            <a:r>
              <a:rPr lang="en-US" altLang="zh-CN">
                <a:solidFill>
                  <a:srgbClr val="0000FF"/>
                </a:solidFill>
                <a:latin typeface="Times New Roman" pitchFamily="18" charset="0"/>
                <a:ea typeface="微软雅黑" pitchFamily="34" charset="-122"/>
              </a:rPr>
              <a:t>  2. </a:t>
            </a:r>
            <a:r>
              <a:rPr lang="zh-CN" altLang="en-US">
                <a:solidFill>
                  <a:srgbClr val="0000FF"/>
                </a:solidFill>
                <a:latin typeface="Times New Roman" pitchFamily="18" charset="0"/>
                <a:ea typeface="微软雅黑" pitchFamily="34" charset="-122"/>
              </a:rPr>
              <a:t>介词的位置</a:t>
            </a:r>
          </a:p>
          <a:p>
            <a:pPr>
              <a:lnSpc>
                <a:spcPct val="120000"/>
              </a:lnSpc>
              <a:buFont typeface="Arial" charset="0"/>
              <a:buNone/>
            </a:pPr>
            <a:r>
              <a:rPr lang="zh-CN" altLang="en-US">
                <a:solidFill>
                  <a:srgbClr val="FF0000"/>
                </a:solidFill>
                <a:latin typeface="Times New Roman" pitchFamily="18" charset="0"/>
                <a:ea typeface="微软雅黑" pitchFamily="34" charset="-122"/>
              </a:rPr>
              <a:t>  </a:t>
            </a:r>
            <a:r>
              <a:rPr lang="en-US" altLang="zh-CN">
                <a:solidFill>
                  <a:srgbClr val="FF0000"/>
                </a:solidFill>
                <a:latin typeface="Times New Roman" pitchFamily="18" charset="0"/>
                <a:ea typeface="微软雅黑" pitchFamily="34" charset="-122"/>
              </a:rPr>
              <a:t>①</a:t>
            </a:r>
            <a:r>
              <a:rPr lang="zh-CN" altLang="en-US">
                <a:solidFill>
                  <a:srgbClr val="FF0000"/>
                </a:solidFill>
                <a:latin typeface="Times New Roman" pitchFamily="18" charset="0"/>
                <a:ea typeface="微软雅黑" pitchFamily="34" charset="-122"/>
              </a:rPr>
              <a:t>一般情况下，介词放在关系代词</a:t>
            </a:r>
            <a:r>
              <a:rPr lang="en-US" altLang="zh-CN">
                <a:solidFill>
                  <a:srgbClr val="FF0000"/>
                </a:solidFill>
                <a:latin typeface="Times New Roman" pitchFamily="18" charset="0"/>
                <a:ea typeface="微软雅黑" pitchFamily="34" charset="-122"/>
              </a:rPr>
              <a:t>which</a:t>
            </a:r>
            <a:r>
              <a:rPr lang="zh-CN" altLang="en-US">
                <a:solidFill>
                  <a:srgbClr val="FF0000"/>
                </a:solidFill>
                <a:latin typeface="Times New Roman" pitchFamily="18" charset="0"/>
                <a:ea typeface="微软雅黑" pitchFamily="34" charset="-122"/>
              </a:rPr>
              <a:t>和</a:t>
            </a:r>
            <a:r>
              <a:rPr lang="en-US" altLang="zh-CN">
                <a:solidFill>
                  <a:srgbClr val="FF0000"/>
                </a:solidFill>
                <a:latin typeface="Times New Roman" pitchFamily="18" charset="0"/>
                <a:ea typeface="微软雅黑" pitchFamily="34" charset="-122"/>
              </a:rPr>
              <a:t>whom   </a:t>
            </a:r>
          </a:p>
          <a:p>
            <a:pPr>
              <a:lnSpc>
                <a:spcPct val="120000"/>
              </a:lnSpc>
              <a:buFont typeface="Arial" charset="0"/>
              <a:buNone/>
            </a:pPr>
            <a:r>
              <a:rPr lang="en-US" altLang="zh-CN">
                <a:solidFill>
                  <a:srgbClr val="FF0000"/>
                </a:solidFill>
                <a:latin typeface="Times New Roman" pitchFamily="18" charset="0"/>
                <a:ea typeface="微软雅黑" pitchFamily="34" charset="-122"/>
              </a:rPr>
              <a:t>    </a:t>
            </a:r>
            <a:r>
              <a:rPr lang="zh-CN" altLang="en-US">
                <a:solidFill>
                  <a:srgbClr val="FF0000"/>
                </a:solidFill>
                <a:latin typeface="Times New Roman" pitchFamily="18" charset="0"/>
                <a:ea typeface="微软雅黑" pitchFamily="34" charset="-122"/>
              </a:rPr>
              <a:t>之前，也可放在动词后。</a:t>
            </a:r>
          </a:p>
        </p:txBody>
      </p:sp>
      <p:sp>
        <p:nvSpPr>
          <p:cNvPr id="17414" name="矩形 78853"/>
          <p:cNvSpPr/>
          <p:nvPr/>
        </p:nvSpPr>
        <p:spPr>
          <a:xfrm>
            <a:off x="1598613" y="3003550"/>
            <a:ext cx="6861175" cy="2085975"/>
          </a:xfrm>
          <a:prstGeom prst="rect">
            <a:avLst/>
          </a:prstGeom>
          <a:noFill/>
          <a:ln>
            <a:noFill/>
            <a:miter lim="800000"/>
          </a:ln>
        </p:spPr>
        <p:txBody>
          <a:bodyPr/>
          <a:lstStyle/>
          <a:p>
            <a:pPr marL="342900" indent="-342900">
              <a:spcBef>
                <a:spcPct val="20000"/>
              </a:spcBef>
              <a:buFont typeface="Arial" charset="0"/>
              <a:buChar char="•"/>
            </a:pPr>
            <a:r>
              <a:rPr lang="en-US" altLang="zh-CN">
                <a:solidFill>
                  <a:srgbClr val="FF0000"/>
                </a:solidFill>
                <a:latin typeface="Times New Roman" pitchFamily="18" charset="0"/>
                <a:ea typeface="微软雅黑" pitchFamily="34" charset="-122"/>
              </a:rPr>
              <a:t>  ②</a:t>
            </a:r>
            <a:r>
              <a:rPr lang="zh-CN" altLang="en-US">
                <a:solidFill>
                  <a:srgbClr val="FF0000"/>
                </a:solidFill>
                <a:latin typeface="Times New Roman" pitchFamily="18" charset="0"/>
                <a:ea typeface="微软雅黑" pitchFamily="34" charset="-122"/>
              </a:rPr>
              <a:t>固定搭配的动词短语中的介词一般不能提前</a:t>
            </a:r>
            <a:r>
              <a:rPr lang="en-US" altLang="zh-CN">
                <a:solidFill>
                  <a:srgbClr val="FF0000"/>
                </a:solidFill>
                <a:latin typeface="Times New Roman" pitchFamily="18" charset="0"/>
                <a:ea typeface="微软雅黑" pitchFamily="34" charset="-122"/>
              </a:rPr>
              <a:t>.</a:t>
            </a:r>
          </a:p>
          <a:p>
            <a:pPr marL="342900" indent="-342900">
              <a:spcBef>
                <a:spcPct val="20000"/>
              </a:spcBef>
              <a:buFont typeface="Arial" charset="0"/>
              <a:buChar char="•"/>
            </a:pPr>
            <a:r>
              <a:rPr lang="zh-CN" altLang="en-US">
                <a:solidFill>
                  <a:srgbClr val="FF0000"/>
                </a:solidFill>
                <a:latin typeface="Times New Roman" pitchFamily="18" charset="0"/>
                <a:ea typeface="微软雅黑" pitchFamily="34" charset="-122"/>
              </a:rPr>
              <a:t>常见的这类动词短语有</a:t>
            </a:r>
            <a:r>
              <a:rPr lang="en-US" altLang="zh-CN">
                <a:solidFill>
                  <a:srgbClr val="FF0000"/>
                </a:solidFill>
                <a:latin typeface="Times New Roman" pitchFamily="18" charset="0"/>
                <a:ea typeface="微软雅黑" pitchFamily="34" charset="-122"/>
              </a:rPr>
              <a:t>: look for/after/forward to</a:t>
            </a:r>
            <a:r>
              <a:rPr lang="zh-CN" altLang="en-US">
                <a:solidFill>
                  <a:srgbClr val="FF0000"/>
                </a:solidFill>
                <a:latin typeface="Times New Roman" pitchFamily="18" charset="0"/>
                <a:ea typeface="微软雅黑" pitchFamily="34" charset="-122"/>
              </a:rPr>
              <a:t>、</a:t>
            </a:r>
          </a:p>
          <a:p>
            <a:pPr marL="342900" indent="-342900">
              <a:spcBef>
                <a:spcPct val="20000"/>
              </a:spcBef>
              <a:buFont typeface="Arial" charset="0"/>
              <a:buChar char="•"/>
            </a:pPr>
            <a:r>
              <a:rPr lang="en-US" altLang="zh-CN">
                <a:solidFill>
                  <a:srgbClr val="FF0000"/>
                </a:solidFill>
                <a:latin typeface="Times New Roman" pitchFamily="18" charset="0"/>
                <a:ea typeface="微软雅黑" pitchFamily="34" charset="-122"/>
              </a:rPr>
              <a:t>care for</a:t>
            </a:r>
            <a:r>
              <a:rPr lang="zh-CN" altLang="en-US">
                <a:solidFill>
                  <a:srgbClr val="FF0000"/>
                </a:solidFill>
                <a:latin typeface="Times New Roman" pitchFamily="18" charset="0"/>
                <a:ea typeface="微软雅黑" pitchFamily="34" charset="-122"/>
              </a:rPr>
              <a:t>、 </a:t>
            </a:r>
            <a:r>
              <a:rPr lang="en-US" altLang="zh-CN">
                <a:solidFill>
                  <a:srgbClr val="FF0000"/>
                </a:solidFill>
                <a:latin typeface="Times New Roman" pitchFamily="18" charset="0"/>
                <a:ea typeface="微软雅黑" pitchFamily="34" charset="-122"/>
              </a:rPr>
              <a:t>take care of</a:t>
            </a:r>
            <a:r>
              <a:rPr lang="zh-CN" altLang="en-US">
                <a:solidFill>
                  <a:srgbClr val="FF0000"/>
                </a:solidFill>
                <a:latin typeface="Times New Roman" pitchFamily="18" charset="0"/>
                <a:ea typeface="微软雅黑" pitchFamily="34" charset="-122"/>
              </a:rPr>
              <a:t>、</a:t>
            </a:r>
            <a:r>
              <a:rPr lang="en-US" altLang="zh-CN">
                <a:solidFill>
                  <a:srgbClr val="FF0000"/>
                </a:solidFill>
                <a:latin typeface="Times New Roman" pitchFamily="18" charset="0"/>
                <a:ea typeface="微软雅黑" pitchFamily="34" charset="-122"/>
              </a:rPr>
              <a:t>hear of/about/from, </a:t>
            </a:r>
            <a:r>
              <a:rPr lang="zh-CN" altLang="en-US">
                <a:solidFill>
                  <a:srgbClr val="FF0000"/>
                </a:solidFill>
                <a:latin typeface="Times New Roman" pitchFamily="18" charset="0"/>
                <a:ea typeface="微软雅黑" pitchFamily="34" charset="-122"/>
              </a:rPr>
              <a:t>等</a:t>
            </a:r>
            <a:r>
              <a:rPr lang="en-US" altLang="zh-CN">
                <a:solidFill>
                  <a:srgbClr val="FF0000"/>
                </a:solidFill>
                <a:latin typeface="Times New Roman" pitchFamily="18" charset="0"/>
                <a:ea typeface="微软雅黑" pitchFamily="34" charset="-122"/>
              </a:rPr>
              <a:t>. </a:t>
            </a:r>
          </a:p>
          <a:p>
            <a:pPr marL="342900" indent="-342900">
              <a:spcBef>
                <a:spcPct val="20000"/>
              </a:spcBef>
              <a:buFont typeface="Arial" charset="0"/>
              <a:buChar char="•"/>
            </a:pPr>
            <a:r>
              <a:rPr lang="en-US" altLang="zh-CN">
                <a:solidFill>
                  <a:srgbClr val="0000FF"/>
                </a:solidFill>
                <a:latin typeface="Times New Roman" pitchFamily="18" charset="0"/>
                <a:ea typeface="微软雅黑" pitchFamily="34" charset="-122"/>
              </a:rPr>
              <a:t>This is the right place I’m </a:t>
            </a:r>
            <a:r>
              <a:rPr lang="en-US" altLang="zh-CN" u="sng">
                <a:solidFill>
                  <a:srgbClr val="FF0000"/>
                </a:solidFill>
                <a:latin typeface="Times New Roman" pitchFamily="18" charset="0"/>
                <a:ea typeface="微软雅黑" pitchFamily="34" charset="-122"/>
              </a:rPr>
              <a:t>looking for</a:t>
            </a:r>
            <a:r>
              <a:rPr lang="en-US" altLang="zh-CN">
                <a:latin typeface="Times New Roman" pitchFamily="18" charset="0"/>
                <a:ea typeface="微软雅黑" pitchFamily="34" charset="-122"/>
              </a:rPr>
              <a:t>.</a:t>
            </a:r>
          </a:p>
          <a:p>
            <a:pPr marL="342900" indent="-342900">
              <a:spcBef>
                <a:spcPct val="20000"/>
              </a:spcBef>
              <a:buFont typeface="Arial" charset="0"/>
              <a:buChar char="•"/>
            </a:pPr>
            <a:r>
              <a:rPr lang="en-US" altLang="zh-CN">
                <a:solidFill>
                  <a:srgbClr val="0000FF"/>
                </a:solidFill>
                <a:latin typeface="Times New Roman" pitchFamily="18" charset="0"/>
                <a:ea typeface="微软雅黑" pitchFamily="34" charset="-122"/>
              </a:rPr>
              <a:t>The girl </a:t>
            </a:r>
            <a:r>
              <a:rPr lang="en-US" altLang="zh-CN" u="sng">
                <a:solidFill>
                  <a:srgbClr val="FF0000"/>
                </a:solidFill>
                <a:latin typeface="Times New Roman" pitchFamily="18" charset="0"/>
                <a:ea typeface="微软雅黑" pitchFamily="34" charset="-122"/>
              </a:rPr>
              <a:t>whom</a:t>
            </a:r>
            <a:r>
              <a:rPr lang="en-US" altLang="zh-CN">
                <a:solidFill>
                  <a:srgbClr val="0000FF"/>
                </a:solidFill>
                <a:latin typeface="Times New Roman" pitchFamily="18" charset="0"/>
                <a:ea typeface="微软雅黑" pitchFamily="34" charset="-122"/>
              </a:rPr>
              <a:t> he is </a:t>
            </a:r>
            <a:r>
              <a:rPr lang="en-US" altLang="zh-CN" u="sng">
                <a:solidFill>
                  <a:srgbClr val="FF0000"/>
                </a:solidFill>
                <a:latin typeface="Times New Roman" pitchFamily="18" charset="0"/>
                <a:ea typeface="微软雅黑" pitchFamily="34" charset="-122"/>
              </a:rPr>
              <a:t>looking after</a:t>
            </a:r>
            <a:r>
              <a:rPr lang="en-US" altLang="zh-CN">
                <a:solidFill>
                  <a:srgbClr val="0000FF"/>
                </a:solidFill>
                <a:latin typeface="Times New Roman" pitchFamily="18" charset="0"/>
                <a:ea typeface="微软雅黑" pitchFamily="34" charset="-122"/>
              </a:rPr>
              <a:t> is his sister.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p:cTn id="7" dur="500" fill="hold"/>
                                        <p:tgtEl>
                                          <p:spTgt spid="174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41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17410">
                                            <p:txEl>
                                              <p:pRg st="0" end="0"/>
                                            </p:txEl>
                                          </p:spTgt>
                                        </p:tgtEl>
                                        <p:attrNameLst>
                                          <p:attrName>style.visibility</p:attrName>
                                        </p:attrNameLst>
                                      </p:cBhvr>
                                      <p:to>
                                        <p:strVal val="visible"/>
                                      </p:to>
                                    </p:set>
                                    <p:anim calcmode="lin" valueType="num">
                                      <p:cBhvr>
                                        <p:cTn id="13" dur="500" fill="hold"/>
                                        <p:tgtEl>
                                          <p:spTgt spid="17410">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741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17412">
                                            <p:txEl>
                                              <p:pRg st="0" end="0"/>
                                            </p:txEl>
                                          </p:spTgt>
                                        </p:tgtEl>
                                        <p:attrNameLst>
                                          <p:attrName>style.visibility</p:attrName>
                                        </p:attrNameLst>
                                      </p:cBhvr>
                                      <p:to>
                                        <p:strVal val="visible"/>
                                      </p:to>
                                    </p:set>
                                    <p:anim calcmode="lin" valueType="num">
                                      <p:cBhvr>
                                        <p:cTn id="19" dur="500" fill="hold"/>
                                        <p:tgtEl>
                                          <p:spTgt spid="17412">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17412">
                                            <p:txEl>
                                              <p:pRg st="0" end="0"/>
                                            </p:txEl>
                                          </p:spTgt>
                                        </p:tgtEl>
                                        <p:attrNameLst>
                                          <p:attrName>ppt_h</p:attrName>
                                        </p:attrNameLst>
                                      </p:cBhvr>
                                      <p:tavLst>
                                        <p:tav tm="0">
                                          <p:val>
                                            <p:fltVal val="0"/>
                                          </p:val>
                                        </p:tav>
                                        <p:tav tm="100000">
                                          <p:val>
                                            <p:strVal val="#ppt_h"/>
                                          </p:val>
                                        </p:tav>
                                      </p:tavLst>
                                    </p:anim>
                                    <p:animEffect transition="in" filter="fade">
                                      <p:cBhvr>
                                        <p:cTn id="21" dur="500" fill="hold"/>
                                        <p:tgtEl>
                                          <p:spTgt spid="17412">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7413"/>
                                        </p:tgtEl>
                                        <p:attrNameLst>
                                          <p:attrName>style.visibility</p:attrName>
                                        </p:attrNameLst>
                                      </p:cBhvr>
                                      <p:to>
                                        <p:strVal val="visible"/>
                                      </p:to>
                                    </p:set>
                                    <p:animEffect transition="in" filter="blinds(horizontal)">
                                      <p:cBhvr>
                                        <p:cTn id="26" dur="500" fill="hold"/>
                                        <p:tgtEl>
                                          <p:spTgt spid="174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414"/>
                                        </p:tgtEl>
                                        <p:attrNameLst>
                                          <p:attrName>style.visibility</p:attrName>
                                        </p:attrNameLst>
                                      </p:cBhvr>
                                      <p:to>
                                        <p:strVal val="visible"/>
                                      </p:to>
                                    </p:set>
                                    <p:anim calcmode="lin" valueType="num">
                                      <p:cBhvr>
                                        <p:cTn id="31" dur="500" fill="hold"/>
                                        <p:tgtEl>
                                          <p:spTgt spid="17414"/>
                                        </p:tgtEl>
                                        <p:attrNameLst>
                                          <p:attrName>ppt_x</p:attrName>
                                        </p:attrNameLst>
                                      </p:cBhvr>
                                      <p:tavLst>
                                        <p:tav tm="0">
                                          <p:val>
                                            <p:strVal val="#ppt_x"/>
                                          </p:val>
                                        </p:tav>
                                        <p:tav tm="100000">
                                          <p:val>
                                            <p:strVal val="#ppt_x"/>
                                          </p:val>
                                        </p:tav>
                                      </p:tavLst>
                                    </p:anim>
                                    <p:anim calcmode="lin" valueType="num">
                                      <p:cBhvr>
                                        <p:cTn id="32"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a:spLocks noChangeArrowheads="1"/>
          </p:cNvSpPr>
          <p:nvPr/>
        </p:nvSpPr>
        <p:spPr bwMode="auto">
          <a:xfrm>
            <a:off x="1262063" y="1612900"/>
            <a:ext cx="661828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70000"/>
              </a:lnSpc>
              <a:buFont typeface="Arial" charset="0"/>
              <a:buNone/>
            </a:pPr>
            <a:r>
              <a:rPr lang="en-US" altLang="zh-CN" dirty="0">
                <a:solidFill>
                  <a:srgbClr val="FF3300"/>
                </a:solidFill>
                <a:latin typeface="Times New Roman" pitchFamily="18" charset="0"/>
                <a:ea typeface="华文新魏" pitchFamily="2" charset="-122"/>
              </a:rPr>
              <a:t> </a:t>
            </a:r>
            <a:r>
              <a:rPr lang="en-US" altLang="zh-CN" dirty="0">
                <a:latin typeface="Times New Roman" pitchFamily="18" charset="0"/>
                <a:ea typeface="华文新魏" pitchFamily="2" charset="-122"/>
              </a:rPr>
              <a:t>  </a:t>
            </a:r>
            <a:r>
              <a:rPr lang="zh-CN" altLang="en-US" dirty="0">
                <a:latin typeface="Times New Roman" pitchFamily="18" charset="0"/>
                <a:ea typeface="华文新魏" pitchFamily="2" charset="-122"/>
              </a:rPr>
              <a:t>介词﹢关系代词引导的定语从句</a:t>
            </a:r>
            <a:r>
              <a:rPr lang="en-US" altLang="zh-CN" dirty="0">
                <a:latin typeface="Times New Roman" pitchFamily="18" charset="0"/>
                <a:ea typeface="华文新魏" pitchFamily="2" charset="-122"/>
              </a:rPr>
              <a:t>,</a:t>
            </a:r>
            <a:r>
              <a:rPr lang="zh-CN" altLang="en-US" dirty="0">
                <a:latin typeface="Times New Roman" pitchFamily="18" charset="0"/>
                <a:ea typeface="华文新魏" pitchFamily="2" charset="-122"/>
              </a:rPr>
              <a:t>关键是判断</a:t>
            </a:r>
            <a:r>
              <a:rPr lang="zh-CN" altLang="en-US" dirty="0">
                <a:solidFill>
                  <a:srgbClr val="3333FF"/>
                </a:solidFill>
                <a:latin typeface="Times New Roman" pitchFamily="18" charset="0"/>
                <a:ea typeface="华文新魏" pitchFamily="2" charset="-122"/>
              </a:rPr>
              <a:t>介词的选择</a:t>
            </a:r>
            <a:r>
              <a:rPr lang="en-US" altLang="zh-CN" dirty="0">
                <a:latin typeface="Times New Roman" pitchFamily="18" charset="0"/>
                <a:ea typeface="华文新魏" pitchFamily="2" charset="-122"/>
              </a:rPr>
              <a:t>,</a:t>
            </a:r>
            <a:r>
              <a:rPr lang="zh-CN" altLang="en-US" dirty="0">
                <a:latin typeface="Times New Roman" pitchFamily="18" charset="0"/>
                <a:ea typeface="华文新魏" pitchFamily="2" charset="-122"/>
              </a:rPr>
              <a:t>方法一是看从句谓语部分</a:t>
            </a:r>
            <a:r>
              <a:rPr lang="zh-CN" altLang="en-US" dirty="0">
                <a:solidFill>
                  <a:srgbClr val="FF3300"/>
                </a:solidFill>
                <a:latin typeface="Times New Roman" pitchFamily="18" charset="0"/>
                <a:ea typeface="华文新魏" pitchFamily="2" charset="-122"/>
              </a:rPr>
              <a:t>缺少什么介词</a:t>
            </a:r>
            <a:r>
              <a:rPr lang="en-US" altLang="zh-CN" dirty="0">
                <a:solidFill>
                  <a:srgbClr val="FF3300"/>
                </a:solidFill>
                <a:latin typeface="Times New Roman" pitchFamily="18" charset="0"/>
                <a:ea typeface="华文新魏" pitchFamily="2" charset="-122"/>
              </a:rPr>
              <a:t>(</a:t>
            </a:r>
            <a:r>
              <a:rPr lang="zh-CN" altLang="en-US" dirty="0">
                <a:solidFill>
                  <a:srgbClr val="FF3300"/>
                </a:solidFill>
                <a:latin typeface="Times New Roman" pitchFamily="18" charset="0"/>
                <a:ea typeface="华文新魏" pitchFamily="2" charset="-122"/>
              </a:rPr>
              <a:t>习惯搭配</a:t>
            </a:r>
            <a:r>
              <a:rPr lang="en-US" altLang="zh-CN" dirty="0">
                <a:solidFill>
                  <a:srgbClr val="FF3300"/>
                </a:solidFill>
                <a:latin typeface="Times New Roman" pitchFamily="18" charset="0"/>
                <a:ea typeface="华文新魏" pitchFamily="2" charset="-122"/>
              </a:rPr>
              <a:t>),</a:t>
            </a:r>
            <a:r>
              <a:rPr lang="zh-CN" altLang="en-US" dirty="0">
                <a:latin typeface="Times New Roman" pitchFamily="18" charset="0"/>
                <a:ea typeface="华文新魏" pitchFamily="2" charset="-122"/>
              </a:rPr>
              <a:t>再则可以通过整个句子整体含义来判断</a:t>
            </a:r>
            <a:r>
              <a:rPr lang="en-US" altLang="zh-CN" dirty="0">
                <a:latin typeface="Times New Roman" pitchFamily="18" charset="0"/>
                <a:ea typeface="华文新魏" pitchFamily="2" charset="-122"/>
              </a:rPr>
              <a:t>,</a:t>
            </a:r>
            <a:r>
              <a:rPr lang="zh-CN" altLang="en-US" dirty="0">
                <a:latin typeface="Times New Roman" pitchFamily="18" charset="0"/>
                <a:ea typeface="华文新魏" pitchFamily="2" charset="-122"/>
              </a:rPr>
              <a:t>结合生活实际来判断</a:t>
            </a:r>
            <a:r>
              <a:rPr lang="en-US" altLang="zh-CN" dirty="0">
                <a:latin typeface="Times New Roman" pitchFamily="18" charset="0"/>
                <a:ea typeface="华文新魏" pitchFamily="2" charset="-122"/>
              </a:rPr>
              <a:t>.</a:t>
            </a:r>
          </a:p>
          <a:p>
            <a:pPr>
              <a:lnSpc>
                <a:spcPct val="170000"/>
              </a:lnSpc>
              <a:buFont typeface="Arial" charset="0"/>
              <a:buNone/>
            </a:pPr>
            <a:r>
              <a:rPr lang="en-US" altLang="zh-CN" dirty="0">
                <a:latin typeface="Times New Roman" pitchFamily="18" charset="0"/>
              </a:rPr>
              <a:t>         </a:t>
            </a:r>
          </a:p>
        </p:txBody>
      </p:sp>
      <p:sp>
        <p:nvSpPr>
          <p:cNvPr id="18435" name="Text Box 4"/>
          <p:cNvSpPr/>
          <p:nvPr/>
        </p:nvSpPr>
        <p:spPr>
          <a:xfrm>
            <a:off x="741363" y="619125"/>
            <a:ext cx="973137" cy="457200"/>
          </a:xfrm>
          <a:prstGeom prst="rect">
            <a:avLst/>
          </a:prstGeom>
          <a:noFill/>
          <a:ln>
            <a:solidFill>
              <a:schemeClr val="tx1"/>
            </a:solidFill>
            <a:round/>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2400">
                <a:ln w="9525" cap="flat" cmpd="sng" algn="ctr">
                  <a:noFill/>
                  <a:prstDash val="solid"/>
                  <a:round/>
                  <a:headEnd type="none" w="med" len="med"/>
                  <a:tailEnd type="none" w="med" len="med"/>
                </a:ln>
                <a:solidFill>
                  <a:srgbClr val="FF0000"/>
                </a:solidFill>
                <a:latin typeface="Times New Roman" pitchFamily="18" charset="0"/>
                <a:ea typeface="Arial"/>
                <a:sym typeface="Wingdings"/>
              </a:rPr>
              <a:t>Tips</a:t>
            </a:r>
            <a:endParaRPr lang="en-US" altLang="zh-CN" sz="2400">
              <a:solidFill>
                <a:srgbClr val="FF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500" fill="hold"/>
                                        <p:tgtEl>
                                          <p:spTgt spid="18435"/>
                                        </p:tgtEl>
                                        <p:attrNameLst>
                                          <p:attrName>ppt_x</p:attrName>
                                        </p:attrNameLst>
                                      </p:cBhvr>
                                      <p:tavLst>
                                        <p:tav tm="0">
                                          <p:val>
                                            <p:strVal val="0-#ppt_w/2"/>
                                          </p:val>
                                        </p:tav>
                                        <p:tav tm="100000">
                                          <p:val>
                                            <p:strVal val="#ppt_x"/>
                                          </p:val>
                                        </p:tav>
                                      </p:tavLst>
                                    </p:anim>
                                    <p:anim calcmode="lin" valueType="num">
                                      <p:cBhvr>
                                        <p:cTn id="8" dur="500" fill="hold"/>
                                        <p:tgtEl>
                                          <p:spTgt spid="18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80897"/>
          <p:cNvSpPr/>
          <p:nvPr/>
        </p:nvSpPr>
        <p:spPr>
          <a:xfrm>
            <a:off x="1141413" y="842963"/>
            <a:ext cx="6561137" cy="14065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120000"/>
              </a:lnSpc>
              <a:spcBef>
                <a:spcPct val="0"/>
              </a:spcBef>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1.  Do you like the book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on which</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she spent $10?     </a:t>
            </a:r>
          </a:p>
          <a:p>
            <a:pPr eaLnBrk="1" hangingPunct="1">
              <a:lnSpc>
                <a:spcPct val="120000"/>
              </a:lnSpc>
              <a:spcBef>
                <a:spcPct val="0"/>
              </a:spcBef>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2.  Do you like the book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for which </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she paid $10?</a:t>
            </a:r>
          </a:p>
          <a:p>
            <a:pPr eaLnBrk="1" hangingPunct="1">
              <a:lnSpc>
                <a:spcPct val="120000"/>
              </a:lnSpc>
              <a:spcBef>
                <a:spcPct val="0"/>
              </a:spcBef>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3.  Do you like the book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form which</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she learned a lot?    </a:t>
            </a:r>
          </a:p>
          <a:p>
            <a:pPr eaLnBrk="1" hangingPunct="1">
              <a:lnSpc>
                <a:spcPct val="120000"/>
              </a:lnSpc>
              <a:spcBef>
                <a:spcPct val="0"/>
              </a:spcBef>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4.  Do you like the book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about which</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she often talks? </a:t>
            </a:r>
            <a:endParaRPr lang="en-US" altLang="zh-CN" sz="1800" dirty="0">
              <a:latin typeface="Times New Roman" pitchFamily="18" charset="0"/>
              <a:ea typeface="微软雅黑" pitchFamily="34" charset="-122"/>
            </a:endParaRPr>
          </a:p>
        </p:txBody>
      </p:sp>
      <p:sp>
        <p:nvSpPr>
          <p:cNvPr id="19459" name="文本框 80898"/>
          <p:cNvSpPr/>
          <p:nvPr/>
        </p:nvSpPr>
        <p:spPr>
          <a:xfrm>
            <a:off x="1187450" y="412750"/>
            <a:ext cx="4699000" cy="384175"/>
          </a:xfrm>
          <a:prstGeom prst="rect">
            <a:avLst/>
          </a:prstGeom>
          <a:noFill/>
          <a:ln>
            <a:noFill/>
            <a:miter lim="800000"/>
          </a:ln>
        </p:spPr>
        <p:txBody>
          <a:bodyPr>
            <a:spAutoFit/>
          </a:bodyPr>
          <a:lstStyle/>
          <a:p>
            <a:pPr>
              <a:buFont typeface="Arial" charset="0"/>
              <a:buNone/>
            </a:pPr>
            <a:r>
              <a:rPr lang="zh-CN" altLang="en-US">
                <a:solidFill>
                  <a:srgbClr val="FF0000"/>
                </a:solidFill>
                <a:latin typeface="Times New Roman" pitchFamily="18" charset="0"/>
                <a:ea typeface="微软雅黑" pitchFamily="34" charset="-122"/>
              </a:rPr>
              <a:t>介词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关系代词的使用</a:t>
            </a:r>
          </a:p>
        </p:txBody>
      </p:sp>
      <p:sp>
        <p:nvSpPr>
          <p:cNvPr id="19460" name="文本占位符 80899"/>
          <p:cNvSpPr>
            <a:spLocks noGrp="1"/>
          </p:cNvSpPr>
          <p:nvPr>
            <p:ph type="body" idx="4294967295"/>
          </p:nvPr>
        </p:nvSpPr>
        <p:spPr>
          <a:xfrm>
            <a:off x="991393" y="2500536"/>
            <a:ext cx="6861175" cy="2106613"/>
          </a:xfrm>
          <a:ln cap="flat" algn="ctr">
            <a:miter lim="800000"/>
            <a:headEnd type="none" w="med" len="med"/>
            <a:tailEnd type="none" w="med" len="med"/>
          </a:ln>
        </p:spPr>
        <p:txBody>
          <a:bodyPr>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609600" indent="-609600">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5. The man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to whom</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 spoke on the phone last night is very good at writing.</a:t>
            </a:r>
          </a:p>
          <a:p>
            <a:pPr marL="609600" indent="-609600">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6. Glasses,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without which</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 can’t see clearly, are  really</a:t>
            </a:r>
          </a:p>
          <a:p>
            <a:pPr marL="609600" indent="-609600">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important for me.</a:t>
            </a:r>
          </a:p>
          <a:p>
            <a:pPr marL="609600" indent="-609600">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7. China is a beautiful country,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of which</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we are  proud.</a:t>
            </a:r>
          </a:p>
          <a:p>
            <a:pPr marL="609600" indent="-609600">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8. Do you remember the day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on which</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you joined our  club?</a:t>
            </a:r>
            <a:endParaRPr lang="en-US" altLang="zh-CN" sz="1800" dirty="0">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8">
                                            <p:txEl>
                                              <p:pRg st="0" end="0"/>
                                            </p:txEl>
                                          </p:spTgt>
                                        </p:tgtEl>
                                        <p:attrNameLst>
                                          <p:attrName>style.visibility</p:attrName>
                                        </p:attrNameLst>
                                      </p:cBhvr>
                                      <p:to>
                                        <p:strVal val="visible"/>
                                      </p:to>
                                    </p:set>
                                    <p:anim calcmode="lin" valueType="num">
                                      <p:cBhvr>
                                        <p:cTn id="13" dur="500" fill="hold"/>
                                        <p:tgtEl>
                                          <p:spTgt spid="1945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9458">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458">
                                            <p:txEl>
                                              <p:pRg st="1" end="1"/>
                                            </p:txEl>
                                          </p:spTgt>
                                        </p:tgtEl>
                                        <p:attrNameLst>
                                          <p:attrName>style.visibility</p:attrName>
                                        </p:attrNameLst>
                                      </p:cBhvr>
                                      <p:to>
                                        <p:strVal val="visible"/>
                                      </p:to>
                                    </p:set>
                                    <p:anim calcmode="lin" valueType="num">
                                      <p:cBhvr>
                                        <p:cTn id="17"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9458">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458">
                                            <p:txEl>
                                              <p:pRg st="2" end="2"/>
                                            </p:txEl>
                                          </p:spTgt>
                                        </p:tgtEl>
                                        <p:attrNameLst>
                                          <p:attrName>style.visibility</p:attrName>
                                        </p:attrNameLst>
                                      </p:cBhvr>
                                      <p:to>
                                        <p:strVal val="visible"/>
                                      </p:to>
                                    </p:set>
                                    <p:anim calcmode="lin" valueType="num">
                                      <p:cBhvr>
                                        <p:cTn id="21"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19458">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9458">
                                            <p:txEl>
                                              <p:pRg st="3" end="3"/>
                                            </p:txEl>
                                          </p:spTgt>
                                        </p:tgtEl>
                                        <p:attrNameLst>
                                          <p:attrName>style.visibility</p:attrName>
                                        </p:attrNameLst>
                                      </p:cBhvr>
                                      <p:to>
                                        <p:strVal val="visible"/>
                                      </p:to>
                                    </p:set>
                                    <p:anim calcmode="lin" valueType="num">
                                      <p:cBhvr>
                                        <p:cTn id="25"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0" fill="hold" nodeType="clickEffect">
                                  <p:stCondLst>
                                    <p:cond delay="0"/>
                                  </p:stCondLst>
                                  <p:childTnLst>
                                    <p:set>
                                      <p:cBhvr>
                                        <p:cTn id="30" dur="1" fill="hold">
                                          <p:stCondLst>
                                            <p:cond delay="0"/>
                                          </p:stCondLst>
                                        </p:cTn>
                                        <p:tgtEl>
                                          <p:spTgt spid="19460">
                                            <p:txEl>
                                              <p:pRg st="0" end="0"/>
                                            </p:txEl>
                                          </p:spTgt>
                                        </p:tgtEl>
                                        <p:attrNameLst>
                                          <p:attrName>style.visibility</p:attrName>
                                        </p:attrNameLst>
                                      </p:cBhvr>
                                      <p:to>
                                        <p:strVal val="visible"/>
                                      </p:to>
                                    </p:set>
                                    <p:anim calcmode="lin" valueType="num">
                                      <p:cBhvr>
                                        <p:cTn id="31" dur="500" fill="hold"/>
                                        <p:tgtEl>
                                          <p:spTgt spid="19460">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19460">
                                            <p:txEl>
                                              <p:pRg st="0" end="0"/>
                                            </p:txEl>
                                          </p:spTgt>
                                        </p:tgtEl>
                                        <p:attrNameLst>
                                          <p:attrName>ppt_h</p:attrName>
                                        </p:attrNameLst>
                                      </p:cBhvr>
                                      <p:tavLst>
                                        <p:tav tm="0">
                                          <p:val>
                                            <p:fltVal val="0"/>
                                          </p:val>
                                        </p:tav>
                                        <p:tav tm="100000">
                                          <p:val>
                                            <p:strVal val="#ppt_h"/>
                                          </p:val>
                                        </p:tav>
                                      </p:tavLst>
                                    </p:anim>
                                    <p:animEffect transition="in" filter="fade">
                                      <p:cBhvr>
                                        <p:cTn id="33" dur="500" fill="hold"/>
                                        <p:tgtEl>
                                          <p:spTgt spid="19460">
                                            <p:txEl>
                                              <p:pRg st="0" end="0"/>
                                            </p:txEl>
                                          </p:spTgt>
                                        </p:tgtEl>
                                      </p:cBhvr>
                                    </p:animEffect>
                                  </p:childTnLst>
                                </p:cTn>
                              </p:par>
                              <p:par>
                                <p:cTn id="34" presetID="53" presetClass="entr" presetSubtype="0" fill="hold" nodeType="withEffect">
                                  <p:stCondLst>
                                    <p:cond delay="0"/>
                                  </p:stCondLst>
                                  <p:childTnLst>
                                    <p:set>
                                      <p:cBhvr>
                                        <p:cTn id="35" dur="1" fill="hold">
                                          <p:stCondLst>
                                            <p:cond delay="0"/>
                                          </p:stCondLst>
                                        </p:cTn>
                                        <p:tgtEl>
                                          <p:spTgt spid="19460">
                                            <p:txEl>
                                              <p:pRg st="1" end="1"/>
                                            </p:txEl>
                                          </p:spTgt>
                                        </p:tgtEl>
                                        <p:attrNameLst>
                                          <p:attrName>style.visibility</p:attrName>
                                        </p:attrNameLst>
                                      </p:cBhvr>
                                      <p:to>
                                        <p:strVal val="visible"/>
                                      </p:to>
                                    </p:set>
                                    <p:anim calcmode="lin" valueType="num">
                                      <p:cBhvr>
                                        <p:cTn id="36" dur="500" fill="hold"/>
                                        <p:tgtEl>
                                          <p:spTgt spid="19460">
                                            <p:txEl>
                                              <p:pRg st="1" end="1"/>
                                            </p:txEl>
                                          </p:spTgt>
                                        </p:tgtEl>
                                        <p:attrNameLst>
                                          <p:attrName>ppt_w</p:attrName>
                                        </p:attrNameLst>
                                      </p:cBhvr>
                                      <p:tavLst>
                                        <p:tav tm="0">
                                          <p:val>
                                            <p:fltVal val="0"/>
                                          </p:val>
                                        </p:tav>
                                        <p:tav tm="100000">
                                          <p:val>
                                            <p:strVal val="#ppt_w"/>
                                          </p:val>
                                        </p:tav>
                                      </p:tavLst>
                                    </p:anim>
                                    <p:anim calcmode="lin" valueType="num">
                                      <p:cBhvr>
                                        <p:cTn id="37" dur="500" fill="hold"/>
                                        <p:tgtEl>
                                          <p:spTgt spid="19460">
                                            <p:txEl>
                                              <p:pRg st="1" end="1"/>
                                            </p:txEl>
                                          </p:spTgt>
                                        </p:tgtEl>
                                        <p:attrNameLst>
                                          <p:attrName>ppt_h</p:attrName>
                                        </p:attrNameLst>
                                      </p:cBhvr>
                                      <p:tavLst>
                                        <p:tav tm="0">
                                          <p:val>
                                            <p:fltVal val="0"/>
                                          </p:val>
                                        </p:tav>
                                        <p:tav tm="100000">
                                          <p:val>
                                            <p:strVal val="#ppt_h"/>
                                          </p:val>
                                        </p:tav>
                                      </p:tavLst>
                                    </p:anim>
                                    <p:animEffect transition="in" filter="fade">
                                      <p:cBhvr>
                                        <p:cTn id="38" dur="500" fill="hold"/>
                                        <p:tgtEl>
                                          <p:spTgt spid="19460">
                                            <p:txEl>
                                              <p:pRg st="1" end="1"/>
                                            </p:txEl>
                                          </p:spTgt>
                                        </p:tgtEl>
                                      </p:cBhvr>
                                    </p:animEffect>
                                  </p:childTnLst>
                                </p:cTn>
                              </p:par>
                              <p:par>
                                <p:cTn id="39" presetID="53" presetClass="entr" presetSubtype="0" fill="hold" nodeType="withEffect">
                                  <p:stCondLst>
                                    <p:cond delay="0"/>
                                  </p:stCondLst>
                                  <p:childTnLst>
                                    <p:set>
                                      <p:cBhvr>
                                        <p:cTn id="40" dur="1" fill="hold">
                                          <p:stCondLst>
                                            <p:cond delay="0"/>
                                          </p:stCondLst>
                                        </p:cTn>
                                        <p:tgtEl>
                                          <p:spTgt spid="19460">
                                            <p:txEl>
                                              <p:pRg st="2" end="2"/>
                                            </p:txEl>
                                          </p:spTgt>
                                        </p:tgtEl>
                                        <p:attrNameLst>
                                          <p:attrName>style.visibility</p:attrName>
                                        </p:attrNameLst>
                                      </p:cBhvr>
                                      <p:to>
                                        <p:strVal val="visible"/>
                                      </p:to>
                                    </p:set>
                                    <p:anim calcmode="lin" valueType="num">
                                      <p:cBhvr>
                                        <p:cTn id="41" dur="500" fill="hold"/>
                                        <p:tgtEl>
                                          <p:spTgt spid="19460">
                                            <p:txEl>
                                              <p:pRg st="2" end="2"/>
                                            </p:txEl>
                                          </p:spTgt>
                                        </p:tgtEl>
                                        <p:attrNameLst>
                                          <p:attrName>ppt_w</p:attrName>
                                        </p:attrNameLst>
                                      </p:cBhvr>
                                      <p:tavLst>
                                        <p:tav tm="0">
                                          <p:val>
                                            <p:fltVal val="0"/>
                                          </p:val>
                                        </p:tav>
                                        <p:tav tm="100000">
                                          <p:val>
                                            <p:strVal val="#ppt_w"/>
                                          </p:val>
                                        </p:tav>
                                      </p:tavLst>
                                    </p:anim>
                                    <p:anim calcmode="lin" valueType="num">
                                      <p:cBhvr>
                                        <p:cTn id="42" dur="500" fill="hold"/>
                                        <p:tgtEl>
                                          <p:spTgt spid="19460">
                                            <p:txEl>
                                              <p:pRg st="2" end="2"/>
                                            </p:txEl>
                                          </p:spTgt>
                                        </p:tgtEl>
                                        <p:attrNameLst>
                                          <p:attrName>ppt_h</p:attrName>
                                        </p:attrNameLst>
                                      </p:cBhvr>
                                      <p:tavLst>
                                        <p:tav tm="0">
                                          <p:val>
                                            <p:fltVal val="0"/>
                                          </p:val>
                                        </p:tav>
                                        <p:tav tm="100000">
                                          <p:val>
                                            <p:strVal val="#ppt_h"/>
                                          </p:val>
                                        </p:tav>
                                      </p:tavLst>
                                    </p:anim>
                                    <p:animEffect transition="in" filter="fade">
                                      <p:cBhvr>
                                        <p:cTn id="43" dur="500" fill="hold"/>
                                        <p:tgtEl>
                                          <p:spTgt spid="19460">
                                            <p:txEl>
                                              <p:pRg st="2" end="2"/>
                                            </p:txEl>
                                          </p:spTgt>
                                        </p:tgtEl>
                                      </p:cBhvr>
                                    </p:animEffect>
                                  </p:childTnLst>
                                </p:cTn>
                              </p:par>
                              <p:par>
                                <p:cTn id="44" presetID="53" presetClass="entr" presetSubtype="0" fill="hold" nodeType="withEffect">
                                  <p:stCondLst>
                                    <p:cond delay="0"/>
                                  </p:stCondLst>
                                  <p:childTnLst>
                                    <p:set>
                                      <p:cBhvr>
                                        <p:cTn id="45" dur="1" fill="hold">
                                          <p:stCondLst>
                                            <p:cond delay="0"/>
                                          </p:stCondLst>
                                        </p:cTn>
                                        <p:tgtEl>
                                          <p:spTgt spid="19460">
                                            <p:txEl>
                                              <p:pRg st="3" end="3"/>
                                            </p:txEl>
                                          </p:spTgt>
                                        </p:tgtEl>
                                        <p:attrNameLst>
                                          <p:attrName>style.visibility</p:attrName>
                                        </p:attrNameLst>
                                      </p:cBhvr>
                                      <p:to>
                                        <p:strVal val="visible"/>
                                      </p:to>
                                    </p:set>
                                    <p:anim calcmode="lin" valueType="num">
                                      <p:cBhvr>
                                        <p:cTn id="46" dur="500" fill="hold"/>
                                        <p:tgtEl>
                                          <p:spTgt spid="19460">
                                            <p:txEl>
                                              <p:pRg st="3" end="3"/>
                                            </p:txEl>
                                          </p:spTgt>
                                        </p:tgtEl>
                                        <p:attrNameLst>
                                          <p:attrName>ppt_w</p:attrName>
                                        </p:attrNameLst>
                                      </p:cBhvr>
                                      <p:tavLst>
                                        <p:tav tm="0">
                                          <p:val>
                                            <p:fltVal val="0"/>
                                          </p:val>
                                        </p:tav>
                                        <p:tav tm="100000">
                                          <p:val>
                                            <p:strVal val="#ppt_w"/>
                                          </p:val>
                                        </p:tav>
                                      </p:tavLst>
                                    </p:anim>
                                    <p:anim calcmode="lin" valueType="num">
                                      <p:cBhvr>
                                        <p:cTn id="47" dur="500" fill="hold"/>
                                        <p:tgtEl>
                                          <p:spTgt spid="19460">
                                            <p:txEl>
                                              <p:pRg st="3" end="3"/>
                                            </p:txEl>
                                          </p:spTgt>
                                        </p:tgtEl>
                                        <p:attrNameLst>
                                          <p:attrName>ppt_h</p:attrName>
                                        </p:attrNameLst>
                                      </p:cBhvr>
                                      <p:tavLst>
                                        <p:tav tm="0">
                                          <p:val>
                                            <p:fltVal val="0"/>
                                          </p:val>
                                        </p:tav>
                                        <p:tav tm="100000">
                                          <p:val>
                                            <p:strVal val="#ppt_h"/>
                                          </p:val>
                                        </p:tav>
                                      </p:tavLst>
                                    </p:anim>
                                    <p:animEffect transition="in" filter="fade">
                                      <p:cBhvr>
                                        <p:cTn id="48" dur="500" fill="hold"/>
                                        <p:tgtEl>
                                          <p:spTgt spid="19460">
                                            <p:txEl>
                                              <p:pRg st="3" end="3"/>
                                            </p:txEl>
                                          </p:spTgt>
                                        </p:tgtEl>
                                      </p:cBhvr>
                                    </p:animEffect>
                                  </p:childTnLst>
                                </p:cTn>
                              </p:par>
                              <p:par>
                                <p:cTn id="49" presetID="53" presetClass="entr" presetSubtype="0" fill="hold" nodeType="withEffect">
                                  <p:stCondLst>
                                    <p:cond delay="0"/>
                                  </p:stCondLst>
                                  <p:childTnLst>
                                    <p:set>
                                      <p:cBhvr>
                                        <p:cTn id="50" dur="1" fill="hold">
                                          <p:stCondLst>
                                            <p:cond delay="0"/>
                                          </p:stCondLst>
                                        </p:cTn>
                                        <p:tgtEl>
                                          <p:spTgt spid="19460">
                                            <p:txEl>
                                              <p:pRg st="4" end="4"/>
                                            </p:txEl>
                                          </p:spTgt>
                                        </p:tgtEl>
                                        <p:attrNameLst>
                                          <p:attrName>style.visibility</p:attrName>
                                        </p:attrNameLst>
                                      </p:cBhvr>
                                      <p:to>
                                        <p:strVal val="visible"/>
                                      </p:to>
                                    </p:set>
                                    <p:anim calcmode="lin" valueType="num">
                                      <p:cBhvr>
                                        <p:cTn id="51" dur="500" fill="hold"/>
                                        <p:tgtEl>
                                          <p:spTgt spid="19460">
                                            <p:txEl>
                                              <p:pRg st="4" end="4"/>
                                            </p:txEl>
                                          </p:spTgt>
                                        </p:tgtEl>
                                        <p:attrNameLst>
                                          <p:attrName>ppt_w</p:attrName>
                                        </p:attrNameLst>
                                      </p:cBhvr>
                                      <p:tavLst>
                                        <p:tav tm="0">
                                          <p:val>
                                            <p:fltVal val="0"/>
                                          </p:val>
                                        </p:tav>
                                        <p:tav tm="100000">
                                          <p:val>
                                            <p:strVal val="#ppt_w"/>
                                          </p:val>
                                        </p:tav>
                                      </p:tavLst>
                                    </p:anim>
                                    <p:anim calcmode="lin" valueType="num">
                                      <p:cBhvr>
                                        <p:cTn id="52" dur="500" fill="hold"/>
                                        <p:tgtEl>
                                          <p:spTgt spid="19460">
                                            <p:txEl>
                                              <p:pRg st="4" end="4"/>
                                            </p:txEl>
                                          </p:spTgt>
                                        </p:tgtEl>
                                        <p:attrNameLst>
                                          <p:attrName>ppt_h</p:attrName>
                                        </p:attrNameLst>
                                      </p:cBhvr>
                                      <p:tavLst>
                                        <p:tav tm="0">
                                          <p:val>
                                            <p:fltVal val="0"/>
                                          </p:val>
                                        </p:tav>
                                        <p:tav tm="100000">
                                          <p:val>
                                            <p:strVal val="#ppt_h"/>
                                          </p:val>
                                        </p:tav>
                                      </p:tavLst>
                                    </p:anim>
                                    <p:animEffect transition="in" filter="fade">
                                      <p:cBhvr>
                                        <p:cTn id="53" dur="500" fill="hold"/>
                                        <p:tgtEl>
                                          <p:spTgt spid="194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文本占位符 82945"/>
          <p:cNvSpPr>
            <a:spLocks noGrp="1"/>
          </p:cNvSpPr>
          <p:nvPr>
            <p:ph type="body" idx="4294967295"/>
          </p:nvPr>
        </p:nvSpPr>
        <p:spPr>
          <a:xfrm>
            <a:off x="1333124" y="705416"/>
            <a:ext cx="6591300" cy="1025525"/>
          </a:xfrm>
          <a:ln cap="flat" algn="ctr">
            <a:miter lim="800000"/>
            <a:headEnd type="none" w="med" len="med"/>
            <a:tailEnd type="none" w="med" len="med"/>
          </a:ln>
        </p:spPr>
        <p:txBody>
          <a:bodyPr>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This is the teacher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whose</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daughter is a famous doctor.</a:t>
            </a:r>
          </a:p>
          <a:p>
            <a:pPr>
              <a:lnSpc>
                <a:spcPct val="90000"/>
              </a:lnSpc>
              <a:buFont typeface="Arial" pitchFamily="34" charset="0"/>
              <a:buNone/>
            </a:pP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=This is the teacher </a:t>
            </a:r>
            <a:r>
              <a:rPr lang="en-US" altLang="zh-CN" sz="1800" u="sng" dirty="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the daughter of whom</a:t>
            </a:r>
            <a:r>
              <a:rPr lang="en-US" altLang="zh-CN" sz="1800" dirty="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is a famous doctor.</a:t>
            </a:r>
            <a:endParaRPr lang="en-US" altLang="zh-CN" sz="1800" dirty="0">
              <a:latin typeface="Times New Roman" pitchFamily="18" charset="0"/>
              <a:ea typeface="微软雅黑" pitchFamily="34" charset="-122"/>
            </a:endParaRPr>
          </a:p>
        </p:txBody>
      </p:sp>
      <p:sp>
        <p:nvSpPr>
          <p:cNvPr id="20483" name="文本框 82946"/>
          <p:cNvSpPr/>
          <p:nvPr/>
        </p:nvSpPr>
        <p:spPr>
          <a:xfrm>
            <a:off x="1493838" y="195263"/>
            <a:ext cx="3457575" cy="384175"/>
          </a:xfrm>
          <a:prstGeom prst="rect">
            <a:avLst/>
          </a:prstGeom>
          <a:noFill/>
          <a:ln>
            <a:noFill/>
            <a:miter lim="800000"/>
          </a:ln>
        </p:spPr>
        <p:txBody>
          <a:bodyPr>
            <a:spAutoFit/>
          </a:bodyPr>
          <a:lstStyle/>
          <a:p>
            <a:pPr>
              <a:spcBef>
                <a:spcPct val="20000"/>
              </a:spcBef>
              <a:buFont typeface="Arial" charset="0"/>
              <a:buNone/>
            </a:pPr>
            <a:r>
              <a:rPr lang="en-US" altLang="zh-CN">
                <a:solidFill>
                  <a:srgbClr val="FF0000"/>
                </a:solidFill>
                <a:latin typeface="Times New Roman" pitchFamily="18" charset="0"/>
                <a:ea typeface="微软雅黑" pitchFamily="34" charset="-122"/>
              </a:rPr>
              <a:t>1.</a:t>
            </a:r>
            <a:r>
              <a:rPr lang="zh-CN" altLang="en-US">
                <a:solidFill>
                  <a:srgbClr val="FF0000"/>
                </a:solidFill>
                <a:latin typeface="Times New Roman" pitchFamily="18" charset="0"/>
                <a:ea typeface="微软雅黑" pitchFamily="34" charset="-122"/>
              </a:rPr>
              <a:t>名词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介词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关系代词</a:t>
            </a:r>
          </a:p>
        </p:txBody>
      </p:sp>
      <p:sp>
        <p:nvSpPr>
          <p:cNvPr id="20484" name="矩形 82947"/>
          <p:cNvSpPr/>
          <p:nvPr/>
        </p:nvSpPr>
        <p:spPr>
          <a:xfrm>
            <a:off x="1141413" y="2625725"/>
            <a:ext cx="6861175" cy="703263"/>
          </a:xfrm>
          <a:prstGeom prst="rect">
            <a:avLst/>
          </a:prstGeom>
          <a:noFill/>
          <a:ln>
            <a:noFill/>
            <a:miter lim="800000"/>
          </a:ln>
        </p:spPr>
        <p:txBody>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buFont typeface="Arial" pitchFamily="34" charset="0"/>
              <a:buNone/>
            </a:pP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We have three foreign teachers,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two of whom</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are from Canada. </a:t>
            </a:r>
            <a:endParaRPr lang="en-US" altLang="zh-CN" sz="1800">
              <a:latin typeface="Times New Roman" pitchFamily="18" charset="0"/>
              <a:ea typeface="微软雅黑" pitchFamily="34" charset="-122"/>
            </a:endParaRPr>
          </a:p>
        </p:txBody>
      </p:sp>
      <p:sp>
        <p:nvSpPr>
          <p:cNvPr id="20485" name="文本框 82948"/>
          <p:cNvSpPr/>
          <p:nvPr/>
        </p:nvSpPr>
        <p:spPr>
          <a:xfrm>
            <a:off x="1276350" y="1762125"/>
            <a:ext cx="6564313" cy="714375"/>
          </a:xfrm>
          <a:prstGeom prst="rect">
            <a:avLst/>
          </a:prstGeom>
          <a:noFill/>
          <a:ln>
            <a:noFill/>
            <a:miter lim="800000"/>
          </a:ln>
        </p:spPr>
        <p:txBody>
          <a:bodyPr>
            <a:spAutoFit/>
          </a:bodyPr>
          <a:lstStyle/>
          <a:p>
            <a:pPr>
              <a:spcBef>
                <a:spcPct val="20000"/>
              </a:spcBef>
              <a:buFont typeface="Arial" charset="0"/>
              <a:buNone/>
            </a:pPr>
            <a:r>
              <a:rPr lang="en-US" altLang="zh-CN">
                <a:solidFill>
                  <a:srgbClr val="FF0000"/>
                </a:solidFill>
                <a:latin typeface="微软雅黑" pitchFamily="34" charset="-122"/>
                <a:ea typeface="微软雅黑" pitchFamily="34" charset="-122"/>
              </a:rPr>
              <a:t>   2.</a:t>
            </a:r>
            <a:r>
              <a:rPr lang="zh-CN" altLang="en-US">
                <a:solidFill>
                  <a:srgbClr val="FF0000"/>
                </a:solidFill>
                <a:latin typeface="微软雅黑" pitchFamily="34" charset="-122"/>
                <a:ea typeface="微软雅黑" pitchFamily="34" charset="-122"/>
              </a:rPr>
              <a:t>数词</a:t>
            </a:r>
            <a:r>
              <a:rPr lang="en-US" altLang="zh-CN">
                <a:solidFill>
                  <a:srgbClr val="FF0000"/>
                </a:solidFill>
                <a:latin typeface="微软雅黑" pitchFamily="34" charset="-122"/>
                <a:ea typeface="微软雅黑" pitchFamily="34" charset="-122"/>
              </a:rPr>
              <a:t>+</a:t>
            </a:r>
            <a:r>
              <a:rPr lang="zh-CN" altLang="en-US">
                <a:solidFill>
                  <a:srgbClr val="FF0000"/>
                </a:solidFill>
                <a:latin typeface="微软雅黑" pitchFamily="34" charset="-122"/>
                <a:ea typeface="微软雅黑" pitchFamily="34" charset="-122"/>
              </a:rPr>
              <a:t>介词</a:t>
            </a:r>
            <a:r>
              <a:rPr lang="en-US" altLang="zh-CN">
                <a:solidFill>
                  <a:srgbClr val="FF0000"/>
                </a:solidFill>
                <a:latin typeface="微软雅黑" pitchFamily="34" charset="-122"/>
                <a:ea typeface="微软雅黑" pitchFamily="34" charset="-122"/>
              </a:rPr>
              <a:t>+</a:t>
            </a:r>
            <a:r>
              <a:rPr lang="zh-CN" altLang="en-US">
                <a:solidFill>
                  <a:srgbClr val="FF0000"/>
                </a:solidFill>
                <a:latin typeface="微软雅黑" pitchFamily="34" charset="-122"/>
                <a:ea typeface="微软雅黑" pitchFamily="34" charset="-122"/>
              </a:rPr>
              <a:t>关系代词</a:t>
            </a:r>
            <a:r>
              <a:rPr lang="en-US" altLang="zh-CN">
                <a:solidFill>
                  <a:srgbClr val="FF0000"/>
                </a:solidFill>
                <a:latin typeface="微软雅黑" pitchFamily="34" charset="-122"/>
                <a:ea typeface="微软雅黑" pitchFamily="34" charset="-122"/>
              </a:rPr>
              <a:t>(</a:t>
            </a:r>
            <a:r>
              <a:rPr lang="zh-CN" altLang="en-US">
                <a:solidFill>
                  <a:srgbClr val="FF0000"/>
                </a:solidFill>
                <a:latin typeface="微软雅黑" pitchFamily="34" charset="-122"/>
                <a:ea typeface="微软雅黑" pitchFamily="34" charset="-122"/>
              </a:rPr>
              <a:t>含基数词、序数词、  </a:t>
            </a:r>
          </a:p>
          <a:p>
            <a:pPr>
              <a:spcBef>
                <a:spcPct val="20000"/>
              </a:spcBef>
              <a:buFont typeface="Arial" charset="0"/>
              <a:buNone/>
            </a:pPr>
            <a:r>
              <a:rPr lang="zh-CN" altLang="en-US">
                <a:solidFill>
                  <a:srgbClr val="FF0000"/>
                </a:solidFill>
                <a:latin typeface="微软雅黑" pitchFamily="34" charset="-122"/>
                <a:ea typeface="微软雅黑" pitchFamily="34" charset="-122"/>
              </a:rPr>
              <a:t>     分数和百分数） </a:t>
            </a:r>
          </a:p>
        </p:txBody>
      </p:sp>
      <p:sp>
        <p:nvSpPr>
          <p:cNvPr id="20486" name="文本框 82949"/>
          <p:cNvSpPr/>
          <p:nvPr/>
        </p:nvSpPr>
        <p:spPr>
          <a:xfrm>
            <a:off x="1330325" y="3328988"/>
            <a:ext cx="6672263" cy="658812"/>
          </a:xfrm>
          <a:prstGeom prst="rect">
            <a:avLst/>
          </a:prstGeom>
          <a:noFill/>
          <a:ln>
            <a:noFill/>
            <a:miter lim="800000"/>
          </a:ln>
        </p:spPr>
        <p:txBody>
          <a:bodyPr>
            <a:spAutoFit/>
          </a:bodyPr>
          <a:lstStyle/>
          <a:p>
            <a:pPr>
              <a:spcBef>
                <a:spcPct val="50000"/>
              </a:spcBef>
              <a:buFont typeface="Arial" charset="0"/>
              <a:buNone/>
            </a:pPr>
            <a:r>
              <a:rPr lang="en-US" altLang="zh-CN">
                <a:solidFill>
                  <a:srgbClr val="FF0000"/>
                </a:solidFill>
                <a:latin typeface="Times New Roman" pitchFamily="18" charset="0"/>
                <a:ea typeface="微软雅黑" pitchFamily="34" charset="-122"/>
              </a:rPr>
              <a:t>   3.</a:t>
            </a:r>
            <a:r>
              <a:rPr lang="zh-CN" altLang="en-US">
                <a:solidFill>
                  <a:srgbClr val="FF0000"/>
                </a:solidFill>
                <a:latin typeface="Times New Roman" pitchFamily="18" charset="0"/>
                <a:ea typeface="微软雅黑" pitchFamily="34" charset="-122"/>
              </a:rPr>
              <a:t>代词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介词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关系代词（代词有</a:t>
            </a:r>
            <a:r>
              <a:rPr lang="en-US" altLang="zh-CN">
                <a:solidFill>
                  <a:srgbClr val="FF0000"/>
                </a:solidFill>
                <a:latin typeface="Times New Roman" pitchFamily="18" charset="0"/>
                <a:ea typeface="微软雅黑" pitchFamily="34" charset="-122"/>
              </a:rPr>
              <a:t>all</a:t>
            </a:r>
            <a:r>
              <a:rPr lang="zh-CN" altLang="en-US">
                <a:solidFill>
                  <a:srgbClr val="FF0000"/>
                </a:solidFill>
                <a:latin typeface="Times New Roman" pitchFamily="18" charset="0"/>
                <a:ea typeface="微软雅黑" pitchFamily="34" charset="-122"/>
              </a:rPr>
              <a:t>、</a:t>
            </a:r>
            <a:r>
              <a:rPr lang="en-US" altLang="zh-CN">
                <a:solidFill>
                  <a:srgbClr val="FF0000"/>
                </a:solidFill>
                <a:latin typeface="Times New Roman" pitchFamily="18" charset="0"/>
                <a:ea typeface="微软雅黑" pitchFamily="34" charset="-122"/>
              </a:rPr>
              <a:t>both</a:t>
            </a:r>
            <a:r>
              <a:rPr lang="zh-CN" altLang="en-US">
                <a:solidFill>
                  <a:srgbClr val="FF0000"/>
                </a:solidFill>
                <a:latin typeface="Times New Roman" pitchFamily="18" charset="0"/>
                <a:ea typeface="微软雅黑" pitchFamily="34" charset="-122"/>
              </a:rPr>
              <a:t>、</a:t>
            </a:r>
            <a:r>
              <a:rPr lang="en-US" altLang="zh-CN">
                <a:solidFill>
                  <a:srgbClr val="FFFFFF"/>
                </a:solidFill>
                <a:latin typeface="Times New Roman" pitchFamily="18" charset="0"/>
                <a:ea typeface="微软雅黑" pitchFamily="34" charset="-122"/>
              </a:rPr>
              <a:t>-</a:t>
            </a:r>
            <a:r>
              <a:rPr lang="en-US" altLang="zh-CN">
                <a:solidFill>
                  <a:srgbClr val="FF0000"/>
                </a:solidFill>
                <a:latin typeface="Times New Roman" pitchFamily="18" charset="0"/>
                <a:ea typeface="微软雅黑" pitchFamily="34" charset="-122"/>
              </a:rPr>
              <a:t>none</a:t>
            </a:r>
            <a:r>
              <a:rPr lang="zh-CN" altLang="en-US">
                <a:solidFill>
                  <a:srgbClr val="FF0000"/>
                </a:solidFill>
                <a:latin typeface="Times New Roman" pitchFamily="18" charset="0"/>
                <a:ea typeface="微软雅黑" pitchFamily="34" charset="-122"/>
              </a:rPr>
              <a:t>、 </a:t>
            </a:r>
            <a:r>
              <a:rPr lang="en-US" altLang="zh-CN">
                <a:solidFill>
                  <a:srgbClr val="FF0000"/>
                </a:solidFill>
                <a:latin typeface="Times New Roman" pitchFamily="18" charset="0"/>
                <a:ea typeface="微软雅黑" pitchFamily="34" charset="-122"/>
              </a:rPr>
              <a:t>neither</a:t>
            </a:r>
            <a:r>
              <a:rPr lang="zh-CN" altLang="en-US">
                <a:solidFill>
                  <a:srgbClr val="FF0000"/>
                </a:solidFill>
                <a:latin typeface="Times New Roman" pitchFamily="18" charset="0"/>
                <a:ea typeface="微软雅黑" pitchFamily="34" charset="-122"/>
              </a:rPr>
              <a:t>、</a:t>
            </a:r>
            <a:r>
              <a:rPr lang="en-US" altLang="zh-CN">
                <a:solidFill>
                  <a:srgbClr val="FF0000"/>
                </a:solidFill>
                <a:latin typeface="Times New Roman" pitchFamily="18" charset="0"/>
                <a:ea typeface="微软雅黑" pitchFamily="34" charset="-122"/>
              </a:rPr>
              <a:t>either</a:t>
            </a:r>
            <a:r>
              <a:rPr lang="zh-CN" altLang="en-US">
                <a:solidFill>
                  <a:srgbClr val="FF0000"/>
                </a:solidFill>
                <a:latin typeface="Times New Roman" pitchFamily="18" charset="0"/>
                <a:ea typeface="微软雅黑" pitchFamily="34" charset="-122"/>
              </a:rPr>
              <a:t>、</a:t>
            </a:r>
            <a:r>
              <a:rPr lang="en-US" altLang="zh-CN">
                <a:solidFill>
                  <a:srgbClr val="FF0000"/>
                </a:solidFill>
                <a:latin typeface="Times New Roman" pitchFamily="18" charset="0"/>
                <a:ea typeface="微软雅黑" pitchFamily="34" charset="-122"/>
              </a:rPr>
              <a:t>some</a:t>
            </a:r>
            <a:r>
              <a:rPr lang="zh-CN" altLang="en-US">
                <a:solidFill>
                  <a:srgbClr val="FF0000"/>
                </a:solidFill>
                <a:latin typeface="Times New Roman" pitchFamily="18" charset="0"/>
                <a:ea typeface="微软雅黑" pitchFamily="34" charset="-122"/>
              </a:rPr>
              <a:t>、</a:t>
            </a:r>
            <a:r>
              <a:rPr lang="en-US" altLang="zh-CN">
                <a:solidFill>
                  <a:srgbClr val="FF0000"/>
                </a:solidFill>
                <a:latin typeface="Times New Roman" pitchFamily="18" charset="0"/>
                <a:ea typeface="微软雅黑" pitchFamily="34" charset="-122"/>
              </a:rPr>
              <a:t>any</a:t>
            </a:r>
            <a:r>
              <a:rPr lang="zh-CN" altLang="en-US">
                <a:solidFill>
                  <a:srgbClr val="FF0000"/>
                </a:solidFill>
                <a:latin typeface="Times New Roman" pitchFamily="18" charset="0"/>
                <a:ea typeface="微软雅黑" pitchFamily="34" charset="-122"/>
              </a:rPr>
              <a:t>等）</a:t>
            </a:r>
            <a:r>
              <a:rPr lang="zh-CN" altLang="en-US">
                <a:latin typeface="Times New Roman" pitchFamily="18" charset="0"/>
                <a:ea typeface="微软雅黑" pitchFamily="34" charset="-122"/>
              </a:rPr>
              <a:t> </a:t>
            </a:r>
          </a:p>
        </p:txBody>
      </p:sp>
      <p:sp>
        <p:nvSpPr>
          <p:cNvPr id="20487" name="文本框 82950"/>
          <p:cNvSpPr/>
          <p:nvPr/>
        </p:nvSpPr>
        <p:spPr>
          <a:xfrm>
            <a:off x="1141413" y="4138613"/>
            <a:ext cx="6861175" cy="36671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The old woman has two sons,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both of whom</a:t>
            </a: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are teachers.</a:t>
            </a:r>
            <a:endParaRPr lang="en-US" altLang="zh-CN" sz="1800">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83969"/>
          <p:cNvSpPr/>
          <p:nvPr/>
        </p:nvSpPr>
        <p:spPr>
          <a:xfrm>
            <a:off x="1528763" y="735013"/>
            <a:ext cx="5346700" cy="384175"/>
          </a:xfrm>
          <a:prstGeom prst="rect">
            <a:avLst/>
          </a:prstGeom>
          <a:noFill/>
          <a:ln>
            <a:noFill/>
            <a:miter lim="800000"/>
          </a:ln>
        </p:spPr>
        <p:txBody>
          <a:bodyPr>
            <a:spAutoFit/>
          </a:bodyPr>
          <a:lstStyle/>
          <a:p>
            <a:pPr>
              <a:spcBef>
                <a:spcPct val="50000"/>
              </a:spcBef>
              <a:buFont typeface="Arial" charset="0"/>
              <a:buNone/>
            </a:pPr>
            <a:r>
              <a:rPr lang="en-US" altLang="zh-CN">
                <a:solidFill>
                  <a:srgbClr val="FF0000"/>
                </a:solidFill>
                <a:latin typeface="Times New Roman" pitchFamily="18" charset="0"/>
                <a:ea typeface="微软雅黑" pitchFamily="34" charset="-122"/>
              </a:rPr>
              <a:t>4.</a:t>
            </a:r>
            <a:r>
              <a:rPr lang="zh-CN" altLang="en-US">
                <a:solidFill>
                  <a:srgbClr val="FF0000"/>
                </a:solidFill>
                <a:latin typeface="Times New Roman" pitchFamily="18" charset="0"/>
                <a:ea typeface="微软雅黑" pitchFamily="34" charset="-122"/>
              </a:rPr>
              <a:t>形容词最高级</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介词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关系代词</a:t>
            </a:r>
          </a:p>
        </p:txBody>
      </p:sp>
      <p:sp>
        <p:nvSpPr>
          <p:cNvPr id="21507" name="文本框 83970"/>
          <p:cNvSpPr/>
          <p:nvPr/>
        </p:nvSpPr>
        <p:spPr>
          <a:xfrm>
            <a:off x="1285875" y="1382713"/>
            <a:ext cx="6859588"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China has thousands of islands,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the largest of  which</a:t>
            </a: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is Taiwan Island.</a:t>
            </a:r>
            <a:endParaRPr lang="en-US" altLang="zh-CN" sz="1800">
              <a:latin typeface="Times New Roman" pitchFamily="18" charset="0"/>
              <a:ea typeface="微软雅黑" pitchFamily="34" charset="-122"/>
            </a:endParaRPr>
          </a:p>
        </p:txBody>
      </p:sp>
      <p:sp>
        <p:nvSpPr>
          <p:cNvPr id="21508" name="文本框 83971"/>
          <p:cNvSpPr/>
          <p:nvPr/>
        </p:nvSpPr>
        <p:spPr>
          <a:xfrm>
            <a:off x="1528763" y="2517775"/>
            <a:ext cx="4375150" cy="384175"/>
          </a:xfrm>
          <a:prstGeom prst="rect">
            <a:avLst/>
          </a:prstGeom>
          <a:noFill/>
          <a:ln>
            <a:noFill/>
            <a:miter lim="800000"/>
          </a:ln>
        </p:spPr>
        <p:txBody>
          <a:bodyPr>
            <a:spAutoFit/>
          </a:bodyPr>
          <a:lstStyle/>
          <a:p>
            <a:pPr>
              <a:spcBef>
                <a:spcPct val="50000"/>
              </a:spcBef>
              <a:buFont typeface="Arial" charset="0"/>
              <a:buNone/>
            </a:pPr>
            <a:r>
              <a:rPr lang="en-US" altLang="zh-CN">
                <a:solidFill>
                  <a:srgbClr val="FF0000"/>
                </a:solidFill>
                <a:latin typeface="Times New Roman" pitchFamily="18" charset="0"/>
                <a:ea typeface="微软雅黑" pitchFamily="34" charset="-122"/>
              </a:rPr>
              <a:t> 5.</a:t>
            </a:r>
            <a:r>
              <a:rPr lang="zh-CN" altLang="en-US">
                <a:solidFill>
                  <a:srgbClr val="FF0000"/>
                </a:solidFill>
                <a:latin typeface="Times New Roman" pitchFamily="18" charset="0"/>
                <a:ea typeface="微软雅黑" pitchFamily="34" charset="-122"/>
              </a:rPr>
              <a:t>介词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关系代词</a:t>
            </a:r>
            <a:r>
              <a:rPr lang="en-US" altLang="zh-CN">
                <a:solidFill>
                  <a:srgbClr val="FF0000"/>
                </a:solidFill>
                <a:latin typeface="Times New Roman" pitchFamily="18" charset="0"/>
                <a:ea typeface="微软雅黑" pitchFamily="34" charset="-122"/>
              </a:rPr>
              <a:t>+</a:t>
            </a:r>
            <a:r>
              <a:rPr lang="zh-CN" altLang="en-US">
                <a:solidFill>
                  <a:srgbClr val="FF0000"/>
                </a:solidFill>
                <a:latin typeface="Times New Roman" pitchFamily="18" charset="0"/>
                <a:ea typeface="微软雅黑" pitchFamily="34" charset="-122"/>
              </a:rPr>
              <a:t>名词</a:t>
            </a:r>
          </a:p>
        </p:txBody>
      </p:sp>
      <p:sp>
        <p:nvSpPr>
          <p:cNvPr id="21509" name="文本框 83972"/>
          <p:cNvSpPr/>
          <p:nvPr/>
        </p:nvSpPr>
        <p:spPr>
          <a:xfrm>
            <a:off x="1419225" y="3435350"/>
            <a:ext cx="7070725"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He spent four years in college,</a:t>
            </a: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u="sng">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during which time</a:t>
            </a:r>
            <a:r>
              <a:rPr lang="en-US" altLang="zh-CN" sz="1800">
                <a:ln w="9525" cap="flat" cmpd="sng" algn="ctr">
                  <a:noFill/>
                  <a:prstDash val="solid"/>
                  <a:round/>
                  <a:headEnd type="none" w="med" len="med"/>
                  <a:tailEnd type="none" w="med" len="med"/>
                </a:ln>
                <a:solidFill>
                  <a:srgbClr val="0000FF"/>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he studied medicine.</a:t>
            </a:r>
            <a:endParaRPr lang="en-US" altLang="zh-CN" sz="1800">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strVal val="#ppt_w*0.70"/>
                                          </p:val>
                                        </p:tav>
                                        <p:tav tm="100000">
                                          <p:val>
                                            <p:strVal val="#ppt_w"/>
                                          </p:val>
                                        </p:tav>
                                      </p:tavLst>
                                    </p:anim>
                                    <p:anim calcmode="lin" valueType="num">
                                      <p:cBhvr>
                                        <p:cTn id="8" dur="1000" fill="hold"/>
                                        <p:tgtEl>
                                          <p:spTgt spid="21506"/>
                                        </p:tgtEl>
                                        <p:attrNameLst>
                                          <p:attrName>ppt_h</p:attrName>
                                        </p:attrNameLst>
                                      </p:cBhvr>
                                      <p:tavLst>
                                        <p:tav tm="0">
                                          <p:val>
                                            <p:strVal val="#ppt_h"/>
                                          </p:val>
                                        </p:tav>
                                        <p:tav tm="100000">
                                          <p:val>
                                            <p:strVal val="#ppt_h"/>
                                          </p:val>
                                        </p:tav>
                                      </p:tavLst>
                                    </p:anim>
                                    <p:animEffect transition="in" filter="fade">
                                      <p:cBhvr>
                                        <p:cTn id="9" dur="1000" fill="hold"/>
                                        <p:tgtEl>
                                          <p:spTgt spid="2150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1507"/>
                                        </p:tgtEl>
                                        <p:attrNameLst>
                                          <p:attrName>style.visibility</p:attrName>
                                        </p:attrNameLst>
                                      </p:cBhvr>
                                      <p:to>
                                        <p:strVal val="visible"/>
                                      </p:to>
                                    </p:set>
                                    <p:anim calcmode="lin" valueType="num">
                                      <p:cBhvr>
                                        <p:cTn id="14" dur="500" fill="hold"/>
                                        <p:tgtEl>
                                          <p:spTgt spid="21507"/>
                                        </p:tgtEl>
                                        <p:attrNameLst>
                                          <p:attrName>ppt_x</p:attrName>
                                        </p:attrNameLst>
                                      </p:cBhvr>
                                      <p:tavLst>
                                        <p:tav tm="0">
                                          <p:val>
                                            <p:strVal val="#ppt_x"/>
                                          </p:val>
                                        </p:tav>
                                        <p:tav tm="100000">
                                          <p:val>
                                            <p:strVal val="#ppt_x"/>
                                          </p:val>
                                        </p:tav>
                                      </p:tavLst>
                                    </p:anim>
                                    <p:anim calcmode="lin" valueType="num">
                                      <p:cBhvr>
                                        <p:cTn id="15" dur="500" fill="hold"/>
                                        <p:tgtEl>
                                          <p:spTgt spid="21507"/>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3" presetClass="entr" presetSubtype="16" fill="hold" nodeType="clickEffect">
                                  <p:stCondLst>
                                    <p:cond delay="0"/>
                                  </p:stCondLst>
                                  <p:childTnLst>
                                    <p:set>
                                      <p:cBhvr>
                                        <p:cTn id="19" dur="1" fill="hold">
                                          <p:stCondLst>
                                            <p:cond delay="0"/>
                                          </p:stCondLst>
                                        </p:cTn>
                                        <p:tgtEl>
                                          <p:spTgt spid="21508">
                                            <p:txEl>
                                              <p:pRg st="0" end="0"/>
                                            </p:txEl>
                                          </p:spTgt>
                                        </p:tgtEl>
                                        <p:attrNameLst>
                                          <p:attrName>style.visibility</p:attrName>
                                        </p:attrNameLst>
                                      </p:cBhvr>
                                      <p:to>
                                        <p:strVal val="visible"/>
                                      </p:to>
                                    </p:set>
                                    <p:anim calcmode="lin" valueType="num">
                                      <p:cBhvr>
                                        <p:cTn id="20" dur="500" fill="hold"/>
                                        <p:tgtEl>
                                          <p:spTgt spid="21508">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2150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1509"/>
                                        </p:tgtEl>
                                        <p:attrNameLst>
                                          <p:attrName>style.visibility</p:attrName>
                                        </p:attrNameLst>
                                      </p:cBhvr>
                                      <p:to>
                                        <p:strVal val="visible"/>
                                      </p:to>
                                    </p:set>
                                    <p:anim calcmode="lin" valueType="num">
                                      <p:cBhvr>
                                        <p:cTn id="26" dur="500" fill="hold"/>
                                        <p:tgtEl>
                                          <p:spTgt spid="21509"/>
                                        </p:tgtEl>
                                        <p:attrNameLst>
                                          <p:attrName>ppt_x</p:attrName>
                                        </p:attrNameLst>
                                      </p:cBhvr>
                                      <p:tavLst>
                                        <p:tav tm="0">
                                          <p:val>
                                            <p:strVal val="#ppt_x"/>
                                          </p:val>
                                        </p:tav>
                                        <p:tav tm="100000">
                                          <p:val>
                                            <p:strVal val="#ppt_x"/>
                                          </p:val>
                                        </p:tav>
                                      </p:tavLst>
                                    </p:anim>
                                    <p:anim calcmode="lin" valueType="num">
                                      <p:cBhvr>
                                        <p:cTn id="27" dur="500" fill="hold"/>
                                        <p:tgtEl>
                                          <p:spTgt spid="215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p:bldP spid="2150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81921"/>
          <p:cNvSpPr/>
          <p:nvPr/>
        </p:nvSpPr>
        <p:spPr>
          <a:xfrm>
            <a:off x="1141413" y="895350"/>
            <a:ext cx="6861175" cy="2833688"/>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170000"/>
              </a:lnSpc>
              <a:spcBef>
                <a:spcPct val="50000"/>
              </a:spcBef>
              <a:buClr>
                <a:srgbClr val="000000"/>
              </a:buClr>
              <a:buFont typeface="Arial" pitchFamily="34" charset="0"/>
              <a:buAutoNum type="arabicPeriod"/>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Arial"/>
                <a:sym typeface="Wingdings"/>
              </a:rPr>
              <a:t>The man ___________I shook hands just now is my daughter’s English teacher.</a:t>
            </a:r>
          </a:p>
          <a:p>
            <a:pPr eaLnBrk="1" hangingPunct="1">
              <a:lnSpc>
                <a:spcPct val="170000"/>
              </a:lnSpc>
              <a:spcBef>
                <a:spcPct val="50000"/>
              </a:spcBef>
              <a:buClr>
                <a:srgbClr val="000000"/>
              </a:buClr>
              <a:buFont typeface="Arial" pitchFamily="34" charset="0"/>
              <a:buAutoNum type="arabicPeriod"/>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Arial"/>
                <a:sym typeface="Wingdings"/>
              </a:rPr>
              <a:t>A desert is a great plain _________ nothing will grow.</a:t>
            </a:r>
          </a:p>
          <a:p>
            <a:pPr eaLnBrk="1" hangingPunct="1">
              <a:lnSpc>
                <a:spcPct val="170000"/>
              </a:lnSpc>
              <a:spcBef>
                <a:spcPct val="50000"/>
              </a:spcBef>
              <a:buClr>
                <a:srgbClr val="000000"/>
              </a:buClr>
              <a:buFont typeface="Arial" pitchFamily="34" charset="0"/>
              <a:buAutoNum type="arabicPeriod"/>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Arial"/>
                <a:sym typeface="Wingdings"/>
              </a:rPr>
              <a:t>He was the man ___________room the thief had stolen the bag.</a:t>
            </a:r>
          </a:p>
          <a:p>
            <a:pPr eaLnBrk="1" hangingPunct="1">
              <a:lnSpc>
                <a:spcPct val="170000"/>
              </a:lnSpc>
              <a:spcBef>
                <a:spcPct val="50000"/>
              </a:spcBef>
              <a:buClr>
                <a:srgbClr val="000000"/>
              </a:buClr>
              <a:buFont typeface="Arial" pitchFamily="34" charset="0"/>
              <a:buAutoNum type="arabicPeriod"/>
            </a:pPr>
            <a:r>
              <a:rPr lang="en-US" altLang="zh-CN" sz="1800">
                <a:ln w="9525" cap="flat" cmpd="sng" algn="ctr">
                  <a:noFill/>
                  <a:prstDash val="solid"/>
                  <a:round/>
                  <a:headEnd type="none" w="med" len="med"/>
                  <a:tailEnd type="none" w="med" len="med"/>
                </a:ln>
                <a:solidFill>
                  <a:srgbClr val="000000"/>
                </a:solidFill>
                <a:latin typeface="Times New Roman" pitchFamily="18" charset="0"/>
                <a:ea typeface="Arial"/>
                <a:sym typeface="Wingdings"/>
              </a:rPr>
              <a:t>This is my pair of glasses, ______________I cannot see clearly.</a:t>
            </a:r>
            <a:endParaRPr lang="en-US" altLang="zh-CN" sz="1800">
              <a:latin typeface="Times New Roman" pitchFamily="18" charset="0"/>
            </a:endParaRPr>
          </a:p>
        </p:txBody>
      </p:sp>
      <p:sp>
        <p:nvSpPr>
          <p:cNvPr id="22531" name="文本框 81922"/>
          <p:cNvSpPr/>
          <p:nvPr/>
        </p:nvSpPr>
        <p:spPr>
          <a:xfrm>
            <a:off x="2444750" y="895350"/>
            <a:ext cx="1217613" cy="5588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7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with whom</a:t>
            </a:r>
            <a:endParaRPr lang="en-US" altLang="zh-CN" sz="1800">
              <a:solidFill>
                <a:srgbClr val="FF0000"/>
              </a:solidFill>
              <a:latin typeface="Times New Roman" pitchFamily="18" charset="0"/>
            </a:endParaRPr>
          </a:p>
        </p:txBody>
      </p:sp>
      <p:sp>
        <p:nvSpPr>
          <p:cNvPr id="22532" name="文本框 81923"/>
          <p:cNvSpPr/>
          <p:nvPr/>
        </p:nvSpPr>
        <p:spPr>
          <a:xfrm>
            <a:off x="3776663" y="1870075"/>
            <a:ext cx="977900" cy="5588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7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in which</a:t>
            </a:r>
            <a:endParaRPr lang="en-US" altLang="zh-CN" sz="1800">
              <a:solidFill>
                <a:srgbClr val="FF0000"/>
              </a:solidFill>
              <a:latin typeface="Times New Roman" pitchFamily="18" charset="0"/>
            </a:endParaRPr>
          </a:p>
        </p:txBody>
      </p:sp>
      <p:sp>
        <p:nvSpPr>
          <p:cNvPr id="22533" name="文本框 81924"/>
          <p:cNvSpPr/>
          <p:nvPr/>
        </p:nvSpPr>
        <p:spPr>
          <a:xfrm>
            <a:off x="3206750" y="2543175"/>
            <a:ext cx="1268413" cy="5572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7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from whose</a:t>
            </a:r>
            <a:endParaRPr lang="en-US" altLang="zh-CN" sz="1800">
              <a:solidFill>
                <a:srgbClr val="FF0000"/>
              </a:solidFill>
              <a:latin typeface="Times New Roman" pitchFamily="18" charset="0"/>
            </a:endParaRPr>
          </a:p>
        </p:txBody>
      </p:sp>
      <p:sp>
        <p:nvSpPr>
          <p:cNvPr id="22534" name="文本框 81925"/>
          <p:cNvSpPr/>
          <p:nvPr/>
        </p:nvSpPr>
        <p:spPr>
          <a:xfrm>
            <a:off x="4040188" y="3100388"/>
            <a:ext cx="1497012" cy="5588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7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Arial"/>
                <a:sym typeface="Wingdings"/>
              </a:rPr>
              <a:t>without which</a:t>
            </a:r>
            <a:endParaRPr lang="en-US" altLang="zh-CN" sz="1800">
              <a:solidFill>
                <a:srgbClr val="FF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p:cTn id="7" dur="1" fill="hold"/>
                                        <p:tgtEl>
                                          <p:spTgt spid="22531"/>
                                        </p:tgtEl>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2532"/>
                                        </p:tgtEl>
                                        <p:attrNameLst>
                                          <p:attrName>style.visibility</p:attrName>
                                        </p:attrNameLst>
                                      </p:cBhvr>
                                      <p:to>
                                        <p:strVal val="visible"/>
                                      </p:to>
                                    </p:set>
                                    <p:anim calcmode="lin" valueType="num">
                                      <p:cBhvr>
                                        <p:cTn id="12" dur="1" fill="hold"/>
                                        <p:tgtEl>
                                          <p:spTgt spid="22532"/>
                                        </p:tgtEl>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2533"/>
                                        </p:tgtEl>
                                        <p:attrNameLst>
                                          <p:attrName>style.visibility</p:attrName>
                                        </p:attrNameLst>
                                      </p:cBhvr>
                                      <p:to>
                                        <p:strVal val="visible"/>
                                      </p:to>
                                    </p:set>
                                    <p:anim calcmode="lin" valueType="num">
                                      <p:cBhvr>
                                        <p:cTn id="17" dur="1" fill="hold"/>
                                        <p:tgtEl>
                                          <p:spTgt spid="22533"/>
                                        </p:tgtEl>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2534"/>
                                        </p:tgtEl>
                                        <p:attrNameLst>
                                          <p:attrName>style.visibility</p:attrName>
                                        </p:attrNameLst>
                                      </p:cBhvr>
                                      <p:to>
                                        <p:strVal val="visible"/>
                                      </p:to>
                                    </p:set>
                                    <p:anim calcmode="lin" valueType="num">
                                      <p:cBhvr>
                                        <p:cTn id="22" dur="1" fill="hold"/>
                                        <p:tgtEl>
                                          <p:spTgt spid="2253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nimBg="1"/>
      <p:bldP spid="22532" grpId="0" animBg="1"/>
      <p:bldP spid="22533" grpId="0" animBg="1"/>
      <p:bldP spid="225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84993"/>
          <p:cNvSpPr/>
          <p:nvPr/>
        </p:nvSpPr>
        <p:spPr>
          <a:xfrm>
            <a:off x="1230313" y="588963"/>
            <a:ext cx="6745287" cy="3681412"/>
          </a:xfrm>
          <a:prstGeom prst="rect">
            <a:avLst/>
          </a:prstGeom>
          <a:noFill/>
          <a:ln>
            <a:noFill/>
            <a:miter lim="800000"/>
          </a:ln>
        </p:spPr>
        <p:txBody>
          <a:bodyPr>
            <a:spAutoFit/>
          </a:bodyPr>
          <a:lstStyle/>
          <a:p>
            <a:pPr marL="342900" indent="-342900">
              <a:lnSpc>
                <a:spcPct val="180000"/>
              </a:lnSpc>
              <a:buFont typeface="Arial" charset="0"/>
              <a:buNone/>
            </a:pPr>
            <a:r>
              <a:rPr lang="en-US" altLang="zh-CN">
                <a:latin typeface="Times New Roman" pitchFamily="18" charset="0"/>
                <a:ea typeface="微软雅黑" pitchFamily="34" charset="-122"/>
              </a:rPr>
              <a:t>5.The girl _______________he spoke made no answer.</a:t>
            </a:r>
          </a:p>
          <a:p>
            <a:pPr marL="342900" indent="-342900">
              <a:lnSpc>
                <a:spcPct val="180000"/>
              </a:lnSpc>
              <a:buFont typeface="Arial" charset="0"/>
              <a:buNone/>
            </a:pPr>
            <a:r>
              <a:rPr lang="en-US" altLang="zh-CN">
                <a:latin typeface="Times New Roman" pitchFamily="18" charset="0"/>
                <a:ea typeface="微软雅黑" pitchFamily="34" charset="-122"/>
              </a:rPr>
              <a:t>6.The factory produces half a million pairs of shoes every year, 80% _________are sold abroad.</a:t>
            </a:r>
          </a:p>
          <a:p>
            <a:pPr marL="342900" indent="-342900">
              <a:lnSpc>
                <a:spcPct val="180000"/>
              </a:lnSpc>
              <a:buFont typeface="Arial" charset="0"/>
              <a:buNone/>
            </a:pPr>
            <a:r>
              <a:rPr lang="en-US" altLang="zh-CN">
                <a:latin typeface="Times New Roman" pitchFamily="18" charset="0"/>
                <a:ea typeface="微软雅黑" pitchFamily="34" charset="-122"/>
              </a:rPr>
              <a:t>7.They asked me a lot of questions, many ___________ I couldn’t answer. </a:t>
            </a:r>
          </a:p>
          <a:p>
            <a:pPr marL="342900" indent="-342900">
              <a:lnSpc>
                <a:spcPct val="180000"/>
              </a:lnSpc>
              <a:spcBef>
                <a:spcPct val="50000"/>
              </a:spcBef>
              <a:buClr>
                <a:srgbClr val="000000"/>
              </a:buClr>
              <a:buFont typeface="Arial" charset="0"/>
              <a:buAutoNum type="arabicPeriod" startAt="8"/>
            </a:pPr>
            <a:r>
              <a:rPr lang="en-US" altLang="zh-CN">
                <a:latin typeface="Times New Roman" pitchFamily="18" charset="0"/>
                <a:ea typeface="微软雅黑" pitchFamily="34" charset="-122"/>
              </a:rPr>
              <a:t>Two men, ________________I had ever seen before, came into my office. </a:t>
            </a:r>
            <a:r>
              <a:rPr lang="zh-CN" altLang="en-US">
                <a:latin typeface="Times New Roman" pitchFamily="18" charset="0"/>
                <a:ea typeface="微软雅黑" pitchFamily="34" charset="-122"/>
              </a:rPr>
              <a:t>我以前从未见过他们</a:t>
            </a:r>
          </a:p>
        </p:txBody>
      </p:sp>
      <p:sp>
        <p:nvSpPr>
          <p:cNvPr id="23555" name="文本框 84994"/>
          <p:cNvSpPr/>
          <p:nvPr/>
        </p:nvSpPr>
        <p:spPr>
          <a:xfrm>
            <a:off x="2663825" y="3090863"/>
            <a:ext cx="1693863" cy="5842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neither of whom</a:t>
            </a:r>
            <a:endParaRPr lang="en-US" altLang="zh-CN" sz="1800">
              <a:solidFill>
                <a:srgbClr val="FF0000"/>
              </a:solidFill>
              <a:latin typeface="Times New Roman" pitchFamily="18" charset="0"/>
              <a:ea typeface="微软雅黑" pitchFamily="34" charset="-122"/>
            </a:endParaRPr>
          </a:p>
        </p:txBody>
      </p:sp>
      <p:sp>
        <p:nvSpPr>
          <p:cNvPr id="23556" name="文本框 84995"/>
          <p:cNvSpPr/>
          <p:nvPr/>
        </p:nvSpPr>
        <p:spPr>
          <a:xfrm>
            <a:off x="2663825" y="588963"/>
            <a:ext cx="989013" cy="5842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to whom</a:t>
            </a:r>
            <a:endParaRPr lang="en-US" altLang="zh-CN" sz="1800">
              <a:solidFill>
                <a:srgbClr val="FF0000"/>
              </a:solidFill>
              <a:latin typeface="Times New Roman" pitchFamily="18" charset="0"/>
              <a:ea typeface="微软雅黑" pitchFamily="34" charset="-122"/>
            </a:endParaRPr>
          </a:p>
        </p:txBody>
      </p:sp>
      <p:sp>
        <p:nvSpPr>
          <p:cNvPr id="23557" name="文本框 84996"/>
          <p:cNvSpPr/>
          <p:nvPr/>
        </p:nvSpPr>
        <p:spPr>
          <a:xfrm>
            <a:off x="1674813" y="1560513"/>
            <a:ext cx="989012" cy="5842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of which</a:t>
            </a:r>
            <a:endParaRPr lang="en-US" altLang="zh-CN" sz="1800">
              <a:solidFill>
                <a:srgbClr val="FF0000"/>
              </a:solidFill>
              <a:latin typeface="Times New Roman" pitchFamily="18" charset="0"/>
              <a:ea typeface="微软雅黑" pitchFamily="34" charset="-122"/>
            </a:endParaRPr>
          </a:p>
        </p:txBody>
      </p:sp>
      <p:sp>
        <p:nvSpPr>
          <p:cNvPr id="23558" name="文本框 84997"/>
          <p:cNvSpPr/>
          <p:nvPr/>
        </p:nvSpPr>
        <p:spPr>
          <a:xfrm>
            <a:off x="5349875" y="1981200"/>
            <a:ext cx="989013" cy="585788"/>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of which</a:t>
            </a:r>
            <a:endParaRPr lang="en-US" altLang="zh-CN" sz="1800">
              <a:solidFill>
                <a:srgbClr val="FF0000"/>
              </a:solidFill>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p:cTn id="7" dur="1" fill="hold"/>
                                        <p:tgtEl>
                                          <p:spTgt spid="23556"/>
                                        </p:tgtEl>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3557"/>
                                        </p:tgtEl>
                                        <p:attrNameLst>
                                          <p:attrName>style.visibility</p:attrName>
                                        </p:attrNameLst>
                                      </p:cBhvr>
                                      <p:to>
                                        <p:strVal val="visible"/>
                                      </p:to>
                                    </p:set>
                                    <p:anim calcmode="lin" valueType="num">
                                      <p:cBhvr>
                                        <p:cTn id="12" dur="1" fill="hold"/>
                                        <p:tgtEl>
                                          <p:spTgt spid="23557"/>
                                        </p:tgtEl>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3558"/>
                                        </p:tgtEl>
                                        <p:attrNameLst>
                                          <p:attrName>style.visibility</p:attrName>
                                        </p:attrNameLst>
                                      </p:cBhvr>
                                      <p:to>
                                        <p:strVal val="visible"/>
                                      </p:to>
                                    </p:set>
                                    <p:anim calcmode="lin" valueType="num">
                                      <p:cBhvr>
                                        <p:cTn id="17" dur="1" fill="hold"/>
                                        <p:tgtEl>
                                          <p:spTgt spid="23558"/>
                                        </p:tgtEl>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23555"/>
                                        </p:tgtEl>
                                        <p:attrNameLst>
                                          <p:attrName>style.visibility</p:attrName>
                                        </p:attrNameLst>
                                      </p:cBhvr>
                                      <p:to>
                                        <p:strVal val="visible"/>
                                      </p:to>
                                    </p:set>
                                    <p:animEffect transition="in" filter="wheel(4)">
                                      <p:cBhvr>
                                        <p:cTn id="22" dur="2000" fill="hold"/>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nimBg="1"/>
      <p:bldP spid="23556" grpId="0" animBg="1"/>
      <p:bldP spid="23557" grpId="0" animBg="1"/>
      <p:bldP spid="2355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86017"/>
          <p:cNvSpPr>
            <a:spLocks noChangeArrowheads="1"/>
          </p:cNvSpPr>
          <p:nvPr/>
        </p:nvSpPr>
        <p:spPr bwMode="auto">
          <a:xfrm>
            <a:off x="1077913" y="542925"/>
            <a:ext cx="6564312" cy="318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nSpc>
                <a:spcPct val="180000"/>
              </a:lnSpc>
              <a:buFont typeface="Arial" charset="0"/>
              <a:buNone/>
            </a:pPr>
            <a:r>
              <a:rPr lang="en-US" altLang="zh-CN">
                <a:latin typeface="Times New Roman" pitchFamily="18" charset="0"/>
                <a:ea typeface="微软雅黑" pitchFamily="34" charset="-122"/>
              </a:rPr>
              <a:t>9.He got his first salary</a:t>
            </a:r>
            <a:r>
              <a:rPr lang="zh-CN" altLang="en-US">
                <a:latin typeface="Times New Roman" pitchFamily="18" charset="0"/>
                <a:ea typeface="微软雅黑" pitchFamily="34" charset="-122"/>
              </a:rPr>
              <a:t>，</a:t>
            </a:r>
            <a:r>
              <a:rPr lang="en-US" altLang="zh-CN">
                <a:latin typeface="Times New Roman" pitchFamily="18" charset="0"/>
                <a:ea typeface="微软雅黑" pitchFamily="34" charset="-122"/>
              </a:rPr>
              <a:t>___________ he gave to his parents. </a:t>
            </a:r>
            <a:r>
              <a:rPr lang="zh-CN" altLang="en-US">
                <a:latin typeface="Times New Roman" pitchFamily="18" charset="0"/>
                <a:ea typeface="微软雅黑" pitchFamily="34" charset="-122"/>
              </a:rPr>
              <a:t>其中一半</a:t>
            </a:r>
          </a:p>
          <a:p>
            <a:pPr marL="342900" indent="-342900">
              <a:lnSpc>
                <a:spcPct val="180000"/>
              </a:lnSpc>
              <a:buFont typeface="Arial" charset="0"/>
              <a:buNone/>
            </a:pPr>
            <a:r>
              <a:rPr lang="en-US" altLang="zh-CN">
                <a:latin typeface="Times New Roman" pitchFamily="18" charset="0"/>
                <a:ea typeface="微软雅黑" pitchFamily="34" charset="-122"/>
              </a:rPr>
              <a:t>10.Our country has many islands, ____________________is Taiwan. </a:t>
            </a:r>
          </a:p>
          <a:p>
            <a:pPr marL="342900" indent="-342900">
              <a:lnSpc>
                <a:spcPct val="180000"/>
              </a:lnSpc>
              <a:buFont typeface="Arial" charset="0"/>
              <a:buNone/>
            </a:pPr>
            <a:r>
              <a:rPr lang="en-US" altLang="zh-CN">
                <a:latin typeface="Times New Roman" pitchFamily="18" charset="0"/>
                <a:ea typeface="微软雅黑" pitchFamily="34" charset="-122"/>
              </a:rPr>
              <a:t>  </a:t>
            </a:r>
            <a:r>
              <a:rPr lang="zh-CN" altLang="en-US">
                <a:latin typeface="Times New Roman" pitchFamily="18" charset="0"/>
                <a:ea typeface="微软雅黑" pitchFamily="34" charset="-122"/>
              </a:rPr>
              <a:t>其中最大的</a:t>
            </a:r>
          </a:p>
          <a:p>
            <a:pPr marL="342900" indent="-342900">
              <a:lnSpc>
                <a:spcPct val="180000"/>
              </a:lnSpc>
              <a:spcBef>
                <a:spcPct val="50000"/>
              </a:spcBef>
              <a:buFont typeface="Arial" charset="0"/>
              <a:buNone/>
            </a:pPr>
            <a:r>
              <a:rPr lang="en-US" altLang="zh-CN">
                <a:latin typeface="Times New Roman" pitchFamily="18" charset="0"/>
                <a:ea typeface="微软雅黑" pitchFamily="34" charset="-122"/>
              </a:rPr>
              <a:t>11.The journey around the world took the old sailor nine months, ________ the sailing time was 226 days.</a:t>
            </a:r>
          </a:p>
        </p:txBody>
      </p:sp>
      <p:sp>
        <p:nvSpPr>
          <p:cNvPr id="24579" name="文本框 86018"/>
          <p:cNvSpPr/>
          <p:nvPr/>
        </p:nvSpPr>
        <p:spPr>
          <a:xfrm>
            <a:off x="4381500" y="1474788"/>
            <a:ext cx="1987550" cy="585787"/>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the largest of which</a:t>
            </a:r>
            <a:endParaRPr lang="en-US" altLang="zh-CN" sz="1800">
              <a:solidFill>
                <a:srgbClr val="FF0000"/>
              </a:solidFill>
              <a:latin typeface="Times New Roman" pitchFamily="18" charset="0"/>
              <a:ea typeface="微软雅黑" pitchFamily="34" charset="-122"/>
            </a:endParaRPr>
          </a:p>
        </p:txBody>
      </p:sp>
      <p:sp>
        <p:nvSpPr>
          <p:cNvPr id="24580" name="文本框 86019"/>
          <p:cNvSpPr/>
          <p:nvPr/>
        </p:nvSpPr>
        <p:spPr>
          <a:xfrm>
            <a:off x="3527425" y="542925"/>
            <a:ext cx="1403350" cy="5842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half of which</a:t>
            </a:r>
            <a:endParaRPr lang="en-US" altLang="zh-CN" sz="1800">
              <a:solidFill>
                <a:srgbClr val="FF0000"/>
              </a:solidFill>
              <a:latin typeface="Times New Roman" pitchFamily="18" charset="0"/>
              <a:ea typeface="微软雅黑" pitchFamily="34" charset="-122"/>
            </a:endParaRPr>
          </a:p>
        </p:txBody>
      </p:sp>
      <p:sp>
        <p:nvSpPr>
          <p:cNvPr id="24581" name="文本框 86020"/>
          <p:cNvSpPr/>
          <p:nvPr/>
        </p:nvSpPr>
        <p:spPr>
          <a:xfrm>
            <a:off x="1543050" y="3148013"/>
            <a:ext cx="989013" cy="5842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8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of which</a:t>
            </a:r>
            <a:endParaRPr lang="en-US" altLang="zh-CN" sz="1800">
              <a:solidFill>
                <a:srgbClr val="FF0000"/>
              </a:solidFill>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wheel(4)">
                                      <p:cBhvr>
                                        <p:cTn id="7" dur="2000" fill="hold"/>
                                        <p:tgtEl>
                                          <p:spTgt spid="24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24579"/>
                                        </p:tgtEl>
                                        <p:attrNameLst>
                                          <p:attrName>style.visibility</p:attrName>
                                        </p:attrNameLst>
                                      </p:cBhvr>
                                      <p:to>
                                        <p:strVal val="visible"/>
                                      </p:to>
                                    </p:set>
                                    <p:animEffect transition="in" filter="wheel(4)">
                                      <p:cBhvr>
                                        <p:cTn id="12" dur="2000" fill="hold"/>
                                        <p:tgtEl>
                                          <p:spTgt spid="245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wheel(4)">
                                      <p:cBhvr>
                                        <p:cTn id="17" dur="2000" fill="hold"/>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24580" grpId="0" animBg="1"/>
      <p:bldP spid="2458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a:spLocks noChangeArrowheads="1"/>
          </p:cNvSpPr>
          <p:nvPr/>
        </p:nvSpPr>
        <p:spPr bwMode="auto">
          <a:xfrm>
            <a:off x="1279525" y="857250"/>
            <a:ext cx="56165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60000"/>
              </a:lnSpc>
              <a:spcBef>
                <a:spcPct val="50000"/>
              </a:spcBef>
              <a:buFont typeface="Arial" charset="0"/>
              <a:buNone/>
            </a:pPr>
            <a:r>
              <a:rPr lang="en-US" altLang="zh-CN">
                <a:solidFill>
                  <a:srgbClr val="FF3300"/>
                </a:solidFill>
                <a:latin typeface="Times New Roman" pitchFamily="18" charset="0"/>
                <a:ea typeface="微软雅黑" pitchFamily="34" charset="-122"/>
                <a:sym typeface="Monotype Sorts" pitchFamily="2" charset="2"/>
              </a:rPr>
              <a:t> </a:t>
            </a:r>
            <a:r>
              <a:rPr lang="zh-CN" altLang="en-US">
                <a:solidFill>
                  <a:srgbClr val="FF3300"/>
                </a:solidFill>
                <a:latin typeface="Times New Roman" pitchFamily="18" charset="0"/>
                <a:ea typeface="微软雅黑" pitchFamily="34" charset="-122"/>
              </a:rPr>
              <a:t>介词加关系代词的基本用法</a:t>
            </a:r>
            <a:endParaRPr lang="zh-CN" altLang="en-US">
              <a:latin typeface="Times New Roman" pitchFamily="18" charset="0"/>
              <a:ea typeface="微软雅黑" pitchFamily="34" charset="-122"/>
            </a:endParaRPr>
          </a:p>
        </p:txBody>
      </p:sp>
      <p:sp>
        <p:nvSpPr>
          <p:cNvPr id="36867" name="Text Box 3"/>
          <p:cNvSpPr>
            <a:spLocks noChangeArrowheads="1"/>
          </p:cNvSpPr>
          <p:nvPr/>
        </p:nvSpPr>
        <p:spPr bwMode="auto">
          <a:xfrm>
            <a:off x="1008063" y="1366838"/>
            <a:ext cx="6616700" cy="283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60000"/>
              </a:lnSpc>
              <a:spcBef>
                <a:spcPct val="50000"/>
              </a:spcBef>
              <a:buFont typeface="Arial" charset="0"/>
              <a:buChar char="•"/>
            </a:pPr>
            <a:r>
              <a:rPr lang="en-US" altLang="zh-CN">
                <a:latin typeface="Times New Roman" pitchFamily="18" charset="0"/>
                <a:ea typeface="微软雅黑" pitchFamily="34" charset="-122"/>
              </a:rPr>
              <a:t>The man __________ you </a:t>
            </a:r>
            <a:r>
              <a:rPr lang="en-US" altLang="zh-CN">
                <a:solidFill>
                  <a:srgbClr val="FF3300"/>
                </a:solidFill>
                <a:latin typeface="Times New Roman" pitchFamily="18" charset="0"/>
                <a:ea typeface="微软雅黑" pitchFamily="34" charset="-122"/>
              </a:rPr>
              <a:t>shook hands</a:t>
            </a:r>
            <a:r>
              <a:rPr lang="en-US" altLang="zh-CN">
                <a:latin typeface="Times New Roman" pitchFamily="18" charset="0"/>
                <a:ea typeface="微软雅黑" pitchFamily="34" charset="-122"/>
              </a:rPr>
              <a:t> just now is our headmaster.</a:t>
            </a:r>
          </a:p>
          <a:p>
            <a:pPr>
              <a:lnSpc>
                <a:spcPct val="160000"/>
              </a:lnSpc>
              <a:spcBef>
                <a:spcPct val="50000"/>
              </a:spcBef>
              <a:buFont typeface="Arial" charset="0"/>
              <a:buChar char="•"/>
            </a:pPr>
            <a:r>
              <a:rPr lang="en-US" altLang="zh-CN">
                <a:latin typeface="Times New Roman" pitchFamily="18" charset="0"/>
                <a:ea typeface="微软雅黑" pitchFamily="34" charset="-122"/>
              </a:rPr>
              <a:t>The room __________ my family</a:t>
            </a:r>
            <a:r>
              <a:rPr lang="en-US" altLang="zh-CN">
                <a:solidFill>
                  <a:srgbClr val="FF3300"/>
                </a:solidFill>
                <a:latin typeface="Times New Roman" pitchFamily="18" charset="0"/>
                <a:ea typeface="微软雅黑" pitchFamily="34" charset="-122"/>
              </a:rPr>
              <a:t> live</a:t>
            </a:r>
            <a:r>
              <a:rPr lang="en-US" altLang="zh-CN">
                <a:latin typeface="Times New Roman" pitchFamily="18" charset="0"/>
                <a:ea typeface="微软雅黑" pitchFamily="34" charset="-122"/>
              </a:rPr>
              <a:t> used to be a garage.</a:t>
            </a:r>
          </a:p>
          <a:p>
            <a:pPr>
              <a:lnSpc>
                <a:spcPct val="160000"/>
              </a:lnSpc>
              <a:spcBef>
                <a:spcPct val="50000"/>
              </a:spcBef>
              <a:buFont typeface="Arial" charset="0"/>
              <a:buChar char="•"/>
            </a:pPr>
            <a:r>
              <a:rPr lang="en-US" altLang="zh-CN">
                <a:latin typeface="Times New Roman" pitchFamily="18" charset="0"/>
                <a:ea typeface="微软雅黑" pitchFamily="34" charset="-122"/>
              </a:rPr>
              <a:t>Did you find the pen _________ I </a:t>
            </a:r>
            <a:r>
              <a:rPr lang="en-US" altLang="zh-CN">
                <a:solidFill>
                  <a:srgbClr val="FF3300"/>
                </a:solidFill>
                <a:latin typeface="Times New Roman" pitchFamily="18" charset="0"/>
                <a:ea typeface="微软雅黑" pitchFamily="34" charset="-122"/>
              </a:rPr>
              <a:t>wrote</a:t>
            </a:r>
            <a:r>
              <a:rPr lang="en-US" altLang="zh-CN">
                <a:latin typeface="Times New Roman" pitchFamily="18" charset="0"/>
                <a:ea typeface="微软雅黑" pitchFamily="34" charset="-122"/>
              </a:rPr>
              <a:t> just now?</a:t>
            </a:r>
          </a:p>
          <a:p>
            <a:pPr>
              <a:lnSpc>
                <a:spcPct val="160000"/>
              </a:lnSpc>
              <a:spcBef>
                <a:spcPct val="50000"/>
              </a:spcBef>
              <a:buFont typeface="Arial" charset="0"/>
              <a:buChar char="•"/>
            </a:pPr>
            <a:r>
              <a:rPr lang="en-US" altLang="zh-CN">
                <a:latin typeface="Times New Roman" pitchFamily="18" charset="0"/>
                <a:ea typeface="微软雅黑" pitchFamily="34" charset="-122"/>
              </a:rPr>
              <a:t>Did you find the paper ________ I </a:t>
            </a:r>
            <a:r>
              <a:rPr lang="en-US" altLang="zh-CN">
                <a:solidFill>
                  <a:srgbClr val="FF3300"/>
                </a:solidFill>
                <a:latin typeface="Times New Roman" pitchFamily="18" charset="0"/>
                <a:ea typeface="微软雅黑" pitchFamily="34" charset="-122"/>
              </a:rPr>
              <a:t>wrote</a:t>
            </a:r>
            <a:r>
              <a:rPr lang="en-US" altLang="zh-CN">
                <a:latin typeface="Times New Roman" pitchFamily="18" charset="0"/>
                <a:ea typeface="微软雅黑" pitchFamily="34" charset="-122"/>
              </a:rPr>
              <a:t> my letter?</a:t>
            </a:r>
          </a:p>
          <a:p>
            <a:pPr>
              <a:lnSpc>
                <a:spcPct val="160000"/>
              </a:lnSpc>
              <a:spcBef>
                <a:spcPct val="50000"/>
              </a:spcBef>
              <a:buFont typeface="Arial" charset="0"/>
              <a:buChar char="•"/>
            </a:pPr>
            <a:r>
              <a:rPr lang="en-US" altLang="zh-CN">
                <a:latin typeface="Times New Roman" pitchFamily="18" charset="0"/>
                <a:ea typeface="微软雅黑" pitchFamily="34" charset="-122"/>
              </a:rPr>
              <a:t>Did you find the composition ______ I </a:t>
            </a:r>
            <a:r>
              <a:rPr lang="en-US" altLang="zh-CN">
                <a:solidFill>
                  <a:srgbClr val="FF3300"/>
                </a:solidFill>
                <a:latin typeface="Times New Roman" pitchFamily="18" charset="0"/>
                <a:ea typeface="微软雅黑" pitchFamily="34" charset="-122"/>
              </a:rPr>
              <a:t>wrote</a:t>
            </a:r>
            <a:r>
              <a:rPr lang="en-US" altLang="zh-CN">
                <a:latin typeface="Times New Roman" pitchFamily="18" charset="0"/>
                <a:ea typeface="微软雅黑" pitchFamily="34" charset="-122"/>
              </a:rPr>
              <a:t> just now? </a:t>
            </a:r>
          </a:p>
        </p:txBody>
      </p:sp>
      <p:sp>
        <p:nvSpPr>
          <p:cNvPr id="25604" name="Rectangle 4"/>
          <p:cNvSpPr/>
          <p:nvPr/>
        </p:nvSpPr>
        <p:spPr>
          <a:xfrm>
            <a:off x="1971675" y="1366838"/>
            <a:ext cx="1217613" cy="5302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60000"/>
              </a:lnSpc>
              <a:spcBef>
                <a:spcPct val="0"/>
              </a:spcBef>
              <a:buFont typeface="Arial" pitchFamily="34" charset="0"/>
              <a:buNone/>
            </a:pPr>
            <a:r>
              <a:rPr lang="en-US" altLang="zh-CN" sz="1800" dirty="0">
                <a:ln w="9525" cap="flat" cmpd="sng" algn="ctr">
                  <a:noFill/>
                  <a:prstDash val="solid"/>
                  <a:round/>
                  <a:headEnd type="none" w="med" len="med"/>
                  <a:tailEnd type="none" w="med" len="med"/>
                </a:ln>
                <a:solidFill>
                  <a:srgbClr val="FF3300"/>
                </a:solidFill>
                <a:latin typeface="Times New Roman" pitchFamily="18" charset="0"/>
                <a:ea typeface="微软雅黑" pitchFamily="34" charset="-122"/>
                <a:sym typeface="Wingdings"/>
              </a:rPr>
              <a:t>with whom</a:t>
            </a:r>
            <a:endParaRPr lang="en-US" altLang="zh-CN" sz="1800" dirty="0">
              <a:solidFill>
                <a:srgbClr val="FF3300"/>
              </a:solidFill>
              <a:latin typeface="Times New Roman" pitchFamily="18" charset="0"/>
              <a:ea typeface="微软雅黑" pitchFamily="34" charset="-122"/>
            </a:endParaRPr>
          </a:p>
        </p:txBody>
      </p:sp>
      <p:sp>
        <p:nvSpPr>
          <p:cNvPr id="25605" name="Rectangle 5"/>
          <p:cNvSpPr/>
          <p:nvPr/>
        </p:nvSpPr>
        <p:spPr>
          <a:xfrm>
            <a:off x="2212975" y="1979613"/>
            <a:ext cx="976313" cy="5302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6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微软雅黑" pitchFamily="34" charset="-122"/>
                <a:sym typeface="Wingdings"/>
              </a:rPr>
              <a:t>in which</a:t>
            </a:r>
            <a:endParaRPr lang="en-US" altLang="zh-CN" sz="1800">
              <a:solidFill>
                <a:srgbClr val="FF3300"/>
              </a:solidFill>
              <a:latin typeface="Times New Roman" pitchFamily="18" charset="0"/>
              <a:ea typeface="微软雅黑" pitchFamily="34" charset="-122"/>
            </a:endParaRPr>
          </a:p>
        </p:txBody>
      </p:sp>
      <p:sp>
        <p:nvSpPr>
          <p:cNvPr id="25606" name="Rectangle 6"/>
          <p:cNvSpPr/>
          <p:nvPr/>
        </p:nvSpPr>
        <p:spPr>
          <a:xfrm>
            <a:off x="3108325" y="2511425"/>
            <a:ext cx="1206500" cy="5302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6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微软雅黑" pitchFamily="34" charset="-122"/>
                <a:sym typeface="Wingdings"/>
              </a:rPr>
              <a:t>with which</a:t>
            </a:r>
            <a:endParaRPr lang="en-US" altLang="zh-CN" sz="1800">
              <a:solidFill>
                <a:srgbClr val="FF3300"/>
              </a:solidFill>
              <a:latin typeface="Times New Roman" pitchFamily="18" charset="0"/>
              <a:ea typeface="微软雅黑" pitchFamily="34" charset="-122"/>
            </a:endParaRPr>
          </a:p>
        </p:txBody>
      </p:sp>
      <p:sp>
        <p:nvSpPr>
          <p:cNvPr id="25607" name="Rectangle 7"/>
          <p:cNvSpPr/>
          <p:nvPr/>
        </p:nvSpPr>
        <p:spPr>
          <a:xfrm>
            <a:off x="3287713" y="3041650"/>
            <a:ext cx="1027112" cy="5302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6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微软雅黑" pitchFamily="34" charset="-122"/>
                <a:sym typeface="Wingdings"/>
              </a:rPr>
              <a:t>on which</a:t>
            </a:r>
            <a:endParaRPr lang="en-US" altLang="zh-CN" sz="1800">
              <a:solidFill>
                <a:srgbClr val="FF3300"/>
              </a:solidFill>
              <a:latin typeface="Times New Roman" pitchFamily="18" charset="0"/>
              <a:ea typeface="微软雅黑" pitchFamily="34" charset="-122"/>
            </a:endParaRPr>
          </a:p>
        </p:txBody>
      </p:sp>
      <p:sp>
        <p:nvSpPr>
          <p:cNvPr id="25608" name="Rectangle 8"/>
          <p:cNvSpPr/>
          <p:nvPr/>
        </p:nvSpPr>
        <p:spPr>
          <a:xfrm>
            <a:off x="3944938" y="3670300"/>
            <a:ext cx="741362" cy="5302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6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微软雅黑" pitchFamily="34" charset="-122"/>
                <a:sym typeface="Wingdings"/>
              </a:rPr>
              <a:t>which</a:t>
            </a:r>
            <a:endParaRPr lang="en-US" altLang="zh-CN" sz="1800">
              <a:solidFill>
                <a:srgbClr val="FF3300"/>
              </a:solidFill>
              <a:latin typeface="Times New Roman" pitchFamily="18" charset="0"/>
              <a:ea typeface="微软雅黑" pitchFamily="34"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indefinite"/>
                                  </p:iterate>
                                  <p:childTnLst>
                                    <p:set>
                                      <p:cBhvr>
                                        <p:cTn id="6" dur="1" fill="hold">
                                          <p:stCondLst>
                                            <p:cond delay="74"/>
                                          </p:stCondLst>
                                        </p:cTn>
                                        <p:tgtEl>
                                          <p:spTgt spid="256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lt">
                                    <p:tmAbs val="indefinite"/>
                                  </p:iterate>
                                  <p:childTnLst>
                                    <p:set>
                                      <p:cBhvr>
                                        <p:cTn id="10" dur="1" fill="hold">
                                          <p:stCondLst>
                                            <p:cond delay="74"/>
                                          </p:stCondLst>
                                        </p:cTn>
                                        <p:tgtEl>
                                          <p:spTgt spid="256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60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60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6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P spid="25605" grpId="0" animBg="1"/>
      <p:bldP spid="25606" grpId="0" animBg="1"/>
      <p:bldP spid="25607" grpId="0" animBg="1"/>
      <p:bldP spid="2560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p:cNvSpPr>
          <p:nvPr>
            <p:ph type="body" idx="4294967295"/>
          </p:nvPr>
        </p:nvSpPr>
        <p:spPr>
          <a:xfrm>
            <a:off x="1035323" y="1311275"/>
            <a:ext cx="7344816" cy="3395663"/>
          </a:xfrm>
          <a:ln cap="flat" algn="ctr">
            <a:miter lim="800000"/>
            <a:headEnd type="none" w="med" len="med"/>
            <a:tailEnd type="none" w="med" len="med"/>
          </a:ln>
        </p:spPr>
        <p:txBody>
          <a:bodyPr lIns="68605" tIns="34302" rIns="68605" bIns="34302">
            <a:noAutofit/>
          </a:bodyPr>
          <a:lstStyle/>
          <a:p>
            <a:pPr>
              <a:lnSpc>
                <a:spcPct val="90000"/>
              </a:lnSpc>
            </a:pPr>
            <a:r>
              <a:rPr lang="en-US" altLang="zh-CN" sz="1800" dirty="0" smtClean="0">
                <a:latin typeface="Times New Roman" pitchFamily="18" charset="0"/>
                <a:ea typeface="微软雅黑" pitchFamily="34" charset="-122"/>
              </a:rPr>
              <a:t>  The farm </a:t>
            </a:r>
            <a:r>
              <a:rPr lang="en-US" altLang="zh-CN" sz="1800" u="sng" dirty="0" smtClean="0">
                <a:latin typeface="Times New Roman" pitchFamily="18" charset="0"/>
                <a:ea typeface="微软雅黑" pitchFamily="34" charset="-122"/>
              </a:rPr>
              <a:t>                      </a:t>
            </a:r>
            <a:r>
              <a:rPr lang="en-US" altLang="zh-CN" sz="1800" dirty="0" smtClean="0">
                <a:latin typeface="Times New Roman" pitchFamily="18" charset="0"/>
                <a:ea typeface="微软雅黑" pitchFamily="34" charset="-122"/>
              </a:rPr>
              <a:t>we worked ten years ago isn’t what it used to be.</a:t>
            </a:r>
          </a:p>
          <a:p>
            <a:pPr>
              <a:lnSpc>
                <a:spcPct val="90000"/>
              </a:lnSpc>
            </a:pPr>
            <a:endParaRPr lang="en-US" altLang="zh-CN" sz="1800" dirty="0" smtClean="0">
              <a:latin typeface="Times New Roman" pitchFamily="18" charset="0"/>
              <a:ea typeface="微软雅黑" pitchFamily="34" charset="-122"/>
            </a:endParaRPr>
          </a:p>
          <a:p>
            <a:pPr>
              <a:lnSpc>
                <a:spcPct val="90000"/>
              </a:lnSpc>
            </a:pPr>
            <a:r>
              <a:rPr lang="en-US" altLang="zh-CN" sz="1800" dirty="0" smtClean="0">
                <a:latin typeface="Times New Roman" pitchFamily="18" charset="0"/>
                <a:ea typeface="微软雅黑" pitchFamily="34" charset="-122"/>
              </a:rPr>
              <a:t>  He is the man </a:t>
            </a:r>
            <a:r>
              <a:rPr lang="en-US" altLang="zh-CN" sz="1800" u="sng" dirty="0" smtClean="0">
                <a:latin typeface="Times New Roman" pitchFamily="18" charset="0"/>
                <a:ea typeface="微软雅黑" pitchFamily="34" charset="-122"/>
              </a:rPr>
              <a:t>                   </a:t>
            </a:r>
            <a:r>
              <a:rPr lang="en-US" altLang="zh-CN" sz="1800" dirty="0" smtClean="0">
                <a:latin typeface="Times New Roman" pitchFamily="18" charset="0"/>
                <a:ea typeface="微软雅黑" pitchFamily="34" charset="-122"/>
              </a:rPr>
              <a:t>you can turn for help.</a:t>
            </a:r>
          </a:p>
          <a:p>
            <a:pPr>
              <a:lnSpc>
                <a:spcPct val="90000"/>
              </a:lnSpc>
            </a:pPr>
            <a:endParaRPr lang="en-US" altLang="zh-CN" sz="1800" dirty="0" smtClean="0">
              <a:latin typeface="Times New Roman" pitchFamily="18" charset="0"/>
              <a:ea typeface="微软雅黑" pitchFamily="34" charset="-122"/>
            </a:endParaRPr>
          </a:p>
          <a:p>
            <a:pPr>
              <a:lnSpc>
                <a:spcPct val="90000"/>
              </a:lnSpc>
            </a:pPr>
            <a:r>
              <a:rPr lang="en-US" altLang="zh-CN" sz="1800" dirty="0" smtClean="0">
                <a:latin typeface="Times New Roman" pitchFamily="18" charset="0"/>
                <a:ea typeface="微软雅黑" pitchFamily="34" charset="-122"/>
              </a:rPr>
              <a:t>  This is the tree  </a:t>
            </a:r>
            <a:r>
              <a:rPr lang="en-US" altLang="zh-CN" sz="1800" u="sng" dirty="0" smtClean="0">
                <a:latin typeface="Times New Roman" pitchFamily="18" charset="0"/>
                <a:ea typeface="微软雅黑" pitchFamily="34" charset="-122"/>
              </a:rPr>
              <a:t>                       </a:t>
            </a:r>
            <a:r>
              <a:rPr lang="en-US" altLang="zh-CN" sz="1800" dirty="0" smtClean="0">
                <a:latin typeface="Times New Roman" pitchFamily="18" charset="0"/>
                <a:ea typeface="微软雅黑" pitchFamily="34" charset="-122"/>
              </a:rPr>
              <a:t>we used to play games.</a:t>
            </a:r>
          </a:p>
        </p:txBody>
      </p:sp>
      <p:sp>
        <p:nvSpPr>
          <p:cNvPr id="26627" name="Rectangle 4"/>
          <p:cNvSpPr/>
          <p:nvPr/>
        </p:nvSpPr>
        <p:spPr>
          <a:xfrm>
            <a:off x="2589213" y="1136650"/>
            <a:ext cx="1027112" cy="349250"/>
          </a:xfrm>
          <a:prstGeom prst="rect">
            <a:avLst/>
          </a:prstGeom>
          <a:noFill/>
          <a:ln>
            <a:noFill/>
            <a:miter lim="800000"/>
          </a:ln>
        </p:spPr>
        <p:txBody>
          <a:bodyPr wrap="none">
            <a:spAutoFit/>
          </a:bodyPr>
          <a:lstStyle/>
          <a:p>
            <a:pPr>
              <a:lnSpc>
                <a:spcPct val="90000"/>
              </a:lnSpc>
              <a:spcBef>
                <a:spcPct val="20000"/>
              </a:spcBef>
              <a:buClr>
                <a:srgbClr val="0000FF"/>
              </a:buClr>
              <a:buSzPct val="75000"/>
              <a:buFont typeface="Wingdings" charset="2"/>
              <a:buNone/>
            </a:pPr>
            <a:r>
              <a:rPr lang="en-US" altLang="zh-CN">
                <a:solidFill>
                  <a:srgbClr val="0000FF"/>
                </a:solidFill>
                <a:latin typeface="Times New Roman" pitchFamily="18" charset="0"/>
                <a:ea typeface="微软雅黑" pitchFamily="34" charset="-122"/>
              </a:rPr>
              <a:t>on which</a:t>
            </a:r>
            <a:endParaRPr lang="en-US" altLang="zh-CN">
              <a:latin typeface="Times New Roman" pitchFamily="18" charset="0"/>
              <a:ea typeface="微软雅黑" pitchFamily="34" charset="-122"/>
            </a:endParaRPr>
          </a:p>
        </p:txBody>
      </p:sp>
      <p:sp>
        <p:nvSpPr>
          <p:cNvPr id="26628" name="Rectangle 5"/>
          <p:cNvSpPr/>
          <p:nvPr/>
        </p:nvSpPr>
        <p:spPr>
          <a:xfrm>
            <a:off x="3101975" y="1939925"/>
            <a:ext cx="989013" cy="350838"/>
          </a:xfrm>
          <a:prstGeom prst="rect">
            <a:avLst/>
          </a:prstGeom>
          <a:noFill/>
          <a:ln>
            <a:noFill/>
            <a:miter lim="800000"/>
          </a:ln>
        </p:spPr>
        <p:txBody>
          <a:bodyPr wrap="none">
            <a:spAutoFit/>
          </a:bodyPr>
          <a:lstStyle/>
          <a:p>
            <a:pPr>
              <a:lnSpc>
                <a:spcPct val="90000"/>
              </a:lnSpc>
              <a:spcBef>
                <a:spcPct val="20000"/>
              </a:spcBef>
              <a:buClr>
                <a:srgbClr val="0000FF"/>
              </a:buClr>
              <a:buSzPct val="75000"/>
              <a:buFont typeface="Wingdings" charset="2"/>
              <a:buNone/>
            </a:pPr>
            <a:r>
              <a:rPr lang="en-US" altLang="zh-CN">
                <a:solidFill>
                  <a:srgbClr val="0000FF"/>
                </a:solidFill>
                <a:latin typeface="Times New Roman" pitchFamily="18" charset="0"/>
                <a:ea typeface="微软雅黑" pitchFamily="34" charset="-122"/>
              </a:rPr>
              <a:t>to whom</a:t>
            </a:r>
            <a:endParaRPr lang="en-US" altLang="zh-CN">
              <a:latin typeface="Times New Roman" pitchFamily="18" charset="0"/>
              <a:ea typeface="微软雅黑" pitchFamily="34" charset="-122"/>
            </a:endParaRPr>
          </a:p>
        </p:txBody>
      </p:sp>
      <p:sp>
        <p:nvSpPr>
          <p:cNvPr id="26629" name="Rectangle 6"/>
          <p:cNvSpPr/>
          <p:nvPr/>
        </p:nvSpPr>
        <p:spPr>
          <a:xfrm>
            <a:off x="3201988" y="2530475"/>
            <a:ext cx="1319212" cy="350838"/>
          </a:xfrm>
          <a:prstGeom prst="rect">
            <a:avLst/>
          </a:prstGeom>
          <a:noFill/>
          <a:ln>
            <a:noFill/>
            <a:miter lim="800000"/>
          </a:ln>
        </p:spPr>
        <p:txBody>
          <a:bodyPr wrap="none">
            <a:spAutoFit/>
          </a:bodyPr>
          <a:lstStyle/>
          <a:p>
            <a:pPr>
              <a:lnSpc>
                <a:spcPct val="90000"/>
              </a:lnSpc>
              <a:spcBef>
                <a:spcPct val="20000"/>
              </a:spcBef>
              <a:buClr>
                <a:srgbClr val="0000FF"/>
              </a:buClr>
              <a:buSzPct val="75000"/>
              <a:buFont typeface="Wingdings" charset="2"/>
              <a:buNone/>
            </a:pPr>
            <a:r>
              <a:rPr lang="en-US" altLang="zh-CN">
                <a:solidFill>
                  <a:srgbClr val="0000FF"/>
                </a:solidFill>
                <a:latin typeface="Times New Roman" pitchFamily="18" charset="0"/>
                <a:ea typeface="微软雅黑" pitchFamily="34" charset="-122"/>
              </a:rPr>
              <a:t>under which</a:t>
            </a:r>
            <a:endParaRPr lang="en-US" altLang="zh-CN">
              <a:latin typeface="Times New Roman" pitchFamily="18" charset="0"/>
              <a:ea typeface="微软雅黑" pitchFamily="34" charset="-122"/>
            </a:endParaRPr>
          </a:p>
        </p:txBody>
      </p:sp>
      <p:sp>
        <p:nvSpPr>
          <p:cNvPr id="26630" name="文本框 88069"/>
          <p:cNvSpPr/>
          <p:nvPr/>
        </p:nvSpPr>
        <p:spPr>
          <a:xfrm>
            <a:off x="2843213" y="574675"/>
            <a:ext cx="2038350" cy="384175"/>
          </a:xfrm>
          <a:prstGeom prst="rect">
            <a:avLst/>
          </a:prstGeom>
          <a:noFill/>
          <a:ln>
            <a:solidFill>
              <a:srgbClr val="FF3300"/>
            </a:solidFill>
            <a:miter lim="800000"/>
          </a:ln>
        </p:spPr>
        <p:txBody>
          <a:bodyPr wrap="none">
            <a:spAutoFit/>
          </a:bodyPr>
          <a:lstStyle/>
          <a:p>
            <a:pPr>
              <a:buFont typeface="Arial" charset="0"/>
              <a:buNone/>
            </a:pPr>
            <a:r>
              <a:rPr lang="en-US" altLang="zh-CN">
                <a:solidFill>
                  <a:srgbClr val="FF3300"/>
                </a:solidFill>
                <a:latin typeface="Times New Roman" pitchFamily="18" charset="0"/>
                <a:ea typeface="微软雅黑" pitchFamily="34" charset="-122"/>
              </a:rPr>
              <a:t>on the farm  </a:t>
            </a:r>
            <a:r>
              <a:rPr lang="zh-CN" altLang="en-US">
                <a:solidFill>
                  <a:srgbClr val="FF3300"/>
                </a:solidFill>
                <a:latin typeface="Times New Roman" pitchFamily="18" charset="0"/>
                <a:ea typeface="微软雅黑" pitchFamily="34" charset="-122"/>
              </a:rPr>
              <a:t>在农场</a:t>
            </a:r>
          </a:p>
        </p:txBody>
      </p:sp>
      <p:sp>
        <p:nvSpPr>
          <p:cNvPr id="26631" name="文本框 88070"/>
          <p:cNvSpPr/>
          <p:nvPr/>
        </p:nvSpPr>
        <p:spPr>
          <a:xfrm>
            <a:off x="4164013" y="1665288"/>
            <a:ext cx="3078162" cy="385762"/>
          </a:xfrm>
          <a:prstGeom prst="rect">
            <a:avLst/>
          </a:prstGeom>
          <a:noFill/>
          <a:ln>
            <a:solidFill>
              <a:srgbClr val="FF3300"/>
            </a:solidFill>
            <a:miter lim="800000"/>
          </a:ln>
        </p:spPr>
        <p:txBody>
          <a:bodyPr wrap="none">
            <a:spAutoFit/>
          </a:bodyPr>
          <a:lstStyle/>
          <a:p>
            <a:pPr>
              <a:buFont typeface="Arial" charset="0"/>
              <a:buNone/>
            </a:pPr>
            <a:r>
              <a:rPr lang="en-US" altLang="zh-CN">
                <a:solidFill>
                  <a:srgbClr val="FF3300"/>
                </a:solidFill>
                <a:latin typeface="Times New Roman" pitchFamily="18" charset="0"/>
                <a:ea typeface="微软雅黑" pitchFamily="34" charset="-122"/>
              </a:rPr>
              <a:t>turn to sb. for help </a:t>
            </a:r>
            <a:r>
              <a:rPr lang="zh-CN" altLang="en-US">
                <a:solidFill>
                  <a:srgbClr val="FF3300"/>
                </a:solidFill>
                <a:latin typeface="Times New Roman" pitchFamily="18" charset="0"/>
                <a:ea typeface="微软雅黑" pitchFamily="34" charset="-122"/>
              </a:rPr>
              <a:t>向某人求助</a:t>
            </a:r>
          </a:p>
        </p:txBody>
      </p:sp>
      <p:sp>
        <p:nvSpPr>
          <p:cNvPr id="26632" name="文本框 88071"/>
          <p:cNvSpPr/>
          <p:nvPr/>
        </p:nvSpPr>
        <p:spPr>
          <a:xfrm>
            <a:off x="3616325" y="3179763"/>
            <a:ext cx="2182813" cy="385762"/>
          </a:xfrm>
          <a:prstGeom prst="rect">
            <a:avLst/>
          </a:prstGeom>
          <a:noFill/>
          <a:ln>
            <a:solidFill>
              <a:srgbClr val="FF3300"/>
            </a:solidFill>
            <a:miter lim="800000"/>
          </a:ln>
        </p:spPr>
        <p:txBody>
          <a:bodyPr wrap="none">
            <a:spAutoFit/>
          </a:bodyPr>
          <a:lstStyle/>
          <a:p>
            <a:pPr>
              <a:buFont typeface="Arial" charset="0"/>
              <a:buNone/>
            </a:pPr>
            <a:r>
              <a:rPr lang="en-US" altLang="zh-CN">
                <a:solidFill>
                  <a:srgbClr val="FF3300"/>
                </a:solidFill>
                <a:latin typeface="Times New Roman" pitchFamily="18" charset="0"/>
                <a:ea typeface="微软雅黑" pitchFamily="34" charset="-122"/>
              </a:rPr>
              <a:t>under the tree </a:t>
            </a:r>
            <a:r>
              <a:rPr lang="zh-CN" altLang="en-US">
                <a:solidFill>
                  <a:srgbClr val="FF3300"/>
                </a:solidFill>
                <a:latin typeface="Times New Roman" pitchFamily="18" charset="0"/>
                <a:ea typeface="微软雅黑" pitchFamily="34" charset="-122"/>
              </a:rPr>
              <a:t>在树下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blinds(horizontal)">
                                      <p:cBhvr>
                                        <p:cTn id="7" dur="500" fill="hold"/>
                                        <p:tgtEl>
                                          <p:spTgt spid="266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6627"/>
                                        </p:tgtEl>
                                        <p:attrNameLst>
                                          <p:attrName>style.visibility</p:attrName>
                                        </p:attrNameLst>
                                      </p:cBhvr>
                                      <p:to>
                                        <p:strVal val="visible"/>
                                      </p:to>
                                    </p:set>
                                    <p:anim calcmode="lin" valueType="num">
                                      <p:cBhvr>
                                        <p:cTn id="12" dur="500" fill="hold"/>
                                        <p:tgtEl>
                                          <p:spTgt spid="26627"/>
                                        </p:tgtEl>
                                        <p:attrNameLst>
                                          <p:attrName>ppt_x</p:attrName>
                                        </p:attrNameLst>
                                      </p:cBhvr>
                                      <p:tavLst>
                                        <p:tav tm="0">
                                          <p:val>
                                            <p:strVal val="#ppt_x"/>
                                          </p:val>
                                        </p:tav>
                                        <p:tav tm="100000">
                                          <p:val>
                                            <p:strVal val="#ppt_x"/>
                                          </p:val>
                                        </p:tav>
                                      </p:tavLst>
                                    </p:anim>
                                    <p:anim calcmode="lin" valueType="num">
                                      <p:cBhvr>
                                        <p:cTn id="13" dur="500" fill="hold"/>
                                        <p:tgtEl>
                                          <p:spTgt spid="26627"/>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6631"/>
                                        </p:tgtEl>
                                        <p:attrNameLst>
                                          <p:attrName>style.visibility</p:attrName>
                                        </p:attrNameLst>
                                      </p:cBhvr>
                                      <p:to>
                                        <p:strVal val="visible"/>
                                      </p:to>
                                    </p:set>
                                    <p:animEffect transition="in" filter="blinds(horizontal)">
                                      <p:cBhvr>
                                        <p:cTn id="18" dur="500" fill="hold"/>
                                        <p:tgtEl>
                                          <p:spTgt spid="266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6628"/>
                                        </p:tgtEl>
                                        <p:attrNameLst>
                                          <p:attrName>style.visibility</p:attrName>
                                        </p:attrNameLst>
                                      </p:cBhvr>
                                      <p:to>
                                        <p:strVal val="visible"/>
                                      </p:to>
                                    </p:set>
                                    <p:anim calcmode="lin" valueType="num">
                                      <p:cBhvr>
                                        <p:cTn id="23" dur="500" fill="hold"/>
                                        <p:tgtEl>
                                          <p:spTgt spid="26628"/>
                                        </p:tgtEl>
                                        <p:attrNameLst>
                                          <p:attrName>ppt_x</p:attrName>
                                        </p:attrNameLst>
                                      </p:cBhvr>
                                      <p:tavLst>
                                        <p:tav tm="0">
                                          <p:val>
                                            <p:strVal val="0-#ppt_w/2"/>
                                          </p:val>
                                        </p:tav>
                                        <p:tav tm="100000">
                                          <p:val>
                                            <p:strVal val="#ppt_x"/>
                                          </p:val>
                                        </p:tav>
                                      </p:tavLst>
                                    </p:anim>
                                    <p:anim calcmode="lin" valueType="num">
                                      <p:cBhvr>
                                        <p:cTn id="24" dur="500" fill="hold"/>
                                        <p:tgtEl>
                                          <p:spTgt spid="26628"/>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6632"/>
                                        </p:tgtEl>
                                        <p:attrNameLst>
                                          <p:attrName>style.visibility</p:attrName>
                                        </p:attrNameLst>
                                      </p:cBhvr>
                                      <p:to>
                                        <p:strVal val="visible"/>
                                      </p:to>
                                    </p:set>
                                    <p:animEffect transition="in" filter="blinds(horizontal)">
                                      <p:cBhvr>
                                        <p:cTn id="29" dur="500" fill="hold"/>
                                        <p:tgtEl>
                                          <p:spTgt spid="2663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6629"/>
                                        </p:tgtEl>
                                        <p:attrNameLst>
                                          <p:attrName>style.visibility</p:attrName>
                                        </p:attrNameLst>
                                      </p:cBhvr>
                                      <p:to>
                                        <p:strVal val="visible"/>
                                      </p:to>
                                    </p:set>
                                    <p:anim calcmode="lin" valueType="num">
                                      <p:cBhvr>
                                        <p:cTn id="34" dur="500" fill="hold"/>
                                        <p:tgtEl>
                                          <p:spTgt spid="26629"/>
                                        </p:tgtEl>
                                        <p:attrNameLst>
                                          <p:attrName>ppt_x</p:attrName>
                                        </p:attrNameLst>
                                      </p:cBhvr>
                                      <p:tavLst>
                                        <p:tav tm="0">
                                          <p:val>
                                            <p:strVal val="#ppt_x"/>
                                          </p:val>
                                        </p:tav>
                                        <p:tav tm="100000">
                                          <p:val>
                                            <p:strVal val="#ppt_x"/>
                                          </p:val>
                                        </p:tav>
                                      </p:tavLst>
                                    </p:anim>
                                    <p:anim calcmode="lin" valueType="num">
                                      <p:cBhvr>
                                        <p:cTn id="35"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P spid="26628" grpId="0" animBg="1"/>
      <p:bldP spid="26629" grpId="0" animBg="1"/>
      <p:bldP spid="26630" grpId="0" animBg="1"/>
      <p:bldP spid="26631" grpId="0" animBg="1"/>
      <p:bldP spid="266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p:nvPr/>
        </p:nvSpPr>
        <p:spPr>
          <a:xfrm>
            <a:off x="1493838" y="574675"/>
            <a:ext cx="6508750" cy="595313"/>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Char char="n"/>
            </a:pPr>
            <a:r>
              <a:rPr lang="en-US" altLang="zh-CN" sz="1800">
                <a:ln w="9525" cap="flat" cmpd="sng" algn="ctr">
                  <a:noFill/>
                  <a:prstDash val="solid"/>
                  <a:round/>
                  <a:headEnd type="none" w="med" len="med"/>
                  <a:tailEnd type="none" w="med" len="med"/>
                </a:ln>
                <a:solidFill>
                  <a:srgbClr val="046023"/>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The sun gives us heat and light, _______________ we can’t live.</a:t>
            </a:r>
            <a:endParaRPr lang="en-US" altLang="zh-CN" sz="1800">
              <a:latin typeface="Times New Roman" pitchFamily="18" charset="0"/>
              <a:ea typeface="微软雅黑" pitchFamily="34" charset="-122"/>
            </a:endParaRPr>
          </a:p>
        </p:txBody>
      </p:sp>
      <p:sp>
        <p:nvSpPr>
          <p:cNvPr id="27651" name="Text Box 3"/>
          <p:cNvSpPr/>
          <p:nvPr/>
        </p:nvSpPr>
        <p:spPr>
          <a:xfrm>
            <a:off x="1493838" y="1600200"/>
            <a:ext cx="6319837" cy="596900"/>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Char char="n"/>
            </a:pPr>
            <a:r>
              <a:rPr lang="en-US" altLang="zh-CN" sz="1800">
                <a:ln w="9525" cap="flat" cmpd="sng" algn="ctr">
                  <a:noFill/>
                  <a:prstDash val="solid"/>
                  <a:round/>
                  <a:headEnd type="none" w="med" len="med"/>
                  <a:tailEnd type="none" w="med" len="med"/>
                </a:ln>
                <a:solidFill>
                  <a:srgbClr val="046023"/>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The student ___________ we were talking just now is the best student in our class.</a:t>
            </a:r>
            <a:endParaRPr lang="en-US" altLang="zh-CN" sz="1800">
              <a:latin typeface="Times New Roman" pitchFamily="18" charset="0"/>
              <a:ea typeface="微软雅黑" pitchFamily="34" charset="-122"/>
            </a:endParaRPr>
          </a:p>
        </p:txBody>
      </p:sp>
      <p:sp>
        <p:nvSpPr>
          <p:cNvPr id="27652" name="Text Box 4"/>
          <p:cNvSpPr/>
          <p:nvPr/>
        </p:nvSpPr>
        <p:spPr>
          <a:xfrm>
            <a:off x="1493838" y="2787650"/>
            <a:ext cx="5726112" cy="596900"/>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Char char="n"/>
            </a:pPr>
            <a:r>
              <a:rPr lang="en-US" altLang="zh-CN" sz="1800">
                <a:ln w="9525" cap="flat" cmpd="sng" algn="ctr">
                  <a:noFill/>
                  <a:prstDash val="solid"/>
                  <a:round/>
                  <a:headEnd type="none" w="med" len="med"/>
                  <a:tailEnd type="none" w="med" len="med"/>
                </a:ln>
                <a:solidFill>
                  <a:srgbClr val="046023"/>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 I’ll never forget the day __________ she said goodbye to me.</a:t>
            </a:r>
            <a:endParaRPr lang="en-US" altLang="zh-CN" sz="1800">
              <a:latin typeface="Times New Roman" pitchFamily="18" charset="0"/>
              <a:ea typeface="微软雅黑" pitchFamily="34" charset="-122"/>
            </a:endParaRPr>
          </a:p>
        </p:txBody>
      </p:sp>
      <p:sp>
        <p:nvSpPr>
          <p:cNvPr id="27653" name="Text Box 5"/>
          <p:cNvSpPr/>
          <p:nvPr/>
        </p:nvSpPr>
        <p:spPr>
          <a:xfrm>
            <a:off x="1546225" y="3870325"/>
            <a:ext cx="6267450" cy="595313"/>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Char char="n"/>
            </a:pPr>
            <a:r>
              <a:rPr lang="en-US" altLang="zh-CN" sz="1800">
                <a:ln w="9525" cap="flat" cmpd="sng" algn="ctr">
                  <a:noFill/>
                  <a:prstDash val="solid"/>
                  <a:round/>
                  <a:headEnd type="none" w="med" len="med"/>
                  <a:tailEnd type="none" w="med" len="med"/>
                </a:ln>
                <a:solidFill>
                  <a:srgbClr val="046023"/>
                </a:solidFill>
                <a:latin typeface="Times New Roman" pitchFamily="18" charset="0"/>
                <a:ea typeface="微软雅黑" pitchFamily="34" charset="-122"/>
                <a:sym typeface="Wingdings"/>
              </a:rPr>
              <a:t>  </a:t>
            </a:r>
            <a:r>
              <a:rPr lang="en-US" altLang="zh-CN" sz="1800">
                <a:ln w="9525" cap="flat" cmpd="sng" algn="ctr">
                  <a:noFill/>
                  <a:prstDash val="solid"/>
                  <a:round/>
                  <a:headEnd type="none" w="med" len="med"/>
                  <a:tailEnd type="none" w="med" len="med"/>
                </a:ln>
                <a:solidFill>
                  <a:srgbClr val="000000"/>
                </a:solidFill>
                <a:latin typeface="Times New Roman" pitchFamily="18" charset="0"/>
                <a:ea typeface="微软雅黑" pitchFamily="34" charset="-122"/>
                <a:sym typeface="Wingdings"/>
              </a:rPr>
              <a:t>Who can give me the reason ________ he hasn’t turned up yet?</a:t>
            </a:r>
            <a:endParaRPr lang="en-US" altLang="zh-CN" sz="1800">
              <a:latin typeface="Times New Roman" pitchFamily="18" charset="0"/>
              <a:ea typeface="微软雅黑" pitchFamily="34" charset="-122"/>
            </a:endParaRPr>
          </a:p>
        </p:txBody>
      </p:sp>
      <p:sp>
        <p:nvSpPr>
          <p:cNvPr id="27654" name="Text Box 6"/>
          <p:cNvSpPr/>
          <p:nvPr/>
        </p:nvSpPr>
        <p:spPr>
          <a:xfrm>
            <a:off x="4884738" y="452438"/>
            <a:ext cx="2214562" cy="349250"/>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algn="ctr" eaLnBrk="1" hangingPunct="1">
              <a:lnSpc>
                <a:spcPct val="90000"/>
              </a:lnSpc>
              <a:spcBef>
                <a:spcPct val="50000"/>
              </a:spcBef>
              <a:buClr>
                <a:srgbClr val="0000FF"/>
              </a:buClr>
              <a:buSzPct val="75000"/>
              <a:buFont typeface="Wingdings" pitchFamily="2" charset="2"/>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without which</a:t>
            </a:r>
            <a:endParaRPr lang="en-US" altLang="zh-CN" sz="1800">
              <a:solidFill>
                <a:srgbClr val="FF0000"/>
              </a:solidFill>
              <a:latin typeface="Times New Roman" pitchFamily="18" charset="0"/>
              <a:ea typeface="微软雅黑" pitchFamily="34" charset="-122"/>
            </a:endParaRPr>
          </a:p>
        </p:txBody>
      </p:sp>
      <p:sp>
        <p:nvSpPr>
          <p:cNvPr id="27655" name="Text Box 7"/>
          <p:cNvSpPr/>
          <p:nvPr/>
        </p:nvSpPr>
        <p:spPr>
          <a:xfrm>
            <a:off x="3179763" y="1522413"/>
            <a:ext cx="1998662" cy="350837"/>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about whom</a:t>
            </a:r>
            <a:endParaRPr lang="en-US" altLang="zh-CN" sz="1800">
              <a:solidFill>
                <a:srgbClr val="FF0000"/>
              </a:solidFill>
              <a:latin typeface="Times New Roman" pitchFamily="18" charset="0"/>
              <a:ea typeface="微软雅黑" pitchFamily="34" charset="-122"/>
            </a:endParaRPr>
          </a:p>
        </p:txBody>
      </p:sp>
      <p:sp>
        <p:nvSpPr>
          <p:cNvPr id="27656" name="Text Box 8"/>
          <p:cNvSpPr/>
          <p:nvPr/>
        </p:nvSpPr>
        <p:spPr>
          <a:xfrm>
            <a:off x="4179888" y="2695575"/>
            <a:ext cx="1566862" cy="350838"/>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on which</a:t>
            </a:r>
            <a:endParaRPr lang="en-US" altLang="zh-CN" sz="1800">
              <a:solidFill>
                <a:srgbClr val="FF0000"/>
              </a:solidFill>
              <a:latin typeface="Times New Roman" pitchFamily="18" charset="0"/>
              <a:ea typeface="微软雅黑" pitchFamily="34" charset="-122"/>
            </a:endParaRPr>
          </a:p>
        </p:txBody>
      </p:sp>
      <p:sp>
        <p:nvSpPr>
          <p:cNvPr id="27657" name="Text Box 9"/>
          <p:cNvSpPr/>
          <p:nvPr/>
        </p:nvSpPr>
        <p:spPr>
          <a:xfrm>
            <a:off x="4616450" y="3781425"/>
            <a:ext cx="1511300" cy="349250"/>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eaLnBrk="1" hangingPunct="1">
              <a:lnSpc>
                <a:spcPct val="90000"/>
              </a:lnSpc>
              <a:spcBef>
                <a:spcPct val="50000"/>
              </a:spcBef>
              <a:buClr>
                <a:srgbClr val="0000FF"/>
              </a:buClr>
              <a:buSzPct val="75000"/>
              <a:buFont typeface="Wingdings" pitchFamily="2" charset="2"/>
              <a:buNone/>
            </a:pPr>
            <a:r>
              <a:rPr lang="en-US" altLang="zh-CN" sz="1800">
                <a:ln w="9525" cap="flat" cmpd="sng" algn="ctr">
                  <a:noFill/>
                  <a:prstDash val="solid"/>
                  <a:round/>
                  <a:headEnd type="none" w="med" len="med"/>
                  <a:tailEnd type="none" w="med" len="med"/>
                </a:ln>
                <a:solidFill>
                  <a:srgbClr val="FF0000"/>
                </a:solidFill>
                <a:latin typeface="Times New Roman" pitchFamily="18" charset="0"/>
                <a:ea typeface="微软雅黑" pitchFamily="34" charset="-122"/>
                <a:sym typeface="Wingdings"/>
              </a:rPr>
              <a:t>for which</a:t>
            </a:r>
            <a:endParaRPr lang="en-US" altLang="zh-CN" sz="1800">
              <a:solidFill>
                <a:srgbClr val="FF0000"/>
              </a:solidFill>
              <a:latin typeface="Times New Roman" pitchFamily="18" charset="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 fill="hold"/>
                                        <p:tgtEl>
                                          <p:spTgt spid="2765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765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765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7650"/>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27654"/>
                                        </p:tgtEl>
                                        <p:attrNameLst>
                                          <p:attrName>style.visibility</p:attrName>
                                        </p:attrNameLst>
                                      </p:cBhvr>
                                      <p:to>
                                        <p:strVal val="visible"/>
                                      </p:to>
                                    </p:set>
                                    <p:set>
                                      <p:cBhvr>
                                        <p:cTn id="15" dur="455" fill="hold">
                                          <p:stCondLst>
                                            <p:cond delay="0"/>
                                          </p:stCondLst>
                                        </p:cTn>
                                        <p:tgtEl>
                                          <p:spTgt spid="27654"/>
                                        </p:tgtEl>
                                        <p:attrNameLst>
                                          <p:attrName>style.rotation</p:attrName>
                                        </p:attrNameLst>
                                      </p:cBhvr>
                                      <p:to>
                                        <p:strVal val="-45.0"/>
                                      </p:to>
                                    </p:set>
                                    <p:anim calcmode="lin" valueType="num">
                                      <p:cBhvr>
                                        <p:cTn id="16" dur="455" fill="hold">
                                          <p:stCondLst>
                                            <p:cond delay="455"/>
                                          </p:stCondLst>
                                        </p:cTn>
                                        <p:tgtEl>
                                          <p:spTgt spid="27654"/>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27654"/>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27654"/>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27654"/>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0" presetClass="entr" presetSubtype="0" decel="100000" fill="hold" grpId="0" nodeType="clickEffect">
                                  <p:stCondLst>
                                    <p:cond delay="0"/>
                                  </p:stCondLst>
                                  <p:childTnLst>
                                    <p:set>
                                      <p:cBhvr>
                                        <p:cTn id="23" dur="1" fill="hold">
                                          <p:stCondLst>
                                            <p:cond delay="0"/>
                                          </p:stCondLst>
                                        </p:cTn>
                                        <p:tgtEl>
                                          <p:spTgt spid="27651"/>
                                        </p:tgtEl>
                                        <p:attrNameLst>
                                          <p:attrName>style.visibility</p:attrName>
                                        </p:attrNameLst>
                                      </p:cBhvr>
                                      <p:to>
                                        <p:strVal val="visible"/>
                                      </p:to>
                                    </p:set>
                                    <p:anim calcmode="lin" valueType="num">
                                      <p:cBhvr>
                                        <p:cTn id="24" dur="1000" fill="hold"/>
                                        <p:tgtEl>
                                          <p:spTgt spid="27651"/>
                                        </p:tgtEl>
                                        <p:attrNameLst>
                                          <p:attrName>ppt_w</p:attrName>
                                        </p:attrNameLst>
                                      </p:cBhvr>
                                      <p:tavLst>
                                        <p:tav tm="0">
                                          <p:val>
                                            <p:strVal val="#ppt_w+.3"/>
                                          </p:val>
                                        </p:tav>
                                        <p:tav tm="100000">
                                          <p:val>
                                            <p:strVal val="#ppt_w"/>
                                          </p:val>
                                        </p:tav>
                                      </p:tavLst>
                                    </p:anim>
                                    <p:anim calcmode="lin" valueType="num">
                                      <p:cBhvr>
                                        <p:cTn id="25" dur="1000" fill="hold"/>
                                        <p:tgtEl>
                                          <p:spTgt spid="27651"/>
                                        </p:tgtEl>
                                        <p:attrNameLst>
                                          <p:attrName>ppt_h</p:attrName>
                                        </p:attrNameLst>
                                      </p:cBhvr>
                                      <p:tavLst>
                                        <p:tav tm="0">
                                          <p:val>
                                            <p:strVal val="#ppt_h"/>
                                          </p:val>
                                        </p:tav>
                                        <p:tav tm="100000">
                                          <p:val>
                                            <p:strVal val="#ppt_h"/>
                                          </p:val>
                                        </p:tav>
                                      </p:tavLst>
                                    </p:anim>
                                    <p:animEffect transition="in" filter="fade">
                                      <p:cBhvr>
                                        <p:cTn id="26" dur="1000" fill="hold"/>
                                        <p:tgtEl>
                                          <p:spTgt spid="2765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1" presetClass="entr" presetSubtype="4" fill="hold" grpId="0" nodeType="clickEffect">
                                  <p:stCondLst>
                                    <p:cond delay="0"/>
                                  </p:stCondLst>
                                  <p:childTnLst>
                                    <p:set>
                                      <p:cBhvr>
                                        <p:cTn id="30" dur="1" fill="hold">
                                          <p:stCondLst>
                                            <p:cond delay="0"/>
                                          </p:stCondLst>
                                        </p:cTn>
                                        <p:tgtEl>
                                          <p:spTgt spid="27655"/>
                                        </p:tgtEl>
                                        <p:attrNameLst>
                                          <p:attrName>style.visibility</p:attrName>
                                        </p:attrNameLst>
                                      </p:cBhvr>
                                      <p:to>
                                        <p:strVal val="visible"/>
                                      </p:to>
                                    </p:set>
                                    <p:animEffect transition="in" filter="wheel(4)">
                                      <p:cBhvr>
                                        <p:cTn id="31" dur="2000" fill="hold"/>
                                        <p:tgtEl>
                                          <p:spTgt spid="2765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6" presetClass="entr" presetSubtype="26" fill="hold" grpId="0" nodeType="clickEffect">
                                  <p:stCondLst>
                                    <p:cond delay="0"/>
                                  </p:stCondLst>
                                  <p:childTnLst>
                                    <p:set>
                                      <p:cBhvr>
                                        <p:cTn id="35" dur="1" fill="hold">
                                          <p:stCondLst>
                                            <p:cond delay="0"/>
                                          </p:stCondLst>
                                        </p:cTn>
                                        <p:tgtEl>
                                          <p:spTgt spid="27652"/>
                                        </p:tgtEl>
                                        <p:attrNameLst>
                                          <p:attrName>style.visibility</p:attrName>
                                        </p:attrNameLst>
                                      </p:cBhvr>
                                      <p:to>
                                        <p:strVal val="visible"/>
                                      </p:to>
                                    </p:set>
                                    <p:animEffect transition="in" filter="barn(inHorizontal)">
                                      <p:cBhvr>
                                        <p:cTn id="36" dur="500" fill="hold"/>
                                        <p:tgtEl>
                                          <p:spTgt spid="2765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0" presetClass="entr" presetSubtype="0" fill="hold" grpId="0" nodeType="clickEffect">
                                  <p:stCondLst>
                                    <p:cond delay="0"/>
                                  </p:stCondLst>
                                  <p:childTnLst>
                                    <p:set>
                                      <p:cBhvr>
                                        <p:cTn id="40" dur="1" fill="hold">
                                          <p:stCondLst>
                                            <p:cond delay="0"/>
                                          </p:stCondLst>
                                        </p:cTn>
                                        <p:tgtEl>
                                          <p:spTgt spid="27656"/>
                                        </p:tgtEl>
                                        <p:attrNameLst>
                                          <p:attrName>style.visibility</p:attrName>
                                        </p:attrNameLst>
                                      </p:cBhvr>
                                      <p:to>
                                        <p:strVal val="visible"/>
                                      </p:to>
                                    </p:set>
                                    <p:animEffect transition="in" filter="fade">
                                      <p:cBhvr>
                                        <p:cTn id="41" dur="800" decel="100000" fill="hold"/>
                                        <p:tgtEl>
                                          <p:spTgt spid="27656"/>
                                        </p:tgtEl>
                                      </p:cBhvr>
                                    </p:animEffect>
                                    <p:anim calcmode="lin" valueType="num">
                                      <p:cBhvr>
                                        <p:cTn id="42" dur="800" decel="100000" fill="hold"/>
                                        <p:tgtEl>
                                          <p:spTgt spid="27656"/>
                                        </p:tgtEl>
                                        <p:attrNameLst>
                                          <p:attrName>style.rotation</p:attrName>
                                        </p:attrNameLst>
                                      </p:cBhvr>
                                      <p:tavLst>
                                        <p:tav tm="0">
                                          <p:val>
                                            <p:fltVal val="-90"/>
                                          </p:val>
                                        </p:tav>
                                        <p:tav tm="100000">
                                          <p:val>
                                            <p:fltVal val="0"/>
                                          </p:val>
                                        </p:tav>
                                      </p:tavLst>
                                    </p:anim>
                                    <p:anim calcmode="lin" valueType="num">
                                      <p:cBhvr>
                                        <p:cTn id="43" dur="800" decel="100000" fill="hold"/>
                                        <p:tgtEl>
                                          <p:spTgt spid="27656"/>
                                        </p:tgtEl>
                                        <p:attrNameLst>
                                          <p:attrName>ppt_x</p:attrName>
                                        </p:attrNameLst>
                                      </p:cBhvr>
                                      <p:tavLst>
                                        <p:tav tm="0">
                                          <p:val>
                                            <p:strVal val="#ppt_x+0.4"/>
                                          </p:val>
                                        </p:tav>
                                        <p:tav tm="100000">
                                          <p:val>
                                            <p:strVal val="#ppt_x-0.05"/>
                                          </p:val>
                                        </p:tav>
                                      </p:tavLst>
                                    </p:anim>
                                    <p:anim calcmode="lin" valueType="num">
                                      <p:cBhvr>
                                        <p:cTn id="44" dur="800" decel="100000" fill="hold"/>
                                        <p:tgtEl>
                                          <p:spTgt spid="27656"/>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27656"/>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27656"/>
                                        </p:tgtEl>
                                        <p:attrNameLst>
                                          <p:attrName>ppt_y</p:attrName>
                                        </p:attrNameLst>
                                      </p:cBhvr>
                                      <p:tavLst>
                                        <p:tav tm="0">
                                          <p:val>
                                            <p:strVal val="#ppt_y+0.1"/>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6" presetClass="entr" presetSubtype="0" fill="hold" grpId="0" nodeType="clickEffect">
                                  <p:stCondLst>
                                    <p:cond delay="0"/>
                                  </p:stCondLst>
                                  <p:iterate type="lt">
                                    <p:tmPct val="0"/>
                                  </p:iterate>
                                  <p:childTnLst>
                                    <p:set>
                                      <p:cBhvr>
                                        <p:cTn id="50" dur="1" fill="hold">
                                          <p:stCondLst>
                                            <p:cond delay="0"/>
                                          </p:stCondLst>
                                        </p:cTn>
                                        <p:tgtEl>
                                          <p:spTgt spid="27653"/>
                                        </p:tgtEl>
                                        <p:attrNameLst>
                                          <p:attrName>style.visibility</p:attrName>
                                        </p:attrNameLst>
                                      </p:cBhvr>
                                      <p:to>
                                        <p:strVal val="visible"/>
                                      </p:to>
                                    </p:set>
                                    <p:animEffect transition="in" filter="wipe(down)">
                                      <p:cBhvr>
                                        <p:cTn id="51" dur="580" fill="hold">
                                          <p:stCondLst>
                                            <p:cond delay="0"/>
                                          </p:stCondLst>
                                        </p:cTn>
                                        <p:tgtEl>
                                          <p:spTgt spid="27653"/>
                                        </p:tgtEl>
                                      </p:cBhvr>
                                    </p:animEffect>
                                    <p:anim calcmode="lin" valueType="num">
                                      <p:cBhvr>
                                        <p:cTn id="52" dur="1822" fill="hold" tmFilter="0,0; 0.14,0.36; 0.43,0.73; 0.71,0.91; 1.0,1.0">
                                          <p:stCondLst>
                                            <p:cond delay="0"/>
                                          </p:stCondLst>
                                        </p:cTn>
                                        <p:tgtEl>
                                          <p:spTgt spid="27653"/>
                                        </p:tgtEl>
                                        <p:attrNameLst>
                                          <p:attrName>ppt_x</p:attrName>
                                        </p:attrNameLst>
                                      </p:cBhvr>
                                      <p:tavLst>
                                        <p:tav tm="0">
                                          <p:val>
                                            <p:strVal val="#ppt_x-0.25"/>
                                          </p:val>
                                        </p:tav>
                                        <p:tav tm="100000">
                                          <p:val>
                                            <p:strVal val="#ppt_x"/>
                                          </p:val>
                                        </p:tav>
                                      </p:tavLst>
                                    </p:anim>
                                    <p:anim calcmode="lin" valueType="num">
                                      <p:cBhvr>
                                        <p:cTn id="53" dur="664" fill="hold" tmFilter="0.0,0.0; 0.25,0.07; 0.50,0.2; 0.75,0.467; 1.0,1.0">
                                          <p:stCondLst>
                                            <p:cond delay="0"/>
                                          </p:stCondLst>
                                        </p:cTn>
                                        <p:tgtEl>
                                          <p:spTgt spid="27653"/>
                                        </p:tgtEl>
                                        <p:attrNameLst>
                                          <p:attrName>ppt_y</p:attrName>
                                        </p:attrNameLst>
                                      </p:cBhvr>
                                      <p:tavLst>
                                        <p:tav tm="0" fmla="#ppt_y-sin(pi*$)/3">
                                          <p:val>
                                            <p:fltVal val="0.5"/>
                                          </p:val>
                                        </p:tav>
                                        <p:tav tm="100000">
                                          <p:val>
                                            <p:fltVal val="1"/>
                                          </p:val>
                                        </p:tav>
                                      </p:tavLst>
                                    </p:anim>
                                    <p:anim calcmode="lin" valueType="num">
                                      <p:cBhvr>
                                        <p:cTn id="54" dur="664" fill="hold" tmFilter="0, 0; 0.125,0.2665; 0.25,0.4; 0.375,0.465; 0.5,0.5;  0.625,0.535; 0.75,0.6; 0.875,0.7335; 1,1">
                                          <p:stCondLst>
                                            <p:cond delay="664"/>
                                          </p:stCondLst>
                                        </p:cTn>
                                        <p:tgtEl>
                                          <p:spTgt spid="27653"/>
                                        </p:tgtEl>
                                        <p:attrNameLst>
                                          <p:attrName>ppt_y</p:attrName>
                                        </p:attrNameLst>
                                      </p:cBhvr>
                                      <p:tavLst>
                                        <p:tav tm="0" fmla="#ppt_y-sin(pi*$)/9">
                                          <p:val>
                                            <p:fltVal val="0"/>
                                          </p:val>
                                        </p:tav>
                                        <p:tav tm="100000">
                                          <p:val>
                                            <p:fltVal val="1"/>
                                          </p:val>
                                        </p:tav>
                                      </p:tavLst>
                                    </p:anim>
                                    <p:anim calcmode="lin" valueType="num">
                                      <p:cBhvr>
                                        <p:cTn id="55" dur="332" fill="hold" tmFilter="0, 0; 0.125,0.2665; 0.25,0.4; 0.375,0.465; 0.5,0.5;  0.625,0.535; 0.75,0.6; 0.875,0.7335; 1,1">
                                          <p:stCondLst>
                                            <p:cond delay="1324"/>
                                          </p:stCondLst>
                                        </p:cTn>
                                        <p:tgtEl>
                                          <p:spTgt spid="27653"/>
                                        </p:tgtEl>
                                        <p:attrNameLst>
                                          <p:attrName>ppt_y</p:attrName>
                                        </p:attrNameLst>
                                      </p:cBhvr>
                                      <p:tavLst>
                                        <p:tav tm="0" fmla="#ppt_y-sin(pi*$)/27">
                                          <p:val>
                                            <p:fltVal val="0"/>
                                          </p:val>
                                        </p:tav>
                                        <p:tav tm="100000">
                                          <p:val>
                                            <p:fltVal val="1"/>
                                          </p:val>
                                        </p:tav>
                                      </p:tavLst>
                                    </p:anim>
                                    <p:anim calcmode="lin" valueType="num">
                                      <p:cBhvr>
                                        <p:cTn id="56" dur="164" fill="hold" tmFilter="0, 0; 0.125,0.2665; 0.25,0.4; 0.375,0.465; 0.5,0.5;  0.625,0.535; 0.75,0.6; 0.875,0.7335; 1,1">
                                          <p:stCondLst>
                                            <p:cond delay="1656"/>
                                          </p:stCondLst>
                                        </p:cTn>
                                        <p:tgtEl>
                                          <p:spTgt spid="27653"/>
                                        </p:tgtEl>
                                        <p:attrNameLst>
                                          <p:attrName>ppt_y</p:attrName>
                                        </p:attrNameLst>
                                      </p:cBhvr>
                                      <p:tavLst>
                                        <p:tav tm="0" fmla="#ppt_y-sin(pi*$)/81">
                                          <p:val>
                                            <p:fltVal val="0"/>
                                          </p:val>
                                        </p:tav>
                                        <p:tav tm="100000">
                                          <p:val>
                                            <p:fltVal val="1"/>
                                          </p:val>
                                        </p:tav>
                                      </p:tavLst>
                                    </p:anim>
                                    <p:animScale>
                                      <p:cBhvr>
                                        <p:cTn id="57" dur="26" fill="hold">
                                          <p:stCondLst>
                                            <p:cond delay="650"/>
                                          </p:stCondLst>
                                        </p:cTn>
                                        <p:tgtEl>
                                          <p:spTgt spid="27653"/>
                                        </p:tgtEl>
                                      </p:cBhvr>
                                      <p:to x="100000" y="60000"/>
                                    </p:animScale>
                                    <p:animScale>
                                      <p:cBhvr>
                                        <p:cTn id="58" dur="166" decel="50000" fill="hold">
                                          <p:stCondLst>
                                            <p:cond delay="676"/>
                                          </p:stCondLst>
                                        </p:cTn>
                                        <p:tgtEl>
                                          <p:spTgt spid="27653"/>
                                        </p:tgtEl>
                                      </p:cBhvr>
                                      <p:to x="100000" y="100000"/>
                                    </p:animScale>
                                    <p:animScale>
                                      <p:cBhvr>
                                        <p:cTn id="59" dur="26" fill="hold">
                                          <p:stCondLst>
                                            <p:cond delay="1312"/>
                                          </p:stCondLst>
                                        </p:cTn>
                                        <p:tgtEl>
                                          <p:spTgt spid="27653"/>
                                        </p:tgtEl>
                                      </p:cBhvr>
                                      <p:to x="100000" y="80000"/>
                                    </p:animScale>
                                    <p:animScale>
                                      <p:cBhvr>
                                        <p:cTn id="60" dur="166" decel="50000" fill="hold">
                                          <p:stCondLst>
                                            <p:cond delay="1338"/>
                                          </p:stCondLst>
                                        </p:cTn>
                                        <p:tgtEl>
                                          <p:spTgt spid="27653"/>
                                        </p:tgtEl>
                                      </p:cBhvr>
                                      <p:to x="100000" y="100000"/>
                                    </p:animScale>
                                    <p:animScale>
                                      <p:cBhvr>
                                        <p:cTn id="61" dur="26" fill="hold">
                                          <p:stCondLst>
                                            <p:cond delay="1642"/>
                                          </p:stCondLst>
                                        </p:cTn>
                                        <p:tgtEl>
                                          <p:spTgt spid="27653"/>
                                        </p:tgtEl>
                                      </p:cBhvr>
                                      <p:to x="100000" y="90000"/>
                                    </p:animScale>
                                    <p:animScale>
                                      <p:cBhvr>
                                        <p:cTn id="62" dur="166" decel="50000" fill="hold">
                                          <p:stCondLst>
                                            <p:cond delay="1668"/>
                                          </p:stCondLst>
                                        </p:cTn>
                                        <p:tgtEl>
                                          <p:spTgt spid="27653"/>
                                        </p:tgtEl>
                                      </p:cBhvr>
                                      <p:to x="100000" y="100000"/>
                                    </p:animScale>
                                    <p:animScale>
                                      <p:cBhvr>
                                        <p:cTn id="63" dur="26" fill="hold">
                                          <p:stCondLst>
                                            <p:cond delay="1808"/>
                                          </p:stCondLst>
                                        </p:cTn>
                                        <p:tgtEl>
                                          <p:spTgt spid="27653"/>
                                        </p:tgtEl>
                                      </p:cBhvr>
                                      <p:to x="100000" y="95000"/>
                                    </p:animScale>
                                    <p:animScale>
                                      <p:cBhvr>
                                        <p:cTn id="64" dur="166" decel="50000" fill="hold">
                                          <p:stCondLst>
                                            <p:cond delay="1834"/>
                                          </p:stCondLst>
                                        </p:cTn>
                                        <p:tgtEl>
                                          <p:spTgt spid="27653"/>
                                        </p:tgtEl>
                                      </p:cBhvr>
                                      <p:to x="100000" y="100000"/>
                                    </p:animScale>
                                  </p:childTnLst>
                                </p:cTn>
                              </p:par>
                            </p:childTnLst>
                          </p:cTn>
                        </p:par>
                      </p:childTnLst>
                    </p:cTn>
                  </p:par>
                  <p:par>
                    <p:cTn id="65" fill="hold" nodeType="clickPar">
                      <p:stCondLst>
                        <p:cond delay="indefinite"/>
                      </p:stCondLst>
                      <p:childTnLst>
                        <p:par>
                          <p:cTn id="66" fill="hold" nodeType="withGroup">
                            <p:stCondLst>
                              <p:cond delay="0"/>
                            </p:stCondLst>
                            <p:childTnLst>
                              <p:par>
                                <p:cTn id="67" presetID="27" presetClass="entr" presetSubtype="0" fill="hold" grpId="0" nodeType="clickEffect">
                                  <p:stCondLst>
                                    <p:cond delay="0"/>
                                  </p:stCondLst>
                                  <p:iterate type="lt">
                                    <p:tmPct val="50000"/>
                                  </p:iterate>
                                  <p:childTnLst>
                                    <p:set>
                                      <p:cBhvr>
                                        <p:cTn id="68" dur="1" fill="hold">
                                          <p:stCondLst>
                                            <p:cond delay="0"/>
                                          </p:stCondLst>
                                        </p:cTn>
                                        <p:tgtEl>
                                          <p:spTgt spid="27657"/>
                                        </p:tgtEl>
                                        <p:attrNameLst>
                                          <p:attrName>style.visibility</p:attrName>
                                        </p:attrNameLst>
                                      </p:cBhvr>
                                      <p:to>
                                        <p:strVal val="visible"/>
                                      </p:to>
                                    </p:set>
                                    <p:anim calcmode="discrete" valueType="clr">
                                      <p:cBhvr>
                                        <p:cTn id="69" dur="80" fill="hold"/>
                                        <p:tgtEl>
                                          <p:spTgt spid="27657"/>
                                        </p:tgtEl>
                                        <p:attrNameLst>
                                          <p:attrName>style.color</p:attrName>
                                        </p:attrNameLst>
                                      </p:cBhvr>
                                      <p:tavLst>
                                        <p:tav tm="0">
                                          <p:val>
                                            <p:clrVal>
                                              <a:schemeClr val="accent2"/>
                                            </p:clrVal>
                                          </p:val>
                                        </p:tav>
                                        <p:tav tm="50000">
                                          <p:val>
                                            <p:clrVal>
                                              <a:schemeClr val="hlink"/>
                                            </p:clrVal>
                                          </p:val>
                                        </p:tav>
                                      </p:tavLst>
                                    </p:anim>
                                    <p:anim calcmode="discrete" valueType="clr">
                                      <p:cBhvr>
                                        <p:cTn id="70" dur="80" fill="hold"/>
                                        <p:tgtEl>
                                          <p:spTgt spid="27657"/>
                                        </p:tgtEl>
                                        <p:attrNameLst>
                                          <p:attrName>fillcolor</p:attrName>
                                        </p:attrNameLst>
                                      </p:cBhvr>
                                      <p:tavLst>
                                        <p:tav tm="0">
                                          <p:val>
                                            <p:clrVal>
                                              <a:schemeClr val="accent2"/>
                                            </p:clrVal>
                                          </p:val>
                                        </p:tav>
                                        <p:tav tm="50000">
                                          <p:val>
                                            <p:clrVal>
                                              <a:schemeClr val="hlink"/>
                                            </p:clrVal>
                                          </p:val>
                                        </p:tav>
                                      </p:tavLst>
                                    </p:anim>
                                    <p:set>
                                      <p:cBhvr>
                                        <p:cTn id="71" dur="80" fill="hold"/>
                                        <p:tgtEl>
                                          <p:spTgt spid="2765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animBg="1"/>
      <p:bldP spid="27652" grpId="0" animBg="1"/>
      <p:bldP spid="27653" grpId="0" animBg="1"/>
      <p:bldP spid="27654" grpId="0" animBg="1"/>
      <p:bldP spid="27655" grpId="0" animBg="1"/>
      <p:bldP spid="27656" grpId="0" animBg="1"/>
      <p:bldP spid="276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a:spLocks noChangeArrowheads="1"/>
          </p:cNvSpPr>
          <p:nvPr/>
        </p:nvSpPr>
        <p:spPr bwMode="auto">
          <a:xfrm>
            <a:off x="1187450" y="700088"/>
            <a:ext cx="6861175"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nSpc>
                <a:spcPct val="187000"/>
              </a:lnSpc>
              <a:buFont typeface="Arial" charset="0"/>
              <a:buNone/>
            </a:pPr>
            <a:r>
              <a:rPr lang="en-US" altLang="zh-CN">
                <a:latin typeface="Times New Roman" pitchFamily="18" charset="0"/>
              </a:rPr>
              <a:t>1. The teacher_____ _____ I learnt most was Mrs   Zhu.</a:t>
            </a:r>
          </a:p>
          <a:p>
            <a:pPr marL="342900" indent="-342900">
              <a:lnSpc>
                <a:spcPct val="187000"/>
              </a:lnSpc>
              <a:buFont typeface="Arial" charset="0"/>
              <a:buNone/>
            </a:pPr>
            <a:r>
              <a:rPr lang="en-US" altLang="zh-CN">
                <a:latin typeface="Times New Roman" pitchFamily="18" charset="0"/>
              </a:rPr>
              <a:t>2. This is the house____ ______ LuXun once lived.</a:t>
            </a:r>
          </a:p>
          <a:p>
            <a:pPr marL="342900" indent="-342900">
              <a:lnSpc>
                <a:spcPct val="187000"/>
              </a:lnSpc>
              <a:buFont typeface="Arial" charset="0"/>
              <a:buAutoNum type="arabicPeriod" startAt="3"/>
            </a:pPr>
            <a:r>
              <a:rPr lang="en-US" altLang="zh-CN">
                <a:latin typeface="Times New Roman" pitchFamily="18" charset="0"/>
              </a:rPr>
              <a:t>The reason _____ ______ I came here is  that  I want to get your help.</a:t>
            </a:r>
          </a:p>
          <a:p>
            <a:pPr marL="342900" indent="-342900">
              <a:lnSpc>
                <a:spcPct val="187000"/>
              </a:lnSpc>
              <a:buFont typeface="Arial" charset="0"/>
              <a:buNone/>
            </a:pPr>
            <a:r>
              <a:rPr lang="en-US" altLang="zh-CN">
                <a:latin typeface="Times New Roman" pitchFamily="18" charset="0"/>
              </a:rPr>
              <a:t>4. The fellow ___ _____ I spoke made no  answer.</a:t>
            </a:r>
          </a:p>
          <a:p>
            <a:pPr marL="342900" indent="-342900">
              <a:lnSpc>
                <a:spcPct val="187000"/>
              </a:lnSpc>
              <a:buFont typeface="Arial" charset="0"/>
              <a:buNone/>
            </a:pPr>
            <a:r>
              <a:rPr lang="en-US" altLang="zh-CN">
                <a:latin typeface="Times New Roman" pitchFamily="18" charset="0"/>
              </a:rPr>
              <a:t>5. The West Lake, ____ _______ Hangzhou is famous ,is a beautiful place.</a:t>
            </a:r>
          </a:p>
        </p:txBody>
      </p:sp>
      <p:sp>
        <p:nvSpPr>
          <p:cNvPr id="28675" name="Text Box 5"/>
          <p:cNvSpPr/>
          <p:nvPr/>
        </p:nvSpPr>
        <p:spPr>
          <a:xfrm>
            <a:off x="2598738" y="787400"/>
            <a:ext cx="1836737" cy="366713"/>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from whom</a:t>
            </a:r>
            <a:endParaRPr lang="en-US" altLang="zh-CN" sz="1800">
              <a:solidFill>
                <a:srgbClr val="FF3300"/>
              </a:solidFill>
              <a:latin typeface="Times New Roman" pitchFamily="18" charset="0"/>
            </a:endParaRPr>
          </a:p>
        </p:txBody>
      </p:sp>
      <p:sp>
        <p:nvSpPr>
          <p:cNvPr id="28676" name="Text Box 6"/>
          <p:cNvSpPr/>
          <p:nvPr/>
        </p:nvSpPr>
        <p:spPr>
          <a:xfrm>
            <a:off x="3087688" y="1309688"/>
            <a:ext cx="1836737" cy="366712"/>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 in   which</a:t>
            </a:r>
            <a:endParaRPr lang="en-US" altLang="zh-CN" sz="1800">
              <a:solidFill>
                <a:srgbClr val="FF3300"/>
              </a:solidFill>
              <a:latin typeface="Times New Roman" pitchFamily="18" charset="0"/>
            </a:endParaRPr>
          </a:p>
        </p:txBody>
      </p:sp>
      <p:sp>
        <p:nvSpPr>
          <p:cNvPr id="28677" name="Text Box 8"/>
          <p:cNvSpPr/>
          <p:nvPr/>
        </p:nvSpPr>
        <p:spPr>
          <a:xfrm>
            <a:off x="2700338" y="1804988"/>
            <a:ext cx="1836737"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for     which</a:t>
            </a:r>
            <a:endParaRPr lang="en-US" altLang="zh-CN" sz="1800">
              <a:solidFill>
                <a:srgbClr val="FF3300"/>
              </a:solidFill>
              <a:latin typeface="Times New Roman" pitchFamily="18" charset="0"/>
            </a:endParaRPr>
          </a:p>
        </p:txBody>
      </p:sp>
      <p:sp>
        <p:nvSpPr>
          <p:cNvPr id="28678" name="Text Box 10"/>
          <p:cNvSpPr/>
          <p:nvPr/>
        </p:nvSpPr>
        <p:spPr>
          <a:xfrm>
            <a:off x="2447925" y="2800350"/>
            <a:ext cx="1836738" cy="366713"/>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 to  whom</a:t>
            </a:r>
            <a:endParaRPr lang="en-US" altLang="zh-CN" sz="1800">
              <a:solidFill>
                <a:srgbClr val="FF3300"/>
              </a:solidFill>
              <a:latin typeface="Times New Roman" pitchFamily="18" charset="0"/>
            </a:endParaRPr>
          </a:p>
        </p:txBody>
      </p:sp>
      <p:sp>
        <p:nvSpPr>
          <p:cNvPr id="28679" name="Text Box 11"/>
          <p:cNvSpPr/>
          <p:nvPr/>
        </p:nvSpPr>
        <p:spPr>
          <a:xfrm>
            <a:off x="2924175" y="3384550"/>
            <a:ext cx="1836738" cy="36512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5000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for   which</a:t>
            </a:r>
            <a:endParaRPr lang="en-US" altLang="zh-CN" sz="1800">
              <a:solidFill>
                <a:srgbClr val="FF3300"/>
              </a:solidFill>
              <a:latin typeface="Times New Roman" pitchFamily="18" charset="0"/>
            </a:endParaRPr>
          </a:p>
        </p:txBody>
      </p:sp>
      <p:sp>
        <p:nvSpPr>
          <p:cNvPr id="39944" name="文本框 1"/>
          <p:cNvSpPr>
            <a:spLocks noChangeArrowheads="1"/>
          </p:cNvSpPr>
          <p:nvPr/>
        </p:nvSpPr>
        <p:spPr bwMode="auto">
          <a:xfrm>
            <a:off x="892175" y="252413"/>
            <a:ext cx="1231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zh-CN" altLang="en-US">
                <a:solidFill>
                  <a:srgbClr val="FF0000"/>
                </a:solidFill>
                <a:latin typeface="微软雅黑" pitchFamily="34" charset="-122"/>
                <a:ea typeface="微软雅黑" pitchFamily="34" charset="-122"/>
              </a:rPr>
              <a:t>随堂练习</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blinds(horizontal)">
                                      <p:cBhvr>
                                        <p:cTn id="7" dur="500" fill="hold"/>
                                        <p:tgtEl>
                                          <p:spTgt spid="286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8676"/>
                                        </p:tgtEl>
                                        <p:attrNameLst>
                                          <p:attrName>style.visibility</p:attrName>
                                        </p:attrNameLst>
                                      </p:cBhvr>
                                      <p:to>
                                        <p:strVal val="visible"/>
                                      </p:to>
                                    </p:set>
                                    <p:anim calcmode="lin" valueType="num">
                                      <p:cBhvr>
                                        <p:cTn id="12" dur="500" fill="hold"/>
                                        <p:tgtEl>
                                          <p:spTgt spid="28676"/>
                                        </p:tgtEl>
                                        <p:attrNameLst>
                                          <p:attrName>ppt_x</p:attrName>
                                        </p:attrNameLst>
                                      </p:cBhvr>
                                      <p:tavLst>
                                        <p:tav tm="0">
                                          <p:val>
                                            <p:strVal val="#ppt_x"/>
                                          </p:val>
                                        </p:tav>
                                        <p:tav tm="100000">
                                          <p:val>
                                            <p:strVal val="#ppt_x"/>
                                          </p:val>
                                        </p:tav>
                                      </p:tavLst>
                                    </p:anim>
                                    <p:anim calcmode="lin" valueType="num">
                                      <p:cBhvr>
                                        <p:cTn id="13" dur="500" fill="hold"/>
                                        <p:tgtEl>
                                          <p:spTgt spid="2867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677"/>
                                        </p:tgtEl>
                                        <p:attrNameLst>
                                          <p:attrName>style.visibility</p:attrName>
                                        </p:attrNameLst>
                                      </p:cBhvr>
                                      <p:to>
                                        <p:strVal val="visible"/>
                                      </p:to>
                                    </p:set>
                                    <p:animEffect transition="in" filter="dissolve">
                                      <p:cBhvr>
                                        <p:cTn id="18" dur="500" fill="hold"/>
                                        <p:tgtEl>
                                          <p:spTgt spid="2867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8678"/>
                                        </p:tgtEl>
                                        <p:attrNameLst>
                                          <p:attrName>style.visibility</p:attrName>
                                        </p:attrNameLst>
                                      </p:cBhvr>
                                      <p:to>
                                        <p:strVal val="visible"/>
                                      </p:to>
                                    </p:set>
                                    <p:animEffect transition="in" filter="blinds(horizontal)">
                                      <p:cBhvr>
                                        <p:cTn id="23" dur="500" fill="hold"/>
                                        <p:tgtEl>
                                          <p:spTgt spid="2867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8679"/>
                                        </p:tgtEl>
                                        <p:attrNameLst>
                                          <p:attrName>style.visibility</p:attrName>
                                        </p:attrNameLst>
                                      </p:cBhvr>
                                      <p:to>
                                        <p:strVal val="visible"/>
                                      </p:to>
                                    </p:set>
                                    <p:anim calcmode="lin" valueType="num">
                                      <p:cBhvr>
                                        <p:cTn id="28" dur="500" fill="hold"/>
                                        <p:tgtEl>
                                          <p:spTgt spid="28679"/>
                                        </p:tgtEl>
                                        <p:attrNameLst>
                                          <p:attrName>ppt_x</p:attrName>
                                        </p:attrNameLst>
                                      </p:cBhvr>
                                      <p:tavLst>
                                        <p:tav tm="0">
                                          <p:val>
                                            <p:strVal val="0-#ppt_w/2"/>
                                          </p:val>
                                        </p:tav>
                                        <p:tav tm="100000">
                                          <p:val>
                                            <p:strVal val="#ppt_x"/>
                                          </p:val>
                                        </p:tav>
                                      </p:tavLst>
                                    </p:anim>
                                    <p:anim calcmode="lin" valueType="num">
                                      <p:cBhvr>
                                        <p:cTn id="29" dur="500" fill="hold"/>
                                        <p:tgtEl>
                                          <p:spTgt spid="286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nimBg="1"/>
      <p:bldP spid="28676" grpId="0" animBg="1"/>
      <p:bldP spid="28677" grpId="0" animBg="1"/>
      <p:bldP spid="28678" grpId="0" animBg="1"/>
      <p:bldP spid="2867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p:nvPr/>
        </p:nvSpPr>
        <p:spPr>
          <a:xfrm>
            <a:off x="1144588" y="717550"/>
            <a:ext cx="6700837" cy="3709988"/>
          </a:xfrm>
          <a:prstGeom prst="rect">
            <a:avLst/>
          </a:prstGeom>
          <a:noFill/>
          <a:ln>
            <a:noFill/>
            <a:miter lim="800000"/>
          </a:ln>
        </p:spPr>
        <p:txBody>
          <a:bodyPr>
            <a:spAutoFit/>
          </a:bodyPr>
          <a:lstStyle/>
          <a:p>
            <a:pPr>
              <a:lnSpc>
                <a:spcPct val="120000"/>
              </a:lnSpc>
              <a:buFont typeface="Arial" charset="0"/>
              <a:buNone/>
            </a:pPr>
            <a:r>
              <a:rPr lang="en-US" altLang="zh-CN">
                <a:latin typeface="Times New Roman" pitchFamily="18" charset="0"/>
              </a:rPr>
              <a:t>1.Do you know who lives in the building ______ there is a well? </a:t>
            </a:r>
          </a:p>
          <a:p>
            <a:pPr>
              <a:lnSpc>
                <a:spcPct val="120000"/>
              </a:lnSpc>
              <a:buFont typeface="Arial" charset="0"/>
              <a:buNone/>
            </a:pPr>
            <a:r>
              <a:rPr lang="en-US" altLang="zh-CN">
                <a:latin typeface="Times New Roman" pitchFamily="18" charset="0"/>
              </a:rPr>
              <a:t>   A.in front of it             B. in front of whose</a:t>
            </a:r>
          </a:p>
          <a:p>
            <a:pPr>
              <a:lnSpc>
                <a:spcPct val="120000"/>
              </a:lnSpc>
              <a:buFont typeface="Arial" charset="0"/>
              <a:buNone/>
            </a:pPr>
            <a:r>
              <a:rPr lang="en-US" altLang="zh-CN">
                <a:latin typeface="Times New Roman" pitchFamily="18" charset="0"/>
              </a:rPr>
              <a:t>   C.in front of which      D.in front  which</a:t>
            </a:r>
          </a:p>
          <a:p>
            <a:pPr>
              <a:lnSpc>
                <a:spcPct val="120000"/>
              </a:lnSpc>
              <a:buFont typeface="Arial" charset="0"/>
              <a:buNone/>
            </a:pPr>
            <a:endParaRPr lang="en-US" altLang="zh-CN">
              <a:latin typeface="Times New Roman" pitchFamily="18" charset="0"/>
            </a:endParaRPr>
          </a:p>
          <a:p>
            <a:pPr>
              <a:lnSpc>
                <a:spcPct val="120000"/>
              </a:lnSpc>
              <a:buFont typeface="Arial" charset="0"/>
              <a:buNone/>
            </a:pPr>
            <a:r>
              <a:rPr lang="en-US" altLang="zh-CN">
                <a:latin typeface="Times New Roman" pitchFamily="18" charset="0"/>
              </a:rPr>
              <a:t>2.I’ll never forget the day____I joined the League.</a:t>
            </a:r>
          </a:p>
          <a:p>
            <a:pPr>
              <a:lnSpc>
                <a:spcPct val="120000"/>
              </a:lnSpc>
              <a:buFont typeface="Arial" charset="0"/>
              <a:buNone/>
            </a:pPr>
            <a:r>
              <a:rPr lang="en-US" altLang="zh-CN">
                <a:latin typeface="Times New Roman" pitchFamily="18" charset="0"/>
              </a:rPr>
              <a:t>   A.on which                   B.in which </a:t>
            </a:r>
          </a:p>
          <a:p>
            <a:pPr>
              <a:lnSpc>
                <a:spcPct val="120000"/>
              </a:lnSpc>
              <a:buFont typeface="Arial" charset="0"/>
              <a:buNone/>
            </a:pPr>
            <a:r>
              <a:rPr lang="en-US" altLang="zh-CN">
                <a:latin typeface="Times New Roman" pitchFamily="18" charset="0"/>
              </a:rPr>
              <a:t>   C.which                         D.at which</a:t>
            </a:r>
          </a:p>
          <a:p>
            <a:pPr>
              <a:lnSpc>
                <a:spcPct val="120000"/>
              </a:lnSpc>
              <a:buFont typeface="Arial" charset="0"/>
              <a:buNone/>
            </a:pPr>
            <a:endParaRPr lang="en-US" altLang="zh-CN">
              <a:latin typeface="Times New Roman" pitchFamily="18" charset="0"/>
            </a:endParaRPr>
          </a:p>
          <a:p>
            <a:pPr>
              <a:lnSpc>
                <a:spcPct val="120000"/>
              </a:lnSpc>
              <a:buFont typeface="Arial" charset="0"/>
              <a:buNone/>
            </a:pPr>
            <a:r>
              <a:rPr lang="en-US" altLang="zh-CN">
                <a:latin typeface="Times New Roman" pitchFamily="18" charset="0"/>
              </a:rPr>
              <a:t>3.The woman_____my brother spoke just now is  </a:t>
            </a:r>
          </a:p>
          <a:p>
            <a:pPr>
              <a:lnSpc>
                <a:spcPct val="120000"/>
              </a:lnSpc>
              <a:buFont typeface="Arial" charset="0"/>
              <a:buNone/>
            </a:pPr>
            <a:r>
              <a:rPr lang="en-US" altLang="zh-CN">
                <a:latin typeface="Times New Roman" pitchFamily="18" charset="0"/>
              </a:rPr>
              <a:t>    my teacher. </a:t>
            </a:r>
          </a:p>
          <a:p>
            <a:pPr>
              <a:lnSpc>
                <a:spcPct val="120000"/>
              </a:lnSpc>
              <a:buFont typeface="Arial" charset="0"/>
              <a:buNone/>
            </a:pPr>
            <a:r>
              <a:rPr lang="en-US" altLang="zh-CN">
                <a:latin typeface="Times New Roman" pitchFamily="18" charset="0"/>
              </a:rPr>
              <a:t>   A. who    B.to whom     C.to who      D whom</a:t>
            </a:r>
          </a:p>
        </p:txBody>
      </p:sp>
      <p:sp>
        <p:nvSpPr>
          <p:cNvPr id="29699" name="Text Box 3"/>
          <p:cNvSpPr/>
          <p:nvPr/>
        </p:nvSpPr>
        <p:spPr>
          <a:xfrm>
            <a:off x="5216525" y="717550"/>
            <a:ext cx="336550"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C</a:t>
            </a:r>
            <a:endParaRPr lang="en-US" altLang="zh-CN" sz="1800">
              <a:solidFill>
                <a:srgbClr val="FF3300"/>
              </a:solidFill>
              <a:latin typeface="Times New Roman" pitchFamily="18" charset="0"/>
            </a:endParaRPr>
          </a:p>
        </p:txBody>
      </p:sp>
      <p:sp>
        <p:nvSpPr>
          <p:cNvPr id="29700" name="Text Box 4"/>
          <p:cNvSpPr/>
          <p:nvPr/>
        </p:nvSpPr>
        <p:spPr>
          <a:xfrm>
            <a:off x="3611563" y="2011363"/>
            <a:ext cx="3476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A</a:t>
            </a:r>
            <a:endParaRPr lang="en-US" altLang="zh-CN" sz="1800">
              <a:solidFill>
                <a:srgbClr val="FF3300"/>
              </a:solidFill>
              <a:latin typeface="Times New Roman" pitchFamily="18" charset="0"/>
            </a:endParaRPr>
          </a:p>
        </p:txBody>
      </p:sp>
      <p:sp>
        <p:nvSpPr>
          <p:cNvPr id="29701" name="Text Box 5"/>
          <p:cNvSpPr/>
          <p:nvPr/>
        </p:nvSpPr>
        <p:spPr>
          <a:xfrm>
            <a:off x="2619375" y="3292475"/>
            <a:ext cx="334963"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B</a:t>
            </a:r>
            <a:endParaRPr lang="en-US" altLang="zh-CN" sz="1800">
              <a:solidFill>
                <a:srgbClr val="FF33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500" fill="hold"/>
                                        <p:tgtEl>
                                          <p:spTgt spid="29698"/>
                                        </p:tgtEl>
                                        <p:attrNameLst>
                                          <p:attrName>ppt_x</p:attrName>
                                        </p:attrNameLst>
                                      </p:cBhvr>
                                      <p:tavLst>
                                        <p:tav tm="0">
                                          <p:val>
                                            <p:strVal val="0-#ppt_w/2"/>
                                          </p:val>
                                        </p:tav>
                                        <p:tav tm="100000">
                                          <p:val>
                                            <p:strVal val="#ppt_x"/>
                                          </p:val>
                                        </p:tav>
                                      </p:tavLst>
                                    </p:anim>
                                    <p:anim calcmode="lin" valueType="num">
                                      <p:cBhvr>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699"/>
                                        </p:tgtEl>
                                        <p:attrNameLst>
                                          <p:attrName>style.visibility</p:attrName>
                                        </p:attrNameLst>
                                      </p:cBhvr>
                                      <p:to>
                                        <p:strVal val="visible"/>
                                      </p:to>
                                    </p:set>
                                    <p:anim calcmode="lin" valueType="num">
                                      <p:cBhvr>
                                        <p:cTn id="13" dur="500" fill="hold"/>
                                        <p:tgtEl>
                                          <p:spTgt spid="29699"/>
                                        </p:tgtEl>
                                        <p:attrNameLst>
                                          <p:attrName>ppt_x</p:attrName>
                                        </p:attrNameLst>
                                      </p:cBhvr>
                                      <p:tavLst>
                                        <p:tav tm="0">
                                          <p:val>
                                            <p:strVal val="1+#ppt_w/2"/>
                                          </p:val>
                                        </p:tav>
                                        <p:tav tm="100000">
                                          <p:val>
                                            <p:strVal val="#ppt_x"/>
                                          </p:val>
                                        </p:tav>
                                      </p:tavLst>
                                    </p:anim>
                                    <p:anim calcmode="lin" valueType="num">
                                      <p:cBhvr>
                                        <p:cTn id="14" dur="500" fill="hold"/>
                                        <p:tgtEl>
                                          <p:spTgt spid="2969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9700"/>
                                        </p:tgtEl>
                                        <p:attrNameLst>
                                          <p:attrName>style.visibility</p:attrName>
                                        </p:attrNameLst>
                                      </p:cBhvr>
                                      <p:to>
                                        <p:strVal val="visible"/>
                                      </p:to>
                                    </p:set>
                                    <p:anim calcmode="lin" valueType="num">
                                      <p:cBhvr>
                                        <p:cTn id="19" dur="500" fill="hold"/>
                                        <p:tgtEl>
                                          <p:spTgt spid="29700"/>
                                        </p:tgtEl>
                                        <p:attrNameLst>
                                          <p:attrName>ppt_x</p:attrName>
                                        </p:attrNameLst>
                                      </p:cBhvr>
                                      <p:tavLst>
                                        <p:tav tm="0">
                                          <p:val>
                                            <p:strVal val="1+#ppt_w/2"/>
                                          </p:val>
                                        </p:tav>
                                        <p:tav tm="100000">
                                          <p:val>
                                            <p:strVal val="#ppt_x"/>
                                          </p:val>
                                        </p:tav>
                                      </p:tavLst>
                                    </p:anim>
                                    <p:anim calcmode="lin" valueType="num">
                                      <p:cBhvr>
                                        <p:cTn id="20" dur="500" fill="hold"/>
                                        <p:tgtEl>
                                          <p:spTgt spid="2970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9701"/>
                                        </p:tgtEl>
                                        <p:attrNameLst>
                                          <p:attrName>style.visibility</p:attrName>
                                        </p:attrNameLst>
                                      </p:cBhvr>
                                      <p:to>
                                        <p:strVal val="visible"/>
                                      </p:to>
                                    </p:set>
                                    <p:anim calcmode="lin" valueType="num">
                                      <p:cBhvr>
                                        <p:cTn id="25" dur="500" fill="hold"/>
                                        <p:tgtEl>
                                          <p:spTgt spid="29701"/>
                                        </p:tgtEl>
                                        <p:attrNameLst>
                                          <p:attrName>ppt_x</p:attrName>
                                        </p:attrNameLst>
                                      </p:cBhvr>
                                      <p:tavLst>
                                        <p:tav tm="0">
                                          <p:val>
                                            <p:strVal val="1+#ppt_w/2"/>
                                          </p:val>
                                        </p:tav>
                                        <p:tav tm="100000">
                                          <p:val>
                                            <p:strVal val="#ppt_x"/>
                                          </p:val>
                                        </p:tav>
                                      </p:tavLst>
                                    </p:anim>
                                    <p:anim calcmode="lin" valueType="num">
                                      <p:cBhvr>
                                        <p:cTn id="26" dur="500" fill="hold"/>
                                        <p:tgtEl>
                                          <p:spTgt spid="297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nimBg="1"/>
      <p:bldP spid="29700" grpId="0" animBg="1"/>
      <p:bldP spid="2970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占位符 93185"/>
          <p:cNvSpPr>
            <a:spLocks noGrp="1" noChangeArrowheads="1"/>
          </p:cNvSpPr>
          <p:nvPr>
            <p:ph type="body" idx="4294967295"/>
          </p:nvPr>
        </p:nvSpPr>
        <p:spPr>
          <a:xfrm>
            <a:off x="1403648" y="390526"/>
            <a:ext cx="6780212" cy="4754562"/>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pPr>
              <a:lnSpc>
                <a:spcPct val="120000"/>
              </a:lnSpc>
              <a:buFont typeface="Arial" charset="0"/>
              <a:buNone/>
            </a:pPr>
            <a:r>
              <a:rPr lang="en-US" altLang="zh-CN" sz="1800" smtClean="0">
                <a:latin typeface="Times New Roman" pitchFamily="18" charset="0"/>
              </a:rPr>
              <a:t>4.Jeanne was her old friend,____she borrowed a necklace. </a:t>
            </a:r>
          </a:p>
          <a:p>
            <a:pPr>
              <a:lnSpc>
                <a:spcPct val="120000"/>
              </a:lnSpc>
              <a:buFont typeface="Arial" charset="0"/>
              <a:buNone/>
            </a:pPr>
            <a:r>
              <a:rPr lang="en-US" altLang="zh-CN" sz="1800" smtClean="0">
                <a:latin typeface="Times New Roman" pitchFamily="18" charset="0"/>
              </a:rPr>
              <a:t>   A.from who              B.from whom</a:t>
            </a:r>
          </a:p>
          <a:p>
            <a:pPr>
              <a:lnSpc>
                <a:spcPct val="120000"/>
              </a:lnSpc>
              <a:buFont typeface="Arial" charset="0"/>
              <a:buNone/>
            </a:pPr>
            <a:r>
              <a:rPr lang="en-US" altLang="zh-CN" sz="1800" smtClean="0">
                <a:latin typeface="Times New Roman" pitchFamily="18" charset="0"/>
              </a:rPr>
              <a:t>   C.to that                    D.to whom</a:t>
            </a:r>
          </a:p>
          <a:p>
            <a:pPr>
              <a:lnSpc>
                <a:spcPct val="120000"/>
              </a:lnSpc>
              <a:buFont typeface="Arial" charset="0"/>
              <a:buNone/>
            </a:pPr>
            <a:r>
              <a:rPr lang="en-US" altLang="zh-CN" sz="1800" smtClean="0">
                <a:latin typeface="Times New Roman" pitchFamily="18" charset="0"/>
              </a:rPr>
              <a:t>5.His glasses,_____he was like a blind man,fell to the ground and broke its leg.</a:t>
            </a:r>
          </a:p>
          <a:p>
            <a:pPr>
              <a:lnSpc>
                <a:spcPct val="120000"/>
              </a:lnSpc>
              <a:buFont typeface="Arial" charset="0"/>
              <a:buNone/>
            </a:pPr>
            <a:r>
              <a:rPr lang="en-US" altLang="zh-CN" sz="1800" smtClean="0">
                <a:latin typeface="Times New Roman" pitchFamily="18" charset="0"/>
              </a:rPr>
              <a:t>   A.which                       B.with which </a:t>
            </a:r>
          </a:p>
          <a:p>
            <a:pPr>
              <a:lnSpc>
                <a:spcPct val="120000"/>
              </a:lnSpc>
              <a:buFont typeface="Arial" charset="0"/>
              <a:buNone/>
            </a:pPr>
            <a:r>
              <a:rPr lang="en-US" altLang="zh-CN" sz="1800" smtClean="0">
                <a:latin typeface="Times New Roman" pitchFamily="18" charset="0"/>
              </a:rPr>
              <a:t>   C.without which         D.that</a:t>
            </a:r>
          </a:p>
          <a:p>
            <a:pPr>
              <a:lnSpc>
                <a:spcPct val="120000"/>
              </a:lnSpc>
              <a:buFont typeface="Arial" charset="0"/>
              <a:buNone/>
            </a:pPr>
            <a:r>
              <a:rPr lang="en-US" altLang="zh-CN" sz="1800" smtClean="0">
                <a:latin typeface="Times New Roman" pitchFamily="18" charset="0"/>
              </a:rPr>
              <a:t>6.she is a teacher of much knowledge,_____much can  be learned.   </a:t>
            </a:r>
          </a:p>
          <a:p>
            <a:pPr>
              <a:lnSpc>
                <a:spcPct val="120000"/>
              </a:lnSpc>
              <a:buFont typeface="Arial" charset="0"/>
              <a:buNone/>
            </a:pPr>
            <a:r>
              <a:rPr lang="en-US" altLang="zh-CN" sz="1800" smtClean="0">
                <a:latin typeface="Times New Roman" pitchFamily="18" charset="0"/>
              </a:rPr>
              <a:t>   A.who                           B.that  </a:t>
            </a:r>
          </a:p>
          <a:p>
            <a:pPr>
              <a:lnSpc>
                <a:spcPct val="120000"/>
              </a:lnSpc>
              <a:buFont typeface="Arial" charset="0"/>
              <a:buNone/>
            </a:pPr>
            <a:r>
              <a:rPr lang="en-US" altLang="zh-CN" sz="1800" smtClean="0">
                <a:latin typeface="Times New Roman" pitchFamily="18" charset="0"/>
              </a:rPr>
              <a:t>   C.   from which            D.from whom</a:t>
            </a:r>
          </a:p>
          <a:p>
            <a:pPr>
              <a:lnSpc>
                <a:spcPct val="90000"/>
              </a:lnSpc>
              <a:buFont typeface="Arial" charset="0"/>
              <a:buNone/>
            </a:pPr>
            <a:endParaRPr lang="en-US" altLang="zh-CN" sz="1800" smtClean="0">
              <a:latin typeface="Times New Roman" pitchFamily="18" charset="0"/>
            </a:endParaRPr>
          </a:p>
        </p:txBody>
      </p:sp>
      <p:sp>
        <p:nvSpPr>
          <p:cNvPr id="30723" name="Text Box 6"/>
          <p:cNvSpPr/>
          <p:nvPr/>
        </p:nvSpPr>
        <p:spPr>
          <a:xfrm>
            <a:off x="3922713" y="427038"/>
            <a:ext cx="334962" cy="420687"/>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2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B</a:t>
            </a:r>
            <a:endParaRPr lang="en-US" altLang="zh-CN" sz="1800">
              <a:solidFill>
                <a:srgbClr val="FF3300"/>
              </a:solidFill>
              <a:latin typeface="Times New Roman" pitchFamily="18" charset="0"/>
            </a:endParaRPr>
          </a:p>
        </p:txBody>
      </p:sp>
      <p:sp>
        <p:nvSpPr>
          <p:cNvPr id="30724" name="Text Box 7"/>
          <p:cNvSpPr/>
          <p:nvPr/>
        </p:nvSpPr>
        <p:spPr>
          <a:xfrm>
            <a:off x="2641600" y="1539875"/>
            <a:ext cx="334963" cy="4191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2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C</a:t>
            </a:r>
            <a:endParaRPr lang="en-US" altLang="zh-CN" sz="1800">
              <a:solidFill>
                <a:srgbClr val="FF3300"/>
              </a:solidFill>
              <a:latin typeface="Times New Roman" pitchFamily="18" charset="0"/>
            </a:endParaRPr>
          </a:p>
        </p:txBody>
      </p:sp>
      <p:sp>
        <p:nvSpPr>
          <p:cNvPr id="30725" name="Text Box 3"/>
          <p:cNvSpPr/>
          <p:nvPr/>
        </p:nvSpPr>
        <p:spPr>
          <a:xfrm>
            <a:off x="4918075" y="2990850"/>
            <a:ext cx="336550" cy="419100"/>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2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D</a:t>
            </a:r>
            <a:endParaRPr lang="en-US" altLang="zh-CN" sz="1800">
              <a:solidFill>
                <a:srgbClr val="FF33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p:cTn id="7" dur="500" fill="hold"/>
                                        <p:tgtEl>
                                          <p:spTgt spid="30723"/>
                                        </p:tgtEl>
                                        <p:attrNameLst>
                                          <p:attrName>ppt_x</p:attrName>
                                        </p:attrNameLst>
                                      </p:cBhvr>
                                      <p:tavLst>
                                        <p:tav tm="0">
                                          <p:val>
                                            <p:strVal val="1+#ppt_w/2"/>
                                          </p:val>
                                        </p:tav>
                                        <p:tav tm="100000">
                                          <p:val>
                                            <p:strVal val="#ppt_x"/>
                                          </p:val>
                                        </p:tav>
                                      </p:tavLst>
                                    </p:anim>
                                    <p:anim calcmode="lin" valueType="num">
                                      <p:cBhvr>
                                        <p:cTn id="8" dur="500" fill="hold"/>
                                        <p:tgtEl>
                                          <p:spTgt spid="307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24"/>
                                        </p:tgtEl>
                                        <p:attrNameLst>
                                          <p:attrName>style.visibility</p:attrName>
                                        </p:attrNameLst>
                                      </p:cBhvr>
                                      <p:to>
                                        <p:strVal val="visible"/>
                                      </p:to>
                                    </p:set>
                                    <p:anim calcmode="lin" valueType="num">
                                      <p:cBhvr>
                                        <p:cTn id="13" dur="500" fill="hold"/>
                                        <p:tgtEl>
                                          <p:spTgt spid="30724"/>
                                        </p:tgtEl>
                                        <p:attrNameLst>
                                          <p:attrName>ppt_x</p:attrName>
                                        </p:attrNameLst>
                                      </p:cBhvr>
                                      <p:tavLst>
                                        <p:tav tm="0">
                                          <p:val>
                                            <p:strVal val="1+#ppt_w/2"/>
                                          </p:val>
                                        </p:tav>
                                        <p:tav tm="100000">
                                          <p:val>
                                            <p:strVal val="#ppt_x"/>
                                          </p:val>
                                        </p:tav>
                                      </p:tavLst>
                                    </p:anim>
                                    <p:anim calcmode="lin" valueType="num">
                                      <p:cBhvr>
                                        <p:cTn id="14"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0725"/>
                                        </p:tgtEl>
                                        <p:attrNameLst>
                                          <p:attrName>style.visibility</p:attrName>
                                        </p:attrNameLst>
                                      </p:cBhvr>
                                      <p:to>
                                        <p:strVal val="visible"/>
                                      </p:to>
                                    </p:set>
                                    <p:anim calcmode="lin" valueType="num">
                                      <p:cBhvr>
                                        <p:cTn id="19" dur="500" fill="hold"/>
                                        <p:tgtEl>
                                          <p:spTgt spid="30725"/>
                                        </p:tgtEl>
                                        <p:attrNameLst>
                                          <p:attrName>ppt_x</p:attrName>
                                        </p:attrNameLst>
                                      </p:cBhvr>
                                      <p:tavLst>
                                        <p:tav tm="0">
                                          <p:val>
                                            <p:strVal val="1+#ppt_w/2"/>
                                          </p:val>
                                        </p:tav>
                                        <p:tav tm="100000">
                                          <p:val>
                                            <p:strVal val="#ppt_x"/>
                                          </p:val>
                                        </p:tav>
                                      </p:tavLst>
                                    </p:anim>
                                    <p:anim calcmode="lin" valueType="num">
                                      <p:cBhvr>
                                        <p:cTn id="20" dur="500" fill="hold"/>
                                        <p:tgtEl>
                                          <p:spTgt spid="307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nimBg="1"/>
      <p:bldP spid="30724" grpId="0" animBg="1"/>
      <p:bldP spid="307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p:nvPr/>
        </p:nvSpPr>
        <p:spPr>
          <a:xfrm>
            <a:off x="1530350" y="303213"/>
            <a:ext cx="6569075" cy="4365625"/>
          </a:xfrm>
          <a:prstGeom prst="rect">
            <a:avLst/>
          </a:prstGeom>
          <a:noFill/>
          <a:ln>
            <a:noFill/>
            <a:miter lim="800000"/>
          </a:ln>
        </p:spPr>
        <p:txBody>
          <a:bodyPr>
            <a:spAutoFit/>
          </a:bodyPr>
          <a:lstStyle/>
          <a:p>
            <a:pPr>
              <a:lnSpc>
                <a:spcPct val="130000"/>
              </a:lnSpc>
              <a:buFont typeface="Arial" charset="0"/>
              <a:buNone/>
            </a:pPr>
            <a:endParaRPr lang="en-US" altLang="zh-CN" dirty="0">
              <a:latin typeface="Times New Roman" pitchFamily="18" charset="0"/>
            </a:endParaRPr>
          </a:p>
          <a:p>
            <a:pPr>
              <a:lnSpc>
                <a:spcPct val="130000"/>
              </a:lnSpc>
              <a:buFont typeface="Arial" charset="0"/>
              <a:buNone/>
            </a:pPr>
            <a:r>
              <a:rPr lang="en-US" altLang="zh-CN" dirty="0">
                <a:latin typeface="Times New Roman" pitchFamily="18" charset="0"/>
              </a:rPr>
              <a:t>7.He built a </a:t>
            </a:r>
            <a:r>
              <a:rPr lang="en-US" altLang="zh-CN" dirty="0" err="1">
                <a:latin typeface="Times New Roman" pitchFamily="18" charset="0"/>
              </a:rPr>
              <a:t>telescope___he</a:t>
            </a:r>
            <a:r>
              <a:rPr lang="en-US" altLang="zh-CN" dirty="0">
                <a:latin typeface="Times New Roman" pitchFamily="18" charset="0"/>
              </a:rPr>
              <a:t> could study the skies.</a:t>
            </a:r>
          </a:p>
          <a:p>
            <a:pPr>
              <a:lnSpc>
                <a:spcPct val="130000"/>
              </a:lnSpc>
              <a:buFont typeface="Arial" charset="0"/>
              <a:buNone/>
            </a:pPr>
            <a:r>
              <a:rPr lang="en-US" altLang="zh-CN" dirty="0">
                <a:latin typeface="Times New Roman" pitchFamily="18" charset="0"/>
              </a:rPr>
              <a:t>   A.in which                       </a:t>
            </a:r>
            <a:r>
              <a:rPr lang="en-US" altLang="zh-CN" dirty="0" err="1">
                <a:latin typeface="Times New Roman" pitchFamily="18" charset="0"/>
              </a:rPr>
              <a:t>B.with</a:t>
            </a:r>
            <a:r>
              <a:rPr lang="en-US" altLang="zh-CN" dirty="0">
                <a:latin typeface="Times New Roman" pitchFamily="18" charset="0"/>
              </a:rPr>
              <a:t> that </a:t>
            </a:r>
          </a:p>
          <a:p>
            <a:pPr>
              <a:lnSpc>
                <a:spcPct val="130000"/>
              </a:lnSpc>
              <a:buFont typeface="Arial" charset="0"/>
              <a:buNone/>
            </a:pPr>
            <a:r>
              <a:rPr lang="en-US" altLang="zh-CN" dirty="0">
                <a:latin typeface="Times New Roman" pitchFamily="18" charset="0"/>
              </a:rPr>
              <a:t>   </a:t>
            </a:r>
            <a:r>
              <a:rPr lang="en-US" altLang="zh-CN" dirty="0" err="1">
                <a:latin typeface="Times New Roman" pitchFamily="18" charset="0"/>
              </a:rPr>
              <a:t>C.through</a:t>
            </a:r>
            <a:r>
              <a:rPr lang="en-US" altLang="zh-CN" dirty="0">
                <a:latin typeface="Times New Roman" pitchFamily="18" charset="0"/>
              </a:rPr>
              <a:t> which             D.by it</a:t>
            </a:r>
          </a:p>
          <a:p>
            <a:pPr>
              <a:lnSpc>
                <a:spcPct val="130000"/>
              </a:lnSpc>
              <a:buFont typeface="Arial" charset="0"/>
              <a:buNone/>
            </a:pPr>
            <a:endParaRPr lang="en-US" altLang="zh-CN" dirty="0">
              <a:latin typeface="Times New Roman" pitchFamily="18" charset="0"/>
            </a:endParaRPr>
          </a:p>
          <a:p>
            <a:pPr>
              <a:lnSpc>
                <a:spcPct val="130000"/>
              </a:lnSpc>
              <a:buFont typeface="Arial" charset="0"/>
              <a:buNone/>
            </a:pPr>
            <a:r>
              <a:rPr lang="en-US" altLang="zh-CN" dirty="0">
                <a:latin typeface="Times New Roman" pitchFamily="18" charset="0"/>
              </a:rPr>
              <a:t>8.Do you know the </a:t>
            </a:r>
            <a:r>
              <a:rPr lang="en-US" altLang="zh-CN" dirty="0" err="1">
                <a:latin typeface="Times New Roman" pitchFamily="18" charset="0"/>
              </a:rPr>
              <a:t>reason____he</a:t>
            </a:r>
            <a:r>
              <a:rPr lang="en-US" altLang="zh-CN" dirty="0">
                <a:latin typeface="Times New Roman" pitchFamily="18" charset="0"/>
              </a:rPr>
              <a:t> was late?</a:t>
            </a:r>
          </a:p>
          <a:p>
            <a:pPr>
              <a:lnSpc>
                <a:spcPct val="130000"/>
              </a:lnSpc>
              <a:buFont typeface="Arial" charset="0"/>
              <a:buNone/>
            </a:pPr>
            <a:r>
              <a:rPr lang="en-US" altLang="zh-CN" dirty="0">
                <a:latin typeface="Times New Roman" pitchFamily="18" charset="0"/>
              </a:rPr>
              <a:t>   </a:t>
            </a:r>
            <a:r>
              <a:rPr lang="en-US" altLang="zh-CN" dirty="0" err="1">
                <a:latin typeface="Times New Roman" pitchFamily="18" charset="0"/>
              </a:rPr>
              <a:t>A.that</a:t>
            </a:r>
            <a:r>
              <a:rPr lang="en-US" altLang="zh-CN" dirty="0">
                <a:latin typeface="Times New Roman" pitchFamily="18" charset="0"/>
              </a:rPr>
              <a:t>                               </a:t>
            </a:r>
            <a:r>
              <a:rPr lang="en-US" altLang="zh-CN" dirty="0" err="1">
                <a:latin typeface="Times New Roman" pitchFamily="18" charset="0"/>
              </a:rPr>
              <a:t>B.which</a:t>
            </a:r>
            <a:r>
              <a:rPr lang="en-US" altLang="zh-CN" dirty="0">
                <a:latin typeface="Times New Roman" pitchFamily="18" charset="0"/>
              </a:rPr>
              <a:t>   </a:t>
            </a:r>
          </a:p>
          <a:p>
            <a:pPr>
              <a:lnSpc>
                <a:spcPct val="130000"/>
              </a:lnSpc>
              <a:buFont typeface="Arial" charset="0"/>
              <a:buNone/>
            </a:pPr>
            <a:r>
              <a:rPr lang="en-US" altLang="zh-CN" dirty="0">
                <a:latin typeface="Times New Roman" pitchFamily="18" charset="0"/>
              </a:rPr>
              <a:t>   </a:t>
            </a:r>
            <a:r>
              <a:rPr lang="en-US" altLang="zh-CN" dirty="0" err="1">
                <a:latin typeface="Times New Roman" pitchFamily="18" charset="0"/>
              </a:rPr>
              <a:t>C.for</a:t>
            </a:r>
            <a:r>
              <a:rPr lang="en-US" altLang="zh-CN" dirty="0">
                <a:latin typeface="Times New Roman" pitchFamily="18" charset="0"/>
              </a:rPr>
              <a:t> what                        </a:t>
            </a:r>
            <a:r>
              <a:rPr lang="en-US" altLang="zh-CN" dirty="0" err="1">
                <a:latin typeface="Times New Roman" pitchFamily="18" charset="0"/>
              </a:rPr>
              <a:t>D.for</a:t>
            </a:r>
            <a:r>
              <a:rPr lang="en-US" altLang="zh-CN" dirty="0">
                <a:latin typeface="Times New Roman" pitchFamily="18" charset="0"/>
              </a:rPr>
              <a:t> which</a:t>
            </a:r>
          </a:p>
          <a:p>
            <a:pPr>
              <a:lnSpc>
                <a:spcPct val="130000"/>
              </a:lnSpc>
              <a:buFont typeface="Arial" charset="0"/>
              <a:buNone/>
            </a:pPr>
            <a:endParaRPr lang="en-US" altLang="zh-CN" dirty="0">
              <a:latin typeface="Times New Roman" pitchFamily="18" charset="0"/>
            </a:endParaRPr>
          </a:p>
          <a:p>
            <a:pPr>
              <a:lnSpc>
                <a:spcPct val="130000"/>
              </a:lnSpc>
              <a:buFont typeface="Arial" charset="0"/>
              <a:buNone/>
            </a:pPr>
            <a:r>
              <a:rPr lang="en-US" altLang="zh-CN" dirty="0">
                <a:latin typeface="Times New Roman" pitchFamily="18" charset="0"/>
              </a:rPr>
              <a:t>9.I have bought two </a:t>
            </a:r>
            <a:r>
              <a:rPr lang="en-US" altLang="zh-CN" dirty="0" err="1">
                <a:latin typeface="Times New Roman" pitchFamily="18" charset="0"/>
              </a:rPr>
              <a:t>ballpens</a:t>
            </a:r>
            <a:r>
              <a:rPr lang="en-US" altLang="zh-CN" dirty="0">
                <a:latin typeface="Times New Roman" pitchFamily="18" charset="0"/>
              </a:rPr>
              <a:t>,____writes well.</a:t>
            </a:r>
          </a:p>
          <a:p>
            <a:pPr>
              <a:lnSpc>
                <a:spcPct val="130000"/>
              </a:lnSpc>
              <a:buFont typeface="Arial" charset="0"/>
              <a:buNone/>
            </a:pPr>
            <a:r>
              <a:rPr lang="en-US" altLang="zh-CN" dirty="0">
                <a:latin typeface="Times New Roman" pitchFamily="18" charset="0"/>
              </a:rPr>
              <a:t>   </a:t>
            </a:r>
            <a:r>
              <a:rPr lang="en-US" altLang="zh-CN" dirty="0" err="1">
                <a:latin typeface="Times New Roman" pitchFamily="18" charset="0"/>
              </a:rPr>
              <a:t>A.none</a:t>
            </a:r>
            <a:r>
              <a:rPr lang="en-US" altLang="zh-CN" dirty="0">
                <a:latin typeface="Times New Roman" pitchFamily="18" charset="0"/>
              </a:rPr>
              <a:t> of which  </a:t>
            </a:r>
            <a:r>
              <a:rPr lang="en-US" altLang="zh-CN" dirty="0" err="1">
                <a:latin typeface="Times New Roman" pitchFamily="18" charset="0"/>
              </a:rPr>
              <a:t>B.neither</a:t>
            </a:r>
            <a:r>
              <a:rPr lang="en-US" altLang="zh-CN" dirty="0">
                <a:latin typeface="Times New Roman" pitchFamily="18" charset="0"/>
              </a:rPr>
              <a:t> of which</a:t>
            </a:r>
          </a:p>
          <a:p>
            <a:pPr>
              <a:lnSpc>
                <a:spcPct val="130000"/>
              </a:lnSpc>
              <a:buFont typeface="Arial" charset="0"/>
              <a:buNone/>
            </a:pPr>
            <a:r>
              <a:rPr lang="en-US" altLang="zh-CN" dirty="0">
                <a:latin typeface="Times New Roman" pitchFamily="18" charset="0"/>
              </a:rPr>
              <a:t>   </a:t>
            </a:r>
            <a:r>
              <a:rPr lang="en-US" altLang="zh-CN" dirty="0" err="1">
                <a:latin typeface="Times New Roman" pitchFamily="18" charset="0"/>
              </a:rPr>
              <a:t>C.none</a:t>
            </a:r>
            <a:r>
              <a:rPr lang="en-US" altLang="zh-CN" dirty="0">
                <a:latin typeface="Times New Roman" pitchFamily="18" charset="0"/>
              </a:rPr>
              <a:t> of them    </a:t>
            </a:r>
            <a:r>
              <a:rPr lang="en-US" altLang="zh-CN" dirty="0" err="1">
                <a:latin typeface="Times New Roman" pitchFamily="18" charset="0"/>
              </a:rPr>
              <a:t>D.neither</a:t>
            </a:r>
            <a:r>
              <a:rPr lang="en-US" altLang="zh-CN" dirty="0">
                <a:latin typeface="Times New Roman" pitchFamily="18" charset="0"/>
              </a:rPr>
              <a:t> of them</a:t>
            </a:r>
          </a:p>
        </p:txBody>
      </p:sp>
      <p:sp>
        <p:nvSpPr>
          <p:cNvPr id="31747" name="Text Box 4"/>
          <p:cNvSpPr/>
          <p:nvPr/>
        </p:nvSpPr>
        <p:spPr>
          <a:xfrm>
            <a:off x="3560763" y="566738"/>
            <a:ext cx="334962" cy="44767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3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C</a:t>
            </a:r>
            <a:endParaRPr lang="en-US" altLang="zh-CN" sz="1800">
              <a:solidFill>
                <a:srgbClr val="FF3300"/>
              </a:solidFill>
              <a:latin typeface="Times New Roman" pitchFamily="18" charset="0"/>
            </a:endParaRPr>
          </a:p>
        </p:txBody>
      </p:sp>
      <p:sp>
        <p:nvSpPr>
          <p:cNvPr id="31748" name="Text Box 5"/>
          <p:cNvSpPr/>
          <p:nvPr/>
        </p:nvSpPr>
        <p:spPr>
          <a:xfrm>
            <a:off x="4067175" y="1982788"/>
            <a:ext cx="347663" cy="447675"/>
          </a:xfrm>
          <a:prstGeom prst="rect">
            <a:avLst/>
          </a:prstGeom>
          <a:noFill/>
          <a:ln>
            <a:noFill/>
            <a:miter lim="800000"/>
          </a:ln>
        </p:spPr>
        <p:txBody>
          <a:bodyPr>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3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D</a:t>
            </a:r>
            <a:endParaRPr lang="en-US" altLang="zh-CN" sz="1800">
              <a:solidFill>
                <a:srgbClr val="FF3300"/>
              </a:solidFill>
              <a:latin typeface="Times New Roman" pitchFamily="18" charset="0"/>
            </a:endParaRPr>
          </a:p>
        </p:txBody>
      </p:sp>
      <p:sp>
        <p:nvSpPr>
          <p:cNvPr id="31749" name="Text Box 6"/>
          <p:cNvSpPr/>
          <p:nvPr/>
        </p:nvSpPr>
        <p:spPr>
          <a:xfrm>
            <a:off x="4405313" y="3414713"/>
            <a:ext cx="334962" cy="44767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3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B</a:t>
            </a:r>
            <a:endParaRPr lang="en-US" altLang="zh-CN" sz="1800">
              <a:solidFill>
                <a:srgbClr val="FF33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 fill="hold"/>
                                        <p:tgtEl>
                                          <p:spTgt spid="31746"/>
                                        </p:tgtEl>
                                        <p:attrNameLst>
                                          <p:attrName>ppt_x</p:attrName>
                                        </p:attrNameLst>
                                      </p:cBhvr>
                                      <p:tavLst>
                                        <p:tav tm="0">
                                          <p:val>
                                            <p:strVal val="0-#ppt_w/2"/>
                                          </p:val>
                                        </p:tav>
                                        <p:tav tm="100000">
                                          <p:val>
                                            <p:strVal val="#ppt_x"/>
                                          </p:val>
                                        </p:tav>
                                      </p:tavLst>
                                    </p:anim>
                                    <p:anim calcmode="lin" valueType="num">
                                      <p:cBhvr>
                                        <p:cTn id="8" dur="500" fill="hold"/>
                                        <p:tgtEl>
                                          <p:spTgt spid="317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1747"/>
                                        </p:tgtEl>
                                        <p:attrNameLst>
                                          <p:attrName>style.visibility</p:attrName>
                                        </p:attrNameLst>
                                      </p:cBhvr>
                                      <p:to>
                                        <p:strVal val="visible"/>
                                      </p:to>
                                    </p:set>
                                    <p:anim calcmode="lin" valueType="num">
                                      <p:cBhvr>
                                        <p:cTn id="13" dur="500" fill="hold"/>
                                        <p:tgtEl>
                                          <p:spTgt spid="31747"/>
                                        </p:tgtEl>
                                        <p:attrNameLst>
                                          <p:attrName>ppt_x</p:attrName>
                                        </p:attrNameLst>
                                      </p:cBhvr>
                                      <p:tavLst>
                                        <p:tav tm="0">
                                          <p:val>
                                            <p:strVal val="1+#ppt_w/2"/>
                                          </p:val>
                                        </p:tav>
                                        <p:tav tm="100000">
                                          <p:val>
                                            <p:strVal val="#ppt_x"/>
                                          </p:val>
                                        </p:tav>
                                      </p:tavLst>
                                    </p:anim>
                                    <p:anim calcmode="lin" valueType="num">
                                      <p:cBhvr>
                                        <p:cTn id="14" dur="500" fill="hold"/>
                                        <p:tgtEl>
                                          <p:spTgt spid="3174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1748"/>
                                        </p:tgtEl>
                                        <p:attrNameLst>
                                          <p:attrName>style.visibility</p:attrName>
                                        </p:attrNameLst>
                                      </p:cBhvr>
                                      <p:to>
                                        <p:strVal val="visible"/>
                                      </p:to>
                                    </p:set>
                                    <p:anim calcmode="lin" valueType="num">
                                      <p:cBhvr>
                                        <p:cTn id="19" dur="500" fill="hold"/>
                                        <p:tgtEl>
                                          <p:spTgt spid="31748"/>
                                        </p:tgtEl>
                                        <p:attrNameLst>
                                          <p:attrName>ppt_x</p:attrName>
                                        </p:attrNameLst>
                                      </p:cBhvr>
                                      <p:tavLst>
                                        <p:tav tm="0">
                                          <p:val>
                                            <p:strVal val="1+#ppt_w/2"/>
                                          </p:val>
                                        </p:tav>
                                        <p:tav tm="100000">
                                          <p:val>
                                            <p:strVal val="#ppt_x"/>
                                          </p:val>
                                        </p:tav>
                                      </p:tavLst>
                                    </p:anim>
                                    <p:anim calcmode="lin" valueType="num">
                                      <p:cBhvr>
                                        <p:cTn id="20" dur="500" fill="hold"/>
                                        <p:tgtEl>
                                          <p:spTgt spid="3174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1749"/>
                                        </p:tgtEl>
                                        <p:attrNameLst>
                                          <p:attrName>style.visibility</p:attrName>
                                        </p:attrNameLst>
                                      </p:cBhvr>
                                      <p:to>
                                        <p:strVal val="visible"/>
                                      </p:to>
                                    </p:set>
                                    <p:anim calcmode="lin" valueType="num">
                                      <p:cBhvr>
                                        <p:cTn id="25" dur="500" fill="hold"/>
                                        <p:tgtEl>
                                          <p:spTgt spid="31749"/>
                                        </p:tgtEl>
                                        <p:attrNameLst>
                                          <p:attrName>ppt_x</p:attrName>
                                        </p:attrNameLst>
                                      </p:cBhvr>
                                      <p:tavLst>
                                        <p:tav tm="0">
                                          <p:val>
                                            <p:strVal val="1+#ppt_w/2"/>
                                          </p:val>
                                        </p:tav>
                                        <p:tav tm="100000">
                                          <p:val>
                                            <p:strVal val="#ppt_x"/>
                                          </p:val>
                                        </p:tav>
                                      </p:tavLst>
                                    </p:anim>
                                    <p:anim calcmode="lin" valueType="num">
                                      <p:cBhvr>
                                        <p:cTn id="26" dur="500" fill="hold"/>
                                        <p:tgtEl>
                                          <p:spTgt spid="317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P spid="31747" grpId="0" animBg="1"/>
      <p:bldP spid="31748" grpId="0" animBg="1"/>
      <p:bldP spid="3174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占位符 95233"/>
          <p:cNvSpPr>
            <a:spLocks noGrp="1" noChangeArrowheads="1"/>
          </p:cNvSpPr>
          <p:nvPr>
            <p:ph type="body" idx="4294967295"/>
          </p:nvPr>
        </p:nvSpPr>
        <p:spPr>
          <a:xfrm>
            <a:off x="1115616" y="181417"/>
            <a:ext cx="6672263" cy="4894262"/>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pPr>
              <a:lnSpc>
                <a:spcPct val="120000"/>
              </a:lnSpc>
              <a:buFont typeface="Arial" charset="0"/>
              <a:buNone/>
            </a:pPr>
            <a:r>
              <a:rPr lang="en-US" altLang="zh-CN" sz="1800" dirty="0" smtClean="0">
                <a:latin typeface="Times New Roman" pitchFamily="18" charset="0"/>
              </a:rPr>
              <a:t>10.The Second World </a:t>
            </a:r>
            <a:r>
              <a:rPr lang="en-US" altLang="zh-CN" sz="1800" dirty="0" err="1" smtClean="0">
                <a:latin typeface="Times New Roman" pitchFamily="18" charset="0"/>
              </a:rPr>
              <a:t>War_____millions</a:t>
            </a:r>
            <a:r>
              <a:rPr lang="en-US" altLang="zh-CN" sz="1800" dirty="0" smtClean="0">
                <a:latin typeface="Times New Roman" pitchFamily="18" charset="0"/>
              </a:rPr>
              <a:t> of people were killed in 1945.</a:t>
            </a:r>
          </a:p>
          <a:p>
            <a:pPr>
              <a:lnSpc>
                <a:spcPct val="120000"/>
              </a:lnSpc>
              <a:buFont typeface="Arial" charset="0"/>
              <a:buNone/>
            </a:pPr>
            <a:r>
              <a:rPr lang="en-US" altLang="zh-CN" sz="1800" dirty="0" smtClean="0">
                <a:latin typeface="Times New Roman" pitchFamily="18" charset="0"/>
              </a:rPr>
              <a:t>    </a:t>
            </a:r>
            <a:r>
              <a:rPr lang="en-US" altLang="zh-CN" sz="1800" dirty="0" err="1" smtClean="0">
                <a:latin typeface="Times New Roman" pitchFamily="18" charset="0"/>
              </a:rPr>
              <a:t>A.during</a:t>
            </a:r>
            <a:r>
              <a:rPr lang="en-US" altLang="zh-CN" sz="1800" dirty="0" smtClean="0">
                <a:latin typeface="Times New Roman" pitchFamily="18" charset="0"/>
              </a:rPr>
              <a:t> which        B.in that </a:t>
            </a:r>
          </a:p>
          <a:p>
            <a:pPr>
              <a:lnSpc>
                <a:spcPct val="120000"/>
              </a:lnSpc>
              <a:buFont typeface="Arial" charset="0"/>
              <a:buNone/>
            </a:pPr>
            <a:r>
              <a:rPr lang="en-US" altLang="zh-CN" sz="1800" dirty="0" smtClean="0">
                <a:latin typeface="Times New Roman" pitchFamily="18" charset="0"/>
              </a:rPr>
              <a:t>   </a:t>
            </a:r>
            <a:r>
              <a:rPr lang="en-US" altLang="zh-CN" sz="1800" dirty="0" err="1" smtClean="0">
                <a:latin typeface="Times New Roman" pitchFamily="18" charset="0"/>
              </a:rPr>
              <a:t>C.where</a:t>
            </a:r>
            <a:r>
              <a:rPr lang="en-US" altLang="zh-CN" sz="1800" dirty="0" smtClean="0">
                <a:latin typeface="Times New Roman" pitchFamily="18" charset="0"/>
              </a:rPr>
              <a:t>                      </a:t>
            </a:r>
            <a:r>
              <a:rPr lang="en-US" altLang="zh-CN" sz="1800" dirty="0" err="1" smtClean="0">
                <a:latin typeface="Times New Roman" pitchFamily="18" charset="0"/>
              </a:rPr>
              <a:t>D.on</a:t>
            </a:r>
            <a:r>
              <a:rPr lang="en-US" altLang="zh-CN" sz="1800" dirty="0" smtClean="0">
                <a:latin typeface="Times New Roman" pitchFamily="18" charset="0"/>
              </a:rPr>
              <a:t> which</a:t>
            </a:r>
          </a:p>
          <a:p>
            <a:pPr>
              <a:lnSpc>
                <a:spcPct val="120000"/>
              </a:lnSpc>
              <a:buFont typeface="Arial" charset="0"/>
              <a:buNone/>
            </a:pPr>
            <a:r>
              <a:rPr lang="en-US" altLang="zh-CN" sz="1800" dirty="0" smtClean="0">
                <a:latin typeface="Times New Roman" pitchFamily="18" charset="0"/>
              </a:rPr>
              <a:t>11.China has many </a:t>
            </a:r>
            <a:r>
              <a:rPr lang="en-US" altLang="zh-CN" sz="1800" dirty="0" err="1" smtClean="0">
                <a:latin typeface="Times New Roman" pitchFamily="18" charset="0"/>
              </a:rPr>
              <a:t>rivers,____the</a:t>
            </a:r>
            <a:r>
              <a:rPr lang="en-US" altLang="zh-CN" sz="1800" dirty="0" smtClean="0">
                <a:latin typeface="Times New Roman" pitchFamily="18" charset="0"/>
              </a:rPr>
              <a:t> </a:t>
            </a:r>
            <a:r>
              <a:rPr lang="en-US" altLang="zh-CN" sz="1800" dirty="0" err="1" smtClean="0">
                <a:latin typeface="Times New Roman" pitchFamily="18" charset="0"/>
              </a:rPr>
              <a:t>Changjiang</a:t>
            </a:r>
            <a:r>
              <a:rPr lang="en-US" altLang="zh-CN" sz="1800" dirty="0" smtClean="0">
                <a:latin typeface="Times New Roman" pitchFamily="18" charset="0"/>
              </a:rPr>
              <a:t> River  is the longest. </a:t>
            </a:r>
          </a:p>
          <a:p>
            <a:pPr>
              <a:lnSpc>
                <a:spcPct val="120000"/>
              </a:lnSpc>
              <a:buFont typeface="Arial" charset="0"/>
              <a:buNone/>
            </a:pPr>
            <a:r>
              <a:rPr lang="en-US" altLang="zh-CN" sz="1800" dirty="0" smtClean="0">
                <a:latin typeface="Times New Roman" pitchFamily="18" charset="0"/>
              </a:rPr>
              <a:t>   </a:t>
            </a:r>
            <a:r>
              <a:rPr lang="en-US" altLang="zh-CN" sz="1800" dirty="0" err="1" smtClean="0">
                <a:latin typeface="Times New Roman" pitchFamily="18" charset="0"/>
              </a:rPr>
              <a:t>A.which</a:t>
            </a:r>
            <a:r>
              <a:rPr lang="en-US" altLang="zh-CN" sz="1800" dirty="0" smtClean="0">
                <a:latin typeface="Times New Roman" pitchFamily="18" charset="0"/>
              </a:rPr>
              <a:t>                       B. in which</a:t>
            </a:r>
          </a:p>
          <a:p>
            <a:pPr>
              <a:lnSpc>
                <a:spcPct val="120000"/>
              </a:lnSpc>
              <a:buFont typeface="Arial" charset="0"/>
              <a:buNone/>
            </a:pPr>
            <a:r>
              <a:rPr lang="en-US" altLang="zh-CN" sz="1800" dirty="0" smtClean="0">
                <a:latin typeface="Times New Roman" pitchFamily="18" charset="0"/>
              </a:rPr>
              <a:t>   </a:t>
            </a:r>
            <a:r>
              <a:rPr lang="en-US" altLang="zh-CN" sz="1800" dirty="0" err="1" smtClean="0">
                <a:latin typeface="Times New Roman" pitchFamily="18" charset="0"/>
              </a:rPr>
              <a:t>C.among</a:t>
            </a:r>
            <a:r>
              <a:rPr lang="en-US" altLang="zh-CN" sz="1800" dirty="0" smtClean="0">
                <a:latin typeface="Times New Roman" pitchFamily="18" charset="0"/>
              </a:rPr>
              <a:t> which           D. one of which</a:t>
            </a:r>
          </a:p>
          <a:p>
            <a:pPr>
              <a:lnSpc>
                <a:spcPct val="120000"/>
              </a:lnSpc>
              <a:buFont typeface="Arial" charset="0"/>
              <a:buNone/>
            </a:pPr>
            <a:r>
              <a:rPr lang="en-US" altLang="zh-CN" sz="1800" dirty="0" smtClean="0">
                <a:latin typeface="Times New Roman" pitchFamily="18" charset="0"/>
              </a:rPr>
              <a:t>12.This is the very </a:t>
            </a:r>
            <a:r>
              <a:rPr lang="en-US" altLang="zh-CN" sz="1800" dirty="0" err="1" smtClean="0">
                <a:latin typeface="Times New Roman" pitchFamily="18" charset="0"/>
              </a:rPr>
              <a:t>knife_____I</a:t>
            </a:r>
            <a:r>
              <a:rPr lang="en-US" altLang="zh-CN" sz="1800" dirty="0" smtClean="0">
                <a:latin typeface="Times New Roman" pitchFamily="18" charset="0"/>
              </a:rPr>
              <a:t> used to cut apples</a:t>
            </a:r>
          </a:p>
          <a:p>
            <a:pPr>
              <a:lnSpc>
                <a:spcPct val="120000"/>
              </a:lnSpc>
              <a:buFont typeface="Arial" charset="0"/>
              <a:buNone/>
            </a:pPr>
            <a:r>
              <a:rPr lang="en-US" altLang="zh-CN" sz="1800" dirty="0" smtClean="0">
                <a:latin typeface="Times New Roman" pitchFamily="18" charset="0"/>
              </a:rPr>
              <a:t>     yesterday.           </a:t>
            </a:r>
          </a:p>
          <a:p>
            <a:pPr>
              <a:lnSpc>
                <a:spcPct val="120000"/>
              </a:lnSpc>
              <a:buFont typeface="Arial" charset="0"/>
              <a:buNone/>
            </a:pPr>
            <a:r>
              <a:rPr lang="en-US" altLang="zh-CN" sz="1800" dirty="0" smtClean="0">
                <a:latin typeface="Times New Roman" pitchFamily="18" charset="0"/>
              </a:rPr>
              <a:t>   </a:t>
            </a:r>
            <a:r>
              <a:rPr lang="en-US" altLang="zh-CN" sz="1800" dirty="0" err="1" smtClean="0">
                <a:latin typeface="Times New Roman" pitchFamily="18" charset="0"/>
              </a:rPr>
              <a:t>A.that</a:t>
            </a:r>
            <a:r>
              <a:rPr lang="en-US" altLang="zh-CN" sz="1800" dirty="0" smtClean="0">
                <a:latin typeface="Times New Roman" pitchFamily="18" charset="0"/>
              </a:rPr>
              <a:t>                           B.by which</a:t>
            </a:r>
          </a:p>
          <a:p>
            <a:pPr>
              <a:lnSpc>
                <a:spcPct val="120000"/>
              </a:lnSpc>
              <a:buFont typeface="Arial" charset="0"/>
              <a:buNone/>
            </a:pPr>
            <a:r>
              <a:rPr lang="en-US" altLang="zh-CN" sz="1800" dirty="0" smtClean="0">
                <a:latin typeface="Times New Roman" pitchFamily="18" charset="0"/>
              </a:rPr>
              <a:t>   </a:t>
            </a:r>
            <a:r>
              <a:rPr lang="en-US" altLang="zh-CN" sz="1800" dirty="0" err="1" smtClean="0">
                <a:latin typeface="Times New Roman" pitchFamily="18" charset="0"/>
              </a:rPr>
              <a:t>C.which</a:t>
            </a:r>
            <a:r>
              <a:rPr lang="en-US" altLang="zh-CN" sz="1800" dirty="0" smtClean="0">
                <a:latin typeface="Times New Roman" pitchFamily="18" charset="0"/>
              </a:rPr>
              <a:t>                        </a:t>
            </a:r>
            <a:r>
              <a:rPr lang="en-US" altLang="zh-CN" sz="1800" dirty="0" err="1" smtClean="0">
                <a:latin typeface="Times New Roman" pitchFamily="18" charset="0"/>
              </a:rPr>
              <a:t>D.with</a:t>
            </a:r>
            <a:r>
              <a:rPr lang="en-US" altLang="zh-CN" sz="1800" dirty="0" smtClean="0">
                <a:latin typeface="Times New Roman" pitchFamily="18" charset="0"/>
              </a:rPr>
              <a:t> which</a:t>
            </a:r>
          </a:p>
        </p:txBody>
      </p:sp>
      <p:sp>
        <p:nvSpPr>
          <p:cNvPr id="32771" name="Text Box 7"/>
          <p:cNvSpPr/>
          <p:nvPr/>
        </p:nvSpPr>
        <p:spPr>
          <a:xfrm>
            <a:off x="3849688" y="163513"/>
            <a:ext cx="3476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A</a:t>
            </a:r>
            <a:endParaRPr lang="en-US" altLang="zh-CN" sz="1800">
              <a:solidFill>
                <a:srgbClr val="FF3300"/>
              </a:solidFill>
              <a:latin typeface="Times New Roman" pitchFamily="18" charset="0"/>
            </a:endParaRPr>
          </a:p>
        </p:txBody>
      </p:sp>
      <p:sp>
        <p:nvSpPr>
          <p:cNvPr id="32772" name="Text Box 7"/>
          <p:cNvSpPr/>
          <p:nvPr/>
        </p:nvSpPr>
        <p:spPr>
          <a:xfrm>
            <a:off x="3735388" y="1549400"/>
            <a:ext cx="336550" cy="420688"/>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2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C</a:t>
            </a:r>
            <a:endParaRPr lang="en-US" altLang="zh-CN" sz="1800">
              <a:solidFill>
                <a:srgbClr val="FF3300"/>
              </a:solidFill>
              <a:latin typeface="Times New Roman" pitchFamily="18" charset="0"/>
            </a:endParaRPr>
          </a:p>
        </p:txBody>
      </p:sp>
      <p:sp>
        <p:nvSpPr>
          <p:cNvPr id="32773" name="Text Box 7"/>
          <p:cNvSpPr/>
          <p:nvPr/>
        </p:nvSpPr>
        <p:spPr>
          <a:xfrm>
            <a:off x="3724275" y="2705100"/>
            <a:ext cx="347663" cy="419100"/>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lnSpc>
                <a:spcPct val="120000"/>
              </a:lnSpc>
              <a:spcBef>
                <a:spcPct val="0"/>
              </a:spcBef>
              <a:buFont typeface="Arial" pitchFamily="34" charset="0"/>
              <a:buNone/>
            </a:pPr>
            <a:r>
              <a:rPr lang="en-US" altLang="zh-CN" sz="1800">
                <a:ln w="9525" cap="flat" cmpd="sng" algn="ctr">
                  <a:noFill/>
                  <a:prstDash val="solid"/>
                  <a:round/>
                  <a:headEnd type="none" w="med" len="med"/>
                  <a:tailEnd type="none" w="med" len="med"/>
                </a:ln>
                <a:solidFill>
                  <a:srgbClr val="FF3300"/>
                </a:solidFill>
                <a:latin typeface="Times New Roman" pitchFamily="18" charset="0"/>
                <a:ea typeface="Arial"/>
                <a:sym typeface="Wingdings"/>
              </a:rPr>
              <a:t>D</a:t>
            </a:r>
            <a:endParaRPr lang="en-US" altLang="zh-CN" sz="1800">
              <a:solidFill>
                <a:srgbClr val="FF33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500" fill="hold"/>
                                        <p:tgtEl>
                                          <p:spTgt spid="32771"/>
                                        </p:tgtEl>
                                        <p:attrNameLst>
                                          <p:attrName>ppt_x</p:attrName>
                                        </p:attrNameLst>
                                      </p:cBhvr>
                                      <p:tavLst>
                                        <p:tav tm="0">
                                          <p:val>
                                            <p:strVal val="1+#ppt_w/2"/>
                                          </p:val>
                                        </p:tav>
                                        <p:tav tm="100000">
                                          <p:val>
                                            <p:strVal val="#ppt_x"/>
                                          </p:val>
                                        </p:tav>
                                      </p:tavLst>
                                    </p:anim>
                                    <p:anim calcmode="lin" valueType="num">
                                      <p:cBhvr>
                                        <p:cTn id="8" dur="500" fill="hold"/>
                                        <p:tgtEl>
                                          <p:spTgt spid="327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2772"/>
                                        </p:tgtEl>
                                        <p:attrNameLst>
                                          <p:attrName>style.visibility</p:attrName>
                                        </p:attrNameLst>
                                      </p:cBhvr>
                                      <p:to>
                                        <p:strVal val="visible"/>
                                      </p:to>
                                    </p:set>
                                    <p:anim calcmode="lin" valueType="num">
                                      <p:cBhvr>
                                        <p:cTn id="13" dur="500" fill="hold"/>
                                        <p:tgtEl>
                                          <p:spTgt spid="32772"/>
                                        </p:tgtEl>
                                        <p:attrNameLst>
                                          <p:attrName>ppt_x</p:attrName>
                                        </p:attrNameLst>
                                      </p:cBhvr>
                                      <p:tavLst>
                                        <p:tav tm="0">
                                          <p:val>
                                            <p:strVal val="1+#ppt_w/2"/>
                                          </p:val>
                                        </p:tav>
                                        <p:tav tm="100000">
                                          <p:val>
                                            <p:strVal val="#ppt_x"/>
                                          </p:val>
                                        </p:tav>
                                      </p:tavLst>
                                    </p:anim>
                                    <p:anim calcmode="lin" valueType="num">
                                      <p:cBhvr>
                                        <p:cTn id="14" dur="500" fill="hold"/>
                                        <p:tgtEl>
                                          <p:spTgt spid="3277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2773"/>
                                        </p:tgtEl>
                                        <p:attrNameLst>
                                          <p:attrName>style.visibility</p:attrName>
                                        </p:attrNameLst>
                                      </p:cBhvr>
                                      <p:to>
                                        <p:strVal val="visible"/>
                                      </p:to>
                                    </p:set>
                                    <p:anim calcmode="lin" valueType="num">
                                      <p:cBhvr>
                                        <p:cTn id="19" dur="500" fill="hold"/>
                                        <p:tgtEl>
                                          <p:spTgt spid="32773"/>
                                        </p:tgtEl>
                                        <p:attrNameLst>
                                          <p:attrName>ppt_x</p:attrName>
                                        </p:attrNameLst>
                                      </p:cBhvr>
                                      <p:tavLst>
                                        <p:tav tm="0">
                                          <p:val>
                                            <p:strVal val="1+#ppt_w/2"/>
                                          </p:val>
                                        </p:tav>
                                        <p:tav tm="100000">
                                          <p:val>
                                            <p:strVal val="#ppt_x"/>
                                          </p:val>
                                        </p:tav>
                                      </p:tavLst>
                                    </p:anim>
                                    <p:anim calcmode="lin" valueType="num">
                                      <p:cBhvr>
                                        <p:cTn id="20" dur="500" fill="hold"/>
                                        <p:tgtEl>
                                          <p:spTgt spid="327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P spid="32772" grpId="0" animBg="1"/>
      <p:bldP spid="3277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p:nvPr/>
        </p:nvSpPr>
        <p:spPr>
          <a:xfrm>
            <a:off x="866775" y="881063"/>
            <a:ext cx="6861175" cy="3246437"/>
          </a:xfrm>
          <a:prstGeom prst="rect">
            <a:avLst/>
          </a:prstGeom>
          <a:noFill/>
          <a:ln>
            <a:noFill/>
            <a:miter lim="800000"/>
          </a:ln>
        </p:spPr>
        <p:txBody>
          <a:bodyPr>
            <a:spAutoFit/>
          </a:bodyPr>
          <a:lstStyle/>
          <a:p>
            <a:pPr>
              <a:lnSpc>
                <a:spcPct val="150000"/>
              </a:lnSpc>
              <a:buFont typeface="Arial" charset="0"/>
              <a:buNone/>
            </a:pPr>
            <a:r>
              <a:rPr lang="en-US" altLang="zh-CN" dirty="0">
                <a:latin typeface="Times New Roman" pitchFamily="18" charset="0"/>
              </a:rPr>
              <a:t>13.  The </a:t>
            </a:r>
            <a:r>
              <a:rPr lang="en-US" altLang="zh-CN" dirty="0" err="1">
                <a:latin typeface="Times New Roman" pitchFamily="18" charset="0"/>
              </a:rPr>
              <a:t>speed____which</a:t>
            </a:r>
            <a:r>
              <a:rPr lang="en-US" altLang="zh-CN" dirty="0">
                <a:latin typeface="Times New Roman" pitchFamily="18" charset="0"/>
              </a:rPr>
              <a:t> you drive your car mustn’t too high.</a:t>
            </a:r>
          </a:p>
          <a:p>
            <a:pPr>
              <a:lnSpc>
                <a:spcPct val="150000"/>
              </a:lnSpc>
              <a:buFont typeface="Arial" charset="0"/>
              <a:buNone/>
            </a:pPr>
            <a:r>
              <a:rPr lang="en-US" altLang="zh-CN" dirty="0">
                <a:latin typeface="Times New Roman" pitchFamily="18" charset="0"/>
              </a:rPr>
              <a:t>14.  In the park there are many </a:t>
            </a:r>
            <a:r>
              <a:rPr lang="en-US" altLang="zh-CN" dirty="0" err="1">
                <a:latin typeface="Times New Roman" pitchFamily="18" charset="0"/>
              </a:rPr>
              <a:t>flowers,the</a:t>
            </a:r>
            <a:r>
              <a:rPr lang="en-US" altLang="zh-CN" dirty="0">
                <a:latin typeface="Times New Roman" pitchFamily="18" charset="0"/>
              </a:rPr>
              <a:t> </a:t>
            </a:r>
            <a:r>
              <a:rPr lang="en-US" altLang="zh-CN" dirty="0" err="1">
                <a:latin typeface="Times New Roman" pitchFamily="18" charset="0"/>
              </a:rPr>
              <a:t>colour</a:t>
            </a:r>
            <a:r>
              <a:rPr lang="en-US" altLang="zh-CN" dirty="0">
                <a:latin typeface="Times New Roman" pitchFamily="18" charset="0"/>
              </a:rPr>
              <a:t> _____ which is bright and nice.</a:t>
            </a:r>
          </a:p>
          <a:p>
            <a:pPr>
              <a:lnSpc>
                <a:spcPct val="150000"/>
              </a:lnSpc>
              <a:buFont typeface="Arial" charset="0"/>
              <a:buNone/>
            </a:pPr>
            <a:r>
              <a:rPr lang="en-US" altLang="zh-CN" dirty="0">
                <a:latin typeface="Times New Roman" pitchFamily="18" charset="0"/>
              </a:rPr>
              <a:t>15.  The little girl is reading a </a:t>
            </a:r>
            <a:r>
              <a:rPr lang="en-US" altLang="zh-CN" dirty="0" err="1">
                <a:latin typeface="Times New Roman" pitchFamily="18" charset="0"/>
              </a:rPr>
              <a:t>book,_____which</a:t>
            </a:r>
            <a:r>
              <a:rPr lang="en-US" altLang="zh-CN" dirty="0">
                <a:latin typeface="Times New Roman" pitchFamily="18" charset="0"/>
              </a:rPr>
              <a:t> there are many pictures.</a:t>
            </a:r>
          </a:p>
          <a:p>
            <a:pPr>
              <a:lnSpc>
                <a:spcPct val="150000"/>
              </a:lnSpc>
              <a:buFont typeface="Arial" charset="0"/>
              <a:buNone/>
            </a:pPr>
            <a:r>
              <a:rPr lang="en-US" altLang="zh-CN" dirty="0">
                <a:latin typeface="Times New Roman" pitchFamily="18" charset="0"/>
              </a:rPr>
              <a:t>16.  What were the </a:t>
            </a:r>
            <a:r>
              <a:rPr lang="en-US" altLang="zh-CN" dirty="0" err="1">
                <a:latin typeface="Times New Roman" pitchFamily="18" charset="0"/>
              </a:rPr>
              <a:t>things_______which</a:t>
            </a:r>
            <a:r>
              <a:rPr lang="en-US" altLang="zh-CN" dirty="0">
                <a:latin typeface="Times New Roman" pitchFamily="18" charset="0"/>
              </a:rPr>
              <a:t> he was not too sure?</a:t>
            </a:r>
          </a:p>
          <a:p>
            <a:pPr>
              <a:lnSpc>
                <a:spcPct val="150000"/>
              </a:lnSpc>
              <a:buFont typeface="Arial" charset="0"/>
              <a:buNone/>
            </a:pPr>
            <a:r>
              <a:rPr lang="en-US" altLang="zh-CN" dirty="0">
                <a:latin typeface="Times New Roman" pitchFamily="18" charset="0"/>
              </a:rPr>
              <a:t>17.They held a </a:t>
            </a:r>
            <a:r>
              <a:rPr lang="en-US" altLang="zh-CN" dirty="0" err="1">
                <a:latin typeface="Times New Roman" pitchFamily="18" charset="0"/>
              </a:rPr>
              <a:t>meeting,____which</a:t>
            </a:r>
            <a:r>
              <a:rPr lang="en-US" altLang="zh-CN" dirty="0">
                <a:latin typeface="Times New Roman" pitchFamily="18" charset="0"/>
              </a:rPr>
              <a:t> the hospital director made a speech.</a:t>
            </a:r>
          </a:p>
          <a:p>
            <a:pPr>
              <a:lnSpc>
                <a:spcPct val="150000"/>
              </a:lnSpc>
              <a:buFont typeface="Arial" charset="0"/>
              <a:buNone/>
            </a:pPr>
            <a:r>
              <a:rPr lang="en-US" altLang="zh-CN" dirty="0">
                <a:latin typeface="Times New Roman" pitchFamily="18" charset="0"/>
              </a:rPr>
              <a:t>18.The </a:t>
            </a:r>
            <a:r>
              <a:rPr lang="en-US" altLang="zh-CN" dirty="0" err="1">
                <a:latin typeface="Times New Roman" pitchFamily="18" charset="0"/>
              </a:rPr>
              <a:t>book,_____which</a:t>
            </a:r>
            <a:r>
              <a:rPr lang="en-US" altLang="zh-CN" dirty="0">
                <a:latin typeface="Times New Roman" pitchFamily="18" charset="0"/>
              </a:rPr>
              <a:t> he paid 6 </a:t>
            </a:r>
            <a:r>
              <a:rPr lang="en-US" altLang="zh-CN" dirty="0" err="1">
                <a:latin typeface="Times New Roman" pitchFamily="18" charset="0"/>
              </a:rPr>
              <a:t>yuan,is</a:t>
            </a:r>
            <a:r>
              <a:rPr lang="en-US" altLang="zh-CN" dirty="0">
                <a:latin typeface="Times New Roman" pitchFamily="18" charset="0"/>
              </a:rPr>
              <a:t> worth reading.</a:t>
            </a:r>
          </a:p>
          <a:p>
            <a:pPr>
              <a:buFont typeface="Arial" charset="0"/>
              <a:buNone/>
            </a:pPr>
            <a:endParaRPr lang="en-US" altLang="zh-CN" dirty="0">
              <a:latin typeface="Times New Roman" pitchFamily="18" charset="0"/>
            </a:endParaRPr>
          </a:p>
        </p:txBody>
      </p:sp>
      <p:sp>
        <p:nvSpPr>
          <p:cNvPr id="33795" name="Text Box 5"/>
          <p:cNvSpPr/>
          <p:nvPr/>
        </p:nvSpPr>
        <p:spPr>
          <a:xfrm>
            <a:off x="2359025" y="976313"/>
            <a:ext cx="347663"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at</a:t>
            </a:r>
            <a:endParaRPr lang="en-US" altLang="zh-CN" sz="1800">
              <a:solidFill>
                <a:srgbClr val="3333FF"/>
              </a:solidFill>
              <a:latin typeface="Times New Roman" pitchFamily="18" charset="0"/>
            </a:endParaRPr>
          </a:p>
        </p:txBody>
      </p:sp>
      <p:sp>
        <p:nvSpPr>
          <p:cNvPr id="33796" name="Text Box 6"/>
          <p:cNvSpPr/>
          <p:nvPr/>
        </p:nvSpPr>
        <p:spPr>
          <a:xfrm>
            <a:off x="5549900" y="1341438"/>
            <a:ext cx="373063"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of</a:t>
            </a:r>
            <a:endParaRPr lang="en-US" altLang="zh-CN" sz="1800">
              <a:solidFill>
                <a:srgbClr val="3333FF"/>
              </a:solidFill>
              <a:latin typeface="Times New Roman" pitchFamily="18" charset="0"/>
            </a:endParaRPr>
          </a:p>
        </p:txBody>
      </p:sp>
      <p:sp>
        <p:nvSpPr>
          <p:cNvPr id="33797" name="Text Box 7"/>
          <p:cNvSpPr/>
          <p:nvPr/>
        </p:nvSpPr>
        <p:spPr>
          <a:xfrm>
            <a:off x="4391025" y="2174875"/>
            <a:ext cx="361950"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in</a:t>
            </a:r>
            <a:endParaRPr lang="en-US" altLang="zh-CN" sz="1800">
              <a:solidFill>
                <a:srgbClr val="3333FF"/>
              </a:solidFill>
              <a:latin typeface="Times New Roman" pitchFamily="18" charset="0"/>
            </a:endParaRPr>
          </a:p>
        </p:txBody>
      </p:sp>
      <p:sp>
        <p:nvSpPr>
          <p:cNvPr id="33798" name="Text Box 8"/>
          <p:cNvSpPr/>
          <p:nvPr/>
        </p:nvSpPr>
        <p:spPr>
          <a:xfrm>
            <a:off x="3348038" y="2638425"/>
            <a:ext cx="690562" cy="366713"/>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about</a:t>
            </a:r>
            <a:endParaRPr lang="en-US" altLang="zh-CN" sz="1800">
              <a:solidFill>
                <a:srgbClr val="3333FF"/>
              </a:solidFill>
              <a:latin typeface="Times New Roman" pitchFamily="18" charset="0"/>
            </a:endParaRPr>
          </a:p>
        </p:txBody>
      </p:sp>
      <p:sp>
        <p:nvSpPr>
          <p:cNvPr id="33799" name="Text Box 3"/>
          <p:cNvSpPr/>
          <p:nvPr/>
        </p:nvSpPr>
        <p:spPr>
          <a:xfrm>
            <a:off x="3179763" y="3005138"/>
            <a:ext cx="3476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at</a:t>
            </a:r>
            <a:endParaRPr lang="en-US" altLang="zh-CN" sz="1800">
              <a:solidFill>
                <a:srgbClr val="3333FF"/>
              </a:solidFill>
              <a:latin typeface="Times New Roman" pitchFamily="18" charset="0"/>
            </a:endParaRPr>
          </a:p>
        </p:txBody>
      </p:sp>
      <p:sp>
        <p:nvSpPr>
          <p:cNvPr id="33800" name="Text Box 4"/>
          <p:cNvSpPr/>
          <p:nvPr/>
        </p:nvSpPr>
        <p:spPr>
          <a:xfrm>
            <a:off x="2257425" y="3370263"/>
            <a:ext cx="449263" cy="366712"/>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for</a:t>
            </a:r>
            <a:endParaRPr lang="en-US" altLang="zh-CN" sz="1800">
              <a:solidFill>
                <a:srgbClr val="3333FF"/>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ppt_x</p:attrName>
                                        </p:attrNameLst>
                                      </p:cBhvr>
                                      <p:tavLst>
                                        <p:tav tm="0">
                                          <p:val>
                                            <p:strVal val="0-#ppt_w/2"/>
                                          </p:val>
                                        </p:tav>
                                        <p:tav tm="100000">
                                          <p:val>
                                            <p:strVal val="#ppt_x"/>
                                          </p:val>
                                        </p:tav>
                                      </p:tavLst>
                                    </p:anim>
                                    <p:anim calcmode="lin" valueType="num">
                                      <p:cBhvr>
                                        <p:cTn id="8" dur="500" fill="hold"/>
                                        <p:tgtEl>
                                          <p:spTgt spid="337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3795"/>
                                        </p:tgtEl>
                                        <p:attrNameLst>
                                          <p:attrName>style.visibility</p:attrName>
                                        </p:attrNameLst>
                                      </p:cBhvr>
                                      <p:to>
                                        <p:strVal val="visible"/>
                                      </p:to>
                                    </p:set>
                                    <p:anim calcmode="lin" valueType="num">
                                      <p:cBhvr>
                                        <p:cTn id="13" dur="500" fill="hold"/>
                                        <p:tgtEl>
                                          <p:spTgt spid="33795"/>
                                        </p:tgtEl>
                                        <p:attrNameLst>
                                          <p:attrName>ppt_x</p:attrName>
                                        </p:attrNameLst>
                                      </p:cBhvr>
                                      <p:tavLst>
                                        <p:tav tm="0">
                                          <p:val>
                                            <p:strVal val="1+#ppt_w/2"/>
                                          </p:val>
                                        </p:tav>
                                        <p:tav tm="100000">
                                          <p:val>
                                            <p:strVal val="#ppt_x"/>
                                          </p:val>
                                        </p:tav>
                                      </p:tavLst>
                                    </p:anim>
                                    <p:anim calcmode="lin" valueType="num">
                                      <p:cBhvr>
                                        <p:cTn id="14" dur="500" fill="hold"/>
                                        <p:tgtEl>
                                          <p:spTgt spid="337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3796"/>
                                        </p:tgtEl>
                                        <p:attrNameLst>
                                          <p:attrName>style.visibility</p:attrName>
                                        </p:attrNameLst>
                                      </p:cBhvr>
                                      <p:to>
                                        <p:strVal val="visible"/>
                                      </p:to>
                                    </p:set>
                                    <p:anim calcmode="lin" valueType="num">
                                      <p:cBhvr>
                                        <p:cTn id="19" dur="500" fill="hold"/>
                                        <p:tgtEl>
                                          <p:spTgt spid="33796"/>
                                        </p:tgtEl>
                                        <p:attrNameLst>
                                          <p:attrName>ppt_x</p:attrName>
                                        </p:attrNameLst>
                                      </p:cBhvr>
                                      <p:tavLst>
                                        <p:tav tm="0">
                                          <p:val>
                                            <p:strVal val="1+#ppt_w/2"/>
                                          </p:val>
                                        </p:tav>
                                        <p:tav tm="100000">
                                          <p:val>
                                            <p:strVal val="#ppt_x"/>
                                          </p:val>
                                        </p:tav>
                                      </p:tavLst>
                                    </p:anim>
                                    <p:anim calcmode="lin" valueType="num">
                                      <p:cBhvr>
                                        <p:cTn id="20" dur="500" fill="hold"/>
                                        <p:tgtEl>
                                          <p:spTgt spid="3379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3797"/>
                                        </p:tgtEl>
                                        <p:attrNameLst>
                                          <p:attrName>style.visibility</p:attrName>
                                        </p:attrNameLst>
                                      </p:cBhvr>
                                      <p:to>
                                        <p:strVal val="visible"/>
                                      </p:to>
                                    </p:set>
                                    <p:anim calcmode="lin" valueType="num">
                                      <p:cBhvr>
                                        <p:cTn id="25" dur="500" fill="hold"/>
                                        <p:tgtEl>
                                          <p:spTgt spid="33797"/>
                                        </p:tgtEl>
                                        <p:attrNameLst>
                                          <p:attrName>ppt_x</p:attrName>
                                        </p:attrNameLst>
                                      </p:cBhvr>
                                      <p:tavLst>
                                        <p:tav tm="0">
                                          <p:val>
                                            <p:strVal val="1+#ppt_w/2"/>
                                          </p:val>
                                        </p:tav>
                                        <p:tav tm="100000">
                                          <p:val>
                                            <p:strVal val="#ppt_x"/>
                                          </p:val>
                                        </p:tav>
                                      </p:tavLst>
                                    </p:anim>
                                    <p:anim calcmode="lin" valueType="num">
                                      <p:cBhvr>
                                        <p:cTn id="26" dur="500" fill="hold"/>
                                        <p:tgtEl>
                                          <p:spTgt spid="3379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3798"/>
                                        </p:tgtEl>
                                        <p:attrNameLst>
                                          <p:attrName>style.visibility</p:attrName>
                                        </p:attrNameLst>
                                      </p:cBhvr>
                                      <p:to>
                                        <p:strVal val="visible"/>
                                      </p:to>
                                    </p:set>
                                    <p:anim calcmode="lin" valueType="num">
                                      <p:cBhvr>
                                        <p:cTn id="31" dur="500" fill="hold"/>
                                        <p:tgtEl>
                                          <p:spTgt spid="33798"/>
                                        </p:tgtEl>
                                        <p:attrNameLst>
                                          <p:attrName>ppt_x</p:attrName>
                                        </p:attrNameLst>
                                      </p:cBhvr>
                                      <p:tavLst>
                                        <p:tav tm="0">
                                          <p:val>
                                            <p:strVal val="1+#ppt_w/2"/>
                                          </p:val>
                                        </p:tav>
                                        <p:tav tm="100000">
                                          <p:val>
                                            <p:strVal val="#ppt_x"/>
                                          </p:val>
                                        </p:tav>
                                      </p:tavLst>
                                    </p:anim>
                                    <p:anim calcmode="lin" valueType="num">
                                      <p:cBhvr>
                                        <p:cTn id="32" dur="500" fill="hold"/>
                                        <p:tgtEl>
                                          <p:spTgt spid="3379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3799"/>
                                        </p:tgtEl>
                                        <p:attrNameLst>
                                          <p:attrName>style.visibility</p:attrName>
                                        </p:attrNameLst>
                                      </p:cBhvr>
                                      <p:to>
                                        <p:strVal val="visible"/>
                                      </p:to>
                                    </p:set>
                                    <p:anim calcmode="lin" valueType="num">
                                      <p:cBhvr>
                                        <p:cTn id="37" dur="500" fill="hold"/>
                                        <p:tgtEl>
                                          <p:spTgt spid="33799"/>
                                        </p:tgtEl>
                                        <p:attrNameLst>
                                          <p:attrName>ppt_x</p:attrName>
                                        </p:attrNameLst>
                                      </p:cBhvr>
                                      <p:tavLst>
                                        <p:tav tm="0">
                                          <p:val>
                                            <p:strVal val="1+#ppt_w/2"/>
                                          </p:val>
                                        </p:tav>
                                        <p:tav tm="100000">
                                          <p:val>
                                            <p:strVal val="#ppt_x"/>
                                          </p:val>
                                        </p:tav>
                                      </p:tavLst>
                                    </p:anim>
                                    <p:anim calcmode="lin" valueType="num">
                                      <p:cBhvr>
                                        <p:cTn id="38" dur="500" fill="hold"/>
                                        <p:tgtEl>
                                          <p:spTgt spid="3379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3800"/>
                                        </p:tgtEl>
                                        <p:attrNameLst>
                                          <p:attrName>style.visibility</p:attrName>
                                        </p:attrNameLst>
                                      </p:cBhvr>
                                      <p:to>
                                        <p:strVal val="visible"/>
                                      </p:to>
                                    </p:set>
                                    <p:anim calcmode="lin" valueType="num">
                                      <p:cBhvr>
                                        <p:cTn id="43" dur="500" fill="hold"/>
                                        <p:tgtEl>
                                          <p:spTgt spid="33800"/>
                                        </p:tgtEl>
                                        <p:attrNameLst>
                                          <p:attrName>ppt_x</p:attrName>
                                        </p:attrNameLst>
                                      </p:cBhvr>
                                      <p:tavLst>
                                        <p:tav tm="0">
                                          <p:val>
                                            <p:strVal val="1+#ppt_w/2"/>
                                          </p:val>
                                        </p:tav>
                                        <p:tav tm="100000">
                                          <p:val>
                                            <p:strVal val="#ppt_x"/>
                                          </p:val>
                                        </p:tav>
                                      </p:tavLst>
                                    </p:anim>
                                    <p:anim calcmode="lin" valueType="num">
                                      <p:cBhvr>
                                        <p:cTn id="44" dur="500" fill="hold"/>
                                        <p:tgtEl>
                                          <p:spTgt spid="338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animBg="1"/>
      <p:bldP spid="33796" grpId="0" animBg="1"/>
      <p:bldP spid="33797" grpId="0" animBg="1"/>
      <p:bldP spid="33798" grpId="0" animBg="1"/>
      <p:bldP spid="33799" grpId="0" animBg="1"/>
      <p:bldP spid="3380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a:spLocks noChangeArrowheads="1"/>
          </p:cNvSpPr>
          <p:nvPr/>
        </p:nvSpPr>
        <p:spPr bwMode="auto">
          <a:xfrm>
            <a:off x="1141413" y="1028700"/>
            <a:ext cx="6689725"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buFont typeface="Arial" charset="0"/>
              <a:buNone/>
            </a:pPr>
            <a:r>
              <a:rPr lang="en-US" altLang="zh-CN">
                <a:latin typeface="Times New Roman" pitchFamily="18" charset="0"/>
              </a:rPr>
              <a:t>19.Is this the man____whose house the police found the lost coloured TV?</a:t>
            </a:r>
          </a:p>
          <a:p>
            <a:pPr>
              <a:buFont typeface="Arial" charset="0"/>
              <a:buNone/>
            </a:pPr>
            <a:endParaRPr lang="en-US" altLang="zh-CN">
              <a:latin typeface="Times New Roman" pitchFamily="18" charset="0"/>
            </a:endParaRPr>
          </a:p>
          <a:p>
            <a:pPr>
              <a:buFont typeface="Arial" charset="0"/>
              <a:buNone/>
            </a:pPr>
            <a:r>
              <a:rPr lang="en-US" altLang="zh-CN">
                <a:latin typeface="Times New Roman" pitchFamily="18" charset="0"/>
              </a:rPr>
              <a:t>20.The villagers dug along tunnel_________which they could go to the fields without being found by the Japanese soldiers.</a:t>
            </a:r>
          </a:p>
          <a:p>
            <a:pPr>
              <a:buFont typeface="Arial" charset="0"/>
              <a:buNone/>
            </a:pPr>
            <a:endParaRPr lang="en-US" altLang="zh-CN">
              <a:latin typeface="Times New Roman" pitchFamily="18" charset="0"/>
            </a:endParaRPr>
          </a:p>
          <a:p>
            <a:pPr>
              <a:buFont typeface="Arial" charset="0"/>
              <a:buNone/>
            </a:pPr>
            <a:r>
              <a:rPr lang="en-US" altLang="zh-CN">
                <a:latin typeface="Times New Roman" pitchFamily="18" charset="0"/>
              </a:rPr>
              <a:t>21.Wu Dong,_____whom I went to the concert, enjoyed it very much.</a:t>
            </a:r>
          </a:p>
          <a:p>
            <a:pPr>
              <a:buFont typeface="Arial" charset="0"/>
              <a:buNone/>
            </a:pPr>
            <a:endParaRPr lang="en-US" altLang="zh-CN">
              <a:latin typeface="Times New Roman" pitchFamily="18" charset="0"/>
            </a:endParaRPr>
          </a:p>
          <a:p>
            <a:pPr>
              <a:buFont typeface="Arial" charset="0"/>
              <a:buNone/>
            </a:pPr>
            <a:r>
              <a:rPr lang="en-US" altLang="zh-CN">
                <a:latin typeface="Times New Roman" pitchFamily="18" charset="0"/>
              </a:rPr>
              <a:t>22.The stories about Long March,_____which this is one example,are well written.</a:t>
            </a:r>
          </a:p>
        </p:txBody>
      </p:sp>
      <p:sp>
        <p:nvSpPr>
          <p:cNvPr id="34819" name="Text Box 5"/>
          <p:cNvSpPr/>
          <p:nvPr/>
        </p:nvSpPr>
        <p:spPr>
          <a:xfrm>
            <a:off x="2843213" y="1028700"/>
            <a:ext cx="360362"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in</a:t>
            </a:r>
            <a:endParaRPr lang="en-US" altLang="zh-CN" sz="1800">
              <a:solidFill>
                <a:srgbClr val="3333FF"/>
              </a:solidFill>
              <a:latin typeface="Times New Roman" pitchFamily="18" charset="0"/>
            </a:endParaRPr>
          </a:p>
        </p:txBody>
      </p:sp>
      <p:sp>
        <p:nvSpPr>
          <p:cNvPr id="34820" name="Text Box 6"/>
          <p:cNvSpPr/>
          <p:nvPr/>
        </p:nvSpPr>
        <p:spPr>
          <a:xfrm>
            <a:off x="4460875" y="1782763"/>
            <a:ext cx="895350"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through</a:t>
            </a:r>
            <a:endParaRPr lang="en-US" altLang="zh-CN" sz="1800">
              <a:solidFill>
                <a:srgbClr val="3333FF"/>
              </a:solidFill>
              <a:latin typeface="Times New Roman" pitchFamily="18" charset="0"/>
            </a:endParaRPr>
          </a:p>
        </p:txBody>
      </p:sp>
      <p:sp>
        <p:nvSpPr>
          <p:cNvPr id="34821" name="Text Box 7"/>
          <p:cNvSpPr/>
          <p:nvPr/>
        </p:nvSpPr>
        <p:spPr>
          <a:xfrm>
            <a:off x="2409825" y="2613025"/>
            <a:ext cx="588963"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with</a:t>
            </a:r>
            <a:endParaRPr lang="en-US" altLang="zh-CN" sz="1800">
              <a:solidFill>
                <a:srgbClr val="3333FF"/>
              </a:solidFill>
              <a:latin typeface="Times New Roman" pitchFamily="18" charset="0"/>
            </a:endParaRPr>
          </a:p>
        </p:txBody>
      </p:sp>
      <p:sp>
        <p:nvSpPr>
          <p:cNvPr id="34822" name="Text Box 8"/>
          <p:cNvSpPr/>
          <p:nvPr/>
        </p:nvSpPr>
        <p:spPr>
          <a:xfrm>
            <a:off x="4460875" y="3179763"/>
            <a:ext cx="374650" cy="365125"/>
          </a:xfrm>
          <a:prstGeom prst="rect">
            <a:avLst/>
          </a:prstGeom>
          <a:noFill/>
          <a:ln>
            <a:noFill/>
            <a:miter lim="800000"/>
          </a:ln>
        </p:spPr>
        <p:txBody>
          <a:bodyPr wrap="none">
            <a:sp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zh-CN" altLang="en-US" sz="32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zh-CN" altLang="en-US" sz="28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4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zh-CN" altLang="en-US" sz="2000" b="0" i="0" u="none"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zh-CN" altLang="en-US" sz="2000" kern="1200">
                <a:solidFill>
                  <a:schemeClr val="tx1"/>
                </a:solidFill>
                <a:latin typeface="+mn-lt"/>
                <a:ea typeface="+mn-ea"/>
                <a:cs typeface="+mn-cs"/>
              </a:defRPr>
            </a:lvl9pPr>
          </a:lstStyle>
          <a:p>
            <a:pPr marL="0" indent="0" eaLnBrk="1" hangingPunct="1">
              <a:spcBef>
                <a:spcPct val="0"/>
              </a:spcBef>
              <a:buFont typeface="Arial" pitchFamily="34" charset="0"/>
              <a:buNone/>
            </a:pPr>
            <a:r>
              <a:rPr lang="en-US" altLang="zh-CN" sz="1800">
                <a:ln w="9525" cap="flat" cmpd="sng" algn="ctr">
                  <a:noFill/>
                  <a:prstDash val="solid"/>
                  <a:round/>
                  <a:headEnd type="none" w="med" len="med"/>
                  <a:tailEnd type="none" w="med" len="med"/>
                </a:ln>
                <a:solidFill>
                  <a:srgbClr val="3333FF"/>
                </a:solidFill>
                <a:latin typeface="Times New Roman" pitchFamily="18" charset="0"/>
                <a:ea typeface="Arial"/>
                <a:sym typeface="Wingdings"/>
              </a:rPr>
              <a:t>of</a:t>
            </a:r>
            <a:endParaRPr lang="en-US" altLang="zh-CN" sz="1800">
              <a:solidFill>
                <a:srgbClr val="3333FF"/>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p:cTn id="7" dur="500" fill="hold"/>
                                        <p:tgtEl>
                                          <p:spTgt spid="34819"/>
                                        </p:tgtEl>
                                        <p:attrNameLst>
                                          <p:attrName>ppt_x</p:attrName>
                                        </p:attrNameLst>
                                      </p:cBhvr>
                                      <p:tavLst>
                                        <p:tav tm="0">
                                          <p:val>
                                            <p:strVal val="1+#ppt_w/2"/>
                                          </p:val>
                                        </p:tav>
                                        <p:tav tm="100000">
                                          <p:val>
                                            <p:strVal val="#ppt_x"/>
                                          </p:val>
                                        </p:tav>
                                      </p:tavLst>
                                    </p:anim>
                                    <p:anim calcmode="lin" valueType="num">
                                      <p:cBhvr>
                                        <p:cTn id="8" dur="500" fill="hold"/>
                                        <p:tgtEl>
                                          <p:spTgt spid="348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4820"/>
                                        </p:tgtEl>
                                        <p:attrNameLst>
                                          <p:attrName>style.visibility</p:attrName>
                                        </p:attrNameLst>
                                      </p:cBhvr>
                                      <p:to>
                                        <p:strVal val="visible"/>
                                      </p:to>
                                    </p:set>
                                    <p:anim calcmode="lin" valueType="num">
                                      <p:cBhvr>
                                        <p:cTn id="13" dur="500" fill="hold"/>
                                        <p:tgtEl>
                                          <p:spTgt spid="34820"/>
                                        </p:tgtEl>
                                        <p:attrNameLst>
                                          <p:attrName>ppt_x</p:attrName>
                                        </p:attrNameLst>
                                      </p:cBhvr>
                                      <p:tavLst>
                                        <p:tav tm="0">
                                          <p:val>
                                            <p:strVal val="1+#ppt_w/2"/>
                                          </p:val>
                                        </p:tav>
                                        <p:tav tm="100000">
                                          <p:val>
                                            <p:strVal val="#ppt_x"/>
                                          </p:val>
                                        </p:tav>
                                      </p:tavLst>
                                    </p:anim>
                                    <p:anim calcmode="lin" valueType="num">
                                      <p:cBhvr>
                                        <p:cTn id="14" dur="500" fill="hold"/>
                                        <p:tgtEl>
                                          <p:spTgt spid="3482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4821"/>
                                        </p:tgtEl>
                                        <p:attrNameLst>
                                          <p:attrName>style.visibility</p:attrName>
                                        </p:attrNameLst>
                                      </p:cBhvr>
                                      <p:to>
                                        <p:strVal val="visible"/>
                                      </p:to>
                                    </p:set>
                                    <p:anim calcmode="lin" valueType="num">
                                      <p:cBhvr>
                                        <p:cTn id="19" dur="500" fill="hold"/>
                                        <p:tgtEl>
                                          <p:spTgt spid="34821"/>
                                        </p:tgtEl>
                                        <p:attrNameLst>
                                          <p:attrName>ppt_x</p:attrName>
                                        </p:attrNameLst>
                                      </p:cBhvr>
                                      <p:tavLst>
                                        <p:tav tm="0">
                                          <p:val>
                                            <p:strVal val="1+#ppt_w/2"/>
                                          </p:val>
                                        </p:tav>
                                        <p:tav tm="100000">
                                          <p:val>
                                            <p:strVal val="#ppt_x"/>
                                          </p:val>
                                        </p:tav>
                                      </p:tavLst>
                                    </p:anim>
                                    <p:anim calcmode="lin" valueType="num">
                                      <p:cBhvr>
                                        <p:cTn id="20" dur="500" fill="hold"/>
                                        <p:tgtEl>
                                          <p:spTgt spid="3482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4822"/>
                                        </p:tgtEl>
                                        <p:attrNameLst>
                                          <p:attrName>style.visibility</p:attrName>
                                        </p:attrNameLst>
                                      </p:cBhvr>
                                      <p:to>
                                        <p:strVal val="visible"/>
                                      </p:to>
                                    </p:set>
                                    <p:anim calcmode="lin" valueType="num">
                                      <p:cBhvr>
                                        <p:cTn id="25" dur="500" fill="hold"/>
                                        <p:tgtEl>
                                          <p:spTgt spid="34822"/>
                                        </p:tgtEl>
                                        <p:attrNameLst>
                                          <p:attrName>ppt_x</p:attrName>
                                        </p:attrNameLst>
                                      </p:cBhvr>
                                      <p:tavLst>
                                        <p:tav tm="0">
                                          <p:val>
                                            <p:strVal val="1+#ppt_w/2"/>
                                          </p:val>
                                        </p:tav>
                                        <p:tav tm="100000">
                                          <p:val>
                                            <p:strVal val="#ppt_x"/>
                                          </p:val>
                                        </p:tav>
                                      </p:tavLst>
                                    </p:anim>
                                    <p:anim calcmode="lin" valueType="num">
                                      <p:cBhvr>
                                        <p:cTn id="26" dur="500" fill="hold"/>
                                        <p:tgtEl>
                                          <p:spTgt spid="348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P spid="34820" grpId="0" animBg="1"/>
      <p:bldP spid="34821" grpId="0" animBg="1"/>
      <p:bldP spid="348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p:nvPr/>
        </p:nvSpPr>
        <p:spPr>
          <a:xfrm>
            <a:off x="3276600" y="1997075"/>
            <a:ext cx="2590800" cy="830263"/>
          </a:xfrm>
          <a:prstGeom prst="rect">
            <a:avLst/>
          </a:prstGeom>
          <a:noFill/>
          <a:ln w="9525" cap="flat" cmpd="sng" algn="ctr">
            <a:noFill/>
            <a:prstDash val="solid"/>
            <a:round/>
            <a:headEnd type="none" w="med" len="med"/>
            <a:tailEnd type="none" w="med" len="med"/>
          </a:ln>
        </p:spPr>
        <p:txBody>
          <a:bodyPr>
            <a:spAutoFit/>
          </a:bodyPr>
          <a:lstStyle/>
          <a:p>
            <a:pPr>
              <a:buFont typeface="Arial" charset="0"/>
              <a:buNone/>
            </a:pPr>
            <a:r>
              <a:rPr lang="en-US" altLang="zh-CN" sz="4800">
                <a:solidFill>
                  <a:srgbClr val="4F81BD"/>
                </a:solidFill>
                <a:effectLst>
                  <a:outerShdw blurRad="38100" dist="38100" dir="2700000" algn="tl">
                    <a:srgbClr val="C0C0C0"/>
                  </a:outerShdw>
                </a:effectLst>
                <a:latin typeface="Arial Rounded MT Bold" pitchFamily="34" charset="0"/>
              </a:rPr>
              <a:t>Bye-bye</a:t>
            </a:r>
            <a:endParaRPr lang="zh-CN" altLang="en-US" sz="4800">
              <a:effectLst>
                <a:outerShdw blurRad="38100" dist="38100" dir="2700000" algn="tl">
                  <a:srgbClr val="C0C0C0"/>
                </a:outerShdw>
              </a:effectLst>
              <a:latin typeface="Arial Rounded MT Bold" pitchFamily="34" charset="0"/>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TotalTime>
  <Words>2319</Words>
  <Application>Microsoft Office PowerPoint</Application>
  <PresentationFormat>自定义</PresentationFormat>
  <Paragraphs>310</Paragraphs>
  <Slides>34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34</vt:i4>
      </vt:variant>
    </vt:vector>
  </HeadingPairs>
  <TitlesOfParts>
    <vt:vector size="45" baseType="lpstr">
      <vt:lpstr>Monotype Sorts</vt:lpstr>
      <vt:lpstr>华文新魏</vt:lpstr>
      <vt:lpstr>楷体_GB2312</vt:lpstr>
      <vt:lpstr>宋体</vt:lpstr>
      <vt:lpstr>微软雅黑</vt:lpstr>
      <vt:lpstr>Arial</vt:lpstr>
      <vt:lpstr>Arial Rounded MT Bold</vt:lpstr>
      <vt:lpstr>Calibri</vt:lpstr>
      <vt:lpstr>Times New Roman</vt:lpstr>
      <vt:lpstr>Wingdings</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Music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第一PPT模板网-WWW.1PPT.COM</dc:creator>
  <cp:lastModifiedBy>刘思仪.V0017546</cp:lastModifiedBy>
  <cp:revision>3</cp:revision>
  <cp:lastPrinted>2021-07-14T11:57:19Z</cp:lastPrinted>
  <dcterms:created xsi:type="dcterms:W3CDTF">2021-07-14T11:57:19Z</dcterms:created>
  <dcterms:modified xsi:type="dcterms:W3CDTF">2023-05-31T09:46:48Z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