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notesSlides/notesSlide2.xml" ContentType="application/vnd.openxmlformats-officedocument.presentationml.notesSlide+xml"/>
  <Override PartName="/ppt/tags/tag25.xml" ContentType="application/vnd.openxmlformats-officedocument.presentationml.tags+xml"/>
  <Override PartName="/ppt/notesSlides/notesSlide3.xml" ContentType="application/vnd.openxmlformats-officedocument.presentationml.notesSlide+xml"/>
  <Override PartName="/ppt/tags/tag26.xml" ContentType="application/vnd.openxmlformats-officedocument.presentationml.tags+xml"/>
  <Override PartName="/ppt/notesSlides/notesSlide4.xml" ContentType="application/vnd.openxmlformats-officedocument.presentationml.notesSlide+xml"/>
  <Override PartName="/ppt/tags/tag27.xml" ContentType="application/vnd.openxmlformats-officedocument.presentationml.tags+xml"/>
  <Override PartName="/ppt/notesSlides/notesSlide5.xml" ContentType="application/vnd.openxmlformats-officedocument.presentationml.notesSlide+xml"/>
  <Override PartName="/ppt/tags/tag28.xml" ContentType="application/vnd.openxmlformats-officedocument.presentationml.tags+xml"/>
  <Override PartName="/ppt/notesSlides/notesSlide6.xml" ContentType="application/vnd.openxmlformats-officedocument.presentationml.notesSlide+xml"/>
  <Override PartName="/ppt/tags/tag29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8" r:id="rId2"/>
    <p:sldId id="26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9" r:id="rId11"/>
    <p:sldId id="270" r:id="rId12"/>
    <p:sldId id="271" r:id="rId13"/>
    <p:sldId id="272" r:id="rId14"/>
    <p:sldId id="275" r:id="rId15"/>
    <p:sldId id="274" r:id="rId16"/>
    <p:sldId id="276" r:id="rId17"/>
    <p:sldId id="277" r:id="rId18"/>
    <p:sldId id="273" r:id="rId19"/>
    <p:sldId id="278" r:id="rId20"/>
    <p:sldId id="279" r:id="rId21"/>
    <p:sldId id="280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8325" autoAdjust="0"/>
  </p:normalViewPr>
  <p:slideViewPr>
    <p:cSldViewPr snapToGrid="0" showGuides="1">
      <p:cViewPr varScale="1">
        <p:scale>
          <a:sx n="43" d="100"/>
          <a:sy n="43" d="100"/>
        </p:scale>
        <p:origin x="704" y="3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4D818-2916-4190-88E2-8AEA3419D229}" type="datetimeFigureOut">
              <a:rPr lang="zh-CN" altLang="en-US" smtClean="0"/>
              <a:t>2023/5/25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B2EFB2-5CFD-4D0C-9C4F-2CB9A51BB0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440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2EFB2-5CFD-4D0C-9C4F-2CB9A51BB0A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993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2EFB2-5CFD-4D0C-9C4F-2CB9A51BB0A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399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2EFB2-5CFD-4D0C-9C4F-2CB9A51BB0A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7501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2EFB2-5CFD-4D0C-9C4F-2CB9A51BB0A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442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2EFB2-5CFD-4D0C-9C4F-2CB9A51BB0A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790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2EFB2-5CFD-4D0C-9C4F-2CB9A51BB0A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942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2EFB2-5CFD-4D0C-9C4F-2CB9A51BB0A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337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022954-7782-1572-7A9B-7FE8DA4312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2AFE8BC-EE00-C60A-92DB-95A03001C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9C889D-384A-2073-4D00-5AFD26DDA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3A403-6C45-4494-B0DC-64C715A23E4E}" type="datetimeFigureOut">
              <a:rPr lang="zh-CN" altLang="en-US" smtClean="0"/>
              <a:t>2023/5/25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AD5BCC-56F3-5B74-5C24-027550847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713E1A-2B63-BF09-6D94-3A30F215C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37C7-5E8A-43CC-B223-88CF527E0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66305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79C5D3-4B25-FE09-9618-0C1CBFF2F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45FE9C-7222-2B50-EE90-0A9D6F7B4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5C74C1-F890-F555-D34C-6ED38BF5C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3A403-6C45-4494-B0DC-64C715A23E4E}" type="datetimeFigureOut">
              <a:rPr lang="zh-CN" altLang="en-US" smtClean="0"/>
              <a:t>2023/5/25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47D36F-26A5-06D3-DD8A-D8F20CDC8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CE2FAE-CA80-8F67-9362-F82915DA4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37C7-5E8A-43CC-B223-88CF527E0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7033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1F2E77-6FDA-01A8-9FB8-917B8DF29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349CB9-F21E-B566-4797-E14CE9585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03EF7A-1416-65B3-373B-B2C267F95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3A403-6C45-4494-B0DC-64C715A23E4E}" type="datetimeFigureOut">
              <a:rPr lang="zh-CN" altLang="en-US" smtClean="0"/>
              <a:t>2023/5/25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985581-7C53-5590-C4FB-E39589B0C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21FDA46-DD4B-7EC6-0A96-DCB139E4A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37C7-5E8A-43CC-B223-88CF527E0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143681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BE801F-F017-87B0-14DB-612EDFBCD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F5A569-8892-6F1B-0464-B9BC8A913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B71B861-28EA-9A79-3954-7D5872AE05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F225BDB-8301-F807-2A7C-5F2FC8E8F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3A403-6C45-4494-B0DC-64C715A23E4E}" type="datetimeFigureOut">
              <a:rPr lang="zh-CN" altLang="en-US" smtClean="0"/>
              <a:t>2023/5/25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97D504-E7E1-EECB-BD0C-D0609F7FF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3906198-26E9-0A35-8003-03E6AEA92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37C7-5E8A-43CC-B223-88CF527E0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293274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70BE89-87B1-FC14-9127-832B64A99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41BFA5-12AB-8538-BDA6-388FC590F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9B65449-91AD-123C-6805-8C1C39C0C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0C33411-3D22-8409-446D-B273DD7514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F15A5AB-6EA7-F87D-0959-15E0CDF8D2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A64FEB7-E7A9-9014-7630-C97711435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3A403-6C45-4494-B0DC-64C715A23E4E}" type="datetimeFigureOut">
              <a:rPr lang="zh-CN" altLang="en-US" smtClean="0"/>
              <a:t>2023/5/25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D71ACEA-710E-BA78-2032-D9904850E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D344007-92EB-6597-7C3B-863C7DCCC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37C7-5E8A-43CC-B223-88CF527E0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816052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70DF86-6C44-1542-A7B5-D8CAE78F5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248D659-F340-968A-BEC2-0A2AFDD37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3A403-6C45-4494-B0DC-64C715A23E4E}" type="datetimeFigureOut">
              <a:rPr lang="zh-CN" altLang="en-US" smtClean="0"/>
              <a:t>2023/5/25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9A9CD13-6E70-DE5E-C507-BF74B01BD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49708D9-E573-9E01-5E4F-8731CFCD1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37C7-5E8A-43CC-B223-88CF527E0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79813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3C8DB07-2AE2-73E7-230F-2C3E2AF27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3A403-6C45-4494-B0DC-64C715A23E4E}" type="datetimeFigureOut">
              <a:rPr lang="zh-CN" altLang="en-US" smtClean="0"/>
              <a:t>2023/5/25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3383330-069C-BA95-1780-538B74BC2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BE3AB1-E2FB-F2BD-CF5E-175DD1AC0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37C7-5E8A-43CC-B223-88CF527E0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15798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0B82EE-59C0-90B2-8D6C-FA714E6B7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311801-2F33-F1C5-D350-CF83FC150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1C057B3-49E1-0E98-8E7D-C6E00295F1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D404E57-20BA-D1DB-9785-ECA7CE9A3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3A403-6C45-4494-B0DC-64C715A23E4E}" type="datetimeFigureOut">
              <a:rPr lang="zh-CN" altLang="en-US" smtClean="0"/>
              <a:t>2023/5/25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45BF96A-9B24-6E74-6082-00271DBE7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43A7E00-091E-2DAD-4E3B-EB356DAAC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37C7-5E8A-43CC-B223-88CF527E0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50488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442A8C-04F4-3FFE-9D95-D4A929409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A55A99E-2677-BEE1-156A-FC662B76B1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AC4438E-9D04-DB85-3C9D-24BFD6976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3C2CE9B-6886-281E-07F0-8ECEA9906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3A403-6C45-4494-B0DC-64C715A23E4E}" type="datetimeFigureOut">
              <a:rPr lang="zh-CN" altLang="en-US" smtClean="0"/>
              <a:t>2023/5/25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733DA2B-C0C6-297B-ECE1-C110BBFDE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CD30F8A-C170-794A-2242-D2C2E03E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37C7-5E8A-43CC-B223-88CF527E0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46070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773CD1-C10E-8B4D-838E-D09FCB7C1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994463A-FD2D-29BD-7C33-14871EA17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EBD4861-6133-F268-0121-755F1E228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3A403-6C45-4494-B0DC-64C715A23E4E}" type="datetimeFigureOut">
              <a:rPr lang="zh-CN" altLang="en-US" smtClean="0"/>
              <a:t>2023/5/25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2C193D-A9FA-3EF5-4741-5E371B13E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E19A09-DF05-C20A-2A78-C8756F18F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37C7-5E8A-43CC-B223-88CF527E0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59942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D8D542C-0EE5-A8DC-07A2-56D57FCEF2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36CB19D-733B-42F3-B611-66CD39157D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93AC65-FBCB-D998-4BC5-6389D4A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3A403-6C45-4494-B0DC-64C715A23E4E}" type="datetimeFigureOut">
              <a:rPr lang="zh-CN" altLang="en-US" smtClean="0"/>
              <a:t>2023/5/25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E0D637-7265-56FE-E643-F77AB911D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444CFE-A664-B0B1-DF02-A956D0C47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37C7-5E8A-43CC-B223-88CF527E0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044834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9730021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file:///D:\qq&#25991;&#20214;\712321467\Image\C2C\Image2\%7b75232B38-A165-1FB7-499C-2E1C792CACB5%7d.png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A4FBB2F-79D5-5D73-206C-5C28D3E4E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423B2AF-926F-5C71-8529-8935080DB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20EDA0D-D148-7EDD-643D-F859A89726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3A403-6C45-4494-B0DC-64C715A23E4E}" type="datetimeFigureOut">
              <a:rPr lang="zh-CN" altLang="en-US" smtClean="0"/>
              <a:t>2023/5/25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E0DE69-CDDC-F4AA-D56B-AE00C6296B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5E1E84-C532-2AD6-C095-7E998C8CC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737C7-5E8A-43CC-B223-88CF527E078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/>
        </p:nvPicPr>
        <p:blipFill>
          <a:blip r:embed="rId14" r:link="rId1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13263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6" Type="http://schemas.openxmlformats.org/officeDocument/2006/relationships/image" Target="../media/image21.png"/><Relationship Id="rId11" Type="http://schemas.openxmlformats.org/officeDocument/2006/relationships/image" Target="../media/image26.jpeg"/><Relationship Id="rId5" Type="http://schemas.openxmlformats.org/officeDocument/2006/relationships/image" Target="../media/image20.pn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7.xml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8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AD961E3-2EA9-D682-C068-C97F1008F4E5}"/>
              </a:ext>
            </a:extLst>
          </p:cNvPr>
          <p:cNvSpPr/>
          <p:nvPr/>
        </p:nvSpPr>
        <p:spPr>
          <a:xfrm rot="12173696">
            <a:off x="5861532" y="-1050641"/>
            <a:ext cx="5861539" cy="10011508"/>
          </a:xfrm>
          <a:prstGeom prst="rect">
            <a:avLst/>
          </a:prstGeom>
          <a:gradFill>
            <a:gsLst>
              <a:gs pos="8700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9FE413B-8DF8-D35F-AEB3-5AC0D74ED7F7}"/>
              </a:ext>
            </a:extLst>
          </p:cNvPr>
          <p:cNvSpPr/>
          <p:nvPr/>
        </p:nvSpPr>
        <p:spPr>
          <a:xfrm rot="12173696">
            <a:off x="6600088" y="-644770"/>
            <a:ext cx="5861539" cy="10011508"/>
          </a:xfrm>
          <a:prstGeom prst="rect">
            <a:avLst/>
          </a:prstGeom>
          <a:gradFill>
            <a:gsLst>
              <a:gs pos="8500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D8342BD-821E-3A2B-6656-43C45D005D36}"/>
              </a:ext>
            </a:extLst>
          </p:cNvPr>
          <p:cNvSpPr/>
          <p:nvPr/>
        </p:nvSpPr>
        <p:spPr>
          <a:xfrm rot="12173696">
            <a:off x="7338645" y="-445478"/>
            <a:ext cx="5861539" cy="10011508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E2B5CDB-5D0B-A4BE-3913-DF27058338F9}"/>
              </a:ext>
            </a:extLst>
          </p:cNvPr>
          <p:cNvSpPr txBox="1"/>
          <p:nvPr/>
        </p:nvSpPr>
        <p:spPr>
          <a:xfrm>
            <a:off x="7877907" y="1225794"/>
            <a:ext cx="431409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latin typeface="华文行楷" panose="02010800040101010101" pitchFamily="2" charset="-122"/>
                <a:ea typeface="华文行楷" panose="02010800040101010101" pitchFamily="2" charset="-122"/>
              </a:rPr>
              <a:t>   </a:t>
            </a:r>
            <a:r>
              <a:rPr lang="zh-CN" altLang="en-US" sz="80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从隋唐</a:t>
            </a:r>
            <a:endParaRPr lang="en-US" altLang="zh-CN" sz="8000" dirty="0">
              <a:solidFill>
                <a:srgbClr val="C0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80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盛世到</a:t>
            </a:r>
            <a:endParaRPr lang="en-US" altLang="zh-CN" sz="8000" dirty="0">
              <a:solidFill>
                <a:srgbClr val="C0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80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五代十国</a:t>
            </a:r>
          </a:p>
        </p:txBody>
      </p:sp>
    </p:spTree>
    <p:extLst>
      <p:ext uri="{BB962C8B-B14F-4D97-AF65-F5344CB8AC3E}">
        <p14:creationId xmlns:p14="http://schemas.microsoft.com/office/powerpoint/2010/main" val="88371080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51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D375C31A-C255-4ED8-CA1B-E509AC822D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60000"/>
              <a:lumOff val="40000"/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EE364A9-588A-F042-8116-993E75846932}"/>
              </a:ext>
            </a:extLst>
          </p:cNvPr>
          <p:cNvSpPr txBox="1"/>
          <p:nvPr/>
        </p:nvSpPr>
        <p:spPr>
          <a:xfrm>
            <a:off x="0" y="2551837"/>
            <a:ext cx="7465671" cy="15388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accent4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昙花王朝</a:t>
            </a:r>
            <a:endParaRPr lang="en-US" altLang="zh-CN" sz="5400" dirty="0">
              <a:solidFill>
                <a:schemeClr val="accent4">
                  <a:lumMod val="5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r"/>
            <a:r>
              <a:rPr lang="en-US" altLang="zh-CN" sz="4000" dirty="0">
                <a:solidFill>
                  <a:schemeClr val="accent4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——</a:t>
            </a:r>
            <a:r>
              <a:rPr lang="zh-CN" altLang="en-US" sz="4000" dirty="0">
                <a:solidFill>
                  <a:schemeClr val="accent4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隋帝国的短暂与辉煌</a:t>
            </a: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C05C5F25-C2FE-4FE2-4648-56C0C351B1FB}"/>
              </a:ext>
            </a:extLst>
          </p:cNvPr>
          <p:cNvSpPr/>
          <p:nvPr/>
        </p:nvSpPr>
        <p:spPr>
          <a:xfrm>
            <a:off x="7592992" y="-763929"/>
            <a:ext cx="5845215" cy="9410218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2000">
                <a:schemeClr val="bg1">
                  <a:alpha val="90000"/>
                </a:schemeClr>
              </a:gs>
            </a:gsLst>
            <a:lin ang="0" scaled="0"/>
          </a:gradFill>
          <a:ln>
            <a:solidFill>
              <a:srgbClr val="CDAC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8680E12F-1A68-B483-88D1-0BE0204C0DBA}"/>
              </a:ext>
            </a:extLst>
          </p:cNvPr>
          <p:cNvSpPr/>
          <p:nvPr/>
        </p:nvSpPr>
        <p:spPr>
          <a:xfrm>
            <a:off x="8162081" y="-763929"/>
            <a:ext cx="5845215" cy="9410218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2000">
                <a:schemeClr val="bg1">
                  <a:alpha val="90000"/>
                </a:schemeClr>
              </a:gs>
            </a:gsLst>
            <a:lin ang="0" scaled="0"/>
          </a:gradFill>
          <a:ln>
            <a:solidFill>
              <a:srgbClr val="CDAC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E3162F33-5CEC-B169-F574-471806CFA65A}"/>
              </a:ext>
            </a:extLst>
          </p:cNvPr>
          <p:cNvSpPr/>
          <p:nvPr/>
        </p:nvSpPr>
        <p:spPr>
          <a:xfrm>
            <a:off x="8731170" y="-763929"/>
            <a:ext cx="5845215" cy="9410218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2000">
                <a:schemeClr val="bg1">
                  <a:alpha val="90000"/>
                </a:schemeClr>
              </a:gs>
            </a:gsLst>
            <a:lin ang="0" scaled="0"/>
          </a:gradFill>
          <a:ln>
            <a:solidFill>
              <a:srgbClr val="CDAC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E0447E21-257C-B9A8-EB17-DD25F16E8944}"/>
              </a:ext>
            </a:extLst>
          </p:cNvPr>
          <p:cNvSpPr/>
          <p:nvPr/>
        </p:nvSpPr>
        <p:spPr>
          <a:xfrm>
            <a:off x="9300259" y="-763929"/>
            <a:ext cx="5845215" cy="9410218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2000">
                <a:schemeClr val="bg1">
                  <a:alpha val="90000"/>
                </a:schemeClr>
              </a:gs>
            </a:gsLst>
            <a:lin ang="0" scaled="0"/>
          </a:gradFill>
          <a:ln>
            <a:solidFill>
              <a:srgbClr val="CDAC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5DD165AE-87B0-B571-1197-9660E40E9EEA}"/>
              </a:ext>
            </a:extLst>
          </p:cNvPr>
          <p:cNvSpPr/>
          <p:nvPr/>
        </p:nvSpPr>
        <p:spPr>
          <a:xfrm>
            <a:off x="9907255" y="1507137"/>
            <a:ext cx="1746522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28700" b="1" cap="none" spc="0">
                <a:solidFill>
                  <a:srgbClr val="D2A000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隋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03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2882096" cy="682906"/>
            <a:chOff x="2870947" y="2234407"/>
            <a:chExt cx="6450106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6450106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隋朝兴亡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510804" y="-9547"/>
            <a:ext cx="1616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ea typeface="楷体" panose="02010609060101010101" pitchFamily="49" charset="-122"/>
              </a:rPr>
              <a:t>隋的统一</a:t>
            </a:r>
          </a:p>
        </p:txBody>
      </p:sp>
      <p:pic>
        <p:nvPicPr>
          <p:cNvPr id="5" name="图片 4" descr="查看源图像">
            <a:extLst>
              <a:ext uri="{FF2B5EF4-FFF2-40B4-BE49-F238E27FC236}">
                <a16:creationId xmlns:a16="http://schemas.microsoft.com/office/drawing/2014/main" id="{EE1F420C-1D6C-F1E3-3EE4-6134AEEF8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556" y="1043938"/>
            <a:ext cx="2358535" cy="2889007"/>
          </a:xfrm>
          <a:custGeom>
            <a:avLst/>
            <a:gdLst>
              <a:gd name="connsiteX0" fmla="*/ 948857 w 2358535"/>
              <a:gd name="connsiteY0" fmla="*/ 0 h 2889007"/>
              <a:gd name="connsiteX1" fmla="*/ 1558885 w 2358535"/>
              <a:gd name="connsiteY1" fmla="*/ 0 h 2889007"/>
              <a:gd name="connsiteX2" fmla="*/ 1647076 w 2358535"/>
              <a:gd name="connsiteY2" fmla="*/ 10032 h 2889007"/>
              <a:gd name="connsiteX3" fmla="*/ 2344723 w 2358535"/>
              <a:gd name="connsiteY3" fmla="*/ 228852 h 2889007"/>
              <a:gd name="connsiteX4" fmla="*/ 2358535 w 2358535"/>
              <a:gd name="connsiteY4" fmla="*/ 236551 h 2889007"/>
              <a:gd name="connsiteX5" fmla="*/ 2358535 w 2358535"/>
              <a:gd name="connsiteY5" fmla="*/ 2632944 h 2889007"/>
              <a:gd name="connsiteX6" fmla="*/ 2344723 w 2358535"/>
              <a:gd name="connsiteY6" fmla="*/ 2640642 h 2889007"/>
              <a:gd name="connsiteX7" fmla="*/ 1253871 w 2358535"/>
              <a:gd name="connsiteY7" fmla="*/ 2889007 h 2889007"/>
              <a:gd name="connsiteX8" fmla="*/ 12821 w 2358535"/>
              <a:gd name="connsiteY8" fmla="*/ 2556925 h 2889007"/>
              <a:gd name="connsiteX9" fmla="*/ 0 w 2358535"/>
              <a:gd name="connsiteY9" fmla="*/ 2548240 h 2889007"/>
              <a:gd name="connsiteX10" fmla="*/ 0 w 2358535"/>
              <a:gd name="connsiteY10" fmla="*/ 321255 h 2889007"/>
              <a:gd name="connsiteX11" fmla="*/ 12821 w 2358535"/>
              <a:gd name="connsiteY11" fmla="*/ 312569 h 2889007"/>
              <a:gd name="connsiteX12" fmla="*/ 860666 w 2358535"/>
              <a:gd name="connsiteY12" fmla="*/ 10032 h 288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58535" h="2889007">
                <a:moveTo>
                  <a:pt x="948857" y="0"/>
                </a:moveTo>
                <a:lnTo>
                  <a:pt x="1558885" y="0"/>
                </a:lnTo>
                <a:lnTo>
                  <a:pt x="1647076" y="10032"/>
                </a:lnTo>
                <a:cubicBezTo>
                  <a:pt x="1901094" y="48777"/>
                  <a:pt x="2137129" y="124315"/>
                  <a:pt x="2344723" y="228852"/>
                </a:cubicBezTo>
                <a:lnTo>
                  <a:pt x="2358535" y="236551"/>
                </a:lnTo>
                <a:lnTo>
                  <a:pt x="2358535" y="2632944"/>
                </a:lnTo>
                <a:lnTo>
                  <a:pt x="2344723" y="2640642"/>
                </a:lnTo>
                <a:cubicBezTo>
                  <a:pt x="2033333" y="2797447"/>
                  <a:pt x="1657947" y="2889007"/>
                  <a:pt x="1253871" y="2889007"/>
                </a:cubicBezTo>
                <a:cubicBezTo>
                  <a:pt x="782449" y="2889007"/>
                  <a:pt x="350078" y="2764384"/>
                  <a:pt x="12821" y="2556925"/>
                </a:cubicBezTo>
                <a:lnTo>
                  <a:pt x="0" y="2548240"/>
                </a:lnTo>
                <a:lnTo>
                  <a:pt x="0" y="321255"/>
                </a:lnTo>
                <a:lnTo>
                  <a:pt x="12821" y="312569"/>
                </a:lnTo>
                <a:cubicBezTo>
                  <a:pt x="253719" y="164384"/>
                  <a:pt x="543144" y="58463"/>
                  <a:pt x="860666" y="1003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3CE0F683-DB7E-1758-48B5-FC2CE552FF0A}"/>
              </a:ext>
            </a:extLst>
          </p:cNvPr>
          <p:cNvSpPr txBox="1"/>
          <p:nvPr/>
        </p:nvSpPr>
        <p:spPr>
          <a:xfrm>
            <a:off x="3902104" y="1372826"/>
            <a:ext cx="8289896" cy="943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577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年，北周武帝宇文邕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en-US" altLang="zh-CN" sz="2000" dirty="0" err="1">
                <a:latin typeface="楷体" panose="02010609060101010101" pitchFamily="49" charset="-122"/>
                <a:ea typeface="楷体" panose="02010609060101010101" pitchFamily="49" charset="-122"/>
              </a:rPr>
              <a:t>yōng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灭北齐。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580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年，北周外戚杨坚辅政，北周国家最高权力落入杨坚之手。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078" name="Picture 6" descr="查看源图像">
            <a:extLst>
              <a:ext uri="{FF2B5EF4-FFF2-40B4-BE49-F238E27FC236}">
                <a16:creationId xmlns:a16="http://schemas.microsoft.com/office/drawing/2014/main" id="{58DC4CD5-F9C9-6C32-57F9-0A450829B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351642" y="3429000"/>
            <a:ext cx="3840357" cy="343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D58D7A04-6755-1A95-3F91-F8B9FD7F6818}"/>
              </a:ext>
            </a:extLst>
          </p:cNvPr>
          <p:cNvSpPr txBox="1"/>
          <p:nvPr/>
        </p:nvSpPr>
        <p:spPr>
          <a:xfrm>
            <a:off x="0" y="4674468"/>
            <a:ext cx="8289896" cy="943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581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年，杨坚代周称帝，改国号隋，建元开皇，都长安（后都大兴城）。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589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年，隋文帝派次子杨广率军灭陈，结束了南北长期分裂的局面。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2882096" cy="682906"/>
            <a:chOff x="2870947" y="2234407"/>
            <a:chExt cx="6450106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6450106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隋朝兴亡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510804" y="37701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ea typeface="楷体" panose="02010609060101010101" pitchFamily="49" charset="-122"/>
              </a:rPr>
              <a:t>隋的建设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CE0F683-DB7E-1758-48B5-FC2CE552FF0A}"/>
              </a:ext>
            </a:extLst>
          </p:cNvPr>
          <p:cNvSpPr txBox="1"/>
          <p:nvPr/>
        </p:nvSpPr>
        <p:spPr>
          <a:xfrm>
            <a:off x="0" y="1043938"/>
            <a:ext cx="563224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广设仓库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：在长安、洛阳两都和地方广设仓库，既包括供应朝廷粮食和物资的仓库，也包括备水旱赈济而遍置于乡间的义仓，积储丰富。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7BBF85-FB0C-F672-B8D5-E9734CAF4785}"/>
              </a:ext>
            </a:extLst>
          </p:cNvPr>
          <p:cNvSpPr txBox="1"/>
          <p:nvPr/>
        </p:nvSpPr>
        <p:spPr>
          <a:xfrm>
            <a:off x="6096000" y="972273"/>
            <a:ext cx="609407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 algn="just"/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隋氏西京（长安）太仓、东京（洛阳）含嘉仓、洛口仓，华州永丰仓，陕州太原仓，储米粟多者千万石，少者不减数百万石。”</a:t>
            </a:r>
            <a:endParaRPr lang="en-US" altLang="zh-CN" sz="2000" kern="10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266700" algn="r"/>
            <a:r>
              <a:rPr lang="en-US" altLang="zh-CN" sz="20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 《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通典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食货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》</a:t>
            </a:r>
            <a:endParaRPr lang="zh-CN" altLang="en-US" sz="20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098" name="Picture 2" descr="查看源图像">
            <a:extLst>
              <a:ext uri="{FF2B5EF4-FFF2-40B4-BE49-F238E27FC236}">
                <a16:creationId xmlns:a16="http://schemas.microsoft.com/office/drawing/2014/main" id="{C467EEE0-0B0F-E022-42DD-0CE793162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2224989"/>
            <a:ext cx="4757332" cy="240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查看源图像">
            <a:extLst>
              <a:ext uri="{FF2B5EF4-FFF2-40B4-BE49-F238E27FC236}">
                <a16:creationId xmlns:a16="http://schemas.microsoft.com/office/drawing/2014/main" id="{F7579719-C2DA-983C-810D-B65A536B5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4633011"/>
            <a:ext cx="4757333" cy="222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D66CBC9-1156-2FC0-4C17-B77AD2A6CFC7}"/>
              </a:ext>
            </a:extLst>
          </p:cNvPr>
          <p:cNvSpPr txBox="1"/>
          <p:nvPr/>
        </p:nvSpPr>
        <p:spPr>
          <a:xfrm>
            <a:off x="6096000" y="2519576"/>
            <a:ext cx="609407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 algn="just"/>
            <a:r>
              <a:rPr lang="zh-CN" altLang="en-US" sz="28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义仓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是隋朝政府为备荒年而设置的粮仓。以民间传统组织社为单位，劝募当社成员捐助粮食而设置，其目的是备水旱赈灾时民间自救。义仓由该社头人负责管理。因为义仓是由社主办的，因此又称为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"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社仓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"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。全国统一形势下，中央政府便逐渐将义仓或社仓纳入政府的统一管理体制之内。由地方政府直接负责的赈灾防灾组织。开皇十六年（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596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）正月，以诏令的形式进一步确定将义仓统一称之为社仓，并统一在县设置。义仓内的粮食也由劝募形式改为按户等定额征收。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553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2882096" cy="682906"/>
            <a:chOff x="2870947" y="2234407"/>
            <a:chExt cx="6450106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6450106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隋朝兴亡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68357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ea typeface="楷体" panose="02010609060101010101" pitchFamily="49" charset="-122"/>
              </a:rPr>
              <a:t>隋的建设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CE0F683-DB7E-1758-48B5-FC2CE552FF0A}"/>
              </a:ext>
            </a:extLst>
          </p:cNvPr>
          <p:cNvSpPr txBox="1"/>
          <p:nvPr/>
        </p:nvSpPr>
        <p:spPr>
          <a:xfrm>
            <a:off x="0" y="1043938"/>
            <a:ext cx="56322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①广设仓库：在长安、洛阳两都和地方广设仓库，既包括供应朝廷粮食和物资的仓库，也包括备水旱赈济而遍置于乡间的义仓，积储丰富。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7BBF85-FB0C-F672-B8D5-E9734CAF4785}"/>
              </a:ext>
            </a:extLst>
          </p:cNvPr>
          <p:cNvSpPr txBox="1"/>
          <p:nvPr/>
        </p:nvSpPr>
        <p:spPr>
          <a:xfrm>
            <a:off x="6097930" y="1043938"/>
            <a:ext cx="609407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 algn="just"/>
            <a:r>
              <a:rPr lang="zh-CN" altLang="en-US" sz="20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“十一月乙未，幸洛阳。景申，发丁男数十万掘堑，自龙门东接长平、汲郡，抵临清关，度河，至浚仪、襄城，达于上洛，以置关防。”</a:t>
            </a:r>
            <a:endParaRPr lang="en-US" altLang="zh-CN" sz="2000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266700" algn="r"/>
            <a:r>
              <a:rPr lang="en-US" altLang="zh-CN" sz="20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——《</a:t>
            </a:r>
            <a:r>
              <a:rPr lang="zh-CN" altLang="en-US" sz="20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隋书</a:t>
            </a:r>
            <a:r>
              <a:rPr lang="en-US" altLang="zh-CN" sz="20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sz="20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卷三</a:t>
            </a:r>
            <a:r>
              <a:rPr lang="en-US" altLang="zh-CN" sz="20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sz="20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帝纪第三</a:t>
            </a:r>
            <a:r>
              <a:rPr lang="en-US" altLang="zh-CN" sz="20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》</a:t>
            </a:r>
            <a:endParaRPr lang="zh-CN" altLang="en-US" sz="2000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266700" algn="just"/>
            <a:endParaRPr lang="en-US" altLang="zh-CN" sz="2000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266700" algn="just"/>
            <a:r>
              <a:rPr lang="zh-CN" altLang="en-US" sz="20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“恺揣帝心在宏侈，于是东京制度穷极壮丽。”</a:t>
            </a:r>
            <a:endParaRPr lang="en-US" altLang="zh-CN" sz="2000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266700" algn="r"/>
            <a:r>
              <a:rPr lang="en-US" altLang="zh-CN" sz="20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——《</a:t>
            </a:r>
            <a:r>
              <a:rPr lang="zh-CN" altLang="en-US" sz="20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隋书</a:t>
            </a:r>
            <a:r>
              <a:rPr lang="en-US" altLang="zh-CN" sz="20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sz="20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列传</a:t>
            </a:r>
            <a:r>
              <a:rPr lang="en-US" altLang="zh-CN" sz="20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sz="20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卷三十三</a:t>
            </a:r>
            <a:r>
              <a:rPr lang="en-US" altLang="zh-CN" sz="20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》</a:t>
            </a:r>
            <a:endParaRPr lang="zh-CN" altLang="en-US" sz="2000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EDCCAF4-267B-69D5-4C73-247197EFA99C}"/>
              </a:ext>
            </a:extLst>
          </p:cNvPr>
          <p:cNvGrpSpPr/>
          <p:nvPr/>
        </p:nvGrpSpPr>
        <p:grpSpPr>
          <a:xfrm>
            <a:off x="0" y="3392488"/>
            <a:ext cx="12192000" cy="3502765"/>
            <a:chOff x="0" y="3392488"/>
            <a:chExt cx="12192000" cy="3502765"/>
          </a:xfrm>
        </p:grpSpPr>
        <p:pic>
          <p:nvPicPr>
            <p:cNvPr id="5124" name="Picture 4" descr="洛阳城皇城鸟瞰图">
              <a:extLst>
                <a:ext uri="{FF2B5EF4-FFF2-40B4-BE49-F238E27FC236}">
                  <a16:creationId xmlns:a16="http://schemas.microsoft.com/office/drawing/2014/main" id="{E410A956-BBA9-9F28-498D-6EAF1A0CF4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392488"/>
              <a:ext cx="12192000" cy="3502765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>
                  <a:alpha val="70000"/>
                </a:srgbClr>
              </a:outerShdw>
              <a:reflection stA="87000" endPos="0" dist="50800" dir="5400000" sy="-100000" algn="bl" rotWithShape="0"/>
              <a:softEdge rad="254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54AF131C-0C13-CE1B-5174-7705FFF3A2E1}"/>
                </a:ext>
              </a:extLst>
            </p:cNvPr>
            <p:cNvSpPr/>
            <p:nvPr/>
          </p:nvSpPr>
          <p:spPr>
            <a:xfrm>
              <a:off x="0" y="3429000"/>
              <a:ext cx="12192000" cy="691587"/>
            </a:xfrm>
            <a:prstGeom prst="rect">
              <a:avLst/>
            </a:prstGeom>
            <a:gradFill>
              <a:gsLst>
                <a:gs pos="0">
                  <a:srgbClr val="FFD966">
                    <a:alpha val="41000"/>
                  </a:srgbClr>
                </a:gs>
                <a:gs pos="100000">
                  <a:schemeClr val="bg1">
                    <a:alpha val="6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589A330B-7B84-06FA-8A3F-5D51D95B68F8}"/>
              </a:ext>
            </a:extLst>
          </p:cNvPr>
          <p:cNvSpPr txBox="1"/>
          <p:nvPr/>
        </p:nvSpPr>
        <p:spPr>
          <a:xfrm>
            <a:off x="0" y="2059601"/>
            <a:ext cx="5632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兴建洛阳城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：隋炀帝兴建，宏伟壮丽，闻名于世。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40903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2882096" cy="682906"/>
            <a:chOff x="2870947" y="2234407"/>
            <a:chExt cx="6450106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6450106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隋朝兴亡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ea typeface="楷体" panose="02010609060101010101" pitchFamily="49" charset="-122"/>
              </a:rPr>
              <a:t>隋的建设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CE0F683-DB7E-1758-48B5-FC2CE552FF0A}"/>
              </a:ext>
            </a:extLst>
          </p:cNvPr>
          <p:cNvSpPr txBox="1"/>
          <p:nvPr/>
        </p:nvSpPr>
        <p:spPr>
          <a:xfrm>
            <a:off x="0" y="1043938"/>
            <a:ext cx="57782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①广设仓库：在长安、洛阳两都和地方广设仓库，既包括供应朝廷粮食和物资的仓库，也包括备水旱赈济而遍置于乡间的义仓，积储丰富。</a:t>
            </a:r>
          </a:p>
          <a:p>
            <a:endParaRPr lang="en-US" altLang="zh-CN" sz="20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②兴建洛阳城：隋炀帝兴建，宏伟壮丽，闻名于世。</a:t>
            </a:r>
          </a:p>
          <a:p>
            <a:endParaRPr lang="en-US" altLang="zh-CN" sz="20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7BBF85-FB0C-F672-B8D5-E9734CAF4785}"/>
              </a:ext>
            </a:extLst>
          </p:cNvPr>
          <p:cNvSpPr txBox="1"/>
          <p:nvPr/>
        </p:nvSpPr>
        <p:spPr>
          <a:xfrm>
            <a:off x="6096000" y="1043938"/>
            <a:ext cx="609407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 algn="just"/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公元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589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年，隋朝统一全国后，隋炀帝征调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300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万民工，用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年时间凿通了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2500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公里的大运河，沟通了五大水系，在南北之间建成了一条运输通道。运河沿岸经济繁荣，扬州、淮安成为大都市。</a:t>
            </a:r>
            <a:endParaRPr lang="en-US" altLang="zh-CN" sz="2000" kern="10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266700" algn="r"/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摘编自陈国庆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中国近代社会转型研究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》</a:t>
            </a:r>
          </a:p>
          <a:p>
            <a:pPr indent="266700" algn="r"/>
            <a:endParaRPr lang="en-US" altLang="zh-CN" sz="2000" kern="10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266700" algn="just"/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隋朝的运河系统。以东都洛阳为中心，于大业元年（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605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年）开凿通济渠，直接沟通黄河与淮河的交通。并改造邗沟和江南运河。三年又开凿永济渠，北通涿郡。连同公元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584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年开凿的广通渠，形成多枝形运河系统。”</a:t>
            </a:r>
            <a:endParaRPr lang="zh-CN" altLang="en-US" sz="20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 algn="r"/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谭其骧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中国历史地图集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》</a:t>
            </a:r>
          </a:p>
          <a:p>
            <a:pPr indent="266700" algn="just"/>
            <a:endParaRPr lang="en-US" altLang="zh-CN" sz="2000" kern="10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266700" algn="just"/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公元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589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年，隋朝统一全国后，隋炀帝征调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300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万民工，用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年时间凿通了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2500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公里的大运河，沟通了五大水系，在南北之间建成了一条运输通道。运河沿岸经济繁荣，扬州、淮安成为大都市。</a:t>
            </a:r>
            <a:endParaRPr lang="en-US" altLang="zh-CN" sz="2000" kern="10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266700" algn="r"/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摘编自陈国庆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中国近代社会转型研究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》</a:t>
            </a:r>
            <a:endParaRPr lang="zh-CN" altLang="en-US" sz="2000" kern="10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266700" algn="just"/>
            <a:endParaRPr lang="zh-CN" altLang="en-US" sz="20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71B5686-3697-7F9D-782B-2996E3FE4A78}"/>
              </a:ext>
            </a:extLst>
          </p:cNvPr>
          <p:cNvSpPr txBox="1"/>
          <p:nvPr/>
        </p:nvSpPr>
        <p:spPr>
          <a:xfrm>
            <a:off x="-7013" y="2859613"/>
            <a:ext cx="577821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③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开通大运河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：加强了南北联系，成为南北交通大动脉，对加强我国统一，促进经济文化交流和发展，起着重大的作用。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13982"/>
            <a:ext cx="4303776" cy="28529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68442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2882096" cy="682906"/>
            <a:chOff x="2870947" y="2234407"/>
            <a:chExt cx="6450106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6450106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隋朝兴亡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ea typeface="楷体" panose="02010609060101010101" pitchFamily="49" charset="-122"/>
              </a:rPr>
              <a:t>隋的建设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3F67F7FF-F93E-393F-BA81-08F2037F7951}"/>
              </a:ext>
            </a:extLst>
          </p:cNvPr>
          <p:cNvGrpSpPr/>
          <p:nvPr/>
        </p:nvGrpSpPr>
        <p:grpSpPr>
          <a:xfrm>
            <a:off x="0" y="1334226"/>
            <a:ext cx="3944076" cy="3232514"/>
            <a:chOff x="0" y="1334226"/>
            <a:chExt cx="3944076" cy="323251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B953A83-29A1-CBE0-5FAC-23D33C774CDD}"/>
                </a:ext>
              </a:extLst>
            </p:cNvPr>
            <p:cNvSpPr/>
            <p:nvPr/>
          </p:nvSpPr>
          <p:spPr>
            <a:xfrm>
              <a:off x="23128" y="1335086"/>
              <a:ext cx="3749088" cy="323165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E1FC77A-17E5-2B84-B2E1-85F68F038958}"/>
                </a:ext>
              </a:extLst>
            </p:cNvPr>
            <p:cNvSpPr txBox="1"/>
            <p:nvPr/>
          </p:nvSpPr>
          <p:spPr>
            <a:xfrm>
              <a:off x="0" y="1334226"/>
              <a:ext cx="3944076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  隋初经济飞速发展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农业方面：</a:t>
              </a:r>
              <a:endPara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342900" indent="-342900">
                <a:buFont typeface="Wingdings" panose="05000000000000000000" pitchFamily="2" charset="2"/>
                <a:buChar char="p"/>
              </a:pPr>
              <a:r>
                <a:rPr lang="zh-CN" altLang="en-US" dirty="0">
                  <a:latin typeface="楷体" panose="02010609060101010101" pitchFamily="49" charset="-122"/>
                  <a:ea typeface="楷体" panose="02010609060101010101" pitchFamily="49" charset="-122"/>
                </a:rPr>
                <a:t>人口增加。统一时的三千万口到</a:t>
              </a:r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606</a:t>
              </a:r>
              <a:r>
                <a:rPr lang="zh-CN" altLang="en-US" dirty="0">
                  <a:latin typeface="楷体" panose="02010609060101010101" pitchFamily="49" charset="-122"/>
                  <a:ea typeface="楷体" panose="02010609060101010101" pitchFamily="49" charset="-122"/>
                </a:rPr>
                <a:t>年增至四千六百余万口。</a:t>
              </a:r>
              <a:endParaRPr lang="en-US" altLang="zh-CN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342900" indent="-342900">
                <a:buFont typeface="Wingdings" panose="05000000000000000000" pitchFamily="2" charset="2"/>
                <a:buChar char="p"/>
              </a:pPr>
              <a:r>
                <a:rPr lang="zh-CN" altLang="en-US" dirty="0">
                  <a:latin typeface="楷体" panose="02010609060101010101" pitchFamily="49" charset="-122"/>
                  <a:ea typeface="楷体" panose="02010609060101010101" pitchFamily="49" charset="-122"/>
                </a:rPr>
                <a:t>垦田面积扩大。</a:t>
              </a:r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589</a:t>
              </a:r>
              <a:r>
                <a:rPr lang="zh-CN" altLang="en-US" dirty="0">
                  <a:latin typeface="楷体" panose="02010609060101010101" pitchFamily="49" charset="-122"/>
                  <a:ea typeface="楷体" panose="02010609060101010101" pitchFamily="49" charset="-122"/>
                </a:rPr>
                <a:t>年一千九百四十万余顷，大业中五千五百八十万顷。</a:t>
              </a:r>
              <a:endParaRPr lang="en-US" altLang="zh-CN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342900" indent="-342900">
                <a:buFont typeface="Wingdings" panose="05000000000000000000" pitchFamily="2" charset="2"/>
                <a:buChar char="p"/>
              </a:pPr>
              <a:r>
                <a:rPr lang="zh-CN" altLang="en-US" dirty="0">
                  <a:latin typeface="楷体" panose="02010609060101010101" pitchFamily="49" charset="-122"/>
                  <a:ea typeface="楷体" panose="02010609060101010101" pitchFamily="49" charset="-122"/>
                </a:rPr>
                <a:t>国家粮仓丰实。府藏及洛口、回洛、黎阳、永丰诸仓皆满。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C3C13D48-7A20-676B-EF6A-51C20583813D}"/>
              </a:ext>
            </a:extLst>
          </p:cNvPr>
          <p:cNvSpPr txBox="1"/>
          <p:nvPr/>
        </p:nvSpPr>
        <p:spPr>
          <a:xfrm>
            <a:off x="1680261" y="5407966"/>
            <a:ext cx="2810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华文琥珀" panose="02010800040101010101" pitchFamily="2" charset="-122"/>
                <a:ea typeface="华文琥珀" panose="02010800040101010101" pitchFamily="2" charset="-122"/>
              </a:rPr>
              <a:t>统治者功劳？</a:t>
            </a:r>
            <a:endParaRPr lang="en-US" altLang="zh-CN" sz="360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2D3BE0A-2F58-9205-690B-9F867BBEBBF6}"/>
              </a:ext>
            </a:extLst>
          </p:cNvPr>
          <p:cNvSpPr txBox="1"/>
          <p:nvPr/>
        </p:nvSpPr>
        <p:spPr>
          <a:xfrm>
            <a:off x="6818456" y="5401991"/>
            <a:ext cx="4317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华文琥珀" panose="02010800040101010101" pitchFamily="2" charset="-122"/>
                <a:ea typeface="华文琥珀" panose="02010800040101010101" pitchFamily="2" charset="-122"/>
              </a:rPr>
              <a:t>人民辛勤劳动的成果</a:t>
            </a:r>
            <a:r>
              <a:rPr lang="en-US" altLang="zh-CN" sz="3600">
                <a:latin typeface="华文琥珀" panose="02010800040101010101" pitchFamily="2" charset="-122"/>
                <a:ea typeface="华文琥珀" panose="02010800040101010101" pitchFamily="2" charset="-122"/>
              </a:rPr>
              <a:t>!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1CB9A8A-9954-9BC3-0CDE-88CAA217107C}"/>
              </a:ext>
            </a:extLst>
          </p:cNvPr>
          <p:cNvGrpSpPr/>
          <p:nvPr/>
        </p:nvGrpSpPr>
        <p:grpSpPr>
          <a:xfrm>
            <a:off x="4120547" y="1334226"/>
            <a:ext cx="3950906" cy="3232514"/>
            <a:chOff x="4117132" y="1334226"/>
            <a:chExt cx="3950906" cy="3232514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18409EA-0D4E-0B9D-82FB-68C745A887CD}"/>
                </a:ext>
              </a:extLst>
            </p:cNvPr>
            <p:cNvSpPr/>
            <p:nvPr/>
          </p:nvSpPr>
          <p:spPr>
            <a:xfrm>
              <a:off x="4117132" y="1335086"/>
              <a:ext cx="3749088" cy="323165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BA66A08A-6A56-2587-9072-3CE75E6F694F}"/>
                </a:ext>
              </a:extLst>
            </p:cNvPr>
            <p:cNvSpPr txBox="1"/>
            <p:nvPr/>
          </p:nvSpPr>
          <p:spPr>
            <a:xfrm>
              <a:off x="4123962" y="1334226"/>
              <a:ext cx="3944076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  隋初经济飞速发展</a:t>
              </a:r>
              <a:endParaRPr lang="en-US" altLang="zh-CN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2000" b="1">
                  <a:latin typeface="楷体" panose="02010609060101010101" pitchFamily="49" charset="-122"/>
                  <a:ea typeface="楷体" panose="02010609060101010101" pitchFamily="49" charset="-122"/>
                </a:rPr>
                <a:t>手工业方面：</a:t>
              </a:r>
              <a:endParaRPr lang="en-US" altLang="zh-CN" sz="20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342900" indent="-342900">
                <a:buFont typeface="Wingdings" panose="05000000000000000000" pitchFamily="2" charset="2"/>
                <a:buChar char="p"/>
              </a:pPr>
              <a:r>
                <a:rPr lang="zh-CN" altLang="en-US">
                  <a:latin typeface="楷体" panose="02010609060101010101" pitchFamily="49" charset="-122"/>
                  <a:ea typeface="楷体" panose="02010609060101010101" pitchFamily="49" charset="-122"/>
                </a:rPr>
                <a:t>纺织业。定州、相州、蜀郡所产之绫相当精美。</a:t>
              </a:r>
              <a:endParaRPr lang="en-US" altLang="zh-CN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342900" indent="-342900">
                <a:buFont typeface="Wingdings" panose="05000000000000000000" pitchFamily="2" charset="2"/>
                <a:buChar char="p"/>
              </a:pPr>
              <a:r>
                <a:rPr lang="zh-CN" altLang="en-US">
                  <a:latin typeface="楷体" panose="02010609060101010101" pitchFamily="49" charset="-122"/>
                  <a:ea typeface="楷体" panose="02010609060101010101" pitchFamily="49" charset="-122"/>
                </a:rPr>
                <a:t>瓷器业。白瓷质坚色莹，青瓷广泛生产。</a:t>
              </a:r>
              <a:endParaRPr lang="en-US" altLang="zh-CN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342900" indent="-342900">
                <a:buFont typeface="Wingdings" panose="05000000000000000000" pitchFamily="2" charset="2"/>
                <a:buChar char="p"/>
              </a:pPr>
              <a:r>
                <a:rPr lang="zh-CN" altLang="en-US">
                  <a:latin typeface="楷体" panose="02010609060101010101" pitchFamily="49" charset="-122"/>
                  <a:ea typeface="楷体" panose="02010609060101010101" pitchFamily="49" charset="-122"/>
                </a:rPr>
                <a:t>造船业。能造五丈大战船，龙舟技术高超。  </a:t>
              </a:r>
              <a:endParaRPr lang="en-US" altLang="zh-CN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AA5F26D-6C2B-E2EB-63F6-4EBDF1300201}"/>
              </a:ext>
            </a:extLst>
          </p:cNvPr>
          <p:cNvGrpSpPr/>
          <p:nvPr/>
        </p:nvGrpSpPr>
        <p:grpSpPr>
          <a:xfrm>
            <a:off x="8211136" y="1335086"/>
            <a:ext cx="3955110" cy="3231654"/>
            <a:chOff x="8211136" y="1335086"/>
            <a:chExt cx="3955110" cy="3231654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61899FB-56B7-84A9-273A-5CCB791A30A8}"/>
                </a:ext>
              </a:extLst>
            </p:cNvPr>
            <p:cNvSpPr/>
            <p:nvPr/>
          </p:nvSpPr>
          <p:spPr>
            <a:xfrm>
              <a:off x="8211136" y="1335086"/>
              <a:ext cx="3955110" cy="323165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6294028-DBA1-E672-5AC2-A653EAA28BA7}"/>
                </a:ext>
              </a:extLst>
            </p:cNvPr>
            <p:cNvSpPr txBox="1"/>
            <p:nvPr/>
          </p:nvSpPr>
          <p:spPr>
            <a:xfrm>
              <a:off x="8211136" y="1335086"/>
              <a:ext cx="3955110" cy="2985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  隋初经济飞速发展</a:t>
              </a:r>
              <a:endParaRPr lang="en-US" altLang="zh-CN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2000" b="1">
                  <a:latin typeface="楷体" panose="02010609060101010101" pitchFamily="49" charset="-122"/>
                  <a:ea typeface="楷体" panose="02010609060101010101" pitchFamily="49" charset="-122"/>
                </a:rPr>
                <a:t>商业方面：</a:t>
              </a:r>
              <a:endParaRPr lang="en-US" altLang="zh-CN" sz="20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342900" indent="-342900">
                <a:buFont typeface="Wingdings" panose="05000000000000000000" pitchFamily="2" charset="2"/>
                <a:buChar char="p"/>
              </a:pPr>
              <a:r>
                <a:rPr lang="zh-CN" altLang="en-US">
                  <a:latin typeface="楷体" panose="02010609060101010101" pitchFamily="49" charset="-122"/>
                  <a:ea typeface="楷体" panose="02010609060101010101" pitchFamily="49" charset="-122"/>
                </a:rPr>
                <a:t>长安都会、利人，洛阳丰都、大同、通运诸市规模宏大，商业繁华，在当时世界上是罕见。</a:t>
              </a:r>
              <a:endParaRPr lang="en-US" altLang="zh-CN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342900" indent="-342900">
                <a:buFont typeface="Wingdings" panose="05000000000000000000" pitchFamily="2" charset="2"/>
                <a:buChar char="p"/>
              </a:pPr>
              <a:r>
                <a:rPr lang="zh-CN" altLang="en-US">
                  <a:latin typeface="楷体" panose="02010609060101010101" pitchFamily="49" charset="-122"/>
                  <a:ea typeface="楷体" panose="02010609060101010101" pitchFamily="49" charset="-122"/>
                </a:rPr>
                <a:t>外贸有海陆二路，西北陆上贸易尤为发达。</a:t>
              </a:r>
              <a:endParaRPr lang="en-US" altLang="zh-CN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342900" indent="-342900">
                <a:buFont typeface="Wingdings" panose="05000000000000000000" pitchFamily="2" charset="2"/>
                <a:buChar char="p"/>
              </a:pPr>
              <a:r>
                <a:rPr lang="zh-CN" altLang="en-US">
                  <a:latin typeface="楷体" panose="02010609060101010101" pitchFamily="49" charset="-122"/>
                  <a:ea typeface="楷体" panose="02010609060101010101" pitchFamily="49" charset="-122"/>
                </a:rPr>
                <a:t>大运河连接五大水系，贯穿六个省份，全长五千多华里，是世界上最雄伟的工程之一。 </a:t>
              </a:r>
              <a:endParaRPr lang="en-US" altLang="zh-CN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371305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id="{BAAF29D1-C74A-C351-F0E4-2122AD2EA00E}"/>
              </a:ext>
            </a:extLst>
          </p:cNvPr>
          <p:cNvSpPr/>
          <p:nvPr/>
        </p:nvSpPr>
        <p:spPr>
          <a:xfrm>
            <a:off x="6089741" y="3612581"/>
            <a:ext cx="3260211" cy="27257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6527DD9-9057-A19A-DF9E-3D5D11A4A636}"/>
              </a:ext>
            </a:extLst>
          </p:cNvPr>
          <p:cNvSpPr/>
          <p:nvPr/>
        </p:nvSpPr>
        <p:spPr>
          <a:xfrm>
            <a:off x="2130138" y="3612581"/>
            <a:ext cx="3429512" cy="27257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9CDFE63-F46D-5D79-0B44-E31BDA6D56F2}"/>
              </a:ext>
            </a:extLst>
          </p:cNvPr>
          <p:cNvSpPr/>
          <p:nvPr/>
        </p:nvSpPr>
        <p:spPr>
          <a:xfrm>
            <a:off x="6126636" y="645764"/>
            <a:ext cx="3256681" cy="25545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92DAC30-11C9-F3A6-DB8C-AE97C90261D0}"/>
              </a:ext>
            </a:extLst>
          </p:cNvPr>
          <p:cNvSpPr/>
          <p:nvPr/>
        </p:nvSpPr>
        <p:spPr>
          <a:xfrm>
            <a:off x="2162534" y="651780"/>
            <a:ext cx="3397116" cy="25485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2882096" cy="682906"/>
            <a:chOff x="2870947" y="2234407"/>
            <a:chExt cx="6450106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6450106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隋朝兴亡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ea typeface="楷体" panose="02010609060101010101" pitchFamily="49" charset="-122"/>
              </a:rPr>
              <a:t>隋的灭亡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2C01821-0520-4A01-9B0A-93619D47BB28}"/>
              </a:ext>
            </a:extLst>
          </p:cNvPr>
          <p:cNvSpPr txBox="1"/>
          <p:nvPr/>
        </p:nvSpPr>
        <p:spPr>
          <a:xfrm>
            <a:off x="2968779" y="3089361"/>
            <a:ext cx="1713053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华文新魏" panose="02010800040101010101" pitchFamily="2" charset="-122"/>
                <a:ea typeface="华文新魏" panose="02010800040101010101" pitchFamily="2" charset="-122"/>
              </a:rPr>
              <a:t>大兴土木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0CAD80B-0124-7E16-54DA-45E5B3FEF495}"/>
              </a:ext>
            </a:extLst>
          </p:cNvPr>
          <p:cNvSpPr txBox="1"/>
          <p:nvPr/>
        </p:nvSpPr>
        <p:spPr>
          <a:xfrm>
            <a:off x="6997074" y="3089361"/>
            <a:ext cx="1713053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华文新魏" panose="02010800040101010101" pitchFamily="2" charset="-122"/>
                <a:ea typeface="华文新魏" panose="02010800040101010101" pitchFamily="2" charset="-122"/>
              </a:rPr>
              <a:t>穷奢极欲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A486A0B-9741-FA86-EACA-93428FA65278}"/>
              </a:ext>
            </a:extLst>
          </p:cNvPr>
          <p:cNvSpPr txBox="1"/>
          <p:nvPr/>
        </p:nvSpPr>
        <p:spPr>
          <a:xfrm>
            <a:off x="2968778" y="6334780"/>
            <a:ext cx="1713053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华文新魏" panose="02010800040101010101" pitchFamily="2" charset="-122"/>
                <a:ea typeface="华文新魏" panose="02010800040101010101" pitchFamily="2" charset="-122"/>
              </a:rPr>
              <a:t>三征高丽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E30DC25-14FA-93E4-D4EE-1B51B893C85F}"/>
              </a:ext>
            </a:extLst>
          </p:cNvPr>
          <p:cNvSpPr txBox="1"/>
          <p:nvPr/>
        </p:nvSpPr>
        <p:spPr>
          <a:xfrm>
            <a:off x="6997073" y="6334780"/>
            <a:ext cx="1713053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华文新魏" panose="02010800040101010101" pitchFamily="2" charset="-122"/>
                <a:ea typeface="华文新魏" panose="02010800040101010101" pitchFamily="2" charset="-122"/>
              </a:rPr>
              <a:t>滥施酷刑</a:t>
            </a:r>
          </a:p>
        </p:txBody>
      </p:sp>
      <p:pic>
        <p:nvPicPr>
          <p:cNvPr id="10" name="图片 9" descr="查看源图像">
            <a:extLst>
              <a:ext uri="{FF2B5EF4-FFF2-40B4-BE49-F238E27FC236}">
                <a16:creationId xmlns:a16="http://schemas.microsoft.com/office/drawing/2014/main" id="{28046556-24A7-5BEF-9AE8-765DC188A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25" y="1907004"/>
            <a:ext cx="2060294" cy="3090440"/>
          </a:xfrm>
          <a:custGeom>
            <a:avLst/>
            <a:gdLst>
              <a:gd name="connsiteX0" fmla="*/ 1030147 w 2060294"/>
              <a:gd name="connsiteY0" fmla="*/ 0 h 3090440"/>
              <a:gd name="connsiteX1" fmla="*/ 2060294 w 2060294"/>
              <a:gd name="connsiteY1" fmla="*/ 1545220 h 3090440"/>
              <a:gd name="connsiteX2" fmla="*/ 1030147 w 2060294"/>
              <a:gd name="connsiteY2" fmla="*/ 3090440 h 3090440"/>
              <a:gd name="connsiteX3" fmla="*/ 0 w 2060294"/>
              <a:gd name="connsiteY3" fmla="*/ 1545220 h 3090440"/>
              <a:gd name="connsiteX4" fmla="*/ 1030147 w 2060294"/>
              <a:gd name="connsiteY4" fmla="*/ 0 h 309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0294" h="3090440">
                <a:moveTo>
                  <a:pt x="1030147" y="0"/>
                </a:moveTo>
                <a:cubicBezTo>
                  <a:pt x="1599081" y="0"/>
                  <a:pt x="2060294" y="691819"/>
                  <a:pt x="2060294" y="1545220"/>
                </a:cubicBezTo>
                <a:cubicBezTo>
                  <a:pt x="2060294" y="2398621"/>
                  <a:pt x="1599081" y="3090440"/>
                  <a:pt x="1030147" y="3090440"/>
                </a:cubicBezTo>
                <a:cubicBezTo>
                  <a:pt x="461213" y="3090440"/>
                  <a:pt x="0" y="2398621"/>
                  <a:pt x="0" y="1545220"/>
                </a:cubicBezTo>
                <a:cubicBezTo>
                  <a:pt x="0" y="691819"/>
                  <a:pt x="461213" y="0"/>
                  <a:pt x="103014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C2200A1-0EB7-3812-F333-36E56A304B99}"/>
              </a:ext>
            </a:extLst>
          </p:cNvPr>
          <p:cNvSpPr txBox="1"/>
          <p:nvPr/>
        </p:nvSpPr>
        <p:spPr>
          <a:xfrm>
            <a:off x="11199635" y="1581124"/>
            <a:ext cx="5864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农民起义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68E9505-F6A1-C8CC-A82C-52FA192B6553}"/>
              </a:ext>
            </a:extLst>
          </p:cNvPr>
          <p:cNvSpPr txBox="1"/>
          <p:nvPr/>
        </p:nvSpPr>
        <p:spPr>
          <a:xfrm>
            <a:off x="2113160" y="635634"/>
            <a:ext cx="33025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营建“离宫”。</a:t>
            </a:r>
            <a:endParaRPr kumimoji="0" lang="en-US" altLang="zh-CN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自长安至江都修“离宫”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40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余处，为祸甚烈。如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605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年，修“洛阳宫”，“役使促迫，僵仆而毙者十四五焉”（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《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隋书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·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食货志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》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）。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C7F7949-D4B2-2E9C-7E7B-C78181A183DD}"/>
              </a:ext>
            </a:extLst>
          </p:cNvPr>
          <p:cNvSpPr txBox="1"/>
          <p:nvPr/>
        </p:nvSpPr>
        <p:spPr>
          <a:xfrm>
            <a:off x="6065365" y="645764"/>
            <a:ext cx="329901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“游幸”江都</a:t>
            </a:r>
            <a:r>
              <a:rPr lang="zh-CN" altLang="en-US" sz="20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kumimoji="0" lang="en-US" altLang="zh-CN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605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、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610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、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616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年，隋炀帝三游江都（扬州）。“每出游幸，羽仪填街溢路，亘二十余里”，沿途几百里的州县都要献食（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《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隋书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》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卷二四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《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食货志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》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）。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710589E-8237-8FC8-7E48-708F922C82BE}"/>
              </a:ext>
            </a:extLst>
          </p:cNvPr>
          <p:cNvSpPr txBox="1"/>
          <p:nvPr/>
        </p:nvSpPr>
        <p:spPr>
          <a:xfrm>
            <a:off x="2094219" y="3612581"/>
            <a:ext cx="3321475" cy="259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进攻高丽。</a:t>
            </a:r>
            <a:endParaRPr kumimoji="0" lang="en-US" altLang="zh-CN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612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、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613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、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614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年，隋炀帝先后三次发动了进攻高丽的战争（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《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隋书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·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炀帝纪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》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），使“黄河之北，则千里无烟；江淮之间，则鞠为茂草”（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《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隋书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》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卷七○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《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杨玄感传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》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）。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4C2E2A6-C162-2EAC-E985-1840FDBCA998}"/>
              </a:ext>
            </a:extLst>
          </p:cNvPr>
          <p:cNvSpPr txBox="1"/>
          <p:nvPr/>
        </p:nvSpPr>
        <p:spPr>
          <a:xfrm>
            <a:off x="6119256" y="3522556"/>
            <a:ext cx="31607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屠杀人民。</a:t>
            </a:r>
            <a:endParaRPr kumimoji="0" lang="en-US" altLang="zh-CN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前三项暴政加重了人民负担，激化了阶级矛盾，炀帝就滥施酷刑，进行镇压。规定，凡反抗者，“罪无轻重，不待奏闻，皆斩（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《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隋书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·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刑法志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》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）。曾以治杨玄感之党为名，杀人三万人。</a:t>
            </a:r>
            <a:endParaRPr kumimoji="0" lang="en-US" altLang="zh-CN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59497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2882096" cy="682906"/>
            <a:chOff x="2870947" y="2234407"/>
            <a:chExt cx="6450106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6450106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隋朝兴亡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ea typeface="楷体" panose="02010609060101010101" pitchFamily="49" charset="-122"/>
              </a:rPr>
              <a:t>隋的灭亡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587ACF3-3DE4-13D8-4C2C-8925BBBBC783}"/>
              </a:ext>
            </a:extLst>
          </p:cNvPr>
          <p:cNvSpPr txBox="1"/>
          <p:nvPr/>
        </p:nvSpPr>
        <p:spPr>
          <a:xfrm>
            <a:off x="2801072" y="1842734"/>
            <a:ext cx="6354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618 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年，隋炀帝在江都被部将杀死，隋朝灭亡。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3B81731-15B4-9515-A910-FD49B2616B45}"/>
              </a:ext>
            </a:extLst>
          </p:cNvPr>
          <p:cNvSpPr txBox="1"/>
          <p:nvPr/>
        </p:nvSpPr>
        <p:spPr>
          <a:xfrm>
            <a:off x="2882096" y="2990023"/>
            <a:ext cx="3576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华文琥珀" panose="02010800040101010101" pitchFamily="2" charset="-122"/>
                <a:ea typeface="华文琥珀" panose="02010800040101010101" pitchFamily="2" charset="-122"/>
              </a:rPr>
              <a:t>如何评价隋炀帝？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12E6F0D-B2E7-17ED-9F0D-C476114355C3}"/>
              </a:ext>
            </a:extLst>
          </p:cNvPr>
          <p:cNvSpPr txBox="1"/>
          <p:nvPr/>
        </p:nvSpPr>
        <p:spPr>
          <a:xfrm>
            <a:off x="2882096" y="4137312"/>
            <a:ext cx="2118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功绩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</a:rPr>
              <a:t>\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暴政</a:t>
            </a:r>
          </a:p>
        </p:txBody>
      </p:sp>
      <p:pic>
        <p:nvPicPr>
          <p:cNvPr id="2" name="图片 1" descr="查看源图像">
            <a:extLst>
              <a:ext uri="{FF2B5EF4-FFF2-40B4-BE49-F238E27FC236}">
                <a16:creationId xmlns:a16="http://schemas.microsoft.com/office/drawing/2014/main" id="{906A242A-9FFF-2F11-048B-2542376D5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25" y="1907004"/>
            <a:ext cx="2060294" cy="3090440"/>
          </a:xfrm>
          <a:custGeom>
            <a:avLst/>
            <a:gdLst>
              <a:gd name="connsiteX0" fmla="*/ 1030147 w 2060294"/>
              <a:gd name="connsiteY0" fmla="*/ 0 h 3090440"/>
              <a:gd name="connsiteX1" fmla="*/ 2060294 w 2060294"/>
              <a:gd name="connsiteY1" fmla="*/ 1545220 h 3090440"/>
              <a:gd name="connsiteX2" fmla="*/ 1030147 w 2060294"/>
              <a:gd name="connsiteY2" fmla="*/ 3090440 h 3090440"/>
              <a:gd name="connsiteX3" fmla="*/ 0 w 2060294"/>
              <a:gd name="connsiteY3" fmla="*/ 1545220 h 3090440"/>
              <a:gd name="connsiteX4" fmla="*/ 1030147 w 2060294"/>
              <a:gd name="connsiteY4" fmla="*/ 0 h 309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0294" h="3090440">
                <a:moveTo>
                  <a:pt x="1030147" y="0"/>
                </a:moveTo>
                <a:cubicBezTo>
                  <a:pt x="1599081" y="0"/>
                  <a:pt x="2060294" y="691819"/>
                  <a:pt x="2060294" y="1545220"/>
                </a:cubicBezTo>
                <a:cubicBezTo>
                  <a:pt x="2060294" y="2398621"/>
                  <a:pt x="1599081" y="3090440"/>
                  <a:pt x="1030147" y="3090440"/>
                </a:cubicBezTo>
                <a:cubicBezTo>
                  <a:pt x="461213" y="3090440"/>
                  <a:pt x="0" y="2398621"/>
                  <a:pt x="0" y="1545220"/>
                </a:cubicBezTo>
                <a:cubicBezTo>
                  <a:pt x="0" y="691819"/>
                  <a:pt x="461213" y="0"/>
                  <a:pt x="103014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9104502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8289910B-0DDE-C3CD-8B29-161426F1A64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2647E6B-3478-1345-270E-2E3AB7C14C0D}"/>
              </a:ext>
            </a:extLst>
          </p:cNvPr>
          <p:cNvSpPr txBox="1"/>
          <p:nvPr/>
        </p:nvSpPr>
        <p:spPr>
          <a:xfrm>
            <a:off x="7822557" y="2247417"/>
            <a:ext cx="436944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朝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CB803B2-440F-C0DC-CD86-4D491B257D30}"/>
              </a:ext>
            </a:extLst>
          </p:cNvPr>
          <p:cNvSpPr txBox="1"/>
          <p:nvPr/>
        </p:nvSpPr>
        <p:spPr>
          <a:xfrm>
            <a:off x="763929" y="-370391"/>
            <a:ext cx="4369443" cy="4708981"/>
          </a:xfrm>
          <a:custGeom>
            <a:avLst/>
            <a:gdLst>
              <a:gd name="connsiteX0" fmla="*/ 0 w 4369443"/>
              <a:gd name="connsiteY0" fmla="*/ 0 h 4708981"/>
              <a:gd name="connsiteX1" fmla="*/ 4369443 w 4369443"/>
              <a:gd name="connsiteY1" fmla="*/ 0 h 4708981"/>
              <a:gd name="connsiteX2" fmla="*/ 4369443 w 4369443"/>
              <a:gd name="connsiteY2" fmla="*/ 4708981 h 4708981"/>
              <a:gd name="connsiteX3" fmla="*/ 0 w 4369443"/>
              <a:gd name="connsiteY3" fmla="*/ 4708981 h 4708981"/>
              <a:gd name="connsiteX4" fmla="*/ 0 w 4369443"/>
              <a:gd name="connsiteY4" fmla="*/ 0 h 470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9443" h="4708981">
                <a:moveTo>
                  <a:pt x="0" y="0"/>
                </a:moveTo>
                <a:lnTo>
                  <a:pt x="4369443" y="0"/>
                </a:lnTo>
                <a:lnTo>
                  <a:pt x="4369443" y="4708981"/>
                </a:lnTo>
                <a:lnTo>
                  <a:pt x="0" y="470898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FD966">
                  <a:alpha val="0"/>
                </a:srgbClr>
              </a:gs>
              <a:gs pos="100000">
                <a:schemeClr val="bg1">
                  <a:alpha val="6000"/>
                </a:schemeClr>
              </a:gs>
            </a:gsLst>
            <a:lin ang="5400000" scaled="0"/>
          </a:gradFill>
        </p:spPr>
        <p:txBody>
          <a:bodyPr wrap="square" rtlCol="0">
            <a:noAutofit/>
          </a:bodyPr>
          <a:lstStyle/>
          <a:p>
            <a:r>
              <a:rPr lang="zh-CN" altLang="en-US" sz="30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唐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FA98489-0728-B55B-79A3-F184B8FF27F8}"/>
              </a:ext>
            </a:extLst>
          </p:cNvPr>
          <p:cNvSpPr/>
          <p:nvPr/>
        </p:nvSpPr>
        <p:spPr>
          <a:xfrm>
            <a:off x="0" y="5787"/>
            <a:ext cx="12192000" cy="6852213"/>
          </a:xfrm>
          <a:prstGeom prst="rect">
            <a:avLst/>
          </a:prstGeom>
          <a:solidFill>
            <a:schemeClr val="tx1">
              <a:lumMod val="95000"/>
              <a:lumOff val="5000"/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5A0F65D-55E7-790D-B3DF-18EA1EA9D145}"/>
              </a:ext>
            </a:extLst>
          </p:cNvPr>
          <p:cNvSpPr txBox="1"/>
          <p:nvPr/>
        </p:nvSpPr>
        <p:spPr>
          <a:xfrm>
            <a:off x="0" y="2980100"/>
            <a:ext cx="7465671" cy="15388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zh-CN" altLang="en-US" sz="5400">
                <a:solidFill>
                  <a:schemeClr val="accent4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万国来朝</a:t>
            </a:r>
            <a:endParaRPr lang="en-US" altLang="zh-CN" sz="5400">
              <a:solidFill>
                <a:schemeClr val="accent4">
                  <a:lumMod val="60000"/>
                  <a:lumOff val="4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r"/>
            <a:r>
              <a:rPr lang="en-US" altLang="zh-CN" sz="4000">
                <a:solidFill>
                  <a:schemeClr val="accent4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——</a:t>
            </a:r>
            <a:r>
              <a:rPr lang="zh-CN" altLang="en-US" sz="4000">
                <a:solidFill>
                  <a:schemeClr val="accent4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唐王朝的繁荣与民族交融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4AD3C97E-30A5-413C-3714-F17AD6CA00DE}"/>
              </a:ext>
            </a:extLst>
          </p:cNvPr>
          <p:cNvSpPr/>
          <p:nvPr/>
        </p:nvSpPr>
        <p:spPr>
          <a:xfrm>
            <a:off x="7592992" y="-763929"/>
            <a:ext cx="5845215" cy="9410218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2000">
                <a:schemeClr val="bg1">
                  <a:alpha val="84000"/>
                </a:schemeClr>
              </a:gs>
            </a:gsLst>
            <a:lin ang="0" scaled="0"/>
          </a:gradFill>
          <a:ln>
            <a:solidFill>
              <a:srgbClr val="CDAC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5A13E01E-0D96-E860-745B-5E509C1C5A43}"/>
              </a:ext>
            </a:extLst>
          </p:cNvPr>
          <p:cNvSpPr/>
          <p:nvPr/>
        </p:nvSpPr>
        <p:spPr>
          <a:xfrm>
            <a:off x="8162081" y="-763929"/>
            <a:ext cx="5845215" cy="9410218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44000"/>
                </a:schemeClr>
              </a:gs>
            </a:gsLst>
            <a:lin ang="0" scaled="0"/>
          </a:gradFill>
          <a:ln>
            <a:solidFill>
              <a:srgbClr val="CDAC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7B798504-3476-F948-297B-9930775F1313}"/>
              </a:ext>
            </a:extLst>
          </p:cNvPr>
          <p:cNvSpPr/>
          <p:nvPr/>
        </p:nvSpPr>
        <p:spPr>
          <a:xfrm>
            <a:off x="8731170" y="-763929"/>
            <a:ext cx="5845215" cy="9410218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75000">
                <a:schemeClr val="bg1">
                  <a:alpha val="8000"/>
                </a:schemeClr>
              </a:gs>
            </a:gsLst>
            <a:lin ang="0" scaled="0"/>
          </a:gradFill>
          <a:ln>
            <a:solidFill>
              <a:srgbClr val="CDAC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DB657B8C-8021-2E94-4452-128ABEA4F8C8}"/>
              </a:ext>
            </a:extLst>
          </p:cNvPr>
          <p:cNvSpPr/>
          <p:nvPr/>
        </p:nvSpPr>
        <p:spPr>
          <a:xfrm>
            <a:off x="9300259" y="-763929"/>
            <a:ext cx="5845215" cy="9410218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2000">
                <a:schemeClr val="bg1">
                  <a:alpha val="80000"/>
                </a:schemeClr>
              </a:gs>
            </a:gsLst>
            <a:lin ang="0" scaled="0"/>
          </a:gradFill>
          <a:ln>
            <a:solidFill>
              <a:srgbClr val="CDAC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D85D79C-C4B3-F21A-CF31-864FBCD5AF70}"/>
              </a:ext>
            </a:extLst>
          </p:cNvPr>
          <p:cNvSpPr/>
          <p:nvPr/>
        </p:nvSpPr>
        <p:spPr>
          <a:xfrm>
            <a:off x="9907255" y="1507137"/>
            <a:ext cx="1746522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28700" b="1">
                <a:solidFill>
                  <a:srgbClr val="D2A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唐</a:t>
            </a:r>
            <a:endParaRPr lang="zh-CN" altLang="en-US" sz="28700" b="1" cap="none" spc="0">
              <a:solidFill>
                <a:srgbClr val="D2A000"/>
              </a:solidFill>
              <a:effectLst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115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3345084" cy="682906"/>
            <a:chOff x="2870947" y="2234407"/>
            <a:chExt cx="7486269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7486269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唐朝的繁盛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唐的统一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4309F7F-6D31-8678-CB94-FC5D71EBE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11877" y="923814"/>
            <a:ext cx="2162966" cy="3171464"/>
          </a:xfrm>
          <a:custGeom>
            <a:avLst/>
            <a:gdLst>
              <a:gd name="connsiteX0" fmla="*/ 1081483 w 2162966"/>
              <a:gd name="connsiteY0" fmla="*/ 0 h 3171464"/>
              <a:gd name="connsiteX1" fmla="*/ 0 w 2162966"/>
              <a:gd name="connsiteY1" fmla="*/ 1585732 h 3171464"/>
              <a:gd name="connsiteX2" fmla="*/ 1081483 w 2162966"/>
              <a:gd name="connsiteY2" fmla="*/ 3171464 h 3171464"/>
              <a:gd name="connsiteX3" fmla="*/ 2162966 w 2162966"/>
              <a:gd name="connsiteY3" fmla="*/ 1585732 h 3171464"/>
              <a:gd name="connsiteX4" fmla="*/ 1081483 w 2162966"/>
              <a:gd name="connsiteY4" fmla="*/ 0 h 3171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2966" h="3171464">
                <a:moveTo>
                  <a:pt x="1081483" y="0"/>
                </a:moveTo>
                <a:cubicBezTo>
                  <a:pt x="484196" y="0"/>
                  <a:pt x="0" y="709956"/>
                  <a:pt x="0" y="1585732"/>
                </a:cubicBezTo>
                <a:cubicBezTo>
                  <a:pt x="0" y="2461508"/>
                  <a:pt x="484196" y="3171464"/>
                  <a:pt x="1081483" y="3171464"/>
                </a:cubicBezTo>
                <a:cubicBezTo>
                  <a:pt x="1678770" y="3171464"/>
                  <a:pt x="2162966" y="2461508"/>
                  <a:pt x="2162966" y="1585732"/>
                </a:cubicBezTo>
                <a:cubicBezTo>
                  <a:pt x="2162966" y="709956"/>
                  <a:pt x="1678770" y="0"/>
                  <a:pt x="108148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C153AF1-6C95-B1F1-825D-FDC0B8DBF2A2}"/>
              </a:ext>
            </a:extLst>
          </p:cNvPr>
          <p:cNvSpPr txBox="1"/>
          <p:nvPr/>
        </p:nvSpPr>
        <p:spPr>
          <a:xfrm>
            <a:off x="2835798" y="1386161"/>
            <a:ext cx="56947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617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年（大业十三年）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月，李渊、李世民父子于晋阳城（山西太原市）起兵反隋，史称晋阳起兵。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617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月，李渊攻占长安。立隋代王侑为傀儡皇帝，自为大丞相，进封唐王，掌握实权。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618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月，隋炀帝死。李渊废侑自立，在长安称帝，国号唐，仍都长安。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D9D33A4-C50F-83C3-FA32-31B885A2BE2D}"/>
              </a:ext>
            </a:extLst>
          </p:cNvPr>
          <p:cNvSpPr txBox="1"/>
          <p:nvPr/>
        </p:nvSpPr>
        <p:spPr>
          <a:xfrm>
            <a:off x="966061" y="4355051"/>
            <a:ext cx="630690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唐朝建立后，李渊立即调兵遣将，把矛头对准各地的割据势力和农民起义军。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619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年（武德二年），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620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月，李世民率军出关东进，攻打东都的王世充。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621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年唐军占领东都。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628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年（贞观二年），又消灭割据陕北的梁师都，统一了全国。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2528" y="3389376"/>
            <a:ext cx="4919472" cy="34686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085352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3345084" cy="682906"/>
            <a:chOff x="2870947" y="2234407"/>
            <a:chExt cx="7486269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7486269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唐朝的繁盛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玄武门之变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1941C29-9D3C-38D5-99B4-38073674B8D6}"/>
              </a:ext>
            </a:extLst>
          </p:cNvPr>
          <p:cNvSpPr txBox="1"/>
          <p:nvPr/>
        </p:nvSpPr>
        <p:spPr>
          <a:xfrm>
            <a:off x="980938" y="1724894"/>
            <a:ext cx="4588141" cy="40626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  <a:cs typeface="珠穆朗玛—乌金苏通体" panose="01010100010101010101" pitchFamily="2" charset="0"/>
              </a:rPr>
              <a:t>  “玄武门之变”</a:t>
            </a:r>
          </a:p>
          <a:p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  <a:cs typeface="珠穆朗玛—乌金苏通体" panose="01010100010101010101" pitchFamily="2" charset="0"/>
              </a:rPr>
              <a:t>随着统一目标的实现，统治阶级内部的矛盾激化，导致“玄武门之变”的发生。</a:t>
            </a:r>
          </a:p>
          <a:p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  <a:cs typeface="珠穆朗玛—乌金苏通体" panose="01010100010101010101" pitchFamily="2" charset="0"/>
              </a:rPr>
              <a:t>武德九年（</a:t>
            </a:r>
            <a:r>
              <a:rPr lang="en-US" altLang="zh-CN" sz="2000">
                <a:latin typeface="楷体" panose="02010609060101010101" pitchFamily="49" charset="-122"/>
                <a:ea typeface="楷体" panose="02010609060101010101" pitchFamily="49" charset="-122"/>
                <a:cs typeface="珠穆朗玛—乌金苏通体" panose="01010100010101010101" pitchFamily="2" charset="0"/>
              </a:rPr>
              <a:t>627</a:t>
            </a: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  <a:cs typeface="珠穆朗玛—乌金苏通体" panose="01010100010101010101" pitchFamily="2" charset="0"/>
              </a:rPr>
              <a:t>）六月四日，秦王集团中的尉迟敬德、长孙无忌、侯君集、张公谨等人，遵照秦王李世民的安排，率兵预先埋伏在玄武门内。是日清晨，建成、元吉骑马至临湖殿，被李世民率伏兵杀死。史称“玄武门之变”。</a:t>
            </a:r>
          </a:p>
          <a:p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  <a:cs typeface="珠穆朗玛—乌金苏通体" panose="01010100010101010101" pitchFamily="2" charset="0"/>
              </a:rPr>
              <a:t>玄武门之变后，李世民做了皇太子。</a:t>
            </a:r>
          </a:p>
          <a:p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  <a:cs typeface="珠穆朗玛—乌金苏通体" panose="01010100010101010101" pitchFamily="2" charset="0"/>
              </a:rPr>
              <a:t>同年</a:t>
            </a:r>
            <a:r>
              <a:rPr lang="en-US" altLang="zh-CN" sz="2000">
                <a:latin typeface="楷体" panose="02010609060101010101" pitchFamily="49" charset="-122"/>
                <a:ea typeface="楷体" panose="02010609060101010101" pitchFamily="49" charset="-122"/>
                <a:cs typeface="珠穆朗玛—乌金苏通体" panose="01010100010101010101" pitchFamily="2" charset="0"/>
              </a:rPr>
              <a:t>8</a:t>
            </a: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  <a:cs typeface="珠穆朗玛—乌金苏通体" panose="01010100010101010101" pitchFamily="2" charset="0"/>
              </a:rPr>
              <a:t>月，李渊被迫退位。李世民即皇帝位，是为唐太宗。</a:t>
            </a:r>
          </a:p>
          <a:p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  <a:cs typeface="珠穆朗玛—乌金苏通体" panose="01010100010101010101" pitchFamily="2" charset="0"/>
              </a:rPr>
              <a:t>次年改元贞观。</a:t>
            </a:r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30BB30D2-9538-F950-30FA-1EAA271E80CE}"/>
              </a:ext>
            </a:extLst>
          </p:cNvPr>
          <p:cNvSpPr/>
          <p:nvPr/>
        </p:nvSpPr>
        <p:spPr>
          <a:xfrm>
            <a:off x="9186316" y="1958586"/>
            <a:ext cx="1452558" cy="780945"/>
          </a:xfrm>
          <a:custGeom>
            <a:avLst/>
            <a:gdLst>
              <a:gd name="connsiteX0" fmla="*/ 0 w 1452558"/>
              <a:gd name="connsiteY0" fmla="*/ 0 h 780945"/>
              <a:gd name="connsiteX1" fmla="*/ 1452558 w 1452558"/>
              <a:gd name="connsiteY1" fmla="*/ 0 h 780945"/>
              <a:gd name="connsiteX2" fmla="*/ 1452558 w 1452558"/>
              <a:gd name="connsiteY2" fmla="*/ 780945 h 780945"/>
              <a:gd name="connsiteX3" fmla="*/ 0 w 1452558"/>
              <a:gd name="connsiteY3" fmla="*/ 780945 h 780945"/>
              <a:gd name="connsiteX4" fmla="*/ 0 w 1452558"/>
              <a:gd name="connsiteY4" fmla="*/ 0 h 780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2558" h="780945">
                <a:moveTo>
                  <a:pt x="0" y="0"/>
                </a:moveTo>
                <a:lnTo>
                  <a:pt x="1452558" y="0"/>
                </a:lnTo>
                <a:lnTo>
                  <a:pt x="1452558" y="780945"/>
                </a:lnTo>
                <a:lnTo>
                  <a:pt x="0" y="780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125730" rIns="125730" bIns="125730" numCol="1" spcCol="1270" anchor="ctr" anchorCtr="0">
            <a:noAutofit/>
          </a:bodyPr>
          <a:lstStyle/>
          <a:p>
            <a:pPr marL="0" lvl="0" indent="0" algn="l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300" kern="1200"/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D1DD93ED-D36A-09E7-A3BB-E00C2244C811}"/>
              </a:ext>
            </a:extLst>
          </p:cNvPr>
          <p:cNvSpPr/>
          <p:nvPr/>
        </p:nvSpPr>
        <p:spPr>
          <a:xfrm>
            <a:off x="5953202" y="3063364"/>
            <a:ext cx="1405701" cy="780945"/>
          </a:xfrm>
          <a:custGeom>
            <a:avLst/>
            <a:gdLst>
              <a:gd name="connsiteX0" fmla="*/ 0 w 1405701"/>
              <a:gd name="connsiteY0" fmla="*/ 0 h 780945"/>
              <a:gd name="connsiteX1" fmla="*/ 1405701 w 1405701"/>
              <a:gd name="connsiteY1" fmla="*/ 0 h 780945"/>
              <a:gd name="connsiteX2" fmla="*/ 1405701 w 1405701"/>
              <a:gd name="connsiteY2" fmla="*/ 780945 h 780945"/>
              <a:gd name="connsiteX3" fmla="*/ 0 w 1405701"/>
              <a:gd name="connsiteY3" fmla="*/ 780945 h 780945"/>
              <a:gd name="connsiteX4" fmla="*/ 0 w 1405701"/>
              <a:gd name="connsiteY4" fmla="*/ 0 h 780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5701" h="780945">
                <a:moveTo>
                  <a:pt x="0" y="0"/>
                </a:moveTo>
                <a:lnTo>
                  <a:pt x="1405701" y="0"/>
                </a:lnTo>
                <a:lnTo>
                  <a:pt x="1405701" y="780945"/>
                </a:lnTo>
                <a:lnTo>
                  <a:pt x="0" y="780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125730" rIns="125730" bIns="125730" numCol="1" spcCol="1270" anchor="ctr" anchorCtr="0">
            <a:noAutofit/>
          </a:bodyPr>
          <a:lstStyle/>
          <a:p>
            <a:pPr marL="0" lvl="0" indent="0" algn="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300" kern="1200"/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CEE25EA0-4FBF-7A17-C78B-AB08EFBDA50F}"/>
              </a:ext>
            </a:extLst>
          </p:cNvPr>
          <p:cNvSpPr/>
          <p:nvPr/>
        </p:nvSpPr>
        <p:spPr>
          <a:xfrm>
            <a:off x="9186316" y="4168141"/>
            <a:ext cx="1452558" cy="780945"/>
          </a:xfrm>
          <a:custGeom>
            <a:avLst/>
            <a:gdLst>
              <a:gd name="connsiteX0" fmla="*/ 0 w 1452558"/>
              <a:gd name="connsiteY0" fmla="*/ 0 h 780945"/>
              <a:gd name="connsiteX1" fmla="*/ 1452558 w 1452558"/>
              <a:gd name="connsiteY1" fmla="*/ 0 h 780945"/>
              <a:gd name="connsiteX2" fmla="*/ 1452558 w 1452558"/>
              <a:gd name="connsiteY2" fmla="*/ 780945 h 780945"/>
              <a:gd name="connsiteX3" fmla="*/ 0 w 1452558"/>
              <a:gd name="connsiteY3" fmla="*/ 780945 h 780945"/>
              <a:gd name="connsiteX4" fmla="*/ 0 w 1452558"/>
              <a:gd name="connsiteY4" fmla="*/ 0 h 780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2558" h="780945">
                <a:moveTo>
                  <a:pt x="0" y="0"/>
                </a:moveTo>
                <a:lnTo>
                  <a:pt x="1452558" y="0"/>
                </a:lnTo>
                <a:lnTo>
                  <a:pt x="1452558" y="780945"/>
                </a:lnTo>
                <a:lnTo>
                  <a:pt x="0" y="780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125730" rIns="125730" bIns="125730" numCol="1" spcCol="1270" anchor="ctr" anchorCtr="0">
            <a:noAutofit/>
          </a:bodyPr>
          <a:lstStyle/>
          <a:p>
            <a:pPr marL="0" lvl="0" indent="0" algn="l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300" kern="12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617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六边形 13">
            <a:extLst>
              <a:ext uri="{FF2B5EF4-FFF2-40B4-BE49-F238E27FC236}">
                <a16:creationId xmlns:a16="http://schemas.microsoft.com/office/drawing/2014/main" id="{F4924BB7-0ABA-4619-AFFF-C88B6EA31B9F}"/>
              </a:ext>
            </a:extLst>
          </p:cNvPr>
          <p:cNvSpPr/>
          <p:nvPr/>
        </p:nvSpPr>
        <p:spPr>
          <a:xfrm>
            <a:off x="879676" y="1909823"/>
            <a:ext cx="3020992" cy="3751598"/>
          </a:xfrm>
          <a:prstGeom prst="hexagon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7000">
                <a:srgbClr val="D2A000">
                  <a:alpha val="41000"/>
                </a:srgbClr>
              </a:gs>
              <a:gs pos="68000">
                <a:srgbClr val="D2A000">
                  <a:alpha val="58000"/>
                </a:srgbClr>
              </a:gs>
              <a:gs pos="100000">
                <a:srgbClr val="D2A000">
                  <a:alpha val="8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六边形 22">
            <a:extLst>
              <a:ext uri="{FF2B5EF4-FFF2-40B4-BE49-F238E27FC236}">
                <a16:creationId xmlns:a16="http://schemas.microsoft.com/office/drawing/2014/main" id="{BA01D2A4-1498-1117-5BCA-D314085CBB91}"/>
              </a:ext>
            </a:extLst>
          </p:cNvPr>
          <p:cNvSpPr/>
          <p:nvPr/>
        </p:nvSpPr>
        <p:spPr>
          <a:xfrm>
            <a:off x="4246719" y="1947633"/>
            <a:ext cx="3020992" cy="3751598"/>
          </a:xfrm>
          <a:prstGeom prst="hexagon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7000">
                <a:srgbClr val="D2A000">
                  <a:alpha val="41000"/>
                </a:srgbClr>
              </a:gs>
              <a:gs pos="68000">
                <a:srgbClr val="D2A000">
                  <a:alpha val="58000"/>
                </a:srgbClr>
              </a:gs>
              <a:gs pos="100000">
                <a:srgbClr val="D2A000">
                  <a:alpha val="8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六边形 29">
            <a:extLst>
              <a:ext uri="{FF2B5EF4-FFF2-40B4-BE49-F238E27FC236}">
                <a16:creationId xmlns:a16="http://schemas.microsoft.com/office/drawing/2014/main" id="{A8C4F287-D6A1-45DB-AAB7-03E23A305769}"/>
              </a:ext>
            </a:extLst>
          </p:cNvPr>
          <p:cNvSpPr/>
          <p:nvPr/>
        </p:nvSpPr>
        <p:spPr>
          <a:xfrm>
            <a:off x="7587230" y="1909823"/>
            <a:ext cx="3020992" cy="3751598"/>
          </a:xfrm>
          <a:prstGeom prst="hexagon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7000">
                <a:srgbClr val="D2A000">
                  <a:alpha val="41000"/>
                </a:srgbClr>
              </a:gs>
              <a:gs pos="68000">
                <a:srgbClr val="D2A000">
                  <a:alpha val="58000"/>
                </a:srgbClr>
              </a:gs>
              <a:gs pos="100000">
                <a:srgbClr val="D2A000">
                  <a:alpha val="8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3345084" cy="682906"/>
            <a:chOff x="2870947" y="2234407"/>
            <a:chExt cx="7486269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7486269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唐朝的繁盛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29" y="32329"/>
            <a:ext cx="3867845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从贞观之治到开元盛世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2EED1C0-15B9-0282-81BE-0E1A91B138D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9469" y="1196578"/>
            <a:ext cx="1690109" cy="2195909"/>
          </a:xfrm>
          <a:custGeom>
            <a:avLst/>
            <a:gdLst>
              <a:gd name="connsiteX0" fmla="*/ 1215640 w 2431281"/>
              <a:gd name="connsiteY0" fmla="*/ 0 h 3158892"/>
              <a:gd name="connsiteX1" fmla="*/ 2414545 w 2431281"/>
              <a:gd name="connsiteY1" fmla="*/ 1261133 h 3158892"/>
              <a:gd name="connsiteX2" fmla="*/ 2431281 w 2431281"/>
              <a:gd name="connsiteY2" fmla="*/ 1402669 h 3158892"/>
              <a:gd name="connsiteX3" fmla="*/ 2431281 w 2431281"/>
              <a:gd name="connsiteY3" fmla="*/ 1756224 h 3158892"/>
              <a:gd name="connsiteX4" fmla="*/ 2414545 w 2431281"/>
              <a:gd name="connsiteY4" fmla="*/ 1897760 h 3158892"/>
              <a:gd name="connsiteX5" fmla="*/ 1215640 w 2431281"/>
              <a:gd name="connsiteY5" fmla="*/ 3158892 h 3158892"/>
              <a:gd name="connsiteX6" fmla="*/ 16736 w 2431281"/>
              <a:gd name="connsiteY6" fmla="*/ 1897760 h 3158892"/>
              <a:gd name="connsiteX7" fmla="*/ 0 w 2431281"/>
              <a:gd name="connsiteY7" fmla="*/ 1756232 h 3158892"/>
              <a:gd name="connsiteX8" fmla="*/ 0 w 2431281"/>
              <a:gd name="connsiteY8" fmla="*/ 1402660 h 3158892"/>
              <a:gd name="connsiteX9" fmla="*/ 16736 w 2431281"/>
              <a:gd name="connsiteY9" fmla="*/ 1261133 h 3158892"/>
              <a:gd name="connsiteX10" fmla="*/ 1215640 w 2431281"/>
              <a:gd name="connsiteY10" fmla="*/ 0 h 315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31281" h="3158892">
                <a:moveTo>
                  <a:pt x="1215640" y="0"/>
                </a:moveTo>
                <a:cubicBezTo>
                  <a:pt x="1807025" y="0"/>
                  <a:pt x="2300433" y="541406"/>
                  <a:pt x="2414545" y="1261133"/>
                </a:cubicBezTo>
                <a:lnTo>
                  <a:pt x="2431281" y="1402669"/>
                </a:lnTo>
                <a:lnTo>
                  <a:pt x="2431281" y="1756224"/>
                </a:lnTo>
                <a:lnTo>
                  <a:pt x="2414545" y="1897760"/>
                </a:lnTo>
                <a:cubicBezTo>
                  <a:pt x="2300433" y="2617487"/>
                  <a:pt x="1807025" y="3158892"/>
                  <a:pt x="1215640" y="3158892"/>
                </a:cubicBezTo>
                <a:cubicBezTo>
                  <a:pt x="624256" y="3158892"/>
                  <a:pt x="130848" y="2617487"/>
                  <a:pt x="16736" y="1897760"/>
                </a:cubicBezTo>
                <a:lnTo>
                  <a:pt x="0" y="1756232"/>
                </a:lnTo>
                <a:lnTo>
                  <a:pt x="0" y="1402660"/>
                </a:lnTo>
                <a:lnTo>
                  <a:pt x="16736" y="1261133"/>
                </a:lnTo>
                <a:cubicBezTo>
                  <a:pt x="130848" y="541406"/>
                  <a:pt x="624256" y="0"/>
                  <a:pt x="1215640" y="0"/>
                </a:cubicBez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97C733E-EFC9-9E7A-699C-CB3ECBC287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113" y="1196579"/>
            <a:ext cx="1690108" cy="2195909"/>
          </a:xfrm>
          <a:custGeom>
            <a:avLst/>
            <a:gdLst>
              <a:gd name="connsiteX0" fmla="*/ 1207514 w 2431280"/>
              <a:gd name="connsiteY0" fmla="*/ 0 h 3158892"/>
              <a:gd name="connsiteX1" fmla="*/ 2424963 w 2431280"/>
              <a:gd name="connsiteY1" fmla="*/ 1417957 h 3158892"/>
              <a:gd name="connsiteX2" fmla="*/ 2431280 w 2431280"/>
              <a:gd name="connsiteY2" fmla="*/ 1579421 h 3158892"/>
              <a:gd name="connsiteX3" fmla="*/ 2431280 w 2431280"/>
              <a:gd name="connsiteY3" fmla="*/ 1579471 h 3158892"/>
              <a:gd name="connsiteX4" fmla="*/ 2424963 w 2431280"/>
              <a:gd name="connsiteY4" fmla="*/ 1740935 h 3158892"/>
              <a:gd name="connsiteX5" fmla="*/ 1207514 w 2431280"/>
              <a:gd name="connsiteY5" fmla="*/ 3158892 h 3158892"/>
              <a:gd name="connsiteX6" fmla="*/ 8610 w 2431280"/>
              <a:gd name="connsiteY6" fmla="*/ 1897760 h 3158892"/>
              <a:gd name="connsiteX7" fmla="*/ 0 w 2431280"/>
              <a:gd name="connsiteY7" fmla="*/ 1824951 h 3158892"/>
              <a:gd name="connsiteX8" fmla="*/ 0 w 2431280"/>
              <a:gd name="connsiteY8" fmla="*/ 1333941 h 3158892"/>
              <a:gd name="connsiteX9" fmla="*/ 8610 w 2431280"/>
              <a:gd name="connsiteY9" fmla="*/ 1261133 h 3158892"/>
              <a:gd name="connsiteX10" fmla="*/ 1207514 w 2431280"/>
              <a:gd name="connsiteY10" fmla="*/ 0 h 315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31280" h="3158892">
                <a:moveTo>
                  <a:pt x="1207514" y="0"/>
                </a:moveTo>
                <a:cubicBezTo>
                  <a:pt x="1841140" y="0"/>
                  <a:pt x="2362294" y="621512"/>
                  <a:pt x="2424963" y="1417957"/>
                </a:cubicBezTo>
                <a:lnTo>
                  <a:pt x="2431280" y="1579421"/>
                </a:lnTo>
                <a:lnTo>
                  <a:pt x="2431280" y="1579471"/>
                </a:lnTo>
                <a:lnTo>
                  <a:pt x="2424963" y="1740935"/>
                </a:lnTo>
                <a:cubicBezTo>
                  <a:pt x="2362294" y="2537381"/>
                  <a:pt x="1841140" y="3158892"/>
                  <a:pt x="1207514" y="3158892"/>
                </a:cubicBezTo>
                <a:cubicBezTo>
                  <a:pt x="616130" y="3158892"/>
                  <a:pt x="122721" y="2617487"/>
                  <a:pt x="8610" y="1897760"/>
                </a:cubicBezTo>
                <a:lnTo>
                  <a:pt x="0" y="1824951"/>
                </a:lnTo>
                <a:lnTo>
                  <a:pt x="0" y="1333941"/>
                </a:lnTo>
                <a:lnTo>
                  <a:pt x="8610" y="1261133"/>
                </a:lnTo>
                <a:cubicBezTo>
                  <a:pt x="122721" y="541406"/>
                  <a:pt x="616130" y="0"/>
                  <a:pt x="1207514" y="0"/>
                </a:cubicBezTo>
                <a:close/>
              </a:path>
            </a:pathLst>
          </a:custGeom>
        </p:spPr>
      </p:pic>
      <p:pic>
        <p:nvPicPr>
          <p:cNvPr id="13" name="图片 12" descr="查看源图像">
            <a:extLst>
              <a:ext uri="{FF2B5EF4-FFF2-40B4-BE49-F238E27FC236}">
                <a16:creationId xmlns:a16="http://schemas.microsoft.com/office/drawing/2014/main" id="{856A509A-3172-2543-89AD-690931775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3246" y="1196579"/>
            <a:ext cx="1695759" cy="2195909"/>
          </a:xfrm>
          <a:custGeom>
            <a:avLst/>
            <a:gdLst>
              <a:gd name="connsiteX0" fmla="*/ 1215642 w 2439409"/>
              <a:gd name="connsiteY0" fmla="*/ 0 h 3158892"/>
              <a:gd name="connsiteX1" fmla="*/ 2439409 w 2439409"/>
              <a:gd name="connsiteY1" fmla="*/ 1579446 h 3158892"/>
              <a:gd name="connsiteX2" fmla="*/ 1215642 w 2439409"/>
              <a:gd name="connsiteY2" fmla="*/ 3158892 h 3158892"/>
              <a:gd name="connsiteX3" fmla="*/ 16738 w 2439409"/>
              <a:gd name="connsiteY3" fmla="*/ 1897760 h 3158892"/>
              <a:gd name="connsiteX4" fmla="*/ 0 w 2439409"/>
              <a:gd name="connsiteY4" fmla="*/ 1756215 h 3158892"/>
              <a:gd name="connsiteX5" fmla="*/ 0 w 2439409"/>
              <a:gd name="connsiteY5" fmla="*/ 1402677 h 3158892"/>
              <a:gd name="connsiteX6" fmla="*/ 16738 w 2439409"/>
              <a:gd name="connsiteY6" fmla="*/ 1261133 h 3158892"/>
              <a:gd name="connsiteX7" fmla="*/ 1215642 w 2439409"/>
              <a:gd name="connsiteY7" fmla="*/ 0 h 315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9409" h="3158892">
                <a:moveTo>
                  <a:pt x="1215642" y="0"/>
                </a:moveTo>
                <a:cubicBezTo>
                  <a:pt x="1891510" y="0"/>
                  <a:pt x="2439409" y="707142"/>
                  <a:pt x="2439409" y="1579446"/>
                </a:cubicBezTo>
                <a:cubicBezTo>
                  <a:pt x="2439409" y="2451750"/>
                  <a:pt x="1891510" y="3158892"/>
                  <a:pt x="1215642" y="3158892"/>
                </a:cubicBezTo>
                <a:cubicBezTo>
                  <a:pt x="624258" y="3158892"/>
                  <a:pt x="130849" y="2617487"/>
                  <a:pt x="16738" y="1897760"/>
                </a:cubicBezTo>
                <a:lnTo>
                  <a:pt x="0" y="1756215"/>
                </a:lnTo>
                <a:lnTo>
                  <a:pt x="0" y="1402677"/>
                </a:lnTo>
                <a:lnTo>
                  <a:pt x="16738" y="1261133"/>
                </a:lnTo>
                <a:cubicBezTo>
                  <a:pt x="130849" y="541406"/>
                  <a:pt x="624258" y="0"/>
                  <a:pt x="121564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C661EEBC-B360-EDB9-4142-11D8AB136BAE}"/>
              </a:ext>
            </a:extLst>
          </p:cNvPr>
          <p:cNvSpPr txBox="1"/>
          <p:nvPr/>
        </p:nvSpPr>
        <p:spPr>
          <a:xfrm>
            <a:off x="1305401" y="3823432"/>
            <a:ext cx="24084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以民为本 劝课农桑</a:t>
            </a:r>
          </a:p>
          <a:p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戒奢从简 知人善任 虚怀纳谏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81039A8-E4AE-4551-6024-F782B46851C6}"/>
              </a:ext>
            </a:extLst>
          </p:cNvPr>
          <p:cNvSpPr txBox="1"/>
          <p:nvPr/>
        </p:nvSpPr>
        <p:spPr>
          <a:xfrm>
            <a:off x="4539706" y="3823432"/>
            <a:ext cx="24084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发展科举 拓展边疆</a:t>
            </a:r>
          </a:p>
          <a:p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轻徭薄赋 发展经济</a:t>
            </a:r>
          </a:p>
          <a:p>
            <a:endParaRPr lang="zh-CN" altLang="en-US" sz="20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4F9EB3D-E42E-3309-3114-D8D07E9537E0}"/>
              </a:ext>
            </a:extLst>
          </p:cNvPr>
          <p:cNvSpPr txBox="1"/>
          <p:nvPr/>
        </p:nvSpPr>
        <p:spPr>
          <a:xfrm>
            <a:off x="7893483" y="3823432"/>
            <a:ext cx="24084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选贤任能 改革吏治</a:t>
            </a:r>
          </a:p>
          <a:p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发展生产 大兴文治</a:t>
            </a:r>
          </a:p>
          <a:p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改革兵制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3CFB5FB-5D22-C1E4-9F84-E6F868B05252}"/>
              </a:ext>
            </a:extLst>
          </p:cNvPr>
          <p:cNvSpPr txBox="1"/>
          <p:nvPr/>
        </p:nvSpPr>
        <p:spPr>
          <a:xfrm>
            <a:off x="1890031" y="3429000"/>
            <a:ext cx="887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李世民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2AD883E-F1DC-2679-6CD4-C90F3AC0EB67}"/>
              </a:ext>
            </a:extLst>
          </p:cNvPr>
          <p:cNvSpPr txBox="1"/>
          <p:nvPr/>
        </p:nvSpPr>
        <p:spPr>
          <a:xfrm>
            <a:off x="5300002" y="3416290"/>
            <a:ext cx="887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武则天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20167400-3209-BD7F-EA73-D4E746797CB1}"/>
              </a:ext>
            </a:extLst>
          </p:cNvPr>
          <p:cNvSpPr txBox="1"/>
          <p:nvPr/>
        </p:nvSpPr>
        <p:spPr>
          <a:xfrm>
            <a:off x="8709973" y="3403580"/>
            <a:ext cx="887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李隆基</a:t>
            </a:r>
          </a:p>
        </p:txBody>
      </p:sp>
      <p:sp>
        <p:nvSpPr>
          <p:cNvPr id="37" name="流程图: 终止 36">
            <a:extLst>
              <a:ext uri="{FF2B5EF4-FFF2-40B4-BE49-F238E27FC236}">
                <a16:creationId xmlns:a16="http://schemas.microsoft.com/office/drawing/2014/main" id="{7F70ECA9-0643-D540-A5B7-B64C2E2B1F6D}"/>
              </a:ext>
            </a:extLst>
          </p:cNvPr>
          <p:cNvSpPr/>
          <p:nvPr/>
        </p:nvSpPr>
        <p:spPr>
          <a:xfrm>
            <a:off x="1222079" y="5840653"/>
            <a:ext cx="2336185" cy="770941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华文新魏" panose="02010800040101010101" pitchFamily="2" charset="-122"/>
                <a:ea typeface="华文新魏" panose="02010800040101010101" pitchFamily="2" charset="-122"/>
              </a:rPr>
              <a:t>贞观之治</a:t>
            </a:r>
          </a:p>
        </p:txBody>
      </p:sp>
      <p:sp>
        <p:nvSpPr>
          <p:cNvPr id="38" name="流程图: 终止 37">
            <a:extLst>
              <a:ext uri="{FF2B5EF4-FFF2-40B4-BE49-F238E27FC236}">
                <a16:creationId xmlns:a16="http://schemas.microsoft.com/office/drawing/2014/main" id="{B47C8BD3-753D-7287-124C-CDD97AC42AB5}"/>
              </a:ext>
            </a:extLst>
          </p:cNvPr>
          <p:cNvSpPr/>
          <p:nvPr/>
        </p:nvSpPr>
        <p:spPr>
          <a:xfrm>
            <a:off x="4589122" y="5840652"/>
            <a:ext cx="2336185" cy="770941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华文新魏" panose="02010800040101010101" pitchFamily="2" charset="-122"/>
                <a:ea typeface="华文新魏" panose="02010800040101010101" pitchFamily="2" charset="-122"/>
              </a:rPr>
              <a:t>贞观遗风</a:t>
            </a:r>
          </a:p>
        </p:txBody>
      </p:sp>
      <p:sp>
        <p:nvSpPr>
          <p:cNvPr id="39" name="流程图: 终止 38">
            <a:extLst>
              <a:ext uri="{FF2B5EF4-FFF2-40B4-BE49-F238E27FC236}">
                <a16:creationId xmlns:a16="http://schemas.microsoft.com/office/drawing/2014/main" id="{FE2173FD-3C1B-BDA3-5C6F-F5D11C8EA830}"/>
              </a:ext>
            </a:extLst>
          </p:cNvPr>
          <p:cNvSpPr/>
          <p:nvPr/>
        </p:nvSpPr>
        <p:spPr>
          <a:xfrm>
            <a:off x="7956165" y="5840651"/>
            <a:ext cx="2336185" cy="770941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华文新魏" panose="02010800040101010101" pitchFamily="2" charset="-122"/>
                <a:ea typeface="华文新魏" panose="02010800040101010101" pitchFamily="2" charset="-122"/>
              </a:rPr>
              <a:t>开元盛世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4773407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3345084" cy="682906"/>
            <a:chOff x="2870947" y="2234407"/>
            <a:chExt cx="7486269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7486269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唐朝的繁盛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29" y="32329"/>
            <a:ext cx="3867845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从贞观之治到开元盛世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EC3F1D7-6446-3C4D-C4E4-36B2DC21B2AA}"/>
              </a:ext>
            </a:extLst>
          </p:cNvPr>
          <p:cNvSpPr txBox="1"/>
          <p:nvPr/>
        </p:nvSpPr>
        <p:spPr>
          <a:xfrm>
            <a:off x="475680" y="1822319"/>
            <a:ext cx="74039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/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（贞观后期）行旅自京师至于岭表，自山东至于沧海，皆不资（筹备）粮，取给于路。入山东村落，行客经过者，必厚加供待，或发时有赠遗。此皆古昔未有。</a:t>
            </a:r>
          </a:p>
          <a:p>
            <a:pPr indent="266700" algn="r"/>
            <a:r>
              <a:rPr lang="en-US" altLang="zh-CN" sz="20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——《</a:t>
            </a:r>
            <a:r>
              <a:rPr lang="zh-CN" altLang="en-US" sz="20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贞观政要</a:t>
            </a:r>
            <a:r>
              <a:rPr lang="en-US" altLang="zh-CN" sz="20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》</a:t>
            </a:r>
            <a:endParaRPr lang="zh-CN" altLang="en-US" sz="20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AFB2ECC-02A0-8AB8-D991-E744AFD8C6AA}"/>
              </a:ext>
            </a:extLst>
          </p:cNvPr>
          <p:cNvSpPr txBox="1"/>
          <p:nvPr/>
        </p:nvSpPr>
        <p:spPr>
          <a:xfrm>
            <a:off x="512512" y="4042067"/>
            <a:ext cx="74039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457200"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开元初，四方丰稔，城镇商铺林立，客商如云。丁壮之夫，不识兵器。安西诸国悉平为郡县，置开远门，亘地万余里。</a:t>
            </a:r>
          </a:p>
          <a:p>
            <a:pPr marL="0" marR="0" algn="r">
              <a:spcBef>
                <a:spcPct val="0"/>
              </a:spcBef>
              <a:spcAft>
                <a:spcPct val="0"/>
              </a:spcAft>
            </a:pP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——《</a:t>
            </a:r>
            <a:r>
              <a:rPr lang="zh-CN" altLang="en-US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开元纪事</a:t>
            </a:r>
            <a:r>
              <a:rPr lang="en-US" altLang="zh-CN" sz="2000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》</a:t>
            </a:r>
            <a:endParaRPr lang="zh-CN" altLang="en-US" sz="20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7C01225-E0E7-63C0-D307-3F485B9B727F}"/>
              </a:ext>
            </a:extLst>
          </p:cNvPr>
          <p:cNvSpPr txBox="1"/>
          <p:nvPr/>
        </p:nvSpPr>
        <p:spPr>
          <a:xfrm>
            <a:off x="8518968" y="1620420"/>
            <a:ext cx="3673032" cy="110799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zh-CN" altLang="en-US" sz="6600">
                <a:latin typeface="华文新魏" panose="02010800040101010101" pitchFamily="2" charset="-122"/>
                <a:ea typeface="华文新魏" panose="02010800040101010101" pitchFamily="2" charset="-122"/>
              </a:rPr>
              <a:t>经济繁荣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98AE227-7BE2-4FAB-5C22-9441AC1D5929}"/>
              </a:ext>
            </a:extLst>
          </p:cNvPr>
          <p:cNvSpPr txBox="1"/>
          <p:nvPr/>
        </p:nvSpPr>
        <p:spPr>
          <a:xfrm>
            <a:off x="8518968" y="3856263"/>
            <a:ext cx="3673032" cy="110799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zh-CN" altLang="en-US" sz="6600">
                <a:latin typeface="华文新魏" panose="02010800040101010101" pitchFamily="2" charset="-122"/>
                <a:ea typeface="华文新魏" panose="02010800040101010101" pitchFamily="2" charset="-122"/>
              </a:rPr>
              <a:t>社会安定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95357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3345084" cy="682906"/>
            <a:chOff x="2870947" y="2234407"/>
            <a:chExt cx="7486269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7486269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唐朝的繁盛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16163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民族交融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1A744B6-87CC-C516-F857-FBB8F320F867}"/>
              </a:ext>
            </a:extLst>
          </p:cNvPr>
          <p:cNvGrpSpPr/>
          <p:nvPr/>
        </p:nvGrpSpPr>
        <p:grpSpPr>
          <a:xfrm>
            <a:off x="6096000" y="1822319"/>
            <a:ext cx="5606048" cy="4028143"/>
            <a:chOff x="6180881" y="1354583"/>
            <a:chExt cx="5606048" cy="4028143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67304D49-8696-D96C-93E6-8617E3428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80881" y="1354583"/>
              <a:ext cx="5606048" cy="4028143"/>
            </a:xfrm>
            <a:prstGeom prst="rect">
              <a:avLst/>
            </a:prstGeom>
          </p:spPr>
        </p:pic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2777F5A4-BD8F-3342-8E04-1C005CD638DE}"/>
                </a:ext>
              </a:extLst>
            </p:cNvPr>
            <p:cNvSpPr/>
            <p:nvPr/>
          </p:nvSpPr>
          <p:spPr>
            <a:xfrm>
              <a:off x="10132924" y="1354583"/>
              <a:ext cx="535207" cy="112549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4124E1F-E138-D6CF-CBCA-2EB3E0042777}"/>
                </a:ext>
              </a:extLst>
            </p:cNvPr>
            <p:cNvSpPr/>
            <p:nvPr/>
          </p:nvSpPr>
          <p:spPr>
            <a:xfrm rot="20484144">
              <a:off x="10756421" y="1547589"/>
              <a:ext cx="576415" cy="106996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066AC223-1342-84C4-A637-3233ED2092BE}"/>
                </a:ext>
              </a:extLst>
            </p:cNvPr>
            <p:cNvSpPr/>
            <p:nvPr/>
          </p:nvSpPr>
          <p:spPr>
            <a:xfrm>
              <a:off x="8765683" y="1686629"/>
              <a:ext cx="659511" cy="99479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786C2575-A88C-709A-D8BB-C6B7D6425DAE}"/>
                </a:ext>
              </a:extLst>
            </p:cNvPr>
            <p:cNvSpPr/>
            <p:nvPr/>
          </p:nvSpPr>
          <p:spPr>
            <a:xfrm rot="5577509">
              <a:off x="8096206" y="3101092"/>
              <a:ext cx="517517" cy="110679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6C45C23C-4B65-EF42-B063-62377C22ACA0}"/>
                </a:ext>
              </a:extLst>
            </p:cNvPr>
            <p:cNvSpPr/>
            <p:nvPr/>
          </p:nvSpPr>
          <p:spPr>
            <a:xfrm rot="3878863">
              <a:off x="9051735" y="2305043"/>
              <a:ext cx="536126" cy="103495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9B2ECE08-D5A8-6438-0696-FAD5E1BFF905}"/>
                </a:ext>
              </a:extLst>
            </p:cNvPr>
            <p:cNvSpPr/>
            <p:nvPr/>
          </p:nvSpPr>
          <p:spPr>
            <a:xfrm rot="3878863">
              <a:off x="7234669" y="1692771"/>
              <a:ext cx="743233" cy="170316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6CF09205-D2F7-2B09-1670-E285347CA887}"/>
                </a:ext>
              </a:extLst>
            </p:cNvPr>
            <p:cNvSpPr/>
            <p:nvPr/>
          </p:nvSpPr>
          <p:spPr>
            <a:xfrm rot="5577509">
              <a:off x="8777665" y="4130043"/>
              <a:ext cx="635548" cy="94140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C28270FD-2FE8-4583-B8B9-71A9D200EA5B}"/>
              </a:ext>
            </a:extLst>
          </p:cNvPr>
          <p:cNvSpPr txBox="1"/>
          <p:nvPr/>
        </p:nvSpPr>
        <p:spPr>
          <a:xfrm>
            <a:off x="8715983" y="4398387"/>
            <a:ext cx="743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望部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FDE58F6-792D-33DA-8845-4E286C76A67F}"/>
              </a:ext>
            </a:extLst>
          </p:cNvPr>
          <p:cNvSpPr txBox="1"/>
          <p:nvPr/>
        </p:nvSpPr>
        <p:spPr>
          <a:xfrm>
            <a:off x="1326074" y="1851603"/>
            <a:ext cx="4263968" cy="400110"/>
          </a:xfrm>
          <a:prstGeom prst="rect">
            <a:avLst/>
          </a:prstGeom>
          <a:gradFill>
            <a:gsLst>
              <a:gs pos="0">
                <a:srgbClr val="FFC000"/>
              </a:gs>
              <a:gs pos="60000">
                <a:srgbClr val="FFC000">
                  <a:alpha val="64000"/>
                </a:srgbClr>
              </a:gs>
              <a:gs pos="100000">
                <a:srgbClr val="FFC000">
                  <a:alpha val="28000"/>
                </a:srgbClr>
              </a:gs>
            </a:gsLst>
            <a:lin ang="1800000" scaled="0"/>
          </a:gradFill>
        </p:spPr>
        <p:txBody>
          <a:bodyPr wrap="square" rtlCol="0">
            <a:spAutoFit/>
          </a:bodyPr>
          <a:lstStyle/>
          <a:p>
            <a:r>
              <a:rPr lang="zh-CN" altLang="en-US" sz="20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唐朝边疆地区的生活的少数民族？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3AD8D74-DBF3-C01B-B229-753740E711A1}"/>
              </a:ext>
            </a:extLst>
          </p:cNvPr>
          <p:cNvSpPr txBox="1"/>
          <p:nvPr/>
        </p:nvSpPr>
        <p:spPr>
          <a:xfrm>
            <a:off x="1326074" y="2682050"/>
            <a:ext cx="4265712" cy="400110"/>
          </a:xfrm>
          <a:prstGeom prst="rect">
            <a:avLst/>
          </a:prstGeom>
          <a:gradFill>
            <a:gsLst>
              <a:gs pos="0">
                <a:srgbClr val="FFC000"/>
              </a:gs>
              <a:gs pos="60000">
                <a:srgbClr val="FFC000">
                  <a:alpha val="64000"/>
                </a:srgbClr>
              </a:gs>
              <a:gs pos="100000">
                <a:srgbClr val="FFC000">
                  <a:alpha val="28000"/>
                </a:srgbClr>
              </a:gs>
            </a:gsLst>
            <a:lin ang="1800000" scaled="0"/>
          </a:gradFill>
        </p:spPr>
        <p:txBody>
          <a:bodyPr wrap="square" rtlCol="0">
            <a:spAutoFit/>
          </a:bodyPr>
          <a:lstStyle/>
          <a:p>
            <a:r>
              <a:rPr lang="zh-CN" altLang="en-US" sz="20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唐朝对边疆地区少数民族的管辖方式？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76F466D-615F-1485-3D65-1E833FB5343F}"/>
              </a:ext>
            </a:extLst>
          </p:cNvPr>
          <p:cNvSpPr txBox="1"/>
          <p:nvPr/>
        </p:nvSpPr>
        <p:spPr>
          <a:xfrm>
            <a:off x="1324330" y="4342944"/>
            <a:ext cx="4265712" cy="400110"/>
          </a:xfrm>
          <a:prstGeom prst="rect">
            <a:avLst/>
          </a:prstGeom>
          <a:gradFill>
            <a:gsLst>
              <a:gs pos="0">
                <a:srgbClr val="FFC000"/>
              </a:gs>
              <a:gs pos="60000">
                <a:srgbClr val="FFC000">
                  <a:alpha val="64000"/>
                </a:srgbClr>
              </a:gs>
              <a:gs pos="100000">
                <a:srgbClr val="FFC000">
                  <a:alpha val="28000"/>
                </a:srgbClr>
              </a:gs>
            </a:gsLst>
            <a:lin ang="1800000" scaled="0"/>
          </a:gradFill>
        </p:spPr>
        <p:txBody>
          <a:bodyPr wrap="square" rtlCol="0">
            <a:spAutoFit/>
          </a:bodyPr>
          <a:lstStyle/>
          <a:p>
            <a:r>
              <a:rPr lang="zh-CN" altLang="en-US" sz="20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管辖方式起到了什么作用？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B739ECB-6C41-934D-B613-FF12F20C810C}"/>
              </a:ext>
            </a:extLst>
          </p:cNvPr>
          <p:cNvSpPr txBox="1"/>
          <p:nvPr/>
        </p:nvSpPr>
        <p:spPr>
          <a:xfrm>
            <a:off x="1253205" y="1017776"/>
            <a:ext cx="9685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+mj-ea"/>
                <a:ea typeface="+mj-ea"/>
              </a:rPr>
              <a:t>“</a:t>
            </a:r>
            <a:r>
              <a:rPr lang="zh-CN" altLang="en-US" sz="2400">
                <a:latin typeface="+mj-ea"/>
                <a:ea typeface="+mj-ea"/>
              </a:rPr>
              <a:t>自古皆贵中华而贱夷狄，朕独爱之如一</a:t>
            </a:r>
            <a:r>
              <a:rPr lang="en-US" altLang="zh-CN" sz="2400">
                <a:latin typeface="+mj-ea"/>
                <a:ea typeface="+mj-ea"/>
              </a:rPr>
              <a:t>=</a:t>
            </a:r>
            <a:r>
              <a:rPr lang="zh-CN" altLang="en-US" sz="2400">
                <a:latin typeface="+mj-ea"/>
                <a:ea typeface="+mj-ea"/>
              </a:rPr>
              <a:t>，故其种落皆依朕如父母。”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7EB5002-A52B-0EC8-D24C-A3B79EECDC97}"/>
              </a:ext>
            </a:extLst>
          </p:cNvPr>
          <p:cNvSpPr txBox="1"/>
          <p:nvPr/>
        </p:nvSpPr>
        <p:spPr>
          <a:xfrm>
            <a:off x="1326074" y="3512497"/>
            <a:ext cx="4265712" cy="400110"/>
          </a:xfrm>
          <a:prstGeom prst="rect">
            <a:avLst/>
          </a:prstGeom>
          <a:gradFill>
            <a:gsLst>
              <a:gs pos="0">
                <a:srgbClr val="FFC000"/>
              </a:gs>
              <a:gs pos="60000">
                <a:srgbClr val="FFC000">
                  <a:alpha val="64000"/>
                </a:srgbClr>
              </a:gs>
              <a:gs pos="100000">
                <a:srgbClr val="FFC000">
                  <a:alpha val="28000"/>
                </a:srgbClr>
              </a:gs>
            </a:gsLst>
            <a:lin ang="1800000" scaled="0"/>
          </a:gradFill>
        </p:spPr>
        <p:txBody>
          <a:bodyPr wrap="square" rtlCol="0">
            <a:spAutoFit/>
          </a:bodyPr>
          <a:lstStyle/>
          <a:p>
            <a:r>
              <a:rPr lang="zh-CN" altLang="en-US" sz="20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管辖方式有什么特点？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466354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3345084" cy="682906"/>
            <a:chOff x="2870947" y="2234407"/>
            <a:chExt cx="7486269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7486269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唐朝的繁盛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民族交融</a:t>
            </a:r>
          </a:p>
        </p:txBody>
      </p:sp>
      <p:graphicFrame>
        <p:nvGraphicFramePr>
          <p:cNvPr id="2" name="表格 2">
            <a:extLst>
              <a:ext uri="{FF2B5EF4-FFF2-40B4-BE49-F238E27FC236}">
                <a16:creationId xmlns:a16="http://schemas.microsoft.com/office/drawing/2014/main" id="{05D867E0-61EF-B9B1-7394-DC3CFC5B06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748267"/>
              </p:ext>
            </p:extLst>
          </p:nvPr>
        </p:nvGraphicFramePr>
        <p:xfrm>
          <a:off x="460637" y="1069222"/>
          <a:ext cx="11333147" cy="5412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351">
                  <a:extLst>
                    <a:ext uri="{9D8B030D-6E8A-4147-A177-3AD203B41FA5}">
                      <a16:colId xmlns:a16="http://schemas.microsoft.com/office/drawing/2014/main" val="4250689942"/>
                    </a:ext>
                  </a:extLst>
                </a:gridCol>
                <a:gridCol w="1400502">
                  <a:extLst>
                    <a:ext uri="{9D8B030D-6E8A-4147-A177-3AD203B41FA5}">
                      <a16:colId xmlns:a16="http://schemas.microsoft.com/office/drawing/2014/main" val="3333186829"/>
                    </a:ext>
                  </a:extLst>
                </a:gridCol>
                <a:gridCol w="7882456">
                  <a:extLst>
                    <a:ext uri="{9D8B030D-6E8A-4147-A177-3AD203B41FA5}">
                      <a16:colId xmlns:a16="http://schemas.microsoft.com/office/drawing/2014/main" val="2261585253"/>
                    </a:ext>
                  </a:extLst>
                </a:gridCol>
                <a:gridCol w="1440838">
                  <a:extLst>
                    <a:ext uri="{9D8B030D-6E8A-4147-A177-3AD203B41FA5}">
                      <a16:colId xmlns:a16="http://schemas.microsoft.com/office/drawing/2014/main" val="1100411149"/>
                    </a:ext>
                  </a:extLst>
                </a:gridCol>
              </a:tblGrid>
              <a:tr h="426631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000" b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少数民族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发展变迁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管辖方式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032786"/>
                  </a:ext>
                </a:extLst>
              </a:tr>
              <a:tr h="1082986">
                <a:tc rowSpan="2"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突厥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东突厥</a:t>
                      </a:r>
                    </a:p>
                    <a:p>
                      <a:endParaRPr lang="zh-CN" altLang="en-US" sz="2000" b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兴起于</a:t>
                      </a: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阿尔泰山地区的游牧民族。</a:t>
                      </a:r>
                    </a:p>
                    <a:p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6 </a:t>
                      </a: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世纪中叶建立政权，后分裂为东突厥和西突厥。</a:t>
                      </a:r>
                    </a:p>
                    <a:p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隋末唐初，东突厥多次南下</a:t>
                      </a: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进攻，贞观初年，东突厥汗国灭亡。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军事征讨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690609"/>
                  </a:ext>
                </a:extLst>
              </a:tr>
              <a:tr h="1082986">
                <a:tc vMerge="1">
                  <a:txBody>
                    <a:bodyPr/>
                    <a:lstStyle/>
                    <a:p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西突厥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西突厥</a:t>
                      </a:r>
                    </a:p>
                    <a:p>
                      <a:endParaRPr lang="zh-CN" altLang="en-US" sz="2000" b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唐高宗联合回纥灭西突厥。</a:t>
                      </a:r>
                      <a:endParaRPr lang="en-US" altLang="zh-CN" sz="2000" b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r>
                        <a:rPr lang="zh-CN" altLang="en-US" sz="2000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加强对西域的管理，设置安西都护府和北庭都护府，统辖天山南北。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后东突厥反叛唐朝，重新建立政权，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8 </a:t>
                      </a: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世纪中叶为回纥所灭，在中国北方退出历史舞台。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军事征讨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955943"/>
                  </a:ext>
                </a:extLst>
              </a:tr>
              <a:tr h="1082986">
                <a:tc gridSpan="2">
                  <a:txBody>
                    <a:bodyPr/>
                    <a:lstStyle/>
                    <a:p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回纥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(hé)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7</a:t>
                      </a: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世纪南移，归附唐朝。唐玄宗册封回纥首领骨力裴罗为怀仁可汗。</a:t>
                      </a:r>
                    </a:p>
                    <a:p>
                      <a:pPr algn="l"/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后来，回纥改名回鹘。</a:t>
                      </a:r>
                    </a:p>
                    <a:p>
                      <a:pPr algn="l"/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9</a:t>
                      </a: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世纪回鹘政权瓦解，融合迁移。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册封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400021"/>
                  </a:ext>
                </a:extLst>
              </a:tr>
              <a:tr h="1082986">
                <a:tc gridSpan="2">
                  <a:txBody>
                    <a:bodyPr/>
                    <a:lstStyle/>
                    <a:p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吐蕃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7</a:t>
                      </a: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世纪前期，吐蕃赞普松赞干布统一青藏高原，向唐朝求亲。</a:t>
                      </a:r>
                    </a:p>
                    <a:p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文成公主入藏。</a:t>
                      </a:r>
                    </a:p>
                    <a:p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9</a:t>
                      </a: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世纪中期，吐蕃与唐会盟“长庆会盟”。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和亲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532400"/>
                  </a:ext>
                </a:extLst>
              </a:tr>
              <a:tr h="426631">
                <a:tc gridSpan="2">
                  <a:txBody>
                    <a:bodyPr/>
                    <a:lstStyle/>
                    <a:p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靺鞨（</a:t>
                      </a:r>
                      <a:r>
                        <a:rPr lang="en-US" altLang="zh-CN" sz="2000" b="0" err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mò</a:t>
                      </a: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</a:t>
                      </a:r>
                      <a:r>
                        <a:rPr lang="en-US" altLang="zh-CN" sz="2000" b="0" err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hé</a:t>
                      </a: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）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唐玄宗统治时期，靺鞨族粟末部强大起来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册封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73527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063753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3345084" cy="682906"/>
            <a:chOff x="2870947" y="2234407"/>
            <a:chExt cx="7486269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7486269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唐朝的繁盛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民族交融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4C3707C-8C84-DC64-3830-7CF24F997869}"/>
              </a:ext>
            </a:extLst>
          </p:cNvPr>
          <p:cNvSpPr txBox="1"/>
          <p:nvPr/>
        </p:nvSpPr>
        <p:spPr>
          <a:xfrm>
            <a:off x="0" y="1376306"/>
            <a:ext cx="8378190" cy="3713517"/>
          </a:xfrm>
          <a:prstGeom prst="rect">
            <a:avLst/>
          </a:prstGeom>
          <a:gradFill>
            <a:gsLst>
              <a:gs pos="0">
                <a:schemeClr val="accent4">
                  <a:alpha val="2000"/>
                </a:schemeClr>
              </a:gs>
              <a:gs pos="55000">
                <a:schemeClr val="accent4">
                  <a:alpha val="30000"/>
                </a:schemeClr>
              </a:gs>
              <a:gs pos="100000">
                <a:schemeClr val="accent4">
                  <a:alpha val="58000"/>
                </a:schemeClr>
              </a:gs>
            </a:gsLst>
            <a:lin ang="10800000" scaled="0"/>
          </a:gradFill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>
                <a:latin typeface="+mj-ea"/>
                <a:ea typeface="+mj-ea"/>
              </a:rPr>
              <a:t>针对众多的边疆民族，唐王朝以各边疆民族部落的分布范围作为羁縻府、州行政区划的基础，</a:t>
            </a:r>
            <a:r>
              <a:rPr lang="zh-CN" altLang="en-US" sz="2000">
                <a:highlight>
                  <a:srgbClr val="FFFF00"/>
                </a:highlight>
                <a:latin typeface="+mj-ea"/>
                <a:ea typeface="+mj-ea"/>
              </a:rPr>
              <a:t>广置羁縻府和州、县</a:t>
            </a:r>
            <a:r>
              <a:rPr lang="zh-CN" altLang="en-US" sz="2000">
                <a:latin typeface="+mj-ea"/>
                <a:ea typeface="+mj-ea"/>
              </a:rPr>
              <a:t>，并以边疆民族的首领为都督、刺史，管理府州的具体事务。此外，唐王朝还在</a:t>
            </a:r>
            <a:r>
              <a:rPr lang="zh-CN" altLang="en-US" sz="2000">
                <a:highlight>
                  <a:srgbClr val="FFFF00"/>
                </a:highlight>
                <a:latin typeface="+mj-ea"/>
                <a:ea typeface="+mj-ea"/>
              </a:rPr>
              <a:t>边疆广设军镇</a:t>
            </a:r>
            <a:r>
              <a:rPr lang="zh-CN" altLang="en-US" sz="2000">
                <a:latin typeface="+mj-ea"/>
                <a:ea typeface="+mj-ea"/>
              </a:rPr>
              <a:t>，军镇兵力多者数万，少者数千，并可随时调派边疆民族军队作为补充。唐王朝对边疆民族采取的</a:t>
            </a:r>
            <a:r>
              <a:rPr lang="zh-CN" altLang="en-US" sz="2000">
                <a:highlight>
                  <a:srgbClr val="FFFF00"/>
                </a:highlight>
                <a:latin typeface="+mj-ea"/>
                <a:ea typeface="+mj-ea"/>
              </a:rPr>
              <a:t>和亲政策</a:t>
            </a:r>
            <a:r>
              <a:rPr lang="zh-CN" altLang="en-US" sz="2000">
                <a:latin typeface="+mj-ea"/>
                <a:ea typeface="+mj-ea"/>
              </a:rPr>
              <a:t>次数之多、持续时间之长也是历代王朝所无法比拟的，对于因战乱和自然灾害而内徙和入唐求学的少数民族同胞，唐王朝也</a:t>
            </a:r>
            <a:r>
              <a:rPr lang="zh-CN" altLang="en-US" sz="2000">
                <a:highlight>
                  <a:srgbClr val="FFFF00"/>
                </a:highlight>
                <a:latin typeface="+mj-ea"/>
                <a:ea typeface="+mj-ea"/>
              </a:rPr>
              <a:t>妥善安置</a:t>
            </a:r>
            <a:r>
              <a:rPr lang="zh-CN" altLang="en-US" sz="2000">
                <a:latin typeface="+mj-ea"/>
                <a:ea typeface="+mj-ea"/>
              </a:rPr>
              <a:t>，并将众多</a:t>
            </a:r>
            <a:r>
              <a:rPr lang="zh-CN" altLang="en-US" sz="2000">
                <a:highlight>
                  <a:srgbClr val="FFFF00"/>
                </a:highlight>
                <a:latin typeface="+mj-ea"/>
                <a:ea typeface="+mj-ea"/>
              </a:rPr>
              <a:t>汉文经典书籍</a:t>
            </a:r>
            <a:r>
              <a:rPr lang="zh-CN" altLang="en-US" sz="2000">
                <a:latin typeface="+mj-ea"/>
                <a:ea typeface="+mj-ea"/>
              </a:rPr>
              <a:t>颁赐周边民族。</a:t>
            </a:r>
            <a:endParaRPr lang="en-US" altLang="zh-CN" sz="2000">
              <a:latin typeface="+mj-ea"/>
              <a:ea typeface="+mj-ea"/>
            </a:endParaRPr>
          </a:p>
          <a:p>
            <a:pPr indent="457200" algn="r">
              <a:lnSpc>
                <a:spcPct val="150000"/>
              </a:lnSpc>
            </a:pPr>
            <a:r>
              <a:rPr lang="en-US" altLang="zh-CN" sz="2000">
                <a:latin typeface="+mj-ea"/>
                <a:ea typeface="+mj-ea"/>
              </a:rPr>
              <a:t>——</a:t>
            </a:r>
            <a:r>
              <a:rPr lang="zh-CN" altLang="en-US" sz="2000">
                <a:latin typeface="+mj-ea"/>
                <a:ea typeface="+mj-ea"/>
              </a:rPr>
              <a:t>摘编自马大正</a:t>
            </a:r>
            <a:r>
              <a:rPr lang="en-US" altLang="zh-CN" sz="2000">
                <a:latin typeface="+mj-ea"/>
                <a:ea typeface="+mj-ea"/>
              </a:rPr>
              <a:t>《</a:t>
            </a:r>
            <a:r>
              <a:rPr lang="zh-CN" altLang="en-US" sz="2000">
                <a:latin typeface="+mj-ea"/>
                <a:ea typeface="+mj-ea"/>
              </a:rPr>
              <a:t>中国古代的边疆政策与边疆治理</a:t>
            </a:r>
            <a:r>
              <a:rPr lang="en-US" altLang="zh-CN" sz="2000">
                <a:latin typeface="+mj-ea"/>
                <a:ea typeface="+mj-ea"/>
              </a:rPr>
              <a:t>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BA385F4-9D37-735D-A488-829105BDB109}"/>
              </a:ext>
            </a:extLst>
          </p:cNvPr>
          <p:cNvSpPr txBox="1"/>
          <p:nvPr/>
        </p:nvSpPr>
        <p:spPr>
          <a:xfrm>
            <a:off x="8496059" y="1691296"/>
            <a:ext cx="3695941" cy="3083536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+mj-ea"/>
                <a:ea typeface="+mj-ea"/>
              </a:rPr>
              <a:t>特点：</a:t>
            </a:r>
            <a:endParaRPr lang="en-US" altLang="zh-CN" sz="2800">
              <a:latin typeface="+mj-ea"/>
              <a:ea typeface="+mj-ea"/>
            </a:endParaRPr>
          </a:p>
          <a:p>
            <a:endParaRPr lang="en-US" altLang="zh-CN" sz="2800"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>
                <a:latin typeface="+mj-ea"/>
                <a:ea typeface="+mj-ea"/>
              </a:rPr>
              <a:t>因俗而治，因地制宜；</a:t>
            </a:r>
            <a:endParaRPr lang="en-US" altLang="zh-CN" sz="2400"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>
                <a:latin typeface="+mj-ea"/>
                <a:ea typeface="+mj-ea"/>
              </a:rPr>
              <a:t>边疆防御体系相对完善；</a:t>
            </a:r>
            <a:endParaRPr lang="en-US" altLang="zh-CN" sz="2400"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>
                <a:latin typeface="+mj-ea"/>
                <a:ea typeface="+mj-ea"/>
              </a:rPr>
              <a:t>以怀柔、招抚为主；</a:t>
            </a:r>
            <a:endParaRPr lang="en-US" altLang="zh-CN" sz="2400"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>
                <a:latin typeface="+mj-ea"/>
                <a:ea typeface="+mj-ea"/>
              </a:rPr>
              <a:t>文化政策相对开明；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5409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3345084" cy="682906"/>
            <a:chOff x="2870947" y="2234407"/>
            <a:chExt cx="7486269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7486269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唐朝的繁盛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民族交融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0C1200F-23D7-6DA1-9728-08A039F16977}"/>
              </a:ext>
            </a:extLst>
          </p:cNvPr>
          <p:cNvSpPr txBox="1"/>
          <p:nvPr/>
        </p:nvSpPr>
        <p:spPr>
          <a:xfrm>
            <a:off x="0" y="1426954"/>
            <a:ext cx="6217920" cy="4175182"/>
          </a:xfrm>
          <a:prstGeom prst="rect">
            <a:avLst/>
          </a:prstGeom>
          <a:gradFill>
            <a:gsLst>
              <a:gs pos="0">
                <a:schemeClr val="accent4">
                  <a:alpha val="2000"/>
                </a:schemeClr>
              </a:gs>
              <a:gs pos="54000">
                <a:schemeClr val="accent4">
                  <a:alpha val="42000"/>
                </a:schemeClr>
              </a:gs>
              <a:gs pos="100000">
                <a:schemeClr val="accent4">
                  <a:alpha val="56000"/>
                </a:schemeClr>
              </a:gs>
            </a:gsLst>
            <a:lin ang="10800000" scaled="0"/>
          </a:gradFill>
          <a:ln>
            <a:noFill/>
          </a:ln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>
                <a:latin typeface="+mj-ea"/>
                <a:ea typeface="+mj-ea"/>
              </a:rPr>
              <a:t>唐太宗即位时面临着纷紧复杂的政治形势，周边民族众多，地域广阔，而且采用不同生产方式的各个民族分别位于不同的边疆地区，社会经济文化的发展也迥然有别。只有根据当时各民族具体的特点，灵活地采取招抚、争取、和亲等各种方式，按照开明的怀柔政策，采取不同形式和多种策略措施才能处理好边疆纷争。</a:t>
            </a:r>
          </a:p>
          <a:p>
            <a:pPr indent="457200" algn="r">
              <a:lnSpc>
                <a:spcPct val="150000"/>
              </a:lnSpc>
            </a:pPr>
            <a:r>
              <a:rPr lang="en-US" altLang="zh-CN" sz="2000">
                <a:latin typeface="+mj-ea"/>
                <a:ea typeface="+mj-ea"/>
              </a:rPr>
              <a:t>——</a:t>
            </a:r>
            <a:r>
              <a:rPr lang="zh-CN" altLang="en-US" sz="2000">
                <a:latin typeface="+mj-ea"/>
                <a:ea typeface="+mj-ea"/>
              </a:rPr>
              <a:t>摘编自马艾鸿、张金铣</a:t>
            </a:r>
            <a:r>
              <a:rPr lang="en-US" altLang="zh-CN" sz="2000">
                <a:latin typeface="+mj-ea"/>
                <a:ea typeface="+mj-ea"/>
              </a:rPr>
              <a:t>《</a:t>
            </a:r>
            <a:r>
              <a:rPr lang="zh-CN" altLang="en-US" sz="2000">
                <a:latin typeface="+mj-ea"/>
                <a:ea typeface="+mj-ea"/>
              </a:rPr>
              <a:t>从平定薛延陀看唐太宗经略边疆的方式</a:t>
            </a:r>
            <a:r>
              <a:rPr lang="en-US" altLang="zh-CN" sz="2000">
                <a:latin typeface="+mj-ea"/>
                <a:ea typeface="+mj-ea"/>
              </a:rPr>
              <a:t>》</a:t>
            </a:r>
            <a:endParaRPr lang="zh-CN" altLang="en-US" sz="2000">
              <a:latin typeface="+mj-ea"/>
              <a:ea typeface="+mj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E9573AD-5272-533D-3A1D-DA244EEB8BCB}"/>
              </a:ext>
            </a:extLst>
          </p:cNvPr>
          <p:cNvSpPr txBox="1"/>
          <p:nvPr/>
        </p:nvSpPr>
        <p:spPr>
          <a:xfrm>
            <a:off x="6431281" y="2342584"/>
            <a:ext cx="5760719" cy="234487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+mj-ea"/>
                <a:ea typeface="+mj-ea"/>
              </a:rPr>
              <a:t>作用</a:t>
            </a:r>
            <a:r>
              <a:rPr lang="en-US" altLang="zh-CN" sz="2400">
                <a:latin typeface="+mj-ea"/>
                <a:ea typeface="+mj-ea"/>
              </a:rPr>
              <a:t>\</a:t>
            </a:r>
            <a:r>
              <a:rPr lang="zh-CN" altLang="en-US" sz="2400">
                <a:latin typeface="+mj-ea"/>
                <a:ea typeface="+mj-ea"/>
              </a:rPr>
              <a:t>意义：</a:t>
            </a:r>
            <a:endParaRPr lang="en-US" altLang="zh-CN" sz="2400">
              <a:latin typeface="+mj-ea"/>
              <a:ea typeface="+mj-ea"/>
            </a:endParaRPr>
          </a:p>
          <a:p>
            <a:endParaRPr lang="en-US" altLang="zh-CN" sz="2000"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>
                <a:latin typeface="+mj-ea"/>
                <a:ea typeface="+mj-ea"/>
              </a:rPr>
              <a:t>加强对边疆地区的管辖</a:t>
            </a:r>
            <a:endParaRPr lang="en-US" altLang="zh-CN" sz="2400"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>
                <a:latin typeface="+mj-ea"/>
                <a:ea typeface="+mj-ea"/>
              </a:rPr>
              <a:t>促进少数民族的封建化和边疆开发</a:t>
            </a:r>
            <a:endParaRPr lang="en-US" altLang="zh-CN" sz="2400"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>
                <a:latin typeface="+mj-ea"/>
                <a:ea typeface="+mj-ea"/>
              </a:rPr>
              <a:t>统一多民族国家得到进一步巩固和发展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4613753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3345084" cy="682906"/>
            <a:chOff x="2870947" y="2234407"/>
            <a:chExt cx="7486269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7486269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唐朝的繁盛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盛世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F46CA92A-1CEA-A614-986E-92E8B37E1CDE}"/>
              </a:ext>
            </a:extLst>
          </p:cNvPr>
          <p:cNvGrpSpPr/>
          <p:nvPr/>
        </p:nvGrpSpPr>
        <p:grpSpPr>
          <a:xfrm>
            <a:off x="0" y="2364592"/>
            <a:ext cx="35403693" cy="2808443"/>
            <a:chOff x="0" y="1973006"/>
            <a:chExt cx="35403693" cy="2808443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09D96BC2-E29E-0C0E-2325-82A98ADBF69B}"/>
                </a:ext>
              </a:extLst>
            </p:cNvPr>
            <p:cNvGrpSpPr/>
            <p:nvPr/>
          </p:nvGrpSpPr>
          <p:grpSpPr>
            <a:xfrm>
              <a:off x="0" y="2003527"/>
              <a:ext cx="17701847" cy="2777922"/>
              <a:chOff x="1184456" y="2051986"/>
              <a:chExt cx="14516314" cy="1971341"/>
            </a:xfrm>
          </p:grpSpPr>
          <p:pic>
            <p:nvPicPr>
              <p:cNvPr id="3" name="图片 2">
                <a:extLst>
                  <a:ext uri="{FF2B5EF4-FFF2-40B4-BE49-F238E27FC236}">
                    <a16:creationId xmlns:a16="http://schemas.microsoft.com/office/drawing/2014/main" id="{70F06E7F-7D9C-2D01-8206-395FF848E3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84456" y="2073644"/>
                <a:ext cx="2350814" cy="1949683"/>
              </a:xfrm>
              <a:prstGeom prst="rect">
                <a:avLst/>
              </a:prstGeom>
            </p:spPr>
          </p:pic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BABBA209-9F1F-B53F-542B-17A5E60CCA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6200000">
                <a:off x="14203273" y="2504171"/>
                <a:ext cx="1949682" cy="1045312"/>
              </a:xfrm>
              <a:prstGeom prst="rect">
                <a:avLst/>
              </a:prstGeom>
            </p:spPr>
          </p:pic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226A5222-6BCB-6989-D239-0EF69B664E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269" y="2073644"/>
                <a:ext cx="3021359" cy="1928026"/>
              </a:xfrm>
              <a:prstGeom prst="rect">
                <a:avLst/>
              </a:prstGeom>
            </p:spPr>
          </p:pic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62223251-6F8C-1E8C-9DDC-ADE48B8A14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56627" y="2073643"/>
                <a:ext cx="2240691" cy="1928026"/>
              </a:xfrm>
              <a:prstGeom prst="rect">
                <a:avLst/>
              </a:prstGeom>
            </p:spPr>
          </p:pic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34B41C0B-EBB6-CBBA-86AA-769F5EB508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738723" y="2051986"/>
                <a:ext cx="901632" cy="1949683"/>
              </a:xfrm>
              <a:prstGeom prst="rect">
                <a:avLst/>
              </a:prstGeom>
            </p:spPr>
          </p:pic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18DD143B-CD6A-CFFA-FB6D-89E6B17F8E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99664" y="2051987"/>
                <a:ext cx="1326539" cy="1949682"/>
              </a:xfrm>
              <a:prstGeom prst="rect">
                <a:avLst/>
              </a:prstGeom>
            </p:spPr>
          </p:pic>
          <p:pic>
            <p:nvPicPr>
              <p:cNvPr id="23" name="图片 22">
                <a:extLst>
                  <a:ext uri="{FF2B5EF4-FFF2-40B4-BE49-F238E27FC236}">
                    <a16:creationId xmlns:a16="http://schemas.microsoft.com/office/drawing/2014/main" id="{D0DCB8FF-D85C-82F7-E810-34BED22748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28491" y="2073644"/>
                <a:ext cx="1871173" cy="1949683"/>
              </a:xfrm>
              <a:prstGeom prst="rect">
                <a:avLst/>
              </a:prstGeom>
            </p:spPr>
          </p:pic>
          <p:pic>
            <p:nvPicPr>
              <p:cNvPr id="31" name="图片 30">
                <a:extLst>
                  <a:ext uri="{FF2B5EF4-FFF2-40B4-BE49-F238E27FC236}">
                    <a16:creationId xmlns:a16="http://schemas.microsoft.com/office/drawing/2014/main" id="{430B1E45-9731-F549-F5C5-68744989CF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797318" y="2073644"/>
                <a:ext cx="1649204" cy="1928026"/>
              </a:xfrm>
              <a:prstGeom prst="rect">
                <a:avLst/>
              </a:prstGeom>
            </p:spPr>
          </p:pic>
        </p:grp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6BF4BC1C-9A58-8A5B-C53E-ADD470DC168A}"/>
                </a:ext>
              </a:extLst>
            </p:cNvPr>
            <p:cNvGrpSpPr/>
            <p:nvPr/>
          </p:nvGrpSpPr>
          <p:grpSpPr>
            <a:xfrm>
              <a:off x="17701847" y="1973006"/>
              <a:ext cx="17701847" cy="2777922"/>
              <a:chOff x="1184456" y="2051986"/>
              <a:chExt cx="14516314" cy="1971341"/>
            </a:xfrm>
          </p:grpSpPr>
          <p:pic>
            <p:nvPicPr>
              <p:cNvPr id="34" name="图片 33">
                <a:extLst>
                  <a:ext uri="{FF2B5EF4-FFF2-40B4-BE49-F238E27FC236}">
                    <a16:creationId xmlns:a16="http://schemas.microsoft.com/office/drawing/2014/main" id="{809D4039-4E9C-557B-0C18-45E9FD7EEC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84456" y="2073644"/>
                <a:ext cx="2350814" cy="1949683"/>
              </a:xfrm>
              <a:prstGeom prst="rect">
                <a:avLst/>
              </a:prstGeom>
            </p:spPr>
          </p:pic>
          <p:pic>
            <p:nvPicPr>
              <p:cNvPr id="35" name="图片 34">
                <a:extLst>
                  <a:ext uri="{FF2B5EF4-FFF2-40B4-BE49-F238E27FC236}">
                    <a16:creationId xmlns:a16="http://schemas.microsoft.com/office/drawing/2014/main" id="{54F01F57-7371-41CF-5E91-17CB0FE47F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6200000">
                <a:off x="14203273" y="2504171"/>
                <a:ext cx="1949682" cy="1045312"/>
              </a:xfrm>
              <a:prstGeom prst="rect">
                <a:avLst/>
              </a:prstGeom>
            </p:spPr>
          </p:pic>
          <p:pic>
            <p:nvPicPr>
              <p:cNvPr id="36" name="图片 35">
                <a:extLst>
                  <a:ext uri="{FF2B5EF4-FFF2-40B4-BE49-F238E27FC236}">
                    <a16:creationId xmlns:a16="http://schemas.microsoft.com/office/drawing/2014/main" id="{A1C328B9-D582-BB94-7465-311739F25D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269" y="2073644"/>
                <a:ext cx="3021359" cy="1928026"/>
              </a:xfrm>
              <a:prstGeom prst="rect">
                <a:avLst/>
              </a:prstGeom>
            </p:spPr>
          </p:pic>
          <p:pic>
            <p:nvPicPr>
              <p:cNvPr id="37" name="图片 36">
                <a:extLst>
                  <a:ext uri="{FF2B5EF4-FFF2-40B4-BE49-F238E27FC236}">
                    <a16:creationId xmlns:a16="http://schemas.microsoft.com/office/drawing/2014/main" id="{78CFED37-D5D4-7E67-EF2E-1F8A3EC3AA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56627" y="2073643"/>
                <a:ext cx="2240691" cy="1928026"/>
              </a:xfrm>
              <a:prstGeom prst="rect">
                <a:avLst/>
              </a:prstGeom>
            </p:spPr>
          </p:pic>
          <p:pic>
            <p:nvPicPr>
              <p:cNvPr id="38" name="图片 37">
                <a:extLst>
                  <a:ext uri="{FF2B5EF4-FFF2-40B4-BE49-F238E27FC236}">
                    <a16:creationId xmlns:a16="http://schemas.microsoft.com/office/drawing/2014/main" id="{A184484A-0E5C-7CD0-0BDA-25C85719A5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738723" y="2051986"/>
                <a:ext cx="901632" cy="1949683"/>
              </a:xfrm>
              <a:prstGeom prst="rect">
                <a:avLst/>
              </a:prstGeom>
            </p:spPr>
          </p:pic>
          <p:pic>
            <p:nvPicPr>
              <p:cNvPr id="39" name="图片 38">
                <a:extLst>
                  <a:ext uri="{FF2B5EF4-FFF2-40B4-BE49-F238E27FC236}">
                    <a16:creationId xmlns:a16="http://schemas.microsoft.com/office/drawing/2014/main" id="{EEB064FB-FA9D-EB3B-2F01-89A130C0C5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99664" y="2051987"/>
                <a:ext cx="1326539" cy="1949682"/>
              </a:xfrm>
              <a:prstGeom prst="rect">
                <a:avLst/>
              </a:prstGeom>
            </p:spPr>
          </p:pic>
          <p:pic>
            <p:nvPicPr>
              <p:cNvPr id="40" name="图片 39">
                <a:extLst>
                  <a:ext uri="{FF2B5EF4-FFF2-40B4-BE49-F238E27FC236}">
                    <a16:creationId xmlns:a16="http://schemas.microsoft.com/office/drawing/2014/main" id="{59ED136E-885A-C6FB-010F-E6A19EF6E1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28491" y="2073644"/>
                <a:ext cx="1871173" cy="1949683"/>
              </a:xfrm>
              <a:prstGeom prst="rect">
                <a:avLst/>
              </a:prstGeom>
            </p:spPr>
          </p:pic>
          <p:pic>
            <p:nvPicPr>
              <p:cNvPr id="41" name="图片 40">
                <a:extLst>
                  <a:ext uri="{FF2B5EF4-FFF2-40B4-BE49-F238E27FC236}">
                    <a16:creationId xmlns:a16="http://schemas.microsoft.com/office/drawing/2014/main" id="{DA2A0B22-F894-9E62-FED0-AE9283566C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797318" y="2073644"/>
                <a:ext cx="1649204" cy="1928026"/>
              </a:xfrm>
              <a:prstGeom prst="rect">
                <a:avLst/>
              </a:prstGeom>
            </p:spPr>
          </p:pic>
        </p:grp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B1725B94-6728-89F2-FC81-20C6CAD6415D}"/>
              </a:ext>
            </a:extLst>
          </p:cNvPr>
          <p:cNvGrpSpPr/>
          <p:nvPr/>
        </p:nvGrpSpPr>
        <p:grpSpPr>
          <a:xfrm>
            <a:off x="-228505" y="706749"/>
            <a:ext cx="12636899" cy="1718881"/>
            <a:chOff x="-228505" y="846306"/>
            <a:chExt cx="12636899" cy="1564928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3E21D0D3-00AE-C2AB-8FBA-51293325D767}"/>
                </a:ext>
              </a:extLst>
            </p:cNvPr>
            <p:cNvSpPr/>
            <p:nvPr/>
          </p:nvSpPr>
          <p:spPr>
            <a:xfrm>
              <a:off x="0" y="846306"/>
              <a:ext cx="12192000" cy="15649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94C8E639-86BD-B99C-2539-E57B40FC23AC}"/>
                </a:ext>
              </a:extLst>
            </p:cNvPr>
            <p:cNvSpPr/>
            <p:nvPr/>
          </p:nvSpPr>
          <p:spPr>
            <a:xfrm>
              <a:off x="203451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59E08BA7-5972-713F-34AD-AA12BE4D8C13}"/>
                </a:ext>
              </a:extLst>
            </p:cNvPr>
            <p:cNvSpPr/>
            <p:nvPr/>
          </p:nvSpPr>
          <p:spPr>
            <a:xfrm>
              <a:off x="642461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DFEE1129-BA81-CB06-0F8C-FF3F42E60742}"/>
                </a:ext>
              </a:extLst>
            </p:cNvPr>
            <p:cNvSpPr/>
            <p:nvPr/>
          </p:nvSpPr>
          <p:spPr>
            <a:xfrm>
              <a:off x="1081471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75BF10D7-9EE3-15EB-D754-A74C7D9921DE}"/>
                </a:ext>
              </a:extLst>
            </p:cNvPr>
            <p:cNvSpPr/>
            <p:nvPr/>
          </p:nvSpPr>
          <p:spPr>
            <a:xfrm>
              <a:off x="1520481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3AAE6C50-EC98-F4E3-99B5-25ACA176408B}"/>
                </a:ext>
              </a:extLst>
            </p:cNvPr>
            <p:cNvSpPr/>
            <p:nvPr/>
          </p:nvSpPr>
          <p:spPr>
            <a:xfrm>
              <a:off x="1959491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86B83F5F-F04E-B755-6906-7D7661750A73}"/>
                </a:ext>
              </a:extLst>
            </p:cNvPr>
            <p:cNvSpPr/>
            <p:nvPr/>
          </p:nvSpPr>
          <p:spPr>
            <a:xfrm>
              <a:off x="2398501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E6275741-0F35-9B4B-941E-82695AC1F210}"/>
                </a:ext>
              </a:extLst>
            </p:cNvPr>
            <p:cNvSpPr/>
            <p:nvPr/>
          </p:nvSpPr>
          <p:spPr>
            <a:xfrm>
              <a:off x="2837511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3BE0B60D-21CF-6AF2-E4B2-86BD16A20939}"/>
                </a:ext>
              </a:extLst>
            </p:cNvPr>
            <p:cNvSpPr/>
            <p:nvPr/>
          </p:nvSpPr>
          <p:spPr>
            <a:xfrm>
              <a:off x="3276521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A36C7594-EDF2-42E3-E3BF-CE2198F253DE}"/>
                </a:ext>
              </a:extLst>
            </p:cNvPr>
            <p:cNvSpPr/>
            <p:nvPr/>
          </p:nvSpPr>
          <p:spPr>
            <a:xfrm>
              <a:off x="3719325" y="2119121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1BC1A5AE-B575-5F64-3D81-1372F1922907}"/>
                </a:ext>
              </a:extLst>
            </p:cNvPr>
            <p:cNvSpPr/>
            <p:nvPr/>
          </p:nvSpPr>
          <p:spPr>
            <a:xfrm>
              <a:off x="4158335" y="2119121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E5ECED10-7975-4C0A-FB62-E4A8AF025745}"/>
                </a:ext>
              </a:extLst>
            </p:cNvPr>
            <p:cNvSpPr/>
            <p:nvPr/>
          </p:nvSpPr>
          <p:spPr>
            <a:xfrm>
              <a:off x="4597345" y="2119121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E2442E6B-7965-D13A-9559-02E4E18AEB00}"/>
                </a:ext>
              </a:extLst>
            </p:cNvPr>
            <p:cNvSpPr/>
            <p:nvPr/>
          </p:nvSpPr>
          <p:spPr>
            <a:xfrm>
              <a:off x="5036355" y="2119121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EFF0B4F5-CD4D-83F6-7D7B-1EBE794255FD}"/>
                </a:ext>
              </a:extLst>
            </p:cNvPr>
            <p:cNvSpPr/>
            <p:nvPr/>
          </p:nvSpPr>
          <p:spPr>
            <a:xfrm>
              <a:off x="5475365" y="2119121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C490F3F2-C53F-B40A-32F5-28F2411C02C5}"/>
                </a:ext>
              </a:extLst>
            </p:cNvPr>
            <p:cNvSpPr/>
            <p:nvPr/>
          </p:nvSpPr>
          <p:spPr>
            <a:xfrm>
              <a:off x="5914375" y="2119121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15BF9D79-01CC-2731-8DEE-2D3AB5A2049C}"/>
                </a:ext>
              </a:extLst>
            </p:cNvPr>
            <p:cNvSpPr/>
            <p:nvPr/>
          </p:nvSpPr>
          <p:spPr>
            <a:xfrm>
              <a:off x="6353385" y="2119121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304ED81A-8745-CE69-120A-EE15AC63C692}"/>
                </a:ext>
              </a:extLst>
            </p:cNvPr>
            <p:cNvSpPr/>
            <p:nvPr/>
          </p:nvSpPr>
          <p:spPr>
            <a:xfrm>
              <a:off x="6792395" y="2119121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C59BF83F-E2FF-E068-893A-4F73A4DBD59C}"/>
                </a:ext>
              </a:extLst>
            </p:cNvPr>
            <p:cNvSpPr/>
            <p:nvPr/>
          </p:nvSpPr>
          <p:spPr>
            <a:xfrm>
              <a:off x="7235199" y="2119562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0293FA27-4EB4-7464-FDFA-4620FC904397}"/>
                </a:ext>
              </a:extLst>
            </p:cNvPr>
            <p:cNvSpPr/>
            <p:nvPr/>
          </p:nvSpPr>
          <p:spPr>
            <a:xfrm>
              <a:off x="7674209" y="2119562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514C5667-0C70-6966-14D1-D1CB1FB115E8}"/>
                </a:ext>
              </a:extLst>
            </p:cNvPr>
            <p:cNvSpPr/>
            <p:nvPr/>
          </p:nvSpPr>
          <p:spPr>
            <a:xfrm>
              <a:off x="8113219" y="2119562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9F5CB05F-9848-894D-4961-1C6833B2737B}"/>
                </a:ext>
              </a:extLst>
            </p:cNvPr>
            <p:cNvSpPr/>
            <p:nvPr/>
          </p:nvSpPr>
          <p:spPr>
            <a:xfrm>
              <a:off x="8552229" y="2119562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111C76E2-6147-0EDB-9626-3833930D0F77}"/>
                </a:ext>
              </a:extLst>
            </p:cNvPr>
            <p:cNvSpPr/>
            <p:nvPr/>
          </p:nvSpPr>
          <p:spPr>
            <a:xfrm>
              <a:off x="8991239" y="2119562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38DA8D8F-5F9B-70FE-EC11-ABE4B1D8B570}"/>
                </a:ext>
              </a:extLst>
            </p:cNvPr>
            <p:cNvSpPr/>
            <p:nvPr/>
          </p:nvSpPr>
          <p:spPr>
            <a:xfrm>
              <a:off x="9430249" y="2119562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EE8B285A-E071-987C-47E1-95A458D14D70}"/>
                </a:ext>
              </a:extLst>
            </p:cNvPr>
            <p:cNvSpPr/>
            <p:nvPr/>
          </p:nvSpPr>
          <p:spPr>
            <a:xfrm>
              <a:off x="9869259" y="2119562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0830FD59-8E20-2930-8F34-F42F26609C10}"/>
                </a:ext>
              </a:extLst>
            </p:cNvPr>
            <p:cNvSpPr/>
            <p:nvPr/>
          </p:nvSpPr>
          <p:spPr>
            <a:xfrm>
              <a:off x="10308269" y="2119562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365864CC-0F84-7F7E-0FC7-2655B9C5D2D6}"/>
                </a:ext>
              </a:extLst>
            </p:cNvPr>
            <p:cNvSpPr/>
            <p:nvPr/>
          </p:nvSpPr>
          <p:spPr>
            <a:xfrm>
              <a:off x="10751073" y="2120003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9DD0CC14-78AB-11AE-BD90-4CBA96E1FBDC}"/>
                </a:ext>
              </a:extLst>
            </p:cNvPr>
            <p:cNvSpPr/>
            <p:nvPr/>
          </p:nvSpPr>
          <p:spPr>
            <a:xfrm>
              <a:off x="11190083" y="2120003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200F2257-1EE5-DC99-D6BE-FE33A394CA98}"/>
                </a:ext>
              </a:extLst>
            </p:cNvPr>
            <p:cNvSpPr/>
            <p:nvPr/>
          </p:nvSpPr>
          <p:spPr>
            <a:xfrm>
              <a:off x="11629093" y="2120003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5EF2FA5B-C9D7-7DE7-06C7-8C9DCD020936}"/>
                </a:ext>
              </a:extLst>
            </p:cNvPr>
            <p:cNvSpPr/>
            <p:nvPr/>
          </p:nvSpPr>
          <p:spPr>
            <a:xfrm>
              <a:off x="12068103" y="2111794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68E5AC69-133B-0941-D61E-A88336BC1CE6}"/>
                </a:ext>
              </a:extLst>
            </p:cNvPr>
            <p:cNvSpPr/>
            <p:nvPr/>
          </p:nvSpPr>
          <p:spPr>
            <a:xfrm>
              <a:off x="-228505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169D6209-1DD2-1674-6AF2-A06D7BA7464C}"/>
              </a:ext>
            </a:extLst>
          </p:cNvPr>
          <p:cNvGrpSpPr/>
          <p:nvPr/>
        </p:nvGrpSpPr>
        <p:grpSpPr>
          <a:xfrm flipV="1">
            <a:off x="-233930" y="5166360"/>
            <a:ext cx="12636899" cy="1691640"/>
            <a:chOff x="-228505" y="846306"/>
            <a:chExt cx="12636899" cy="1564928"/>
          </a:xfrm>
        </p:grpSpPr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0615DE07-7CB6-32D0-D045-8C5B2A60375E}"/>
                </a:ext>
              </a:extLst>
            </p:cNvPr>
            <p:cNvSpPr/>
            <p:nvPr/>
          </p:nvSpPr>
          <p:spPr>
            <a:xfrm>
              <a:off x="0" y="846306"/>
              <a:ext cx="12192000" cy="15649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B90EF2CA-78BD-B799-BD2D-7B828ECA6F6B}"/>
                </a:ext>
              </a:extLst>
            </p:cNvPr>
            <p:cNvSpPr/>
            <p:nvPr/>
          </p:nvSpPr>
          <p:spPr>
            <a:xfrm>
              <a:off x="203451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E46D711-FEB4-C442-FA2E-A87E50F44263}"/>
                </a:ext>
              </a:extLst>
            </p:cNvPr>
            <p:cNvSpPr/>
            <p:nvPr/>
          </p:nvSpPr>
          <p:spPr>
            <a:xfrm>
              <a:off x="642461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17DA7801-5B0D-D4FC-7A45-38E619EDF65F}"/>
                </a:ext>
              </a:extLst>
            </p:cNvPr>
            <p:cNvSpPr/>
            <p:nvPr/>
          </p:nvSpPr>
          <p:spPr>
            <a:xfrm>
              <a:off x="1081471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10A0441-DE89-8800-1832-0D383538E429}"/>
                </a:ext>
              </a:extLst>
            </p:cNvPr>
            <p:cNvSpPr/>
            <p:nvPr/>
          </p:nvSpPr>
          <p:spPr>
            <a:xfrm>
              <a:off x="1520481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A307CF72-F70C-7068-767C-48D6C2FE3B12}"/>
                </a:ext>
              </a:extLst>
            </p:cNvPr>
            <p:cNvSpPr/>
            <p:nvPr/>
          </p:nvSpPr>
          <p:spPr>
            <a:xfrm>
              <a:off x="1959491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303FE9BF-FAB2-C556-3A5E-B6539BF22DCA}"/>
                </a:ext>
              </a:extLst>
            </p:cNvPr>
            <p:cNvSpPr/>
            <p:nvPr/>
          </p:nvSpPr>
          <p:spPr>
            <a:xfrm>
              <a:off x="2398501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5579F3EB-6074-52A0-3FFF-D58064DD6D4F}"/>
                </a:ext>
              </a:extLst>
            </p:cNvPr>
            <p:cNvSpPr/>
            <p:nvPr/>
          </p:nvSpPr>
          <p:spPr>
            <a:xfrm>
              <a:off x="2837511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3B8ED0AD-8F92-353F-B60F-A79E973AC03C}"/>
                </a:ext>
              </a:extLst>
            </p:cNvPr>
            <p:cNvSpPr/>
            <p:nvPr/>
          </p:nvSpPr>
          <p:spPr>
            <a:xfrm>
              <a:off x="3276521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矩形 117">
              <a:extLst>
                <a:ext uri="{FF2B5EF4-FFF2-40B4-BE49-F238E27FC236}">
                  <a16:creationId xmlns:a16="http://schemas.microsoft.com/office/drawing/2014/main" id="{234FB289-DCC8-E7C4-73E5-F88DC24F7B03}"/>
                </a:ext>
              </a:extLst>
            </p:cNvPr>
            <p:cNvSpPr/>
            <p:nvPr/>
          </p:nvSpPr>
          <p:spPr>
            <a:xfrm>
              <a:off x="3719325" y="2119121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AEB4BFFB-72E9-73F9-2615-F935FCB44863}"/>
                </a:ext>
              </a:extLst>
            </p:cNvPr>
            <p:cNvSpPr/>
            <p:nvPr/>
          </p:nvSpPr>
          <p:spPr>
            <a:xfrm>
              <a:off x="4158335" y="2119121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B931EDC9-7F63-5769-2C51-5D1A02305318}"/>
                </a:ext>
              </a:extLst>
            </p:cNvPr>
            <p:cNvSpPr/>
            <p:nvPr/>
          </p:nvSpPr>
          <p:spPr>
            <a:xfrm>
              <a:off x="4597345" y="2119121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id="{A92245D2-11B5-BC78-CECB-1A411B160635}"/>
                </a:ext>
              </a:extLst>
            </p:cNvPr>
            <p:cNvSpPr/>
            <p:nvPr/>
          </p:nvSpPr>
          <p:spPr>
            <a:xfrm>
              <a:off x="5036355" y="2119121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4B2FD509-3345-94D7-571B-2F484179FF2F}"/>
                </a:ext>
              </a:extLst>
            </p:cNvPr>
            <p:cNvSpPr/>
            <p:nvPr/>
          </p:nvSpPr>
          <p:spPr>
            <a:xfrm>
              <a:off x="5475365" y="2119121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id="{47F1FBCE-51A9-8245-CD12-73BC35937F75}"/>
                </a:ext>
              </a:extLst>
            </p:cNvPr>
            <p:cNvSpPr/>
            <p:nvPr/>
          </p:nvSpPr>
          <p:spPr>
            <a:xfrm>
              <a:off x="5914375" y="2119121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矩形 123">
              <a:extLst>
                <a:ext uri="{FF2B5EF4-FFF2-40B4-BE49-F238E27FC236}">
                  <a16:creationId xmlns:a16="http://schemas.microsoft.com/office/drawing/2014/main" id="{197F3826-36A7-576F-F412-A9FE49D351A5}"/>
                </a:ext>
              </a:extLst>
            </p:cNvPr>
            <p:cNvSpPr/>
            <p:nvPr/>
          </p:nvSpPr>
          <p:spPr>
            <a:xfrm>
              <a:off x="6353385" y="2119121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id="{D4B42C6B-29B1-4790-F7DB-E63979706743}"/>
                </a:ext>
              </a:extLst>
            </p:cNvPr>
            <p:cNvSpPr/>
            <p:nvPr/>
          </p:nvSpPr>
          <p:spPr>
            <a:xfrm>
              <a:off x="6792395" y="2119121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id="{4C5A9D69-863B-9044-0E73-9102F7CF0629}"/>
                </a:ext>
              </a:extLst>
            </p:cNvPr>
            <p:cNvSpPr/>
            <p:nvPr/>
          </p:nvSpPr>
          <p:spPr>
            <a:xfrm>
              <a:off x="7235199" y="2119562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C48DFE51-E8A3-F453-B938-19A5748FB185}"/>
                </a:ext>
              </a:extLst>
            </p:cNvPr>
            <p:cNvSpPr/>
            <p:nvPr/>
          </p:nvSpPr>
          <p:spPr>
            <a:xfrm>
              <a:off x="7674209" y="2119562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矩形 127">
              <a:extLst>
                <a:ext uri="{FF2B5EF4-FFF2-40B4-BE49-F238E27FC236}">
                  <a16:creationId xmlns:a16="http://schemas.microsoft.com/office/drawing/2014/main" id="{8B2EBD38-F821-64C7-1A8D-5BBACA0C8B6F}"/>
                </a:ext>
              </a:extLst>
            </p:cNvPr>
            <p:cNvSpPr/>
            <p:nvPr/>
          </p:nvSpPr>
          <p:spPr>
            <a:xfrm>
              <a:off x="8113219" y="2119562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矩形 128">
              <a:extLst>
                <a:ext uri="{FF2B5EF4-FFF2-40B4-BE49-F238E27FC236}">
                  <a16:creationId xmlns:a16="http://schemas.microsoft.com/office/drawing/2014/main" id="{A541BB4C-DFAA-A941-AFCB-1C29FF5AEA6B}"/>
                </a:ext>
              </a:extLst>
            </p:cNvPr>
            <p:cNvSpPr/>
            <p:nvPr/>
          </p:nvSpPr>
          <p:spPr>
            <a:xfrm>
              <a:off x="8552229" y="2119562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893DBB6E-8594-2580-4747-4C0E1AB4586A}"/>
                </a:ext>
              </a:extLst>
            </p:cNvPr>
            <p:cNvSpPr/>
            <p:nvPr/>
          </p:nvSpPr>
          <p:spPr>
            <a:xfrm>
              <a:off x="8991239" y="2119562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8AAA09A9-F385-8684-5706-D8EE4837D169}"/>
                </a:ext>
              </a:extLst>
            </p:cNvPr>
            <p:cNvSpPr/>
            <p:nvPr/>
          </p:nvSpPr>
          <p:spPr>
            <a:xfrm>
              <a:off x="9430249" y="2119562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id="{11780F33-BE8E-47C0-7618-296B2036F389}"/>
                </a:ext>
              </a:extLst>
            </p:cNvPr>
            <p:cNvSpPr/>
            <p:nvPr/>
          </p:nvSpPr>
          <p:spPr>
            <a:xfrm>
              <a:off x="9869259" y="2119562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id="{7B7D469D-1C93-3199-2D6C-5373B57D0C16}"/>
                </a:ext>
              </a:extLst>
            </p:cNvPr>
            <p:cNvSpPr/>
            <p:nvPr/>
          </p:nvSpPr>
          <p:spPr>
            <a:xfrm>
              <a:off x="10308269" y="2119562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id="{F1E8D83F-435D-F027-7DB4-ADFBE1E6D000}"/>
                </a:ext>
              </a:extLst>
            </p:cNvPr>
            <p:cNvSpPr/>
            <p:nvPr/>
          </p:nvSpPr>
          <p:spPr>
            <a:xfrm>
              <a:off x="10751073" y="2120003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940907B0-302F-D859-4D2B-8DCF57469C59}"/>
                </a:ext>
              </a:extLst>
            </p:cNvPr>
            <p:cNvSpPr/>
            <p:nvPr/>
          </p:nvSpPr>
          <p:spPr>
            <a:xfrm>
              <a:off x="11190083" y="2120003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矩形 135">
              <a:extLst>
                <a:ext uri="{FF2B5EF4-FFF2-40B4-BE49-F238E27FC236}">
                  <a16:creationId xmlns:a16="http://schemas.microsoft.com/office/drawing/2014/main" id="{0F41E0D0-AA6A-0DBD-89D7-584F7FF5191E}"/>
                </a:ext>
              </a:extLst>
            </p:cNvPr>
            <p:cNvSpPr/>
            <p:nvPr/>
          </p:nvSpPr>
          <p:spPr>
            <a:xfrm>
              <a:off x="11629093" y="2120003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矩形 136">
              <a:extLst>
                <a:ext uri="{FF2B5EF4-FFF2-40B4-BE49-F238E27FC236}">
                  <a16:creationId xmlns:a16="http://schemas.microsoft.com/office/drawing/2014/main" id="{0C446238-7B3B-7F47-CE29-F413214C1936}"/>
                </a:ext>
              </a:extLst>
            </p:cNvPr>
            <p:cNvSpPr/>
            <p:nvPr/>
          </p:nvSpPr>
          <p:spPr>
            <a:xfrm>
              <a:off x="12068103" y="2111794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矩形 137">
              <a:extLst>
                <a:ext uri="{FF2B5EF4-FFF2-40B4-BE49-F238E27FC236}">
                  <a16:creationId xmlns:a16="http://schemas.microsoft.com/office/drawing/2014/main" id="{847B2D9E-89E9-9E3E-2179-B20146B066C2}"/>
                </a:ext>
              </a:extLst>
            </p:cNvPr>
            <p:cNvSpPr/>
            <p:nvPr/>
          </p:nvSpPr>
          <p:spPr>
            <a:xfrm>
              <a:off x="-228505" y="2118680"/>
              <a:ext cx="340291" cy="2101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9" name="文本框 138">
            <a:extLst>
              <a:ext uri="{FF2B5EF4-FFF2-40B4-BE49-F238E27FC236}">
                <a16:creationId xmlns:a16="http://schemas.microsoft.com/office/drawing/2014/main" id="{297BDB61-DB71-C1CF-DB75-4FF1607215F4}"/>
              </a:ext>
            </a:extLst>
          </p:cNvPr>
          <p:cNvSpPr txBox="1"/>
          <p:nvPr/>
        </p:nvSpPr>
        <p:spPr>
          <a:xfrm>
            <a:off x="1202300" y="1167199"/>
            <a:ext cx="9787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忆昔开元全盛日，小邑犹藏万家室。稻米流脂粟米白，公私仓廪俱丰实。</a:t>
            </a:r>
          </a:p>
        </p:txBody>
      </p:sp>
      <p:sp>
        <p:nvSpPr>
          <p:cNvPr id="140" name="文本框 139">
            <a:extLst>
              <a:ext uri="{FF2B5EF4-FFF2-40B4-BE49-F238E27FC236}">
                <a16:creationId xmlns:a16="http://schemas.microsoft.com/office/drawing/2014/main" id="{C0486589-1BD5-15D8-0DEB-2EB67955AFE6}"/>
              </a:ext>
            </a:extLst>
          </p:cNvPr>
          <p:cNvSpPr txBox="1"/>
          <p:nvPr/>
        </p:nvSpPr>
        <p:spPr>
          <a:xfrm>
            <a:off x="2155284" y="5753849"/>
            <a:ext cx="7881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开元初，四方丰稔，城镇商铺林立，客商如云。丁壮之夫，不识兵器。安西诸国悉平为郡县，置开远门，亘地万余里。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244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06 2.96296E-06 L -1.45195 0.00764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604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盛世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B7A5B84-BDD7-4F35-101E-C6863F411EAE}"/>
              </a:ext>
            </a:extLst>
          </p:cNvPr>
          <p:cNvSpPr txBox="1"/>
          <p:nvPr/>
        </p:nvSpPr>
        <p:spPr>
          <a:xfrm>
            <a:off x="576834" y="1192722"/>
            <a:ext cx="4846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+mj-ea"/>
                <a:ea typeface="+mj-ea"/>
              </a:rPr>
              <a:t>隋唐盛世形成的原因？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A6A3DE3-32B8-A4BB-523C-88D62931CF25}"/>
              </a:ext>
            </a:extLst>
          </p:cNvPr>
          <p:cNvSpPr txBox="1"/>
          <p:nvPr/>
        </p:nvSpPr>
        <p:spPr>
          <a:xfrm>
            <a:off x="601733" y="1896819"/>
            <a:ext cx="55067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+mj-ea"/>
                <a:ea typeface="+mj-ea"/>
              </a:rPr>
              <a:t>历史大势</a:t>
            </a:r>
            <a:endParaRPr lang="en-US" altLang="zh-CN" sz="2400">
              <a:latin typeface="+mj-ea"/>
              <a:ea typeface="+mj-ea"/>
            </a:endParaRPr>
          </a:p>
          <a:p>
            <a:r>
              <a:rPr lang="zh-CN" altLang="en-US" sz="2000">
                <a:latin typeface="+mj-ea"/>
                <a:ea typeface="+mj-ea"/>
              </a:rPr>
              <a:t>经历了魏晋南北朝三个多世纪的动乱，人心思定，百姓需要稳定的生产生活环境。</a:t>
            </a:r>
            <a:endParaRPr lang="en-US" altLang="zh-CN" sz="2000">
              <a:latin typeface="+mj-ea"/>
              <a:ea typeface="+mj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BF3C04F-F057-B1C6-BB1D-839601F70BA1}"/>
              </a:ext>
            </a:extLst>
          </p:cNvPr>
          <p:cNvSpPr txBox="1"/>
          <p:nvPr/>
        </p:nvSpPr>
        <p:spPr>
          <a:xfrm>
            <a:off x="601733" y="3216470"/>
            <a:ext cx="55067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+mj-ea"/>
                <a:ea typeface="+mj-ea"/>
              </a:rPr>
              <a:t>唐朝统治者</a:t>
            </a:r>
            <a:endParaRPr lang="en-US" altLang="zh-CN" sz="2400">
              <a:latin typeface="+mj-ea"/>
              <a:ea typeface="+mj-ea"/>
            </a:endParaRPr>
          </a:p>
          <a:p>
            <a:r>
              <a:rPr lang="zh-CN" altLang="en-US" sz="2000">
                <a:latin typeface="+mj-ea"/>
                <a:ea typeface="+mj-ea"/>
              </a:rPr>
              <a:t>政治上，注意改革吏治、选贤任能、从谏如流；</a:t>
            </a:r>
            <a:endParaRPr lang="en-US" altLang="zh-CN" sz="2000">
              <a:latin typeface="+mj-ea"/>
              <a:ea typeface="+mj-ea"/>
            </a:endParaRPr>
          </a:p>
          <a:p>
            <a:r>
              <a:rPr lang="zh-CN" altLang="en-US" sz="2000">
                <a:latin typeface="+mj-ea"/>
                <a:ea typeface="+mj-ea"/>
              </a:rPr>
              <a:t>经济上，发展生产，规范赋税徭役</a:t>
            </a:r>
            <a:r>
              <a:rPr lang="en-US" altLang="zh-CN" sz="2000">
                <a:latin typeface="+mj-ea"/>
                <a:ea typeface="+mj-ea"/>
              </a:rPr>
              <a:t>;</a:t>
            </a:r>
          </a:p>
          <a:p>
            <a:r>
              <a:rPr lang="zh-CN" altLang="en-US" sz="2000">
                <a:latin typeface="+mj-ea"/>
                <a:ea typeface="+mj-ea"/>
              </a:rPr>
              <a:t>军事上，实行府兵制，对外用兵有节制</a:t>
            </a:r>
            <a:r>
              <a:rPr lang="en-US" altLang="zh-CN" sz="2000">
                <a:latin typeface="+mj-ea"/>
                <a:ea typeface="+mj-ea"/>
              </a:rPr>
              <a:t>;</a:t>
            </a:r>
          </a:p>
          <a:p>
            <a:r>
              <a:rPr lang="zh-CN" altLang="en-US" sz="2000">
                <a:latin typeface="+mj-ea"/>
                <a:ea typeface="+mj-ea"/>
              </a:rPr>
              <a:t>文化上，大兴文治，兴学重教</a:t>
            </a:r>
            <a:r>
              <a:rPr lang="en-US" altLang="zh-CN" sz="2000">
                <a:latin typeface="+mj-ea"/>
                <a:ea typeface="+mj-ea"/>
              </a:rPr>
              <a:t>;</a:t>
            </a:r>
          </a:p>
          <a:p>
            <a:r>
              <a:rPr lang="zh-CN" altLang="en-US" sz="2000">
                <a:latin typeface="+mj-ea"/>
                <a:ea typeface="+mj-ea"/>
              </a:rPr>
              <a:t>民族关系上，采取较为平等的民族政策，实现了边境地区的统一和安定，民族间交往密切。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9BD62AF-F7CE-ABE1-4A79-13F62296E81B}"/>
              </a:ext>
            </a:extLst>
          </p:cNvPr>
          <p:cNvGrpSpPr/>
          <p:nvPr/>
        </p:nvGrpSpPr>
        <p:grpSpPr>
          <a:xfrm>
            <a:off x="0" y="0"/>
            <a:ext cx="3345084" cy="682906"/>
            <a:chOff x="2870947" y="2234407"/>
            <a:chExt cx="7486269" cy="2389187"/>
          </a:xfrm>
        </p:grpSpPr>
        <p:sp>
          <p:nvSpPr>
            <p:cNvPr id="6" name="任意多边形 4">
              <a:extLst>
                <a:ext uri="{FF2B5EF4-FFF2-40B4-BE49-F238E27FC236}">
                  <a16:creationId xmlns:a16="http://schemas.microsoft.com/office/drawing/2014/main" id="{E582ABA7-C80F-9CF0-7A28-CA16B52F7234}"/>
                </a:ext>
              </a:extLst>
            </p:cNvPr>
            <p:cNvSpPr/>
            <p:nvPr/>
          </p:nvSpPr>
          <p:spPr bwMode="auto">
            <a:xfrm>
              <a:off x="2870947" y="2234407"/>
              <a:ext cx="7486269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唐朝的繁盛</a:t>
              </a:r>
            </a:p>
          </p:txBody>
        </p:sp>
        <p:sp>
          <p:nvSpPr>
            <p:cNvPr id="7" name="任意多边形 5">
              <a:extLst>
                <a:ext uri="{FF2B5EF4-FFF2-40B4-BE49-F238E27FC236}">
                  <a16:creationId xmlns:a16="http://schemas.microsoft.com/office/drawing/2014/main" id="{FDF6D545-2372-A50F-9A3C-C845B3B3E167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任意多边形 6">
              <a:extLst>
                <a:ext uri="{FF2B5EF4-FFF2-40B4-BE49-F238E27FC236}">
                  <a16:creationId xmlns:a16="http://schemas.microsoft.com/office/drawing/2014/main" id="{37732BDE-4930-7F64-0F93-B78DECB6A8B6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任意多边形 7">
              <a:extLst>
                <a:ext uri="{FF2B5EF4-FFF2-40B4-BE49-F238E27FC236}">
                  <a16:creationId xmlns:a16="http://schemas.microsoft.com/office/drawing/2014/main" id="{FC012702-AFE5-2049-DB14-F4FBB36358C4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任意多边形 8">
              <a:extLst>
                <a:ext uri="{FF2B5EF4-FFF2-40B4-BE49-F238E27FC236}">
                  <a16:creationId xmlns:a16="http://schemas.microsoft.com/office/drawing/2014/main" id="{53090C06-3FFC-FDB8-1431-621EBE9DDD22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任意多边形 9">
              <a:extLst>
                <a:ext uri="{FF2B5EF4-FFF2-40B4-BE49-F238E27FC236}">
                  <a16:creationId xmlns:a16="http://schemas.microsoft.com/office/drawing/2014/main" id="{9E244581-8C82-0E33-09B6-05C13A2844A9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任意多边形 10">
              <a:extLst>
                <a:ext uri="{FF2B5EF4-FFF2-40B4-BE49-F238E27FC236}">
                  <a16:creationId xmlns:a16="http://schemas.microsoft.com/office/drawing/2014/main" id="{B49A95D3-1C6F-40B9-C45D-88FDC5398FF9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任意多边形 11">
              <a:extLst>
                <a:ext uri="{FF2B5EF4-FFF2-40B4-BE49-F238E27FC236}">
                  <a16:creationId xmlns:a16="http://schemas.microsoft.com/office/drawing/2014/main" id="{C8FAAC55-8563-96B6-9380-DFFB70DCD9C4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任意多边形 12">
              <a:extLst>
                <a:ext uri="{FF2B5EF4-FFF2-40B4-BE49-F238E27FC236}">
                  <a16:creationId xmlns:a16="http://schemas.microsoft.com/office/drawing/2014/main" id="{2F8DC0E0-7ECD-0251-D7F0-D7344444171C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任意多边形 13">
              <a:extLst>
                <a:ext uri="{FF2B5EF4-FFF2-40B4-BE49-F238E27FC236}">
                  <a16:creationId xmlns:a16="http://schemas.microsoft.com/office/drawing/2014/main" id="{F34172F2-3F31-4DA2-C55F-AEE96399B6A5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任意多边形 14">
              <a:extLst>
                <a:ext uri="{FF2B5EF4-FFF2-40B4-BE49-F238E27FC236}">
                  <a16:creationId xmlns:a16="http://schemas.microsoft.com/office/drawing/2014/main" id="{E53BFB43-B6FB-8475-7CB8-659617F96E10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任意多边形 15">
              <a:extLst>
                <a:ext uri="{FF2B5EF4-FFF2-40B4-BE49-F238E27FC236}">
                  <a16:creationId xmlns:a16="http://schemas.microsoft.com/office/drawing/2014/main" id="{22A30FF5-686D-5389-A7CE-D24DC949FB66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1" name="云形 70">
            <a:extLst>
              <a:ext uri="{FF2B5EF4-FFF2-40B4-BE49-F238E27FC236}">
                <a16:creationId xmlns:a16="http://schemas.microsoft.com/office/drawing/2014/main" id="{9C04BCEC-C578-DFEB-5E2C-C4A8E998F451}"/>
              </a:ext>
            </a:extLst>
          </p:cNvPr>
          <p:cNvSpPr/>
          <p:nvPr/>
        </p:nvSpPr>
        <p:spPr>
          <a:xfrm>
            <a:off x="6597570" y="1059324"/>
            <a:ext cx="5312778" cy="4598819"/>
          </a:xfrm>
          <a:prstGeom prst="cloud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37878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2" y="0"/>
            <a:ext cx="12186736" cy="6858000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B37079C4-CAB6-C05F-1059-5CE4E8137F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菱形 8">
            <a:extLst>
              <a:ext uri="{FF2B5EF4-FFF2-40B4-BE49-F238E27FC236}">
                <a16:creationId xmlns:a16="http://schemas.microsoft.com/office/drawing/2014/main" id="{6AA72F91-8BAA-66BB-AF04-A0F8935ABB57}"/>
              </a:ext>
            </a:extLst>
          </p:cNvPr>
          <p:cNvSpPr/>
          <p:nvPr/>
        </p:nvSpPr>
        <p:spPr>
          <a:xfrm>
            <a:off x="7559040" y="-1264920"/>
            <a:ext cx="7909560" cy="9267508"/>
          </a:xfrm>
          <a:prstGeom prst="diamond">
            <a:avLst/>
          </a:prstGeom>
          <a:gradFill>
            <a:gsLst>
              <a:gs pos="0">
                <a:schemeClr val="bg2"/>
              </a:gs>
              <a:gs pos="15000">
                <a:srgbClr val="A2A3A6"/>
              </a:gs>
              <a:gs pos="55000">
                <a:schemeClr val="tx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>
            <a:extLst>
              <a:ext uri="{FF2B5EF4-FFF2-40B4-BE49-F238E27FC236}">
                <a16:creationId xmlns:a16="http://schemas.microsoft.com/office/drawing/2014/main" id="{948E414F-DB0A-D1D7-A2E0-BC3457FBE9AE}"/>
              </a:ext>
            </a:extLst>
          </p:cNvPr>
          <p:cNvSpPr/>
          <p:nvPr/>
        </p:nvSpPr>
        <p:spPr>
          <a:xfrm>
            <a:off x="8382000" y="-1181100"/>
            <a:ext cx="7909560" cy="9220200"/>
          </a:xfrm>
          <a:prstGeom prst="diamond">
            <a:avLst/>
          </a:prstGeom>
          <a:gradFill>
            <a:gsLst>
              <a:gs pos="0">
                <a:schemeClr val="bg2"/>
              </a:gs>
              <a:gs pos="43000">
                <a:srgbClr val="5D6065">
                  <a:alpha val="8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>
            <a:extLst>
              <a:ext uri="{FF2B5EF4-FFF2-40B4-BE49-F238E27FC236}">
                <a16:creationId xmlns:a16="http://schemas.microsoft.com/office/drawing/2014/main" id="{666AE1AA-C6C1-73E7-72C6-C7A45BD82178}"/>
              </a:ext>
            </a:extLst>
          </p:cNvPr>
          <p:cNvSpPr/>
          <p:nvPr/>
        </p:nvSpPr>
        <p:spPr>
          <a:xfrm>
            <a:off x="9326880" y="-1217612"/>
            <a:ext cx="7909560" cy="9220200"/>
          </a:xfrm>
          <a:prstGeom prst="diamond">
            <a:avLst/>
          </a:prstGeom>
          <a:gradFill>
            <a:gsLst>
              <a:gs pos="0">
                <a:schemeClr val="bg2"/>
              </a:gs>
              <a:gs pos="63000">
                <a:srgbClr val="5D6065">
                  <a:alpha val="8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8B195E8-2B63-7D03-3D3B-4C86D8943373}"/>
              </a:ext>
            </a:extLst>
          </p:cNvPr>
          <p:cNvSpPr txBox="1"/>
          <p:nvPr/>
        </p:nvSpPr>
        <p:spPr>
          <a:xfrm>
            <a:off x="9806940" y="1536174"/>
            <a:ext cx="20269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0">
                <a:solidFill>
                  <a:srgbClr val="685A46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危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A45A259-068E-55D1-17A1-6DC26D99F089}"/>
              </a:ext>
            </a:extLst>
          </p:cNvPr>
          <p:cNvSpPr txBox="1"/>
          <p:nvPr/>
        </p:nvSpPr>
        <p:spPr>
          <a:xfrm>
            <a:off x="0" y="2980100"/>
            <a:ext cx="7465671" cy="15388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zh-CN" altLang="en-US" sz="54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盛世危机</a:t>
            </a:r>
            <a:endParaRPr lang="en-US" altLang="zh-CN" sz="540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r"/>
            <a:r>
              <a:rPr lang="en-US" altLang="zh-CN" sz="40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——</a:t>
            </a:r>
            <a:r>
              <a:rPr lang="zh-CN" altLang="en-US" sz="40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皇朝衰亡与五代十国</a:t>
            </a:r>
          </a:p>
        </p:txBody>
      </p:sp>
    </p:spTree>
    <p:extLst>
      <p:ext uri="{BB962C8B-B14F-4D97-AF65-F5344CB8AC3E}">
        <p14:creationId xmlns:p14="http://schemas.microsoft.com/office/powerpoint/2010/main" val="222729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盛世危机</a:t>
            </a:r>
          </a:p>
        </p:txBody>
      </p:sp>
      <p:pic>
        <p:nvPicPr>
          <p:cNvPr id="2050" name="Picture 2" descr="查看源图像">
            <a:extLst>
              <a:ext uri="{FF2B5EF4-FFF2-40B4-BE49-F238E27FC236}">
                <a16:creationId xmlns:a16="http://schemas.microsoft.com/office/drawing/2014/main" id="{FDB1EAB8-C382-F043-CE81-DF21411FA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11876" y="757210"/>
            <a:ext cx="3792271" cy="29424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D0C23CEF-8B4C-69EB-F571-26E1DCA4777D}"/>
              </a:ext>
            </a:extLst>
          </p:cNvPr>
          <p:cNvGrpSpPr/>
          <p:nvPr/>
        </p:nvGrpSpPr>
        <p:grpSpPr>
          <a:xfrm>
            <a:off x="5232400" y="555549"/>
            <a:ext cx="243840" cy="6200851"/>
            <a:chOff x="5232400" y="555549"/>
            <a:chExt cx="243840" cy="6200851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D733CD3B-EDA9-2A49-84FE-F3EF9071B2BA}"/>
                </a:ext>
              </a:extLst>
            </p:cNvPr>
            <p:cNvCxnSpPr/>
            <p:nvPr/>
          </p:nvCxnSpPr>
          <p:spPr>
            <a:xfrm flipH="1">
              <a:off x="5364480" y="555549"/>
              <a:ext cx="0" cy="6200851"/>
            </a:xfrm>
            <a:prstGeom prst="line">
              <a:avLst/>
            </a:prstGeom>
            <a:ln w="57150">
              <a:gradFill>
                <a:gsLst>
                  <a:gs pos="0">
                    <a:schemeClr val="tx1">
                      <a:alpha val="12000"/>
                    </a:schemeClr>
                  </a:gs>
                  <a:gs pos="56000">
                    <a:schemeClr val="tx1">
                      <a:alpha val="46000"/>
                    </a:schemeClr>
                  </a:gs>
                  <a:gs pos="100000">
                    <a:schemeClr val="tx1">
                      <a:alpha val="58000"/>
                    </a:schemeClr>
                  </a:gs>
                </a:gsLst>
                <a:lin ang="11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1FA7BE3A-C994-A079-431B-97D62D5D0A06}"/>
                </a:ext>
              </a:extLst>
            </p:cNvPr>
            <p:cNvSpPr/>
            <p:nvPr/>
          </p:nvSpPr>
          <p:spPr>
            <a:xfrm>
              <a:off x="5232400" y="1107440"/>
              <a:ext cx="243840" cy="24384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91551A1A-58F5-3C9A-5D50-D584ADCA9B4C}"/>
                </a:ext>
              </a:extLst>
            </p:cNvPr>
            <p:cNvSpPr/>
            <p:nvPr/>
          </p:nvSpPr>
          <p:spPr>
            <a:xfrm>
              <a:off x="5232400" y="2722880"/>
              <a:ext cx="243840" cy="24384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968ABD8A-6690-A02B-B761-CCBA323E46AF}"/>
                </a:ext>
              </a:extLst>
            </p:cNvPr>
            <p:cNvSpPr/>
            <p:nvPr/>
          </p:nvSpPr>
          <p:spPr>
            <a:xfrm>
              <a:off x="5232400" y="4338320"/>
              <a:ext cx="243840" cy="24384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EB979AD1-CE27-34F9-527C-6DC8D6FE74E7}"/>
                </a:ext>
              </a:extLst>
            </p:cNvPr>
            <p:cNvSpPr/>
            <p:nvPr/>
          </p:nvSpPr>
          <p:spPr>
            <a:xfrm>
              <a:off x="5232400" y="5953760"/>
              <a:ext cx="243840" cy="24384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0A498502-E9DA-B3D5-7333-BE0518A934E8}"/>
              </a:ext>
            </a:extLst>
          </p:cNvPr>
          <p:cNvSpPr txBox="1"/>
          <p:nvPr/>
        </p:nvSpPr>
        <p:spPr>
          <a:xfrm>
            <a:off x="6096000" y="875417"/>
            <a:ext cx="4216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000000"/>
                </a:solidFill>
                <a:latin typeface="+mj-ea"/>
                <a:ea typeface="+mj-ea"/>
              </a:rPr>
              <a:t>“安史之乱”</a:t>
            </a:r>
            <a:endParaRPr lang="en-US" altLang="zh-CN" sz="2400">
              <a:solidFill>
                <a:srgbClr val="000000"/>
              </a:solidFill>
              <a:latin typeface="+mj-ea"/>
              <a:ea typeface="+mj-ea"/>
            </a:endParaRPr>
          </a:p>
          <a:p>
            <a:r>
              <a:rPr lang="en-US" altLang="zh-CN" sz="2000">
                <a:solidFill>
                  <a:srgbClr val="000000"/>
                </a:solidFill>
                <a:effectLst/>
                <a:latin typeface="+mj-ea"/>
                <a:ea typeface="+mj-ea"/>
              </a:rPr>
              <a:t>755 </a:t>
            </a:r>
            <a:r>
              <a:rPr lang="zh-CN" altLang="en-US" sz="2000">
                <a:solidFill>
                  <a:srgbClr val="000000"/>
                </a:solidFill>
                <a:effectLst/>
                <a:latin typeface="+mj-ea"/>
                <a:ea typeface="+mj-ea"/>
              </a:rPr>
              <a:t>年，安禄山和史思明发动叛乱。</a:t>
            </a:r>
            <a:endParaRPr lang="en-US" altLang="zh-CN" sz="200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r>
              <a:rPr lang="en-US" altLang="zh-CN" sz="2000">
                <a:solidFill>
                  <a:srgbClr val="000000"/>
                </a:solidFill>
                <a:latin typeface="+mj-ea"/>
                <a:ea typeface="+mj-ea"/>
              </a:rPr>
              <a:t>【</a:t>
            </a:r>
            <a:r>
              <a:rPr lang="zh-CN" altLang="en-US" sz="2000">
                <a:solidFill>
                  <a:srgbClr val="000000"/>
                </a:solidFill>
                <a:latin typeface="+mj-ea"/>
                <a:ea typeface="+mj-ea"/>
              </a:rPr>
              <a:t>由盛转衰</a:t>
            </a:r>
            <a:r>
              <a:rPr lang="en-US" altLang="zh-CN" sz="2000">
                <a:solidFill>
                  <a:srgbClr val="000000"/>
                </a:solidFill>
                <a:latin typeface="+mj-ea"/>
                <a:ea typeface="+mj-ea"/>
              </a:rPr>
              <a:t>】</a:t>
            </a:r>
            <a:endParaRPr lang="zh-CN" altLang="en-US" sz="2000">
              <a:latin typeface="+mj-ea"/>
              <a:ea typeface="+mj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1293CFF-8455-9BE2-0DA8-019EB97759F3}"/>
              </a:ext>
            </a:extLst>
          </p:cNvPr>
          <p:cNvSpPr txBox="1"/>
          <p:nvPr/>
        </p:nvSpPr>
        <p:spPr>
          <a:xfrm>
            <a:off x="6096000" y="2490857"/>
            <a:ext cx="4216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000000"/>
                </a:solidFill>
                <a:latin typeface="+mj-ea"/>
                <a:ea typeface="+mj-ea"/>
              </a:rPr>
              <a:t>“黄巢起义”</a:t>
            </a:r>
            <a:endParaRPr lang="en-US" altLang="zh-CN" sz="2400">
              <a:solidFill>
                <a:srgbClr val="000000"/>
              </a:solidFill>
              <a:latin typeface="+mj-ea"/>
              <a:ea typeface="+mj-ea"/>
            </a:endParaRPr>
          </a:p>
          <a:p>
            <a:r>
              <a:rPr lang="en-US" altLang="zh-CN" sz="2000">
                <a:solidFill>
                  <a:srgbClr val="000000"/>
                </a:solidFill>
                <a:effectLst/>
                <a:latin typeface="+mj-ea"/>
                <a:ea typeface="+mj-ea"/>
              </a:rPr>
              <a:t>875 </a:t>
            </a:r>
            <a:r>
              <a:rPr lang="zh-CN" altLang="en-US" sz="2000">
                <a:solidFill>
                  <a:srgbClr val="000000"/>
                </a:solidFill>
                <a:effectLst/>
                <a:latin typeface="+mj-ea"/>
                <a:ea typeface="+mj-ea"/>
              </a:rPr>
              <a:t>年，黄巢领导的农民起义爆发。</a:t>
            </a:r>
            <a:r>
              <a:rPr lang="en-US" altLang="zh-CN" sz="2000">
                <a:solidFill>
                  <a:srgbClr val="000000"/>
                </a:solidFill>
                <a:effectLst/>
                <a:latin typeface="+mj-ea"/>
                <a:ea typeface="+mj-ea"/>
              </a:rPr>
              <a:t>【</a:t>
            </a:r>
            <a:r>
              <a:rPr lang="zh-CN" altLang="en-US" sz="2000">
                <a:solidFill>
                  <a:srgbClr val="000000"/>
                </a:solidFill>
                <a:effectLst/>
                <a:latin typeface="+mj-ea"/>
                <a:ea typeface="+mj-ea"/>
              </a:rPr>
              <a:t>致命打击</a:t>
            </a:r>
            <a:r>
              <a:rPr lang="en-US" altLang="zh-CN" sz="2000">
                <a:solidFill>
                  <a:srgbClr val="000000"/>
                </a:solidFill>
                <a:effectLst/>
                <a:latin typeface="+mj-ea"/>
                <a:ea typeface="+mj-ea"/>
              </a:rPr>
              <a:t>】 </a:t>
            </a:r>
            <a:endParaRPr lang="zh-CN" altLang="en-US" sz="2000">
              <a:latin typeface="+mj-ea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04DA1BB-8351-88B0-3D74-F1130B264456}"/>
              </a:ext>
            </a:extLst>
          </p:cNvPr>
          <p:cNvSpPr txBox="1"/>
          <p:nvPr/>
        </p:nvSpPr>
        <p:spPr>
          <a:xfrm>
            <a:off x="6095999" y="3952408"/>
            <a:ext cx="50393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000000"/>
                </a:solidFill>
                <a:latin typeface="+mj-ea"/>
                <a:ea typeface="+mj-ea"/>
              </a:rPr>
              <a:t>“朱温废唐”</a:t>
            </a:r>
            <a:endParaRPr lang="en-US" altLang="zh-CN" sz="2400">
              <a:solidFill>
                <a:srgbClr val="000000"/>
              </a:solidFill>
              <a:latin typeface="+mj-ea"/>
              <a:ea typeface="+mj-ea"/>
            </a:endParaRPr>
          </a:p>
          <a:p>
            <a:r>
              <a:rPr lang="en-US" altLang="zh-CN" sz="2000">
                <a:solidFill>
                  <a:srgbClr val="000000"/>
                </a:solidFill>
                <a:effectLst/>
                <a:latin typeface="+mj-ea"/>
                <a:ea typeface="+mj-ea"/>
              </a:rPr>
              <a:t>907 </a:t>
            </a:r>
            <a:r>
              <a:rPr lang="zh-CN" altLang="en-US" sz="2000">
                <a:solidFill>
                  <a:srgbClr val="000000"/>
                </a:solidFill>
                <a:effectLst/>
                <a:latin typeface="+mj-ea"/>
                <a:ea typeface="+mj-ea"/>
              </a:rPr>
              <a:t>年，节度使朱温废唐称帝，建立后梁。</a:t>
            </a:r>
            <a:r>
              <a:rPr lang="en-US" altLang="zh-CN" sz="2000">
                <a:solidFill>
                  <a:srgbClr val="000000"/>
                </a:solidFill>
                <a:effectLst/>
                <a:latin typeface="+mj-ea"/>
                <a:ea typeface="+mj-ea"/>
              </a:rPr>
              <a:t>【</a:t>
            </a:r>
            <a:r>
              <a:rPr lang="zh-CN" altLang="en-US" sz="2000">
                <a:solidFill>
                  <a:srgbClr val="000000"/>
                </a:solidFill>
                <a:effectLst/>
                <a:latin typeface="+mj-ea"/>
                <a:ea typeface="+mj-ea"/>
              </a:rPr>
              <a:t>唐朝灭亡</a:t>
            </a:r>
            <a:r>
              <a:rPr lang="en-US" altLang="zh-CN" sz="2000">
                <a:solidFill>
                  <a:srgbClr val="000000"/>
                </a:solidFill>
                <a:effectLst/>
                <a:latin typeface="+mj-ea"/>
                <a:ea typeface="+mj-ea"/>
              </a:rPr>
              <a:t>】</a:t>
            </a:r>
            <a:endParaRPr lang="zh-CN" altLang="en-US" sz="2000">
              <a:latin typeface="+mj-ea"/>
              <a:ea typeface="+mj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204CA29-E7EE-63BD-24DF-B9DF796E016F}"/>
              </a:ext>
            </a:extLst>
          </p:cNvPr>
          <p:cNvSpPr txBox="1"/>
          <p:nvPr/>
        </p:nvSpPr>
        <p:spPr>
          <a:xfrm>
            <a:off x="6095998" y="5875625"/>
            <a:ext cx="5039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+mj-ea"/>
                <a:ea typeface="+mj-ea"/>
              </a:rPr>
              <a:t>“五代十国”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B3F06E53-D09E-09D3-AD8A-04A905D89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877" y="3849410"/>
            <a:ext cx="3792271" cy="297626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任意多边形 4">
            <a:extLst>
              <a:ext uri="{FF2B5EF4-FFF2-40B4-BE49-F238E27FC236}">
                <a16:creationId xmlns:a16="http://schemas.microsoft.com/office/drawing/2014/main" id="{97F5B30E-40C9-D924-7288-548F041D04B1}"/>
              </a:ext>
            </a:extLst>
          </p:cNvPr>
          <p:cNvSpPr/>
          <p:nvPr/>
        </p:nvSpPr>
        <p:spPr bwMode="auto">
          <a:xfrm>
            <a:off x="0" y="0"/>
            <a:ext cx="2882096" cy="682906"/>
          </a:xfrm>
          <a:custGeom>
            <a:avLst/>
            <a:gdLst>
              <a:gd name="T0" fmla="*/ 1024 w 1169"/>
              <a:gd name="T1" fmla="*/ 43 h 431"/>
              <a:gd name="T2" fmla="*/ 921 w 1169"/>
              <a:gd name="T3" fmla="*/ 63 h 431"/>
              <a:gd name="T4" fmla="*/ 865 w 1169"/>
              <a:gd name="T5" fmla="*/ 51 h 431"/>
              <a:gd name="T6" fmla="*/ 769 w 1169"/>
              <a:gd name="T7" fmla="*/ 10 h 431"/>
              <a:gd name="T8" fmla="*/ 682 w 1169"/>
              <a:gd name="T9" fmla="*/ 16 h 431"/>
              <a:gd name="T10" fmla="*/ 663 w 1169"/>
              <a:gd name="T11" fmla="*/ 16 h 431"/>
              <a:gd name="T12" fmla="*/ 572 w 1169"/>
              <a:gd name="T13" fmla="*/ 17 h 431"/>
              <a:gd name="T14" fmla="*/ 506 w 1169"/>
              <a:gd name="T15" fmla="*/ 26 h 431"/>
              <a:gd name="T16" fmla="*/ 419 w 1169"/>
              <a:gd name="T17" fmla="*/ 26 h 431"/>
              <a:gd name="T18" fmla="*/ 379 w 1169"/>
              <a:gd name="T19" fmla="*/ 34 h 431"/>
              <a:gd name="T20" fmla="*/ 316 w 1169"/>
              <a:gd name="T21" fmla="*/ 47 h 431"/>
              <a:gd name="T22" fmla="*/ 268 w 1169"/>
              <a:gd name="T23" fmla="*/ 53 h 431"/>
              <a:gd name="T24" fmla="*/ 180 w 1169"/>
              <a:gd name="T25" fmla="*/ 57 h 431"/>
              <a:gd name="T26" fmla="*/ 179 w 1169"/>
              <a:gd name="T27" fmla="*/ 84 h 431"/>
              <a:gd name="T28" fmla="*/ 135 w 1169"/>
              <a:gd name="T29" fmla="*/ 108 h 431"/>
              <a:gd name="T30" fmla="*/ 154 w 1169"/>
              <a:gd name="T31" fmla="*/ 124 h 431"/>
              <a:gd name="T32" fmla="*/ 197 w 1169"/>
              <a:gd name="T33" fmla="*/ 140 h 431"/>
              <a:gd name="T34" fmla="*/ 90 w 1169"/>
              <a:gd name="T35" fmla="*/ 145 h 431"/>
              <a:gd name="T36" fmla="*/ 199 w 1169"/>
              <a:gd name="T37" fmla="*/ 156 h 431"/>
              <a:gd name="T38" fmla="*/ 103 w 1169"/>
              <a:gd name="T39" fmla="*/ 164 h 431"/>
              <a:gd name="T40" fmla="*/ 35 w 1169"/>
              <a:gd name="T41" fmla="*/ 174 h 431"/>
              <a:gd name="T42" fmla="*/ 245 w 1169"/>
              <a:gd name="T43" fmla="*/ 185 h 431"/>
              <a:gd name="T44" fmla="*/ 252 w 1169"/>
              <a:gd name="T45" fmla="*/ 196 h 431"/>
              <a:gd name="T46" fmla="*/ 279 w 1169"/>
              <a:gd name="T47" fmla="*/ 245 h 431"/>
              <a:gd name="T48" fmla="*/ 335 w 1169"/>
              <a:gd name="T49" fmla="*/ 328 h 431"/>
              <a:gd name="T50" fmla="*/ 389 w 1169"/>
              <a:gd name="T51" fmla="*/ 367 h 431"/>
              <a:gd name="T52" fmla="*/ 438 w 1169"/>
              <a:gd name="T53" fmla="*/ 318 h 431"/>
              <a:gd name="T54" fmla="*/ 446 w 1169"/>
              <a:gd name="T55" fmla="*/ 296 h 431"/>
              <a:gd name="T56" fmla="*/ 484 w 1169"/>
              <a:gd name="T57" fmla="*/ 339 h 431"/>
              <a:gd name="T58" fmla="*/ 490 w 1169"/>
              <a:gd name="T59" fmla="*/ 344 h 431"/>
              <a:gd name="T60" fmla="*/ 521 w 1169"/>
              <a:gd name="T61" fmla="*/ 367 h 431"/>
              <a:gd name="T62" fmla="*/ 571 w 1169"/>
              <a:gd name="T63" fmla="*/ 361 h 431"/>
              <a:gd name="T64" fmla="*/ 605 w 1169"/>
              <a:gd name="T65" fmla="*/ 358 h 431"/>
              <a:gd name="T66" fmla="*/ 621 w 1169"/>
              <a:gd name="T67" fmla="*/ 378 h 431"/>
              <a:gd name="T68" fmla="*/ 631 w 1169"/>
              <a:gd name="T69" fmla="*/ 388 h 431"/>
              <a:gd name="T70" fmla="*/ 660 w 1169"/>
              <a:gd name="T71" fmla="*/ 360 h 431"/>
              <a:gd name="T72" fmla="*/ 713 w 1169"/>
              <a:gd name="T73" fmla="*/ 401 h 431"/>
              <a:gd name="T74" fmla="*/ 750 w 1169"/>
              <a:gd name="T75" fmla="*/ 417 h 431"/>
              <a:gd name="T76" fmla="*/ 793 w 1169"/>
              <a:gd name="T77" fmla="*/ 394 h 431"/>
              <a:gd name="T78" fmla="*/ 826 w 1169"/>
              <a:gd name="T79" fmla="*/ 402 h 431"/>
              <a:gd name="T80" fmla="*/ 886 w 1169"/>
              <a:gd name="T81" fmla="*/ 311 h 431"/>
              <a:gd name="T82" fmla="*/ 887 w 1169"/>
              <a:gd name="T83" fmla="*/ 369 h 431"/>
              <a:gd name="T84" fmla="*/ 981 w 1169"/>
              <a:gd name="T85" fmla="*/ 324 h 431"/>
              <a:gd name="T86" fmla="*/ 1070 w 1169"/>
              <a:gd name="T87" fmla="*/ 309 h 431"/>
              <a:gd name="T88" fmla="*/ 1115 w 1169"/>
              <a:gd name="T89" fmla="*/ 254 h 431"/>
              <a:gd name="T90" fmla="*/ 1090 w 1169"/>
              <a:gd name="T91" fmla="*/ 185 h 431"/>
              <a:gd name="T92" fmla="*/ 1134 w 1169"/>
              <a:gd name="T93" fmla="*/ 129 h 431"/>
              <a:gd name="T94" fmla="*/ 757 w 1169"/>
              <a:gd name="T95" fmla="*/ 40 h 431"/>
              <a:gd name="T96" fmla="*/ 733 w 1169"/>
              <a:gd name="T97" fmla="*/ 31 h 431"/>
              <a:gd name="T98" fmla="*/ 549 w 1169"/>
              <a:gd name="T99" fmla="*/ 41 h 431"/>
              <a:gd name="T100" fmla="*/ 777 w 1169"/>
              <a:gd name="T101" fmla="*/ 32 h 431"/>
              <a:gd name="T102" fmla="*/ 683 w 1169"/>
              <a:gd name="T103" fmla="*/ 16 h 431"/>
              <a:gd name="T104" fmla="*/ 611 w 1169"/>
              <a:gd name="T105" fmla="*/ 24 h 431"/>
              <a:gd name="T106" fmla="*/ 517 w 1169"/>
              <a:gd name="T107" fmla="*/ 30 h 431"/>
              <a:gd name="T108" fmla="*/ 381 w 1169"/>
              <a:gd name="T109" fmla="*/ 49 h 431"/>
              <a:gd name="T110" fmla="*/ 300 w 1169"/>
              <a:gd name="T111" fmla="*/ 238 h 431"/>
              <a:gd name="T112" fmla="*/ 481 w 1169"/>
              <a:gd name="T113" fmla="*/ 315 h 431"/>
              <a:gd name="T114" fmla="*/ 496 w 1169"/>
              <a:gd name="T115" fmla="*/ 284 h 431"/>
              <a:gd name="T116" fmla="*/ 717 w 1169"/>
              <a:gd name="T117" fmla="*/ 379 h 431"/>
              <a:gd name="T118" fmla="*/ 694 w 1169"/>
              <a:gd name="T119" fmla="*/ 374 h 431"/>
              <a:gd name="T120" fmla="*/ 905 w 1169"/>
              <a:gd name="T121" fmla="*/ 342 h 431"/>
              <a:gd name="T122" fmla="*/ 907 w 1169"/>
              <a:gd name="T123" fmla="*/ 336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69" h="431">
                <a:moveTo>
                  <a:pt x="1165" y="75"/>
                </a:moveTo>
                <a:cubicBezTo>
                  <a:pt x="1154" y="55"/>
                  <a:pt x="1146" y="72"/>
                  <a:pt x="1121" y="65"/>
                </a:cubicBezTo>
                <a:cubicBezTo>
                  <a:pt x="1114" y="63"/>
                  <a:pt x="1109" y="63"/>
                  <a:pt x="1114" y="59"/>
                </a:cubicBezTo>
                <a:cubicBezTo>
                  <a:pt x="1122" y="52"/>
                  <a:pt x="1110" y="54"/>
                  <a:pt x="1105" y="50"/>
                </a:cubicBezTo>
                <a:cubicBezTo>
                  <a:pt x="1097" y="45"/>
                  <a:pt x="1103" y="39"/>
                  <a:pt x="1099" y="37"/>
                </a:cubicBezTo>
                <a:cubicBezTo>
                  <a:pt x="1092" y="34"/>
                  <a:pt x="1089" y="35"/>
                  <a:pt x="1086" y="30"/>
                </a:cubicBezTo>
                <a:cubicBezTo>
                  <a:pt x="1084" y="25"/>
                  <a:pt x="1046" y="21"/>
                  <a:pt x="1040" y="21"/>
                </a:cubicBezTo>
                <a:cubicBezTo>
                  <a:pt x="1033" y="20"/>
                  <a:pt x="1042" y="30"/>
                  <a:pt x="1037" y="33"/>
                </a:cubicBezTo>
                <a:cubicBezTo>
                  <a:pt x="1031" y="36"/>
                  <a:pt x="1029" y="32"/>
                  <a:pt x="1027" y="36"/>
                </a:cubicBezTo>
                <a:cubicBezTo>
                  <a:pt x="1026" y="38"/>
                  <a:pt x="1025" y="42"/>
                  <a:pt x="1024" y="43"/>
                </a:cubicBezTo>
                <a:cubicBezTo>
                  <a:pt x="1017" y="49"/>
                  <a:pt x="1019" y="44"/>
                  <a:pt x="1011" y="49"/>
                </a:cubicBezTo>
                <a:cubicBezTo>
                  <a:pt x="1004" y="53"/>
                  <a:pt x="992" y="54"/>
                  <a:pt x="987" y="53"/>
                </a:cubicBezTo>
                <a:cubicBezTo>
                  <a:pt x="975" y="50"/>
                  <a:pt x="972" y="50"/>
                  <a:pt x="971" y="51"/>
                </a:cubicBezTo>
                <a:cubicBezTo>
                  <a:pt x="970" y="52"/>
                  <a:pt x="973" y="57"/>
                  <a:pt x="969" y="59"/>
                </a:cubicBezTo>
                <a:cubicBezTo>
                  <a:pt x="967" y="59"/>
                  <a:pt x="964" y="59"/>
                  <a:pt x="962" y="61"/>
                </a:cubicBezTo>
                <a:cubicBezTo>
                  <a:pt x="960" y="62"/>
                  <a:pt x="958" y="63"/>
                  <a:pt x="956" y="63"/>
                </a:cubicBezTo>
                <a:cubicBezTo>
                  <a:pt x="953" y="62"/>
                  <a:pt x="951" y="64"/>
                  <a:pt x="948" y="64"/>
                </a:cubicBezTo>
                <a:cubicBezTo>
                  <a:pt x="944" y="62"/>
                  <a:pt x="940" y="63"/>
                  <a:pt x="936" y="63"/>
                </a:cubicBezTo>
                <a:cubicBezTo>
                  <a:pt x="927" y="62"/>
                  <a:pt x="927" y="67"/>
                  <a:pt x="923" y="64"/>
                </a:cubicBezTo>
                <a:cubicBezTo>
                  <a:pt x="922" y="63"/>
                  <a:pt x="922" y="63"/>
                  <a:pt x="921" y="63"/>
                </a:cubicBezTo>
                <a:cubicBezTo>
                  <a:pt x="920" y="63"/>
                  <a:pt x="919" y="63"/>
                  <a:pt x="918" y="63"/>
                </a:cubicBezTo>
                <a:cubicBezTo>
                  <a:pt x="917" y="64"/>
                  <a:pt x="916" y="64"/>
                  <a:pt x="915" y="64"/>
                </a:cubicBezTo>
                <a:cubicBezTo>
                  <a:pt x="911" y="63"/>
                  <a:pt x="907" y="63"/>
                  <a:pt x="904" y="62"/>
                </a:cubicBezTo>
                <a:cubicBezTo>
                  <a:pt x="900" y="62"/>
                  <a:pt x="896" y="62"/>
                  <a:pt x="893" y="62"/>
                </a:cubicBezTo>
                <a:cubicBezTo>
                  <a:pt x="893" y="61"/>
                  <a:pt x="894" y="61"/>
                  <a:pt x="895" y="60"/>
                </a:cubicBezTo>
                <a:cubicBezTo>
                  <a:pt x="891" y="59"/>
                  <a:pt x="887" y="58"/>
                  <a:pt x="883" y="57"/>
                </a:cubicBezTo>
                <a:cubicBezTo>
                  <a:pt x="882" y="57"/>
                  <a:pt x="882" y="57"/>
                  <a:pt x="881" y="57"/>
                </a:cubicBezTo>
                <a:cubicBezTo>
                  <a:pt x="881" y="57"/>
                  <a:pt x="881" y="57"/>
                  <a:pt x="881" y="56"/>
                </a:cubicBezTo>
                <a:cubicBezTo>
                  <a:pt x="876" y="55"/>
                  <a:pt x="871" y="53"/>
                  <a:pt x="866" y="52"/>
                </a:cubicBezTo>
                <a:cubicBezTo>
                  <a:pt x="866" y="52"/>
                  <a:pt x="865" y="52"/>
                  <a:pt x="865" y="51"/>
                </a:cubicBezTo>
                <a:cubicBezTo>
                  <a:pt x="861" y="50"/>
                  <a:pt x="857" y="49"/>
                  <a:pt x="853" y="47"/>
                </a:cubicBezTo>
                <a:cubicBezTo>
                  <a:pt x="850" y="46"/>
                  <a:pt x="847" y="45"/>
                  <a:pt x="844" y="44"/>
                </a:cubicBezTo>
                <a:cubicBezTo>
                  <a:pt x="842" y="43"/>
                  <a:pt x="840" y="42"/>
                  <a:pt x="838" y="42"/>
                </a:cubicBezTo>
                <a:cubicBezTo>
                  <a:pt x="838" y="42"/>
                  <a:pt x="838" y="42"/>
                  <a:pt x="838" y="42"/>
                </a:cubicBezTo>
                <a:cubicBezTo>
                  <a:pt x="823" y="39"/>
                  <a:pt x="801" y="34"/>
                  <a:pt x="777" y="29"/>
                </a:cubicBezTo>
                <a:cubicBezTo>
                  <a:pt x="776" y="29"/>
                  <a:pt x="775" y="29"/>
                  <a:pt x="774" y="29"/>
                </a:cubicBezTo>
                <a:cubicBezTo>
                  <a:pt x="771" y="28"/>
                  <a:pt x="768" y="28"/>
                  <a:pt x="765" y="27"/>
                </a:cubicBezTo>
                <a:cubicBezTo>
                  <a:pt x="765" y="27"/>
                  <a:pt x="764" y="27"/>
                  <a:pt x="764" y="26"/>
                </a:cubicBezTo>
                <a:cubicBezTo>
                  <a:pt x="762" y="24"/>
                  <a:pt x="759" y="21"/>
                  <a:pt x="759" y="18"/>
                </a:cubicBezTo>
                <a:cubicBezTo>
                  <a:pt x="759" y="12"/>
                  <a:pt x="770" y="16"/>
                  <a:pt x="769" y="10"/>
                </a:cubicBezTo>
                <a:cubicBezTo>
                  <a:pt x="767" y="1"/>
                  <a:pt x="775" y="5"/>
                  <a:pt x="777" y="5"/>
                </a:cubicBezTo>
                <a:cubicBezTo>
                  <a:pt x="785" y="6"/>
                  <a:pt x="779" y="0"/>
                  <a:pt x="775" y="1"/>
                </a:cubicBezTo>
                <a:cubicBezTo>
                  <a:pt x="766" y="3"/>
                  <a:pt x="763" y="4"/>
                  <a:pt x="763" y="7"/>
                </a:cubicBezTo>
                <a:cubicBezTo>
                  <a:pt x="764" y="9"/>
                  <a:pt x="759" y="12"/>
                  <a:pt x="755" y="10"/>
                </a:cubicBezTo>
                <a:cubicBezTo>
                  <a:pt x="748" y="6"/>
                  <a:pt x="746" y="6"/>
                  <a:pt x="739" y="6"/>
                </a:cubicBezTo>
                <a:cubicBezTo>
                  <a:pt x="737" y="6"/>
                  <a:pt x="739" y="5"/>
                  <a:pt x="738" y="8"/>
                </a:cubicBezTo>
                <a:cubicBezTo>
                  <a:pt x="738" y="10"/>
                  <a:pt x="746" y="10"/>
                  <a:pt x="738" y="16"/>
                </a:cubicBezTo>
                <a:cubicBezTo>
                  <a:pt x="734" y="19"/>
                  <a:pt x="725" y="11"/>
                  <a:pt x="722" y="14"/>
                </a:cubicBezTo>
                <a:cubicBezTo>
                  <a:pt x="721" y="16"/>
                  <a:pt x="718" y="17"/>
                  <a:pt x="715" y="18"/>
                </a:cubicBezTo>
                <a:cubicBezTo>
                  <a:pt x="699" y="16"/>
                  <a:pt x="687" y="14"/>
                  <a:pt x="682" y="16"/>
                </a:cubicBezTo>
                <a:cubicBezTo>
                  <a:pt x="681" y="15"/>
                  <a:pt x="681" y="13"/>
                  <a:pt x="679" y="11"/>
                </a:cubicBezTo>
                <a:cubicBezTo>
                  <a:pt x="678" y="10"/>
                  <a:pt x="673" y="9"/>
                  <a:pt x="672" y="11"/>
                </a:cubicBezTo>
                <a:cubicBezTo>
                  <a:pt x="671" y="11"/>
                  <a:pt x="671" y="12"/>
                  <a:pt x="670" y="12"/>
                </a:cubicBezTo>
                <a:cubicBezTo>
                  <a:pt x="659" y="9"/>
                  <a:pt x="627" y="6"/>
                  <a:pt x="594" y="1"/>
                </a:cubicBezTo>
                <a:cubicBezTo>
                  <a:pt x="589" y="0"/>
                  <a:pt x="583" y="2"/>
                  <a:pt x="577" y="1"/>
                </a:cubicBezTo>
                <a:cubicBezTo>
                  <a:pt x="577" y="1"/>
                  <a:pt x="576" y="1"/>
                  <a:pt x="575" y="1"/>
                </a:cubicBezTo>
                <a:cubicBezTo>
                  <a:pt x="569" y="4"/>
                  <a:pt x="559" y="1"/>
                  <a:pt x="555" y="3"/>
                </a:cubicBezTo>
                <a:cubicBezTo>
                  <a:pt x="557" y="7"/>
                  <a:pt x="557" y="6"/>
                  <a:pt x="570" y="7"/>
                </a:cubicBezTo>
                <a:cubicBezTo>
                  <a:pt x="576" y="5"/>
                  <a:pt x="653" y="13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58" y="18"/>
                  <a:pt x="652" y="18"/>
                  <a:pt x="647" y="19"/>
                </a:cubicBezTo>
                <a:cubicBezTo>
                  <a:pt x="646" y="19"/>
                  <a:pt x="645" y="19"/>
                  <a:pt x="644" y="19"/>
                </a:cubicBezTo>
                <a:cubicBezTo>
                  <a:pt x="639" y="21"/>
                  <a:pt x="636" y="19"/>
                  <a:pt x="630" y="19"/>
                </a:cubicBezTo>
                <a:cubicBezTo>
                  <a:pt x="629" y="19"/>
                  <a:pt x="629" y="19"/>
                  <a:pt x="629" y="18"/>
                </a:cubicBezTo>
                <a:cubicBezTo>
                  <a:pt x="626" y="18"/>
                  <a:pt x="624" y="18"/>
                  <a:pt x="622" y="18"/>
                </a:cubicBezTo>
                <a:cubicBezTo>
                  <a:pt x="607" y="18"/>
                  <a:pt x="604" y="14"/>
                  <a:pt x="599" y="16"/>
                </a:cubicBezTo>
                <a:cubicBezTo>
                  <a:pt x="598" y="17"/>
                  <a:pt x="581" y="17"/>
                  <a:pt x="581" y="17"/>
                </a:cubicBezTo>
                <a:cubicBezTo>
                  <a:pt x="578" y="18"/>
                  <a:pt x="576" y="18"/>
                  <a:pt x="575" y="18"/>
                </a:cubicBezTo>
                <a:cubicBezTo>
                  <a:pt x="574" y="17"/>
                  <a:pt x="573" y="17"/>
                  <a:pt x="573" y="17"/>
                </a:cubicBezTo>
                <a:cubicBezTo>
                  <a:pt x="573" y="17"/>
                  <a:pt x="572" y="17"/>
                  <a:pt x="572" y="17"/>
                </a:cubicBezTo>
                <a:cubicBezTo>
                  <a:pt x="569" y="16"/>
                  <a:pt x="566" y="15"/>
                  <a:pt x="561" y="15"/>
                </a:cubicBezTo>
                <a:cubicBezTo>
                  <a:pt x="558" y="15"/>
                  <a:pt x="555" y="16"/>
                  <a:pt x="551" y="16"/>
                </a:cubicBezTo>
                <a:cubicBezTo>
                  <a:pt x="540" y="16"/>
                  <a:pt x="499" y="8"/>
                  <a:pt x="496" y="11"/>
                </a:cubicBezTo>
                <a:cubicBezTo>
                  <a:pt x="495" y="12"/>
                  <a:pt x="496" y="13"/>
                  <a:pt x="497" y="13"/>
                </a:cubicBezTo>
                <a:cubicBezTo>
                  <a:pt x="498" y="13"/>
                  <a:pt x="500" y="13"/>
                  <a:pt x="501" y="13"/>
                </a:cubicBezTo>
                <a:cubicBezTo>
                  <a:pt x="501" y="13"/>
                  <a:pt x="502" y="14"/>
                  <a:pt x="501" y="14"/>
                </a:cubicBezTo>
                <a:cubicBezTo>
                  <a:pt x="500" y="14"/>
                  <a:pt x="476" y="13"/>
                  <a:pt x="484" y="17"/>
                </a:cubicBezTo>
                <a:cubicBezTo>
                  <a:pt x="480" y="22"/>
                  <a:pt x="468" y="16"/>
                  <a:pt x="460" y="19"/>
                </a:cubicBezTo>
                <a:cubicBezTo>
                  <a:pt x="462" y="22"/>
                  <a:pt x="458" y="19"/>
                  <a:pt x="482" y="25"/>
                </a:cubicBezTo>
                <a:cubicBezTo>
                  <a:pt x="493" y="27"/>
                  <a:pt x="499" y="26"/>
                  <a:pt x="506" y="26"/>
                </a:cubicBezTo>
                <a:cubicBezTo>
                  <a:pt x="507" y="30"/>
                  <a:pt x="495" y="33"/>
                  <a:pt x="492" y="34"/>
                </a:cubicBezTo>
                <a:cubicBezTo>
                  <a:pt x="491" y="34"/>
                  <a:pt x="489" y="34"/>
                  <a:pt x="487" y="34"/>
                </a:cubicBezTo>
                <a:cubicBezTo>
                  <a:pt x="484" y="34"/>
                  <a:pt x="481" y="33"/>
                  <a:pt x="478" y="33"/>
                </a:cubicBezTo>
                <a:cubicBezTo>
                  <a:pt x="476" y="32"/>
                  <a:pt x="475" y="32"/>
                  <a:pt x="475" y="30"/>
                </a:cubicBezTo>
                <a:cubicBezTo>
                  <a:pt x="471" y="26"/>
                  <a:pt x="462" y="24"/>
                  <a:pt x="456" y="20"/>
                </a:cubicBezTo>
                <a:cubicBezTo>
                  <a:pt x="456" y="20"/>
                  <a:pt x="455" y="20"/>
                  <a:pt x="454" y="20"/>
                </a:cubicBezTo>
                <a:cubicBezTo>
                  <a:pt x="452" y="21"/>
                  <a:pt x="452" y="21"/>
                  <a:pt x="455" y="29"/>
                </a:cubicBezTo>
                <a:cubicBezTo>
                  <a:pt x="457" y="29"/>
                  <a:pt x="458" y="30"/>
                  <a:pt x="458" y="31"/>
                </a:cubicBezTo>
                <a:cubicBezTo>
                  <a:pt x="450" y="30"/>
                  <a:pt x="443" y="29"/>
                  <a:pt x="437" y="29"/>
                </a:cubicBezTo>
                <a:cubicBezTo>
                  <a:pt x="431" y="28"/>
                  <a:pt x="426" y="26"/>
                  <a:pt x="419" y="26"/>
                </a:cubicBezTo>
                <a:cubicBezTo>
                  <a:pt x="419" y="26"/>
                  <a:pt x="418" y="26"/>
                  <a:pt x="418" y="26"/>
                </a:cubicBezTo>
                <a:cubicBezTo>
                  <a:pt x="415" y="24"/>
                  <a:pt x="411" y="23"/>
                  <a:pt x="411" y="20"/>
                </a:cubicBezTo>
                <a:cubicBezTo>
                  <a:pt x="411" y="19"/>
                  <a:pt x="409" y="18"/>
                  <a:pt x="406" y="17"/>
                </a:cubicBezTo>
                <a:cubicBezTo>
                  <a:pt x="396" y="13"/>
                  <a:pt x="407" y="6"/>
                  <a:pt x="398" y="7"/>
                </a:cubicBezTo>
                <a:cubicBezTo>
                  <a:pt x="398" y="8"/>
                  <a:pt x="398" y="9"/>
                  <a:pt x="399" y="10"/>
                </a:cubicBezTo>
                <a:cubicBezTo>
                  <a:pt x="399" y="11"/>
                  <a:pt x="397" y="13"/>
                  <a:pt x="399" y="14"/>
                </a:cubicBezTo>
                <a:cubicBezTo>
                  <a:pt x="393" y="16"/>
                  <a:pt x="396" y="18"/>
                  <a:pt x="397" y="20"/>
                </a:cubicBezTo>
                <a:cubicBezTo>
                  <a:pt x="397" y="20"/>
                  <a:pt x="395" y="21"/>
                  <a:pt x="393" y="21"/>
                </a:cubicBezTo>
                <a:cubicBezTo>
                  <a:pt x="389" y="20"/>
                  <a:pt x="388" y="17"/>
                  <a:pt x="383" y="17"/>
                </a:cubicBezTo>
                <a:cubicBezTo>
                  <a:pt x="369" y="15"/>
                  <a:pt x="389" y="27"/>
                  <a:pt x="379" y="34"/>
                </a:cubicBezTo>
                <a:cubicBezTo>
                  <a:pt x="377" y="35"/>
                  <a:pt x="375" y="34"/>
                  <a:pt x="377" y="35"/>
                </a:cubicBezTo>
                <a:cubicBezTo>
                  <a:pt x="379" y="36"/>
                  <a:pt x="386" y="35"/>
                  <a:pt x="389" y="34"/>
                </a:cubicBezTo>
                <a:cubicBezTo>
                  <a:pt x="402" y="36"/>
                  <a:pt x="397" y="41"/>
                  <a:pt x="398" y="43"/>
                </a:cubicBezTo>
                <a:cubicBezTo>
                  <a:pt x="390" y="43"/>
                  <a:pt x="391" y="45"/>
                  <a:pt x="379" y="42"/>
                </a:cubicBezTo>
                <a:cubicBezTo>
                  <a:pt x="375" y="40"/>
                  <a:pt x="374" y="41"/>
                  <a:pt x="368" y="42"/>
                </a:cubicBezTo>
                <a:cubicBezTo>
                  <a:pt x="366" y="42"/>
                  <a:pt x="365" y="43"/>
                  <a:pt x="363" y="43"/>
                </a:cubicBezTo>
                <a:cubicBezTo>
                  <a:pt x="360" y="43"/>
                  <a:pt x="358" y="43"/>
                  <a:pt x="356" y="43"/>
                </a:cubicBezTo>
                <a:cubicBezTo>
                  <a:pt x="354" y="43"/>
                  <a:pt x="352" y="42"/>
                  <a:pt x="352" y="42"/>
                </a:cubicBezTo>
                <a:cubicBezTo>
                  <a:pt x="345" y="43"/>
                  <a:pt x="331" y="44"/>
                  <a:pt x="326" y="46"/>
                </a:cubicBezTo>
                <a:cubicBezTo>
                  <a:pt x="323" y="46"/>
                  <a:pt x="320" y="47"/>
                  <a:pt x="316" y="47"/>
                </a:cubicBezTo>
                <a:cubicBezTo>
                  <a:pt x="312" y="47"/>
                  <a:pt x="307" y="45"/>
                  <a:pt x="302" y="45"/>
                </a:cubicBezTo>
                <a:cubicBezTo>
                  <a:pt x="292" y="45"/>
                  <a:pt x="281" y="41"/>
                  <a:pt x="258" y="39"/>
                </a:cubicBezTo>
                <a:cubicBezTo>
                  <a:pt x="248" y="35"/>
                  <a:pt x="239" y="38"/>
                  <a:pt x="234" y="36"/>
                </a:cubicBezTo>
                <a:cubicBezTo>
                  <a:pt x="226" y="32"/>
                  <a:pt x="227" y="38"/>
                  <a:pt x="219" y="36"/>
                </a:cubicBezTo>
                <a:cubicBezTo>
                  <a:pt x="214" y="35"/>
                  <a:pt x="209" y="34"/>
                  <a:pt x="204" y="35"/>
                </a:cubicBezTo>
                <a:cubicBezTo>
                  <a:pt x="207" y="38"/>
                  <a:pt x="209" y="39"/>
                  <a:pt x="208" y="41"/>
                </a:cubicBezTo>
                <a:cubicBezTo>
                  <a:pt x="216" y="44"/>
                  <a:pt x="238" y="44"/>
                  <a:pt x="242" y="45"/>
                </a:cubicBezTo>
                <a:cubicBezTo>
                  <a:pt x="246" y="47"/>
                  <a:pt x="246" y="46"/>
                  <a:pt x="264" y="47"/>
                </a:cubicBezTo>
                <a:cubicBezTo>
                  <a:pt x="264" y="48"/>
                  <a:pt x="263" y="51"/>
                  <a:pt x="267" y="52"/>
                </a:cubicBezTo>
                <a:cubicBezTo>
                  <a:pt x="267" y="52"/>
                  <a:pt x="268" y="53"/>
                  <a:pt x="268" y="53"/>
                </a:cubicBezTo>
                <a:cubicBezTo>
                  <a:pt x="269" y="52"/>
                  <a:pt x="269" y="52"/>
                  <a:pt x="269" y="52"/>
                </a:cubicBezTo>
                <a:cubicBezTo>
                  <a:pt x="269" y="53"/>
                  <a:pt x="269" y="55"/>
                  <a:pt x="267" y="55"/>
                </a:cubicBezTo>
                <a:cubicBezTo>
                  <a:pt x="266" y="55"/>
                  <a:pt x="252" y="55"/>
                  <a:pt x="251" y="55"/>
                </a:cubicBezTo>
                <a:cubicBezTo>
                  <a:pt x="244" y="52"/>
                  <a:pt x="231" y="52"/>
                  <a:pt x="231" y="52"/>
                </a:cubicBezTo>
                <a:cubicBezTo>
                  <a:pt x="227" y="51"/>
                  <a:pt x="205" y="47"/>
                  <a:pt x="204" y="47"/>
                </a:cubicBezTo>
                <a:cubicBezTo>
                  <a:pt x="208" y="51"/>
                  <a:pt x="216" y="52"/>
                  <a:pt x="222" y="53"/>
                </a:cubicBezTo>
                <a:cubicBezTo>
                  <a:pt x="234" y="54"/>
                  <a:pt x="233" y="55"/>
                  <a:pt x="233" y="55"/>
                </a:cubicBezTo>
                <a:cubicBezTo>
                  <a:pt x="232" y="66"/>
                  <a:pt x="218" y="53"/>
                  <a:pt x="209" y="59"/>
                </a:cubicBezTo>
                <a:cubicBezTo>
                  <a:pt x="205" y="59"/>
                  <a:pt x="200" y="58"/>
                  <a:pt x="196" y="59"/>
                </a:cubicBezTo>
                <a:cubicBezTo>
                  <a:pt x="183" y="59"/>
                  <a:pt x="185" y="56"/>
                  <a:pt x="180" y="57"/>
                </a:cubicBezTo>
                <a:cubicBezTo>
                  <a:pt x="175" y="58"/>
                  <a:pt x="171" y="57"/>
                  <a:pt x="167" y="59"/>
                </a:cubicBezTo>
                <a:cubicBezTo>
                  <a:pt x="168" y="60"/>
                  <a:pt x="169" y="61"/>
                  <a:pt x="170" y="61"/>
                </a:cubicBezTo>
                <a:cubicBezTo>
                  <a:pt x="182" y="61"/>
                  <a:pt x="178" y="62"/>
                  <a:pt x="183" y="63"/>
                </a:cubicBezTo>
                <a:cubicBezTo>
                  <a:pt x="188" y="63"/>
                  <a:pt x="194" y="63"/>
                  <a:pt x="199" y="63"/>
                </a:cubicBezTo>
                <a:cubicBezTo>
                  <a:pt x="200" y="64"/>
                  <a:pt x="202" y="64"/>
                  <a:pt x="204" y="64"/>
                </a:cubicBezTo>
                <a:cubicBezTo>
                  <a:pt x="215" y="64"/>
                  <a:pt x="235" y="71"/>
                  <a:pt x="229" y="73"/>
                </a:cubicBezTo>
                <a:cubicBezTo>
                  <a:pt x="216" y="79"/>
                  <a:pt x="231" y="81"/>
                  <a:pt x="206" y="81"/>
                </a:cubicBezTo>
                <a:cubicBezTo>
                  <a:pt x="203" y="81"/>
                  <a:pt x="200" y="79"/>
                  <a:pt x="198" y="80"/>
                </a:cubicBezTo>
                <a:cubicBezTo>
                  <a:pt x="191" y="83"/>
                  <a:pt x="170" y="81"/>
                  <a:pt x="166" y="81"/>
                </a:cubicBezTo>
                <a:cubicBezTo>
                  <a:pt x="169" y="83"/>
                  <a:pt x="173" y="81"/>
                  <a:pt x="179" y="84"/>
                </a:cubicBezTo>
                <a:cubicBezTo>
                  <a:pt x="179" y="85"/>
                  <a:pt x="181" y="84"/>
                  <a:pt x="182" y="85"/>
                </a:cubicBezTo>
                <a:cubicBezTo>
                  <a:pt x="184" y="85"/>
                  <a:pt x="185" y="87"/>
                  <a:pt x="184" y="88"/>
                </a:cubicBezTo>
                <a:cubicBezTo>
                  <a:pt x="182" y="89"/>
                  <a:pt x="180" y="91"/>
                  <a:pt x="178" y="92"/>
                </a:cubicBezTo>
                <a:cubicBezTo>
                  <a:pt x="206" y="103"/>
                  <a:pt x="147" y="94"/>
                  <a:pt x="141" y="97"/>
                </a:cubicBezTo>
                <a:cubicBezTo>
                  <a:pt x="137" y="98"/>
                  <a:pt x="134" y="96"/>
                  <a:pt x="131" y="96"/>
                </a:cubicBezTo>
                <a:cubicBezTo>
                  <a:pt x="130" y="96"/>
                  <a:pt x="128" y="97"/>
                  <a:pt x="127" y="97"/>
                </a:cubicBezTo>
                <a:cubicBezTo>
                  <a:pt x="111" y="96"/>
                  <a:pt x="101" y="97"/>
                  <a:pt x="99" y="98"/>
                </a:cubicBezTo>
                <a:cubicBezTo>
                  <a:pt x="107" y="99"/>
                  <a:pt x="109" y="101"/>
                  <a:pt x="111" y="99"/>
                </a:cubicBezTo>
                <a:cubicBezTo>
                  <a:pt x="115" y="99"/>
                  <a:pt x="119" y="98"/>
                  <a:pt x="123" y="100"/>
                </a:cubicBezTo>
                <a:cubicBezTo>
                  <a:pt x="127" y="105"/>
                  <a:pt x="130" y="109"/>
                  <a:pt x="135" y="108"/>
                </a:cubicBezTo>
                <a:cubicBezTo>
                  <a:pt x="142" y="106"/>
                  <a:pt x="138" y="111"/>
                  <a:pt x="148" y="111"/>
                </a:cubicBezTo>
                <a:cubicBezTo>
                  <a:pt x="156" y="111"/>
                  <a:pt x="158" y="112"/>
                  <a:pt x="158" y="113"/>
                </a:cubicBezTo>
                <a:cubicBezTo>
                  <a:pt x="160" y="115"/>
                  <a:pt x="163" y="115"/>
                  <a:pt x="165" y="115"/>
                </a:cubicBezTo>
                <a:cubicBezTo>
                  <a:pt x="167" y="114"/>
                  <a:pt x="179" y="111"/>
                  <a:pt x="180" y="113"/>
                </a:cubicBezTo>
                <a:cubicBezTo>
                  <a:pt x="182" y="117"/>
                  <a:pt x="186" y="117"/>
                  <a:pt x="189" y="118"/>
                </a:cubicBezTo>
                <a:cubicBezTo>
                  <a:pt x="194" y="119"/>
                  <a:pt x="193" y="123"/>
                  <a:pt x="192" y="123"/>
                </a:cubicBezTo>
                <a:cubicBezTo>
                  <a:pt x="187" y="123"/>
                  <a:pt x="189" y="123"/>
                  <a:pt x="187" y="125"/>
                </a:cubicBezTo>
                <a:cubicBezTo>
                  <a:pt x="177" y="126"/>
                  <a:pt x="170" y="124"/>
                  <a:pt x="165" y="125"/>
                </a:cubicBezTo>
                <a:cubicBezTo>
                  <a:pt x="162" y="125"/>
                  <a:pt x="159" y="126"/>
                  <a:pt x="157" y="124"/>
                </a:cubicBezTo>
                <a:cubicBezTo>
                  <a:pt x="156" y="124"/>
                  <a:pt x="155" y="124"/>
                  <a:pt x="154" y="124"/>
                </a:cubicBezTo>
                <a:cubicBezTo>
                  <a:pt x="149" y="126"/>
                  <a:pt x="147" y="124"/>
                  <a:pt x="133" y="123"/>
                </a:cubicBezTo>
                <a:cubicBezTo>
                  <a:pt x="129" y="122"/>
                  <a:pt x="134" y="127"/>
                  <a:pt x="139" y="126"/>
                </a:cubicBezTo>
                <a:cubicBezTo>
                  <a:pt x="140" y="126"/>
                  <a:pt x="157" y="128"/>
                  <a:pt x="166" y="129"/>
                </a:cubicBezTo>
                <a:cubicBezTo>
                  <a:pt x="164" y="132"/>
                  <a:pt x="159" y="134"/>
                  <a:pt x="155" y="136"/>
                </a:cubicBezTo>
                <a:cubicBezTo>
                  <a:pt x="153" y="137"/>
                  <a:pt x="157" y="140"/>
                  <a:pt x="158" y="140"/>
                </a:cubicBezTo>
                <a:cubicBezTo>
                  <a:pt x="161" y="135"/>
                  <a:pt x="164" y="136"/>
                  <a:pt x="169" y="136"/>
                </a:cubicBezTo>
                <a:cubicBezTo>
                  <a:pt x="175" y="137"/>
                  <a:pt x="174" y="132"/>
                  <a:pt x="179" y="133"/>
                </a:cubicBezTo>
                <a:cubicBezTo>
                  <a:pt x="182" y="133"/>
                  <a:pt x="184" y="133"/>
                  <a:pt x="187" y="133"/>
                </a:cubicBezTo>
                <a:cubicBezTo>
                  <a:pt x="190" y="134"/>
                  <a:pt x="187" y="134"/>
                  <a:pt x="194" y="134"/>
                </a:cubicBezTo>
                <a:cubicBezTo>
                  <a:pt x="194" y="136"/>
                  <a:pt x="195" y="138"/>
                  <a:pt x="197" y="140"/>
                </a:cubicBezTo>
                <a:cubicBezTo>
                  <a:pt x="197" y="140"/>
                  <a:pt x="197" y="141"/>
                  <a:pt x="197" y="141"/>
                </a:cubicBezTo>
                <a:cubicBezTo>
                  <a:pt x="196" y="141"/>
                  <a:pt x="195" y="141"/>
                  <a:pt x="194" y="141"/>
                </a:cubicBezTo>
                <a:cubicBezTo>
                  <a:pt x="187" y="141"/>
                  <a:pt x="180" y="139"/>
                  <a:pt x="174" y="141"/>
                </a:cubicBezTo>
                <a:cubicBezTo>
                  <a:pt x="173" y="141"/>
                  <a:pt x="172" y="141"/>
                  <a:pt x="172" y="141"/>
                </a:cubicBezTo>
                <a:cubicBezTo>
                  <a:pt x="168" y="139"/>
                  <a:pt x="165" y="141"/>
                  <a:pt x="162" y="141"/>
                </a:cubicBezTo>
                <a:cubicBezTo>
                  <a:pt x="159" y="140"/>
                  <a:pt x="145" y="140"/>
                  <a:pt x="144" y="140"/>
                </a:cubicBezTo>
                <a:cubicBezTo>
                  <a:pt x="141" y="140"/>
                  <a:pt x="139" y="138"/>
                  <a:pt x="136" y="139"/>
                </a:cubicBezTo>
                <a:cubicBezTo>
                  <a:pt x="131" y="142"/>
                  <a:pt x="131" y="133"/>
                  <a:pt x="119" y="143"/>
                </a:cubicBezTo>
                <a:cubicBezTo>
                  <a:pt x="108" y="142"/>
                  <a:pt x="109" y="141"/>
                  <a:pt x="106" y="142"/>
                </a:cubicBezTo>
                <a:cubicBezTo>
                  <a:pt x="100" y="145"/>
                  <a:pt x="98" y="139"/>
                  <a:pt x="90" y="145"/>
                </a:cubicBezTo>
                <a:cubicBezTo>
                  <a:pt x="89" y="145"/>
                  <a:pt x="89" y="147"/>
                  <a:pt x="91" y="147"/>
                </a:cubicBezTo>
                <a:cubicBezTo>
                  <a:pt x="94" y="148"/>
                  <a:pt x="96" y="142"/>
                  <a:pt x="102" y="147"/>
                </a:cubicBezTo>
                <a:cubicBezTo>
                  <a:pt x="107" y="151"/>
                  <a:pt x="119" y="150"/>
                  <a:pt x="127" y="150"/>
                </a:cubicBezTo>
                <a:cubicBezTo>
                  <a:pt x="134" y="151"/>
                  <a:pt x="129" y="151"/>
                  <a:pt x="138" y="152"/>
                </a:cubicBezTo>
                <a:cubicBezTo>
                  <a:pt x="148" y="154"/>
                  <a:pt x="165" y="152"/>
                  <a:pt x="171" y="154"/>
                </a:cubicBezTo>
                <a:cubicBezTo>
                  <a:pt x="173" y="155"/>
                  <a:pt x="175" y="155"/>
                  <a:pt x="177" y="154"/>
                </a:cubicBezTo>
                <a:cubicBezTo>
                  <a:pt x="177" y="154"/>
                  <a:pt x="177" y="154"/>
                  <a:pt x="177" y="154"/>
                </a:cubicBezTo>
                <a:cubicBezTo>
                  <a:pt x="177" y="155"/>
                  <a:pt x="176" y="155"/>
                  <a:pt x="176" y="155"/>
                </a:cubicBezTo>
                <a:cubicBezTo>
                  <a:pt x="174" y="157"/>
                  <a:pt x="176" y="159"/>
                  <a:pt x="177" y="158"/>
                </a:cubicBezTo>
                <a:cubicBezTo>
                  <a:pt x="183" y="158"/>
                  <a:pt x="191" y="156"/>
                  <a:pt x="199" y="156"/>
                </a:cubicBezTo>
                <a:cubicBezTo>
                  <a:pt x="202" y="156"/>
                  <a:pt x="205" y="158"/>
                  <a:pt x="209" y="157"/>
                </a:cubicBezTo>
                <a:cubicBezTo>
                  <a:pt x="209" y="157"/>
                  <a:pt x="209" y="157"/>
                  <a:pt x="209" y="158"/>
                </a:cubicBezTo>
                <a:cubicBezTo>
                  <a:pt x="210" y="158"/>
                  <a:pt x="210" y="158"/>
                  <a:pt x="211" y="158"/>
                </a:cubicBezTo>
                <a:cubicBezTo>
                  <a:pt x="212" y="159"/>
                  <a:pt x="213" y="160"/>
                  <a:pt x="213" y="161"/>
                </a:cubicBezTo>
                <a:cubicBezTo>
                  <a:pt x="214" y="165"/>
                  <a:pt x="195" y="161"/>
                  <a:pt x="188" y="163"/>
                </a:cubicBezTo>
                <a:cubicBezTo>
                  <a:pt x="184" y="164"/>
                  <a:pt x="181" y="161"/>
                  <a:pt x="177" y="161"/>
                </a:cubicBezTo>
                <a:cubicBezTo>
                  <a:pt x="170" y="160"/>
                  <a:pt x="158" y="161"/>
                  <a:pt x="151" y="161"/>
                </a:cubicBezTo>
                <a:cubicBezTo>
                  <a:pt x="148" y="161"/>
                  <a:pt x="148" y="163"/>
                  <a:pt x="145" y="163"/>
                </a:cubicBezTo>
                <a:cubicBezTo>
                  <a:pt x="132" y="167"/>
                  <a:pt x="127" y="163"/>
                  <a:pt x="120" y="166"/>
                </a:cubicBezTo>
                <a:cubicBezTo>
                  <a:pt x="120" y="166"/>
                  <a:pt x="103" y="164"/>
                  <a:pt x="103" y="164"/>
                </a:cubicBezTo>
                <a:cubicBezTo>
                  <a:pt x="98" y="164"/>
                  <a:pt x="94" y="165"/>
                  <a:pt x="89" y="164"/>
                </a:cubicBezTo>
                <a:cubicBezTo>
                  <a:pt x="88" y="164"/>
                  <a:pt x="87" y="164"/>
                  <a:pt x="86" y="165"/>
                </a:cubicBezTo>
                <a:cubicBezTo>
                  <a:pt x="84" y="165"/>
                  <a:pt x="84" y="168"/>
                  <a:pt x="83" y="169"/>
                </a:cubicBezTo>
                <a:cubicBezTo>
                  <a:pt x="66" y="170"/>
                  <a:pt x="65" y="169"/>
                  <a:pt x="59" y="171"/>
                </a:cubicBezTo>
                <a:cubicBezTo>
                  <a:pt x="59" y="171"/>
                  <a:pt x="58" y="171"/>
                  <a:pt x="58" y="171"/>
                </a:cubicBezTo>
                <a:cubicBezTo>
                  <a:pt x="53" y="167"/>
                  <a:pt x="48" y="170"/>
                  <a:pt x="43" y="168"/>
                </a:cubicBezTo>
                <a:cubicBezTo>
                  <a:pt x="37" y="166"/>
                  <a:pt x="31" y="167"/>
                  <a:pt x="25" y="167"/>
                </a:cubicBezTo>
                <a:cubicBezTo>
                  <a:pt x="10" y="168"/>
                  <a:pt x="12" y="166"/>
                  <a:pt x="3" y="166"/>
                </a:cubicBezTo>
                <a:cubicBezTo>
                  <a:pt x="0" y="166"/>
                  <a:pt x="1" y="170"/>
                  <a:pt x="2" y="170"/>
                </a:cubicBezTo>
                <a:cubicBezTo>
                  <a:pt x="11" y="173"/>
                  <a:pt x="11" y="171"/>
                  <a:pt x="35" y="174"/>
                </a:cubicBezTo>
                <a:cubicBezTo>
                  <a:pt x="48" y="176"/>
                  <a:pt x="43" y="174"/>
                  <a:pt x="59" y="175"/>
                </a:cubicBezTo>
                <a:cubicBezTo>
                  <a:pt x="64" y="181"/>
                  <a:pt x="72" y="178"/>
                  <a:pt x="83" y="183"/>
                </a:cubicBezTo>
                <a:cubicBezTo>
                  <a:pt x="89" y="186"/>
                  <a:pt x="102" y="183"/>
                  <a:pt x="109" y="184"/>
                </a:cubicBezTo>
                <a:cubicBezTo>
                  <a:pt x="119" y="181"/>
                  <a:pt x="122" y="187"/>
                  <a:pt x="128" y="183"/>
                </a:cubicBezTo>
                <a:cubicBezTo>
                  <a:pt x="129" y="183"/>
                  <a:pt x="131" y="183"/>
                  <a:pt x="132" y="183"/>
                </a:cubicBezTo>
                <a:cubicBezTo>
                  <a:pt x="144" y="187"/>
                  <a:pt x="149" y="182"/>
                  <a:pt x="168" y="185"/>
                </a:cubicBezTo>
                <a:cubicBezTo>
                  <a:pt x="173" y="185"/>
                  <a:pt x="178" y="184"/>
                  <a:pt x="183" y="185"/>
                </a:cubicBezTo>
                <a:cubicBezTo>
                  <a:pt x="187" y="186"/>
                  <a:pt x="191" y="185"/>
                  <a:pt x="195" y="185"/>
                </a:cubicBezTo>
                <a:cubicBezTo>
                  <a:pt x="200" y="187"/>
                  <a:pt x="204" y="183"/>
                  <a:pt x="212" y="183"/>
                </a:cubicBezTo>
                <a:cubicBezTo>
                  <a:pt x="218" y="184"/>
                  <a:pt x="232" y="181"/>
                  <a:pt x="245" y="185"/>
                </a:cubicBezTo>
                <a:cubicBezTo>
                  <a:pt x="253" y="188"/>
                  <a:pt x="253" y="182"/>
                  <a:pt x="259" y="185"/>
                </a:cubicBezTo>
                <a:cubicBezTo>
                  <a:pt x="260" y="185"/>
                  <a:pt x="260" y="185"/>
                  <a:pt x="261" y="185"/>
                </a:cubicBezTo>
                <a:cubicBezTo>
                  <a:pt x="260" y="186"/>
                  <a:pt x="260" y="186"/>
                  <a:pt x="260" y="186"/>
                </a:cubicBezTo>
                <a:cubicBezTo>
                  <a:pt x="257" y="188"/>
                  <a:pt x="263" y="191"/>
                  <a:pt x="268" y="190"/>
                </a:cubicBezTo>
                <a:cubicBezTo>
                  <a:pt x="271" y="189"/>
                  <a:pt x="275" y="190"/>
                  <a:pt x="274" y="192"/>
                </a:cubicBezTo>
                <a:cubicBezTo>
                  <a:pt x="270" y="196"/>
                  <a:pt x="273" y="198"/>
                  <a:pt x="274" y="202"/>
                </a:cubicBezTo>
                <a:cubicBezTo>
                  <a:pt x="274" y="203"/>
                  <a:pt x="271" y="204"/>
                  <a:pt x="270" y="204"/>
                </a:cubicBezTo>
                <a:cubicBezTo>
                  <a:pt x="266" y="202"/>
                  <a:pt x="263" y="202"/>
                  <a:pt x="258" y="203"/>
                </a:cubicBezTo>
                <a:cubicBezTo>
                  <a:pt x="256" y="203"/>
                  <a:pt x="252" y="201"/>
                  <a:pt x="252" y="200"/>
                </a:cubicBezTo>
                <a:cubicBezTo>
                  <a:pt x="252" y="198"/>
                  <a:pt x="252" y="197"/>
                  <a:pt x="252" y="196"/>
                </a:cubicBezTo>
                <a:cubicBezTo>
                  <a:pt x="252" y="194"/>
                  <a:pt x="249" y="193"/>
                  <a:pt x="247" y="193"/>
                </a:cubicBezTo>
                <a:cubicBezTo>
                  <a:pt x="244" y="194"/>
                  <a:pt x="240" y="194"/>
                  <a:pt x="237" y="194"/>
                </a:cubicBezTo>
                <a:cubicBezTo>
                  <a:pt x="235" y="193"/>
                  <a:pt x="230" y="194"/>
                  <a:pt x="232" y="196"/>
                </a:cubicBezTo>
                <a:cubicBezTo>
                  <a:pt x="238" y="201"/>
                  <a:pt x="242" y="202"/>
                  <a:pt x="238" y="206"/>
                </a:cubicBezTo>
                <a:cubicBezTo>
                  <a:pt x="237" y="208"/>
                  <a:pt x="240" y="210"/>
                  <a:pt x="243" y="211"/>
                </a:cubicBezTo>
                <a:cubicBezTo>
                  <a:pt x="269" y="220"/>
                  <a:pt x="263" y="224"/>
                  <a:pt x="275" y="228"/>
                </a:cubicBezTo>
                <a:cubicBezTo>
                  <a:pt x="275" y="229"/>
                  <a:pt x="276" y="230"/>
                  <a:pt x="274" y="231"/>
                </a:cubicBezTo>
                <a:cubicBezTo>
                  <a:pt x="268" y="234"/>
                  <a:pt x="279" y="238"/>
                  <a:pt x="274" y="241"/>
                </a:cubicBezTo>
                <a:cubicBezTo>
                  <a:pt x="269" y="244"/>
                  <a:pt x="260" y="236"/>
                  <a:pt x="254" y="241"/>
                </a:cubicBezTo>
                <a:cubicBezTo>
                  <a:pt x="264" y="243"/>
                  <a:pt x="271" y="254"/>
                  <a:pt x="279" y="245"/>
                </a:cubicBezTo>
                <a:cubicBezTo>
                  <a:pt x="281" y="242"/>
                  <a:pt x="274" y="239"/>
                  <a:pt x="282" y="238"/>
                </a:cubicBezTo>
                <a:cubicBezTo>
                  <a:pt x="286" y="237"/>
                  <a:pt x="291" y="237"/>
                  <a:pt x="296" y="238"/>
                </a:cubicBezTo>
                <a:cubicBezTo>
                  <a:pt x="296" y="239"/>
                  <a:pt x="297" y="240"/>
                  <a:pt x="300" y="240"/>
                </a:cubicBezTo>
                <a:cubicBezTo>
                  <a:pt x="309" y="239"/>
                  <a:pt x="315" y="249"/>
                  <a:pt x="312" y="253"/>
                </a:cubicBezTo>
                <a:cubicBezTo>
                  <a:pt x="322" y="273"/>
                  <a:pt x="323" y="254"/>
                  <a:pt x="321" y="283"/>
                </a:cubicBezTo>
                <a:cubicBezTo>
                  <a:pt x="321" y="285"/>
                  <a:pt x="322" y="286"/>
                  <a:pt x="324" y="287"/>
                </a:cubicBezTo>
                <a:cubicBezTo>
                  <a:pt x="329" y="290"/>
                  <a:pt x="319" y="291"/>
                  <a:pt x="321" y="293"/>
                </a:cubicBezTo>
                <a:cubicBezTo>
                  <a:pt x="324" y="296"/>
                  <a:pt x="330" y="309"/>
                  <a:pt x="328" y="312"/>
                </a:cubicBezTo>
                <a:cubicBezTo>
                  <a:pt x="327" y="315"/>
                  <a:pt x="327" y="317"/>
                  <a:pt x="329" y="319"/>
                </a:cubicBezTo>
                <a:cubicBezTo>
                  <a:pt x="331" y="322"/>
                  <a:pt x="331" y="325"/>
                  <a:pt x="335" y="328"/>
                </a:cubicBezTo>
                <a:cubicBezTo>
                  <a:pt x="336" y="329"/>
                  <a:pt x="338" y="329"/>
                  <a:pt x="339" y="328"/>
                </a:cubicBezTo>
                <a:cubicBezTo>
                  <a:pt x="341" y="325"/>
                  <a:pt x="340" y="326"/>
                  <a:pt x="341" y="325"/>
                </a:cubicBezTo>
                <a:cubicBezTo>
                  <a:pt x="342" y="324"/>
                  <a:pt x="344" y="325"/>
                  <a:pt x="344" y="325"/>
                </a:cubicBezTo>
                <a:cubicBezTo>
                  <a:pt x="344" y="328"/>
                  <a:pt x="346" y="329"/>
                  <a:pt x="348" y="331"/>
                </a:cubicBezTo>
                <a:cubicBezTo>
                  <a:pt x="352" y="334"/>
                  <a:pt x="351" y="338"/>
                  <a:pt x="355" y="336"/>
                </a:cubicBezTo>
                <a:cubicBezTo>
                  <a:pt x="364" y="331"/>
                  <a:pt x="369" y="338"/>
                  <a:pt x="366" y="339"/>
                </a:cubicBezTo>
                <a:cubicBezTo>
                  <a:pt x="348" y="347"/>
                  <a:pt x="357" y="359"/>
                  <a:pt x="366" y="354"/>
                </a:cubicBezTo>
                <a:cubicBezTo>
                  <a:pt x="369" y="352"/>
                  <a:pt x="368" y="352"/>
                  <a:pt x="373" y="350"/>
                </a:cubicBezTo>
                <a:cubicBezTo>
                  <a:pt x="375" y="350"/>
                  <a:pt x="371" y="365"/>
                  <a:pt x="375" y="365"/>
                </a:cubicBezTo>
                <a:cubicBezTo>
                  <a:pt x="383" y="364"/>
                  <a:pt x="384" y="369"/>
                  <a:pt x="389" y="367"/>
                </a:cubicBezTo>
                <a:cubicBezTo>
                  <a:pt x="390" y="366"/>
                  <a:pt x="391" y="365"/>
                  <a:pt x="390" y="365"/>
                </a:cubicBezTo>
                <a:cubicBezTo>
                  <a:pt x="383" y="363"/>
                  <a:pt x="381" y="356"/>
                  <a:pt x="381" y="355"/>
                </a:cubicBezTo>
                <a:cubicBezTo>
                  <a:pt x="389" y="346"/>
                  <a:pt x="390" y="346"/>
                  <a:pt x="393" y="346"/>
                </a:cubicBezTo>
                <a:cubicBezTo>
                  <a:pt x="396" y="347"/>
                  <a:pt x="399" y="348"/>
                  <a:pt x="400" y="349"/>
                </a:cubicBezTo>
                <a:cubicBezTo>
                  <a:pt x="400" y="350"/>
                  <a:pt x="400" y="352"/>
                  <a:pt x="403" y="352"/>
                </a:cubicBezTo>
                <a:cubicBezTo>
                  <a:pt x="408" y="353"/>
                  <a:pt x="406" y="348"/>
                  <a:pt x="411" y="348"/>
                </a:cubicBezTo>
                <a:cubicBezTo>
                  <a:pt x="420" y="349"/>
                  <a:pt x="421" y="345"/>
                  <a:pt x="424" y="336"/>
                </a:cubicBezTo>
                <a:cubicBezTo>
                  <a:pt x="428" y="320"/>
                  <a:pt x="435" y="315"/>
                  <a:pt x="433" y="309"/>
                </a:cubicBezTo>
                <a:cubicBezTo>
                  <a:pt x="437" y="309"/>
                  <a:pt x="435" y="306"/>
                  <a:pt x="437" y="312"/>
                </a:cubicBezTo>
                <a:cubicBezTo>
                  <a:pt x="434" y="312"/>
                  <a:pt x="437" y="316"/>
                  <a:pt x="438" y="318"/>
                </a:cubicBezTo>
                <a:cubicBezTo>
                  <a:pt x="432" y="323"/>
                  <a:pt x="441" y="332"/>
                  <a:pt x="435" y="338"/>
                </a:cubicBezTo>
                <a:cubicBezTo>
                  <a:pt x="435" y="339"/>
                  <a:pt x="436" y="340"/>
                  <a:pt x="436" y="340"/>
                </a:cubicBezTo>
                <a:cubicBezTo>
                  <a:pt x="436" y="341"/>
                  <a:pt x="438" y="341"/>
                  <a:pt x="439" y="340"/>
                </a:cubicBezTo>
                <a:cubicBezTo>
                  <a:pt x="443" y="337"/>
                  <a:pt x="433" y="335"/>
                  <a:pt x="441" y="332"/>
                </a:cubicBezTo>
                <a:cubicBezTo>
                  <a:pt x="442" y="331"/>
                  <a:pt x="442" y="330"/>
                  <a:pt x="443" y="330"/>
                </a:cubicBezTo>
                <a:cubicBezTo>
                  <a:pt x="446" y="329"/>
                  <a:pt x="446" y="326"/>
                  <a:pt x="450" y="326"/>
                </a:cubicBezTo>
                <a:cubicBezTo>
                  <a:pt x="454" y="325"/>
                  <a:pt x="454" y="324"/>
                  <a:pt x="455" y="322"/>
                </a:cubicBezTo>
                <a:cubicBezTo>
                  <a:pt x="456" y="320"/>
                  <a:pt x="454" y="320"/>
                  <a:pt x="452" y="319"/>
                </a:cubicBezTo>
                <a:cubicBezTo>
                  <a:pt x="450" y="319"/>
                  <a:pt x="447" y="312"/>
                  <a:pt x="454" y="308"/>
                </a:cubicBezTo>
                <a:cubicBezTo>
                  <a:pt x="465" y="303"/>
                  <a:pt x="454" y="291"/>
                  <a:pt x="446" y="296"/>
                </a:cubicBezTo>
                <a:cubicBezTo>
                  <a:pt x="432" y="307"/>
                  <a:pt x="437" y="294"/>
                  <a:pt x="441" y="284"/>
                </a:cubicBezTo>
                <a:cubicBezTo>
                  <a:pt x="441" y="282"/>
                  <a:pt x="445" y="282"/>
                  <a:pt x="446" y="283"/>
                </a:cubicBezTo>
                <a:cubicBezTo>
                  <a:pt x="451" y="286"/>
                  <a:pt x="455" y="281"/>
                  <a:pt x="458" y="285"/>
                </a:cubicBezTo>
                <a:cubicBezTo>
                  <a:pt x="459" y="288"/>
                  <a:pt x="462" y="284"/>
                  <a:pt x="463" y="283"/>
                </a:cubicBezTo>
                <a:cubicBezTo>
                  <a:pt x="467" y="281"/>
                  <a:pt x="476" y="282"/>
                  <a:pt x="476" y="286"/>
                </a:cubicBezTo>
                <a:cubicBezTo>
                  <a:pt x="475" y="302"/>
                  <a:pt x="462" y="303"/>
                  <a:pt x="467" y="313"/>
                </a:cubicBezTo>
                <a:cubicBezTo>
                  <a:pt x="468" y="315"/>
                  <a:pt x="466" y="317"/>
                  <a:pt x="466" y="319"/>
                </a:cubicBezTo>
                <a:cubicBezTo>
                  <a:pt x="465" y="325"/>
                  <a:pt x="472" y="322"/>
                  <a:pt x="472" y="320"/>
                </a:cubicBezTo>
                <a:cubicBezTo>
                  <a:pt x="478" y="319"/>
                  <a:pt x="475" y="319"/>
                  <a:pt x="484" y="319"/>
                </a:cubicBezTo>
                <a:cubicBezTo>
                  <a:pt x="488" y="324"/>
                  <a:pt x="489" y="333"/>
                  <a:pt x="484" y="339"/>
                </a:cubicBezTo>
                <a:cubicBezTo>
                  <a:pt x="484" y="339"/>
                  <a:pt x="484" y="345"/>
                  <a:pt x="484" y="346"/>
                </a:cubicBezTo>
                <a:cubicBezTo>
                  <a:pt x="482" y="354"/>
                  <a:pt x="466" y="348"/>
                  <a:pt x="466" y="354"/>
                </a:cubicBezTo>
                <a:cubicBezTo>
                  <a:pt x="466" y="355"/>
                  <a:pt x="464" y="357"/>
                  <a:pt x="465" y="358"/>
                </a:cubicBezTo>
                <a:cubicBezTo>
                  <a:pt x="465" y="361"/>
                  <a:pt x="459" y="364"/>
                  <a:pt x="464" y="364"/>
                </a:cubicBezTo>
                <a:cubicBezTo>
                  <a:pt x="466" y="363"/>
                  <a:pt x="469" y="364"/>
                  <a:pt x="471" y="363"/>
                </a:cubicBezTo>
                <a:cubicBezTo>
                  <a:pt x="474" y="362"/>
                  <a:pt x="472" y="360"/>
                  <a:pt x="472" y="359"/>
                </a:cubicBezTo>
                <a:cubicBezTo>
                  <a:pt x="474" y="355"/>
                  <a:pt x="477" y="355"/>
                  <a:pt x="479" y="356"/>
                </a:cubicBezTo>
                <a:cubicBezTo>
                  <a:pt x="480" y="356"/>
                  <a:pt x="481" y="357"/>
                  <a:pt x="481" y="357"/>
                </a:cubicBezTo>
                <a:cubicBezTo>
                  <a:pt x="483" y="357"/>
                  <a:pt x="485" y="357"/>
                  <a:pt x="485" y="356"/>
                </a:cubicBezTo>
                <a:cubicBezTo>
                  <a:pt x="493" y="349"/>
                  <a:pt x="484" y="348"/>
                  <a:pt x="490" y="344"/>
                </a:cubicBezTo>
                <a:cubicBezTo>
                  <a:pt x="502" y="343"/>
                  <a:pt x="493" y="339"/>
                  <a:pt x="498" y="334"/>
                </a:cubicBezTo>
                <a:cubicBezTo>
                  <a:pt x="506" y="333"/>
                  <a:pt x="514" y="334"/>
                  <a:pt x="521" y="332"/>
                </a:cubicBezTo>
                <a:cubicBezTo>
                  <a:pt x="528" y="329"/>
                  <a:pt x="536" y="335"/>
                  <a:pt x="528" y="346"/>
                </a:cubicBezTo>
                <a:cubicBezTo>
                  <a:pt x="527" y="348"/>
                  <a:pt x="518" y="349"/>
                  <a:pt x="523" y="351"/>
                </a:cubicBezTo>
                <a:cubicBezTo>
                  <a:pt x="525" y="352"/>
                  <a:pt x="526" y="353"/>
                  <a:pt x="526" y="354"/>
                </a:cubicBezTo>
                <a:cubicBezTo>
                  <a:pt x="527" y="351"/>
                  <a:pt x="538" y="345"/>
                  <a:pt x="537" y="358"/>
                </a:cubicBezTo>
                <a:cubicBezTo>
                  <a:pt x="537" y="359"/>
                  <a:pt x="538" y="365"/>
                  <a:pt x="527" y="367"/>
                </a:cubicBezTo>
                <a:cubicBezTo>
                  <a:pt x="521" y="368"/>
                  <a:pt x="525" y="363"/>
                  <a:pt x="526" y="354"/>
                </a:cubicBezTo>
                <a:cubicBezTo>
                  <a:pt x="526" y="355"/>
                  <a:pt x="524" y="358"/>
                  <a:pt x="523" y="359"/>
                </a:cubicBezTo>
                <a:cubicBezTo>
                  <a:pt x="518" y="362"/>
                  <a:pt x="521" y="364"/>
                  <a:pt x="521" y="367"/>
                </a:cubicBezTo>
                <a:cubicBezTo>
                  <a:pt x="521" y="377"/>
                  <a:pt x="519" y="371"/>
                  <a:pt x="516" y="381"/>
                </a:cubicBezTo>
                <a:cubicBezTo>
                  <a:pt x="515" y="383"/>
                  <a:pt x="522" y="388"/>
                  <a:pt x="531" y="385"/>
                </a:cubicBezTo>
                <a:cubicBezTo>
                  <a:pt x="534" y="384"/>
                  <a:pt x="530" y="382"/>
                  <a:pt x="529" y="381"/>
                </a:cubicBezTo>
                <a:cubicBezTo>
                  <a:pt x="526" y="377"/>
                  <a:pt x="537" y="380"/>
                  <a:pt x="539" y="374"/>
                </a:cubicBezTo>
                <a:cubicBezTo>
                  <a:pt x="540" y="373"/>
                  <a:pt x="540" y="371"/>
                  <a:pt x="542" y="370"/>
                </a:cubicBezTo>
                <a:cubicBezTo>
                  <a:pt x="547" y="369"/>
                  <a:pt x="549" y="367"/>
                  <a:pt x="552" y="365"/>
                </a:cubicBezTo>
                <a:cubicBezTo>
                  <a:pt x="555" y="363"/>
                  <a:pt x="553" y="362"/>
                  <a:pt x="553" y="358"/>
                </a:cubicBezTo>
                <a:cubicBezTo>
                  <a:pt x="553" y="357"/>
                  <a:pt x="555" y="356"/>
                  <a:pt x="557" y="357"/>
                </a:cubicBezTo>
                <a:cubicBezTo>
                  <a:pt x="561" y="358"/>
                  <a:pt x="565" y="357"/>
                  <a:pt x="569" y="356"/>
                </a:cubicBezTo>
                <a:cubicBezTo>
                  <a:pt x="572" y="356"/>
                  <a:pt x="573" y="359"/>
                  <a:pt x="571" y="361"/>
                </a:cubicBezTo>
                <a:cubicBezTo>
                  <a:pt x="562" y="368"/>
                  <a:pt x="558" y="369"/>
                  <a:pt x="562" y="375"/>
                </a:cubicBezTo>
                <a:cubicBezTo>
                  <a:pt x="563" y="375"/>
                  <a:pt x="564" y="375"/>
                  <a:pt x="565" y="374"/>
                </a:cubicBezTo>
                <a:cubicBezTo>
                  <a:pt x="575" y="367"/>
                  <a:pt x="576" y="371"/>
                  <a:pt x="578" y="367"/>
                </a:cubicBezTo>
                <a:cubicBezTo>
                  <a:pt x="582" y="355"/>
                  <a:pt x="580" y="355"/>
                  <a:pt x="584" y="354"/>
                </a:cubicBezTo>
                <a:cubicBezTo>
                  <a:pt x="589" y="353"/>
                  <a:pt x="590" y="355"/>
                  <a:pt x="593" y="358"/>
                </a:cubicBezTo>
                <a:cubicBezTo>
                  <a:pt x="595" y="358"/>
                  <a:pt x="596" y="358"/>
                  <a:pt x="597" y="358"/>
                </a:cubicBezTo>
                <a:cubicBezTo>
                  <a:pt x="602" y="357"/>
                  <a:pt x="596" y="357"/>
                  <a:pt x="597" y="350"/>
                </a:cubicBezTo>
                <a:cubicBezTo>
                  <a:pt x="599" y="342"/>
                  <a:pt x="581" y="351"/>
                  <a:pt x="587" y="338"/>
                </a:cubicBezTo>
                <a:cubicBezTo>
                  <a:pt x="609" y="335"/>
                  <a:pt x="592" y="343"/>
                  <a:pt x="606" y="343"/>
                </a:cubicBezTo>
                <a:cubicBezTo>
                  <a:pt x="612" y="348"/>
                  <a:pt x="607" y="357"/>
                  <a:pt x="605" y="358"/>
                </a:cubicBezTo>
                <a:cubicBezTo>
                  <a:pt x="605" y="358"/>
                  <a:pt x="604" y="358"/>
                  <a:pt x="601" y="358"/>
                </a:cubicBezTo>
                <a:cubicBezTo>
                  <a:pt x="601" y="357"/>
                  <a:pt x="600" y="357"/>
                  <a:pt x="597" y="358"/>
                </a:cubicBezTo>
                <a:cubicBezTo>
                  <a:pt x="596" y="358"/>
                  <a:pt x="595" y="358"/>
                  <a:pt x="593" y="358"/>
                </a:cubicBezTo>
                <a:cubicBezTo>
                  <a:pt x="595" y="362"/>
                  <a:pt x="594" y="367"/>
                  <a:pt x="600" y="362"/>
                </a:cubicBezTo>
                <a:cubicBezTo>
                  <a:pt x="608" y="363"/>
                  <a:pt x="604" y="367"/>
                  <a:pt x="605" y="370"/>
                </a:cubicBezTo>
                <a:cubicBezTo>
                  <a:pt x="608" y="376"/>
                  <a:pt x="596" y="376"/>
                  <a:pt x="602" y="380"/>
                </a:cubicBezTo>
                <a:cubicBezTo>
                  <a:pt x="603" y="380"/>
                  <a:pt x="606" y="380"/>
                  <a:pt x="606" y="380"/>
                </a:cubicBezTo>
                <a:cubicBezTo>
                  <a:pt x="610" y="377"/>
                  <a:pt x="608" y="373"/>
                  <a:pt x="610" y="369"/>
                </a:cubicBezTo>
                <a:cubicBezTo>
                  <a:pt x="613" y="368"/>
                  <a:pt x="611" y="368"/>
                  <a:pt x="623" y="368"/>
                </a:cubicBezTo>
                <a:cubicBezTo>
                  <a:pt x="628" y="376"/>
                  <a:pt x="617" y="373"/>
                  <a:pt x="621" y="378"/>
                </a:cubicBezTo>
                <a:cubicBezTo>
                  <a:pt x="627" y="387"/>
                  <a:pt x="626" y="384"/>
                  <a:pt x="623" y="391"/>
                </a:cubicBezTo>
                <a:cubicBezTo>
                  <a:pt x="622" y="393"/>
                  <a:pt x="619" y="393"/>
                  <a:pt x="615" y="392"/>
                </a:cubicBezTo>
                <a:cubicBezTo>
                  <a:pt x="611" y="390"/>
                  <a:pt x="618" y="390"/>
                  <a:pt x="618" y="388"/>
                </a:cubicBezTo>
                <a:cubicBezTo>
                  <a:pt x="619" y="384"/>
                  <a:pt x="613" y="384"/>
                  <a:pt x="607" y="382"/>
                </a:cubicBezTo>
                <a:cubicBezTo>
                  <a:pt x="603" y="387"/>
                  <a:pt x="607" y="391"/>
                  <a:pt x="600" y="396"/>
                </a:cubicBezTo>
                <a:cubicBezTo>
                  <a:pt x="594" y="401"/>
                  <a:pt x="603" y="409"/>
                  <a:pt x="610" y="401"/>
                </a:cubicBezTo>
                <a:cubicBezTo>
                  <a:pt x="611" y="400"/>
                  <a:pt x="611" y="398"/>
                  <a:pt x="612" y="397"/>
                </a:cubicBezTo>
                <a:cubicBezTo>
                  <a:pt x="613" y="396"/>
                  <a:pt x="618" y="396"/>
                  <a:pt x="619" y="397"/>
                </a:cubicBezTo>
                <a:cubicBezTo>
                  <a:pt x="624" y="400"/>
                  <a:pt x="622" y="400"/>
                  <a:pt x="624" y="402"/>
                </a:cubicBezTo>
                <a:cubicBezTo>
                  <a:pt x="626" y="406"/>
                  <a:pt x="634" y="397"/>
                  <a:pt x="631" y="388"/>
                </a:cubicBezTo>
                <a:cubicBezTo>
                  <a:pt x="634" y="385"/>
                  <a:pt x="634" y="383"/>
                  <a:pt x="631" y="380"/>
                </a:cubicBezTo>
                <a:cubicBezTo>
                  <a:pt x="633" y="379"/>
                  <a:pt x="634" y="377"/>
                  <a:pt x="631" y="376"/>
                </a:cubicBezTo>
                <a:cubicBezTo>
                  <a:pt x="632" y="374"/>
                  <a:pt x="632" y="373"/>
                  <a:pt x="631" y="372"/>
                </a:cubicBezTo>
                <a:cubicBezTo>
                  <a:pt x="632" y="371"/>
                  <a:pt x="635" y="370"/>
                  <a:pt x="634" y="368"/>
                </a:cubicBezTo>
                <a:cubicBezTo>
                  <a:pt x="635" y="366"/>
                  <a:pt x="637" y="364"/>
                  <a:pt x="638" y="361"/>
                </a:cubicBezTo>
                <a:cubicBezTo>
                  <a:pt x="651" y="357"/>
                  <a:pt x="630" y="359"/>
                  <a:pt x="643" y="348"/>
                </a:cubicBezTo>
                <a:cubicBezTo>
                  <a:pt x="650" y="350"/>
                  <a:pt x="643" y="345"/>
                  <a:pt x="653" y="352"/>
                </a:cubicBezTo>
                <a:cubicBezTo>
                  <a:pt x="649" y="354"/>
                  <a:pt x="652" y="354"/>
                  <a:pt x="650" y="357"/>
                </a:cubicBezTo>
                <a:cubicBezTo>
                  <a:pt x="650" y="358"/>
                  <a:pt x="651" y="359"/>
                  <a:pt x="651" y="359"/>
                </a:cubicBezTo>
                <a:cubicBezTo>
                  <a:pt x="656" y="355"/>
                  <a:pt x="660" y="359"/>
                  <a:pt x="660" y="360"/>
                </a:cubicBezTo>
                <a:cubicBezTo>
                  <a:pt x="662" y="365"/>
                  <a:pt x="659" y="367"/>
                  <a:pt x="666" y="367"/>
                </a:cubicBezTo>
                <a:cubicBezTo>
                  <a:pt x="669" y="367"/>
                  <a:pt x="670" y="369"/>
                  <a:pt x="666" y="376"/>
                </a:cubicBezTo>
                <a:cubicBezTo>
                  <a:pt x="666" y="377"/>
                  <a:pt x="663" y="377"/>
                  <a:pt x="663" y="378"/>
                </a:cubicBezTo>
                <a:cubicBezTo>
                  <a:pt x="660" y="384"/>
                  <a:pt x="649" y="393"/>
                  <a:pt x="654" y="394"/>
                </a:cubicBezTo>
                <a:cubicBezTo>
                  <a:pt x="657" y="394"/>
                  <a:pt x="667" y="386"/>
                  <a:pt x="668" y="380"/>
                </a:cubicBezTo>
                <a:cubicBezTo>
                  <a:pt x="669" y="379"/>
                  <a:pt x="670" y="377"/>
                  <a:pt x="671" y="376"/>
                </a:cubicBezTo>
                <a:cubicBezTo>
                  <a:pt x="672" y="374"/>
                  <a:pt x="674" y="374"/>
                  <a:pt x="693" y="374"/>
                </a:cubicBezTo>
                <a:cubicBezTo>
                  <a:pt x="693" y="375"/>
                  <a:pt x="693" y="377"/>
                  <a:pt x="694" y="377"/>
                </a:cubicBezTo>
                <a:cubicBezTo>
                  <a:pt x="704" y="379"/>
                  <a:pt x="706" y="385"/>
                  <a:pt x="716" y="387"/>
                </a:cubicBezTo>
                <a:cubicBezTo>
                  <a:pt x="720" y="388"/>
                  <a:pt x="720" y="390"/>
                  <a:pt x="713" y="401"/>
                </a:cubicBezTo>
                <a:cubicBezTo>
                  <a:pt x="711" y="404"/>
                  <a:pt x="703" y="402"/>
                  <a:pt x="706" y="405"/>
                </a:cubicBezTo>
                <a:cubicBezTo>
                  <a:pt x="709" y="408"/>
                  <a:pt x="713" y="410"/>
                  <a:pt x="713" y="413"/>
                </a:cubicBezTo>
                <a:cubicBezTo>
                  <a:pt x="713" y="414"/>
                  <a:pt x="714" y="414"/>
                  <a:pt x="715" y="414"/>
                </a:cubicBezTo>
                <a:cubicBezTo>
                  <a:pt x="721" y="413"/>
                  <a:pt x="721" y="410"/>
                  <a:pt x="724" y="408"/>
                </a:cubicBezTo>
                <a:cubicBezTo>
                  <a:pt x="727" y="406"/>
                  <a:pt x="731" y="404"/>
                  <a:pt x="733" y="402"/>
                </a:cubicBezTo>
                <a:cubicBezTo>
                  <a:pt x="736" y="398"/>
                  <a:pt x="741" y="396"/>
                  <a:pt x="741" y="392"/>
                </a:cubicBezTo>
                <a:cubicBezTo>
                  <a:pt x="742" y="385"/>
                  <a:pt x="766" y="390"/>
                  <a:pt x="755" y="396"/>
                </a:cubicBezTo>
                <a:cubicBezTo>
                  <a:pt x="749" y="398"/>
                  <a:pt x="748" y="402"/>
                  <a:pt x="742" y="405"/>
                </a:cubicBezTo>
                <a:cubicBezTo>
                  <a:pt x="739" y="406"/>
                  <a:pt x="742" y="408"/>
                  <a:pt x="741" y="410"/>
                </a:cubicBezTo>
                <a:cubicBezTo>
                  <a:pt x="735" y="420"/>
                  <a:pt x="739" y="431"/>
                  <a:pt x="750" y="417"/>
                </a:cubicBezTo>
                <a:cubicBezTo>
                  <a:pt x="752" y="415"/>
                  <a:pt x="754" y="414"/>
                  <a:pt x="758" y="413"/>
                </a:cubicBezTo>
                <a:cubicBezTo>
                  <a:pt x="762" y="413"/>
                  <a:pt x="768" y="396"/>
                  <a:pt x="767" y="390"/>
                </a:cubicBezTo>
                <a:cubicBezTo>
                  <a:pt x="767" y="389"/>
                  <a:pt x="768" y="387"/>
                  <a:pt x="769" y="386"/>
                </a:cubicBezTo>
                <a:cubicBezTo>
                  <a:pt x="770" y="384"/>
                  <a:pt x="772" y="383"/>
                  <a:pt x="776" y="384"/>
                </a:cubicBezTo>
                <a:cubicBezTo>
                  <a:pt x="781" y="384"/>
                  <a:pt x="781" y="381"/>
                  <a:pt x="783" y="373"/>
                </a:cubicBezTo>
                <a:cubicBezTo>
                  <a:pt x="784" y="366"/>
                  <a:pt x="774" y="368"/>
                  <a:pt x="776" y="364"/>
                </a:cubicBezTo>
                <a:cubicBezTo>
                  <a:pt x="778" y="360"/>
                  <a:pt x="775" y="360"/>
                  <a:pt x="789" y="355"/>
                </a:cubicBezTo>
                <a:cubicBezTo>
                  <a:pt x="793" y="354"/>
                  <a:pt x="802" y="356"/>
                  <a:pt x="799" y="360"/>
                </a:cubicBezTo>
                <a:cubicBezTo>
                  <a:pt x="791" y="368"/>
                  <a:pt x="803" y="372"/>
                  <a:pt x="793" y="380"/>
                </a:cubicBezTo>
                <a:cubicBezTo>
                  <a:pt x="786" y="385"/>
                  <a:pt x="802" y="388"/>
                  <a:pt x="793" y="394"/>
                </a:cubicBezTo>
                <a:cubicBezTo>
                  <a:pt x="791" y="395"/>
                  <a:pt x="792" y="397"/>
                  <a:pt x="794" y="398"/>
                </a:cubicBezTo>
                <a:cubicBezTo>
                  <a:pt x="797" y="400"/>
                  <a:pt x="808" y="396"/>
                  <a:pt x="809" y="393"/>
                </a:cubicBezTo>
                <a:cubicBezTo>
                  <a:pt x="811" y="388"/>
                  <a:pt x="823" y="385"/>
                  <a:pt x="825" y="386"/>
                </a:cubicBezTo>
                <a:cubicBezTo>
                  <a:pt x="826" y="387"/>
                  <a:pt x="825" y="387"/>
                  <a:pt x="817" y="393"/>
                </a:cubicBezTo>
                <a:cubicBezTo>
                  <a:pt x="813" y="395"/>
                  <a:pt x="817" y="397"/>
                  <a:pt x="820" y="400"/>
                </a:cubicBezTo>
                <a:cubicBezTo>
                  <a:pt x="823" y="403"/>
                  <a:pt x="813" y="402"/>
                  <a:pt x="811" y="403"/>
                </a:cubicBezTo>
                <a:cubicBezTo>
                  <a:pt x="805" y="403"/>
                  <a:pt x="805" y="409"/>
                  <a:pt x="808" y="411"/>
                </a:cubicBezTo>
                <a:cubicBezTo>
                  <a:pt x="815" y="414"/>
                  <a:pt x="812" y="418"/>
                  <a:pt x="816" y="423"/>
                </a:cubicBezTo>
                <a:cubicBezTo>
                  <a:pt x="816" y="423"/>
                  <a:pt x="819" y="422"/>
                  <a:pt x="819" y="421"/>
                </a:cubicBezTo>
                <a:cubicBezTo>
                  <a:pt x="826" y="404"/>
                  <a:pt x="826" y="408"/>
                  <a:pt x="826" y="402"/>
                </a:cubicBezTo>
                <a:cubicBezTo>
                  <a:pt x="827" y="396"/>
                  <a:pt x="839" y="400"/>
                  <a:pt x="838" y="394"/>
                </a:cubicBezTo>
                <a:cubicBezTo>
                  <a:pt x="837" y="383"/>
                  <a:pt x="833" y="384"/>
                  <a:pt x="836" y="381"/>
                </a:cubicBezTo>
                <a:cubicBezTo>
                  <a:pt x="843" y="372"/>
                  <a:pt x="837" y="376"/>
                  <a:pt x="836" y="372"/>
                </a:cubicBezTo>
                <a:cubicBezTo>
                  <a:pt x="833" y="359"/>
                  <a:pt x="834" y="362"/>
                  <a:pt x="850" y="357"/>
                </a:cubicBezTo>
                <a:cubicBezTo>
                  <a:pt x="851" y="356"/>
                  <a:pt x="852" y="355"/>
                  <a:pt x="850" y="354"/>
                </a:cubicBezTo>
                <a:cubicBezTo>
                  <a:pt x="842" y="352"/>
                  <a:pt x="842" y="352"/>
                  <a:pt x="844" y="348"/>
                </a:cubicBezTo>
                <a:cubicBezTo>
                  <a:pt x="848" y="340"/>
                  <a:pt x="851" y="346"/>
                  <a:pt x="853" y="347"/>
                </a:cubicBezTo>
                <a:cubicBezTo>
                  <a:pt x="859" y="349"/>
                  <a:pt x="871" y="338"/>
                  <a:pt x="870" y="333"/>
                </a:cubicBezTo>
                <a:cubicBezTo>
                  <a:pt x="870" y="330"/>
                  <a:pt x="872" y="329"/>
                  <a:pt x="877" y="328"/>
                </a:cubicBezTo>
                <a:cubicBezTo>
                  <a:pt x="883" y="328"/>
                  <a:pt x="878" y="316"/>
                  <a:pt x="886" y="311"/>
                </a:cubicBezTo>
                <a:cubicBezTo>
                  <a:pt x="891" y="314"/>
                  <a:pt x="891" y="316"/>
                  <a:pt x="889" y="317"/>
                </a:cubicBezTo>
                <a:cubicBezTo>
                  <a:pt x="881" y="324"/>
                  <a:pt x="893" y="333"/>
                  <a:pt x="880" y="333"/>
                </a:cubicBezTo>
                <a:cubicBezTo>
                  <a:pt x="879" y="333"/>
                  <a:pt x="879" y="333"/>
                  <a:pt x="878" y="333"/>
                </a:cubicBezTo>
                <a:cubicBezTo>
                  <a:pt x="875" y="333"/>
                  <a:pt x="875" y="338"/>
                  <a:pt x="878" y="338"/>
                </a:cubicBezTo>
                <a:cubicBezTo>
                  <a:pt x="883" y="337"/>
                  <a:pt x="887" y="339"/>
                  <a:pt x="891" y="338"/>
                </a:cubicBezTo>
                <a:cubicBezTo>
                  <a:pt x="892" y="342"/>
                  <a:pt x="888" y="345"/>
                  <a:pt x="887" y="345"/>
                </a:cubicBezTo>
                <a:cubicBezTo>
                  <a:pt x="878" y="346"/>
                  <a:pt x="883" y="351"/>
                  <a:pt x="872" y="355"/>
                </a:cubicBezTo>
                <a:cubicBezTo>
                  <a:pt x="851" y="363"/>
                  <a:pt x="881" y="357"/>
                  <a:pt x="882" y="363"/>
                </a:cubicBezTo>
                <a:cubicBezTo>
                  <a:pt x="882" y="365"/>
                  <a:pt x="881" y="366"/>
                  <a:pt x="882" y="367"/>
                </a:cubicBezTo>
                <a:cubicBezTo>
                  <a:pt x="882" y="368"/>
                  <a:pt x="885" y="370"/>
                  <a:pt x="887" y="369"/>
                </a:cubicBezTo>
                <a:cubicBezTo>
                  <a:pt x="893" y="369"/>
                  <a:pt x="902" y="363"/>
                  <a:pt x="903" y="378"/>
                </a:cubicBezTo>
                <a:cubicBezTo>
                  <a:pt x="905" y="378"/>
                  <a:pt x="904" y="379"/>
                  <a:pt x="908" y="374"/>
                </a:cubicBezTo>
                <a:cubicBezTo>
                  <a:pt x="917" y="360"/>
                  <a:pt x="925" y="360"/>
                  <a:pt x="926" y="365"/>
                </a:cubicBezTo>
                <a:cubicBezTo>
                  <a:pt x="926" y="367"/>
                  <a:pt x="923" y="371"/>
                  <a:pt x="943" y="358"/>
                </a:cubicBezTo>
                <a:cubicBezTo>
                  <a:pt x="948" y="354"/>
                  <a:pt x="953" y="358"/>
                  <a:pt x="956" y="354"/>
                </a:cubicBezTo>
                <a:cubicBezTo>
                  <a:pt x="958" y="351"/>
                  <a:pt x="959" y="348"/>
                  <a:pt x="964" y="346"/>
                </a:cubicBezTo>
                <a:cubicBezTo>
                  <a:pt x="965" y="346"/>
                  <a:pt x="969" y="338"/>
                  <a:pt x="969" y="338"/>
                </a:cubicBezTo>
                <a:cubicBezTo>
                  <a:pt x="974" y="336"/>
                  <a:pt x="979" y="333"/>
                  <a:pt x="980" y="330"/>
                </a:cubicBezTo>
                <a:cubicBezTo>
                  <a:pt x="984" y="328"/>
                  <a:pt x="984" y="328"/>
                  <a:pt x="981" y="326"/>
                </a:cubicBezTo>
                <a:cubicBezTo>
                  <a:pt x="981" y="325"/>
                  <a:pt x="981" y="324"/>
                  <a:pt x="981" y="324"/>
                </a:cubicBezTo>
                <a:cubicBezTo>
                  <a:pt x="992" y="326"/>
                  <a:pt x="1013" y="328"/>
                  <a:pt x="1013" y="325"/>
                </a:cubicBezTo>
                <a:cubicBezTo>
                  <a:pt x="1012" y="322"/>
                  <a:pt x="1009" y="324"/>
                  <a:pt x="1005" y="323"/>
                </a:cubicBezTo>
                <a:cubicBezTo>
                  <a:pt x="1005" y="323"/>
                  <a:pt x="990" y="320"/>
                  <a:pt x="990" y="320"/>
                </a:cubicBezTo>
                <a:cubicBezTo>
                  <a:pt x="986" y="319"/>
                  <a:pt x="983" y="319"/>
                  <a:pt x="980" y="319"/>
                </a:cubicBezTo>
                <a:cubicBezTo>
                  <a:pt x="979" y="319"/>
                  <a:pt x="979" y="318"/>
                  <a:pt x="979" y="316"/>
                </a:cubicBezTo>
                <a:cubicBezTo>
                  <a:pt x="982" y="313"/>
                  <a:pt x="977" y="305"/>
                  <a:pt x="976" y="304"/>
                </a:cubicBezTo>
                <a:cubicBezTo>
                  <a:pt x="977" y="303"/>
                  <a:pt x="977" y="303"/>
                  <a:pt x="978" y="303"/>
                </a:cubicBezTo>
                <a:cubicBezTo>
                  <a:pt x="1001" y="306"/>
                  <a:pt x="1021" y="308"/>
                  <a:pt x="1028" y="309"/>
                </a:cubicBezTo>
                <a:cubicBezTo>
                  <a:pt x="1035" y="311"/>
                  <a:pt x="1037" y="303"/>
                  <a:pt x="1047" y="306"/>
                </a:cubicBezTo>
                <a:cubicBezTo>
                  <a:pt x="1055" y="308"/>
                  <a:pt x="1063" y="307"/>
                  <a:pt x="1070" y="309"/>
                </a:cubicBezTo>
                <a:cubicBezTo>
                  <a:pt x="1072" y="309"/>
                  <a:pt x="1073" y="308"/>
                  <a:pt x="1075" y="307"/>
                </a:cubicBezTo>
                <a:cubicBezTo>
                  <a:pt x="1079" y="301"/>
                  <a:pt x="1079" y="306"/>
                  <a:pt x="1085" y="304"/>
                </a:cubicBezTo>
                <a:cubicBezTo>
                  <a:pt x="1083" y="301"/>
                  <a:pt x="1076" y="300"/>
                  <a:pt x="1078" y="296"/>
                </a:cubicBezTo>
                <a:cubicBezTo>
                  <a:pt x="1078" y="294"/>
                  <a:pt x="1077" y="293"/>
                  <a:pt x="1078" y="292"/>
                </a:cubicBezTo>
                <a:cubicBezTo>
                  <a:pt x="1089" y="285"/>
                  <a:pt x="1085" y="286"/>
                  <a:pt x="1096" y="286"/>
                </a:cubicBezTo>
                <a:cubicBezTo>
                  <a:pt x="1097" y="286"/>
                  <a:pt x="1098" y="284"/>
                  <a:pt x="1098" y="283"/>
                </a:cubicBezTo>
                <a:cubicBezTo>
                  <a:pt x="1095" y="279"/>
                  <a:pt x="1088" y="274"/>
                  <a:pt x="1109" y="275"/>
                </a:cubicBezTo>
                <a:cubicBezTo>
                  <a:pt x="1114" y="275"/>
                  <a:pt x="1111" y="271"/>
                  <a:pt x="1114" y="269"/>
                </a:cubicBezTo>
                <a:cubicBezTo>
                  <a:pt x="1118" y="267"/>
                  <a:pt x="1111" y="265"/>
                  <a:pt x="1115" y="261"/>
                </a:cubicBezTo>
                <a:cubicBezTo>
                  <a:pt x="1119" y="257"/>
                  <a:pt x="1117" y="254"/>
                  <a:pt x="1115" y="254"/>
                </a:cubicBezTo>
                <a:cubicBezTo>
                  <a:pt x="1110" y="251"/>
                  <a:pt x="1105" y="251"/>
                  <a:pt x="1100" y="243"/>
                </a:cubicBezTo>
                <a:cubicBezTo>
                  <a:pt x="1099" y="240"/>
                  <a:pt x="1100" y="238"/>
                  <a:pt x="1100" y="237"/>
                </a:cubicBezTo>
                <a:cubicBezTo>
                  <a:pt x="1101" y="231"/>
                  <a:pt x="1105" y="234"/>
                  <a:pt x="1108" y="229"/>
                </a:cubicBezTo>
                <a:cubicBezTo>
                  <a:pt x="1111" y="225"/>
                  <a:pt x="1111" y="222"/>
                  <a:pt x="1107" y="219"/>
                </a:cubicBezTo>
                <a:cubicBezTo>
                  <a:pt x="1106" y="218"/>
                  <a:pt x="1105" y="215"/>
                  <a:pt x="1103" y="214"/>
                </a:cubicBezTo>
                <a:cubicBezTo>
                  <a:pt x="1100" y="211"/>
                  <a:pt x="1109" y="210"/>
                  <a:pt x="1112" y="209"/>
                </a:cubicBezTo>
                <a:cubicBezTo>
                  <a:pt x="1115" y="209"/>
                  <a:pt x="1124" y="205"/>
                  <a:pt x="1121" y="203"/>
                </a:cubicBezTo>
                <a:cubicBezTo>
                  <a:pt x="1116" y="198"/>
                  <a:pt x="1115" y="198"/>
                  <a:pt x="1116" y="196"/>
                </a:cubicBezTo>
                <a:cubicBezTo>
                  <a:pt x="1118" y="194"/>
                  <a:pt x="1123" y="195"/>
                  <a:pt x="1122" y="193"/>
                </a:cubicBezTo>
                <a:cubicBezTo>
                  <a:pt x="1122" y="190"/>
                  <a:pt x="1107" y="190"/>
                  <a:pt x="1090" y="185"/>
                </a:cubicBezTo>
                <a:cubicBezTo>
                  <a:pt x="1088" y="184"/>
                  <a:pt x="1090" y="182"/>
                  <a:pt x="1090" y="178"/>
                </a:cubicBezTo>
                <a:cubicBezTo>
                  <a:pt x="1091" y="172"/>
                  <a:pt x="1100" y="177"/>
                  <a:pt x="1111" y="177"/>
                </a:cubicBezTo>
                <a:cubicBezTo>
                  <a:pt x="1119" y="177"/>
                  <a:pt x="1120" y="177"/>
                  <a:pt x="1120" y="175"/>
                </a:cubicBezTo>
                <a:cubicBezTo>
                  <a:pt x="1118" y="170"/>
                  <a:pt x="1101" y="172"/>
                  <a:pt x="1102" y="166"/>
                </a:cubicBezTo>
                <a:cubicBezTo>
                  <a:pt x="1102" y="164"/>
                  <a:pt x="1105" y="165"/>
                  <a:pt x="1108" y="165"/>
                </a:cubicBezTo>
                <a:cubicBezTo>
                  <a:pt x="1112" y="165"/>
                  <a:pt x="1118" y="164"/>
                  <a:pt x="1116" y="161"/>
                </a:cubicBezTo>
                <a:cubicBezTo>
                  <a:pt x="1113" y="156"/>
                  <a:pt x="1111" y="158"/>
                  <a:pt x="1106" y="157"/>
                </a:cubicBezTo>
                <a:cubicBezTo>
                  <a:pt x="1103" y="157"/>
                  <a:pt x="1102" y="150"/>
                  <a:pt x="1106" y="149"/>
                </a:cubicBezTo>
                <a:cubicBezTo>
                  <a:pt x="1113" y="145"/>
                  <a:pt x="1115" y="147"/>
                  <a:pt x="1118" y="147"/>
                </a:cubicBezTo>
                <a:cubicBezTo>
                  <a:pt x="1126" y="146"/>
                  <a:pt x="1121" y="125"/>
                  <a:pt x="1134" y="129"/>
                </a:cubicBezTo>
                <a:cubicBezTo>
                  <a:pt x="1138" y="131"/>
                  <a:pt x="1140" y="132"/>
                  <a:pt x="1147" y="129"/>
                </a:cubicBezTo>
                <a:cubicBezTo>
                  <a:pt x="1157" y="124"/>
                  <a:pt x="1152" y="121"/>
                  <a:pt x="1159" y="114"/>
                </a:cubicBezTo>
                <a:cubicBezTo>
                  <a:pt x="1164" y="110"/>
                  <a:pt x="1165" y="106"/>
                  <a:pt x="1165" y="103"/>
                </a:cubicBezTo>
                <a:cubicBezTo>
                  <a:pt x="1163" y="83"/>
                  <a:pt x="1169" y="82"/>
                  <a:pt x="1165" y="75"/>
                </a:cubicBezTo>
                <a:close/>
                <a:moveTo>
                  <a:pt x="473" y="318"/>
                </a:moveTo>
                <a:cubicBezTo>
                  <a:pt x="473" y="317"/>
                  <a:pt x="474" y="316"/>
                  <a:pt x="475" y="315"/>
                </a:cubicBezTo>
                <a:cubicBezTo>
                  <a:pt x="474" y="316"/>
                  <a:pt x="473" y="317"/>
                  <a:pt x="473" y="318"/>
                </a:cubicBezTo>
                <a:close/>
                <a:moveTo>
                  <a:pt x="753" y="27"/>
                </a:moveTo>
                <a:cubicBezTo>
                  <a:pt x="754" y="29"/>
                  <a:pt x="755" y="32"/>
                  <a:pt x="756" y="36"/>
                </a:cubicBezTo>
                <a:cubicBezTo>
                  <a:pt x="756" y="38"/>
                  <a:pt x="756" y="39"/>
                  <a:pt x="757" y="40"/>
                </a:cubicBezTo>
                <a:cubicBezTo>
                  <a:pt x="754" y="39"/>
                  <a:pt x="753" y="41"/>
                  <a:pt x="751" y="42"/>
                </a:cubicBezTo>
                <a:cubicBezTo>
                  <a:pt x="751" y="42"/>
                  <a:pt x="751" y="42"/>
                  <a:pt x="751" y="41"/>
                </a:cubicBezTo>
                <a:cubicBezTo>
                  <a:pt x="752" y="38"/>
                  <a:pt x="750" y="37"/>
                  <a:pt x="746" y="26"/>
                </a:cubicBezTo>
                <a:cubicBezTo>
                  <a:pt x="748" y="26"/>
                  <a:pt x="750" y="27"/>
                  <a:pt x="753" y="27"/>
                </a:cubicBezTo>
                <a:close/>
                <a:moveTo>
                  <a:pt x="767" y="36"/>
                </a:moveTo>
                <a:cubicBezTo>
                  <a:pt x="769" y="33"/>
                  <a:pt x="770" y="37"/>
                  <a:pt x="768" y="37"/>
                </a:cubicBezTo>
                <a:cubicBezTo>
                  <a:pt x="768" y="37"/>
                  <a:pt x="767" y="37"/>
                  <a:pt x="767" y="36"/>
                </a:cubicBezTo>
                <a:close/>
                <a:moveTo>
                  <a:pt x="733" y="30"/>
                </a:moveTo>
                <a:cubicBezTo>
                  <a:pt x="733" y="30"/>
                  <a:pt x="733" y="30"/>
                  <a:pt x="733" y="30"/>
                </a:cubicBezTo>
                <a:cubicBezTo>
                  <a:pt x="733" y="31"/>
                  <a:pt x="733" y="31"/>
                  <a:pt x="733" y="31"/>
                </a:cubicBezTo>
                <a:cubicBezTo>
                  <a:pt x="733" y="31"/>
                  <a:pt x="733" y="31"/>
                  <a:pt x="733" y="30"/>
                </a:cubicBezTo>
                <a:close/>
                <a:moveTo>
                  <a:pt x="733" y="30"/>
                </a:moveTo>
                <a:cubicBezTo>
                  <a:pt x="731" y="29"/>
                  <a:pt x="731" y="29"/>
                  <a:pt x="733" y="30"/>
                </a:cubicBezTo>
                <a:close/>
                <a:moveTo>
                  <a:pt x="670" y="28"/>
                </a:moveTo>
                <a:cubicBezTo>
                  <a:pt x="670" y="28"/>
                  <a:pt x="670" y="29"/>
                  <a:pt x="670" y="29"/>
                </a:cubicBezTo>
                <a:cubicBezTo>
                  <a:pt x="670" y="29"/>
                  <a:pt x="669" y="29"/>
                  <a:pt x="669" y="29"/>
                </a:cubicBezTo>
                <a:cubicBezTo>
                  <a:pt x="669" y="29"/>
                  <a:pt x="669" y="28"/>
                  <a:pt x="669" y="28"/>
                </a:cubicBezTo>
                <a:cubicBezTo>
                  <a:pt x="669" y="28"/>
                  <a:pt x="670" y="28"/>
                  <a:pt x="670" y="28"/>
                </a:cubicBezTo>
                <a:close/>
                <a:moveTo>
                  <a:pt x="545" y="39"/>
                </a:moveTo>
                <a:cubicBezTo>
                  <a:pt x="547" y="39"/>
                  <a:pt x="549" y="38"/>
                  <a:pt x="549" y="41"/>
                </a:cubicBezTo>
                <a:cubicBezTo>
                  <a:pt x="545" y="41"/>
                  <a:pt x="546" y="41"/>
                  <a:pt x="545" y="39"/>
                </a:cubicBezTo>
                <a:close/>
                <a:moveTo>
                  <a:pt x="837" y="44"/>
                </a:moveTo>
                <a:cubicBezTo>
                  <a:pt x="837" y="45"/>
                  <a:pt x="837" y="46"/>
                  <a:pt x="837" y="46"/>
                </a:cubicBezTo>
                <a:cubicBezTo>
                  <a:pt x="836" y="48"/>
                  <a:pt x="836" y="48"/>
                  <a:pt x="835" y="49"/>
                </a:cubicBezTo>
                <a:cubicBezTo>
                  <a:pt x="830" y="48"/>
                  <a:pt x="825" y="47"/>
                  <a:pt x="819" y="46"/>
                </a:cubicBezTo>
                <a:cubicBezTo>
                  <a:pt x="815" y="45"/>
                  <a:pt x="815" y="47"/>
                  <a:pt x="811" y="45"/>
                </a:cubicBezTo>
                <a:cubicBezTo>
                  <a:pt x="802" y="42"/>
                  <a:pt x="795" y="47"/>
                  <a:pt x="786" y="40"/>
                </a:cubicBezTo>
                <a:cubicBezTo>
                  <a:pt x="785" y="39"/>
                  <a:pt x="782" y="37"/>
                  <a:pt x="779" y="38"/>
                </a:cubicBezTo>
                <a:cubicBezTo>
                  <a:pt x="772" y="36"/>
                  <a:pt x="774" y="36"/>
                  <a:pt x="777" y="32"/>
                </a:cubicBezTo>
                <a:cubicBezTo>
                  <a:pt x="777" y="32"/>
                  <a:pt x="777" y="32"/>
                  <a:pt x="777" y="32"/>
                </a:cubicBezTo>
                <a:cubicBezTo>
                  <a:pt x="784" y="33"/>
                  <a:pt x="815" y="41"/>
                  <a:pt x="817" y="41"/>
                </a:cubicBezTo>
                <a:cubicBezTo>
                  <a:pt x="827" y="45"/>
                  <a:pt x="832" y="44"/>
                  <a:pt x="837" y="44"/>
                </a:cubicBezTo>
                <a:close/>
                <a:moveTo>
                  <a:pt x="707" y="20"/>
                </a:moveTo>
                <a:cubicBezTo>
                  <a:pt x="707" y="20"/>
                  <a:pt x="708" y="20"/>
                  <a:pt x="709" y="20"/>
                </a:cubicBezTo>
                <a:cubicBezTo>
                  <a:pt x="705" y="20"/>
                  <a:pt x="700" y="20"/>
                  <a:pt x="697" y="19"/>
                </a:cubicBezTo>
                <a:cubicBezTo>
                  <a:pt x="696" y="19"/>
                  <a:pt x="696" y="19"/>
                  <a:pt x="696" y="19"/>
                </a:cubicBezTo>
                <a:cubicBezTo>
                  <a:pt x="699" y="19"/>
                  <a:pt x="701" y="18"/>
                  <a:pt x="707" y="20"/>
                </a:cubicBezTo>
                <a:close/>
                <a:moveTo>
                  <a:pt x="682" y="22"/>
                </a:moveTo>
                <a:cubicBezTo>
                  <a:pt x="685" y="22"/>
                  <a:pt x="687" y="21"/>
                  <a:pt x="686" y="19"/>
                </a:cubicBezTo>
                <a:cubicBezTo>
                  <a:pt x="685" y="17"/>
                  <a:pt x="683" y="17"/>
                  <a:pt x="683" y="16"/>
                </a:cubicBezTo>
                <a:cubicBezTo>
                  <a:pt x="685" y="16"/>
                  <a:pt x="686" y="17"/>
                  <a:pt x="687" y="17"/>
                </a:cubicBezTo>
                <a:cubicBezTo>
                  <a:pt x="690" y="19"/>
                  <a:pt x="693" y="19"/>
                  <a:pt x="695" y="19"/>
                </a:cubicBezTo>
                <a:cubicBezTo>
                  <a:pt x="693" y="19"/>
                  <a:pt x="692" y="20"/>
                  <a:pt x="693" y="20"/>
                </a:cubicBezTo>
                <a:cubicBezTo>
                  <a:pt x="693" y="24"/>
                  <a:pt x="695" y="21"/>
                  <a:pt x="693" y="26"/>
                </a:cubicBezTo>
                <a:cubicBezTo>
                  <a:pt x="689" y="26"/>
                  <a:pt x="688" y="23"/>
                  <a:pt x="685" y="23"/>
                </a:cubicBezTo>
                <a:cubicBezTo>
                  <a:pt x="681" y="22"/>
                  <a:pt x="678" y="22"/>
                  <a:pt x="676" y="22"/>
                </a:cubicBezTo>
                <a:cubicBezTo>
                  <a:pt x="677" y="22"/>
                  <a:pt x="679" y="22"/>
                  <a:pt x="682" y="22"/>
                </a:cubicBezTo>
                <a:close/>
                <a:moveTo>
                  <a:pt x="606" y="22"/>
                </a:moveTo>
                <a:cubicBezTo>
                  <a:pt x="609" y="22"/>
                  <a:pt x="611" y="22"/>
                  <a:pt x="613" y="22"/>
                </a:cubicBezTo>
                <a:cubicBezTo>
                  <a:pt x="612" y="22"/>
                  <a:pt x="612" y="23"/>
                  <a:pt x="611" y="24"/>
                </a:cubicBezTo>
                <a:cubicBezTo>
                  <a:pt x="603" y="22"/>
                  <a:pt x="600" y="21"/>
                  <a:pt x="606" y="22"/>
                </a:cubicBezTo>
                <a:close/>
                <a:moveTo>
                  <a:pt x="525" y="28"/>
                </a:moveTo>
                <a:cubicBezTo>
                  <a:pt x="528" y="29"/>
                  <a:pt x="530" y="30"/>
                  <a:pt x="532" y="30"/>
                </a:cubicBezTo>
                <a:cubicBezTo>
                  <a:pt x="537" y="38"/>
                  <a:pt x="537" y="37"/>
                  <a:pt x="536" y="38"/>
                </a:cubicBezTo>
                <a:cubicBezTo>
                  <a:pt x="536" y="38"/>
                  <a:pt x="536" y="38"/>
                  <a:pt x="536" y="38"/>
                </a:cubicBezTo>
                <a:cubicBezTo>
                  <a:pt x="535" y="37"/>
                  <a:pt x="534" y="36"/>
                  <a:pt x="531" y="35"/>
                </a:cubicBezTo>
                <a:cubicBezTo>
                  <a:pt x="527" y="33"/>
                  <a:pt x="518" y="30"/>
                  <a:pt x="518" y="30"/>
                </a:cubicBezTo>
                <a:cubicBezTo>
                  <a:pt x="518" y="30"/>
                  <a:pt x="517" y="30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5" y="31"/>
                  <a:pt x="511" y="31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3" y="29"/>
                  <a:pt x="517" y="31"/>
                  <a:pt x="513" y="28"/>
                </a:cubicBezTo>
                <a:cubicBezTo>
                  <a:pt x="513" y="27"/>
                  <a:pt x="513" y="27"/>
                  <a:pt x="513" y="27"/>
                </a:cubicBezTo>
                <a:cubicBezTo>
                  <a:pt x="516" y="27"/>
                  <a:pt x="520" y="27"/>
                  <a:pt x="525" y="28"/>
                </a:cubicBezTo>
                <a:close/>
                <a:moveTo>
                  <a:pt x="406" y="43"/>
                </a:moveTo>
                <a:cubicBezTo>
                  <a:pt x="406" y="45"/>
                  <a:pt x="406" y="46"/>
                  <a:pt x="403" y="46"/>
                </a:cubicBezTo>
                <a:cubicBezTo>
                  <a:pt x="402" y="46"/>
                  <a:pt x="401" y="46"/>
                  <a:pt x="401" y="46"/>
                </a:cubicBezTo>
                <a:cubicBezTo>
                  <a:pt x="403" y="45"/>
                  <a:pt x="405" y="44"/>
                  <a:pt x="406" y="43"/>
                </a:cubicBezTo>
                <a:close/>
                <a:moveTo>
                  <a:pt x="381" y="49"/>
                </a:moveTo>
                <a:cubicBezTo>
                  <a:pt x="380" y="49"/>
                  <a:pt x="379" y="49"/>
                  <a:pt x="378" y="49"/>
                </a:cubicBezTo>
                <a:cubicBezTo>
                  <a:pt x="379" y="49"/>
                  <a:pt x="380" y="49"/>
                  <a:pt x="381" y="49"/>
                </a:cubicBezTo>
                <a:close/>
                <a:moveTo>
                  <a:pt x="352" y="46"/>
                </a:moveTo>
                <a:cubicBezTo>
                  <a:pt x="354" y="47"/>
                  <a:pt x="355" y="49"/>
                  <a:pt x="359" y="49"/>
                </a:cubicBezTo>
                <a:cubicBezTo>
                  <a:pt x="361" y="49"/>
                  <a:pt x="363" y="50"/>
                  <a:pt x="365" y="51"/>
                </a:cubicBezTo>
                <a:cubicBezTo>
                  <a:pt x="361" y="51"/>
                  <a:pt x="352" y="50"/>
                  <a:pt x="345" y="49"/>
                </a:cubicBezTo>
                <a:cubicBezTo>
                  <a:pt x="345" y="49"/>
                  <a:pt x="345" y="48"/>
                  <a:pt x="345" y="48"/>
                </a:cubicBezTo>
                <a:cubicBezTo>
                  <a:pt x="346" y="47"/>
                  <a:pt x="349" y="46"/>
                  <a:pt x="352" y="46"/>
                </a:cubicBezTo>
                <a:close/>
                <a:moveTo>
                  <a:pt x="311" y="238"/>
                </a:moveTo>
                <a:cubicBezTo>
                  <a:pt x="307" y="238"/>
                  <a:pt x="304" y="238"/>
                  <a:pt x="300" y="238"/>
                </a:cubicBezTo>
                <a:cubicBezTo>
                  <a:pt x="302" y="231"/>
                  <a:pt x="297" y="235"/>
                  <a:pt x="295" y="221"/>
                </a:cubicBezTo>
                <a:cubicBezTo>
                  <a:pt x="295" y="220"/>
                  <a:pt x="297" y="219"/>
                  <a:pt x="298" y="218"/>
                </a:cubicBezTo>
                <a:cubicBezTo>
                  <a:pt x="299" y="218"/>
                  <a:pt x="303" y="219"/>
                  <a:pt x="303" y="220"/>
                </a:cubicBezTo>
                <a:cubicBezTo>
                  <a:pt x="304" y="224"/>
                  <a:pt x="310" y="227"/>
                  <a:pt x="309" y="231"/>
                </a:cubicBezTo>
                <a:cubicBezTo>
                  <a:pt x="309" y="234"/>
                  <a:pt x="316" y="233"/>
                  <a:pt x="311" y="238"/>
                </a:cubicBezTo>
                <a:close/>
                <a:moveTo>
                  <a:pt x="459" y="281"/>
                </a:moveTo>
                <a:cubicBezTo>
                  <a:pt x="455" y="283"/>
                  <a:pt x="453" y="279"/>
                  <a:pt x="455" y="275"/>
                </a:cubicBezTo>
                <a:cubicBezTo>
                  <a:pt x="456" y="275"/>
                  <a:pt x="458" y="276"/>
                  <a:pt x="458" y="276"/>
                </a:cubicBezTo>
                <a:cubicBezTo>
                  <a:pt x="458" y="277"/>
                  <a:pt x="461" y="279"/>
                  <a:pt x="459" y="281"/>
                </a:cubicBezTo>
                <a:close/>
                <a:moveTo>
                  <a:pt x="481" y="315"/>
                </a:moveTo>
                <a:cubicBezTo>
                  <a:pt x="481" y="316"/>
                  <a:pt x="481" y="317"/>
                  <a:pt x="482" y="317"/>
                </a:cubicBezTo>
                <a:cubicBezTo>
                  <a:pt x="481" y="317"/>
                  <a:pt x="481" y="316"/>
                  <a:pt x="481" y="315"/>
                </a:cubicBezTo>
                <a:close/>
                <a:moveTo>
                  <a:pt x="496" y="285"/>
                </a:moveTo>
                <a:cubicBezTo>
                  <a:pt x="494" y="296"/>
                  <a:pt x="496" y="298"/>
                  <a:pt x="492" y="299"/>
                </a:cubicBezTo>
                <a:cubicBezTo>
                  <a:pt x="488" y="299"/>
                  <a:pt x="488" y="297"/>
                  <a:pt x="486" y="296"/>
                </a:cubicBezTo>
                <a:cubicBezTo>
                  <a:pt x="486" y="295"/>
                  <a:pt x="486" y="295"/>
                  <a:pt x="486" y="295"/>
                </a:cubicBezTo>
                <a:cubicBezTo>
                  <a:pt x="490" y="292"/>
                  <a:pt x="487" y="289"/>
                  <a:pt x="488" y="286"/>
                </a:cubicBezTo>
                <a:cubicBezTo>
                  <a:pt x="489" y="285"/>
                  <a:pt x="491" y="283"/>
                  <a:pt x="494" y="283"/>
                </a:cubicBezTo>
                <a:cubicBezTo>
                  <a:pt x="496" y="283"/>
                  <a:pt x="496" y="284"/>
                  <a:pt x="496" y="285"/>
                </a:cubicBezTo>
                <a:cubicBezTo>
                  <a:pt x="496" y="284"/>
                  <a:pt x="496" y="284"/>
                  <a:pt x="496" y="284"/>
                </a:cubicBezTo>
                <a:cubicBezTo>
                  <a:pt x="496" y="285"/>
                  <a:pt x="496" y="285"/>
                  <a:pt x="496" y="285"/>
                </a:cubicBezTo>
                <a:close/>
                <a:moveTo>
                  <a:pt x="500" y="333"/>
                </a:moveTo>
                <a:cubicBezTo>
                  <a:pt x="501" y="332"/>
                  <a:pt x="502" y="332"/>
                  <a:pt x="504" y="332"/>
                </a:cubicBezTo>
                <a:cubicBezTo>
                  <a:pt x="502" y="332"/>
                  <a:pt x="501" y="332"/>
                  <a:pt x="500" y="333"/>
                </a:cubicBezTo>
                <a:close/>
                <a:moveTo>
                  <a:pt x="671" y="360"/>
                </a:moveTo>
                <a:cubicBezTo>
                  <a:pt x="665" y="359"/>
                  <a:pt x="667" y="356"/>
                  <a:pt x="669" y="354"/>
                </a:cubicBezTo>
                <a:cubicBezTo>
                  <a:pt x="670" y="353"/>
                  <a:pt x="674" y="354"/>
                  <a:pt x="673" y="355"/>
                </a:cubicBezTo>
                <a:cubicBezTo>
                  <a:pt x="673" y="355"/>
                  <a:pt x="674" y="355"/>
                  <a:pt x="671" y="360"/>
                </a:cubicBezTo>
                <a:close/>
                <a:moveTo>
                  <a:pt x="717" y="379"/>
                </a:moveTo>
                <a:cubicBezTo>
                  <a:pt x="717" y="380"/>
                  <a:pt x="717" y="379"/>
                  <a:pt x="717" y="379"/>
                </a:cubicBezTo>
                <a:cubicBezTo>
                  <a:pt x="717" y="378"/>
                  <a:pt x="715" y="377"/>
                  <a:pt x="717" y="376"/>
                </a:cubicBezTo>
                <a:cubicBezTo>
                  <a:pt x="721" y="377"/>
                  <a:pt x="717" y="378"/>
                  <a:pt x="717" y="379"/>
                </a:cubicBezTo>
                <a:close/>
                <a:moveTo>
                  <a:pt x="724" y="392"/>
                </a:moveTo>
                <a:cubicBezTo>
                  <a:pt x="725" y="391"/>
                  <a:pt x="727" y="390"/>
                  <a:pt x="728" y="391"/>
                </a:cubicBezTo>
                <a:cubicBezTo>
                  <a:pt x="729" y="391"/>
                  <a:pt x="729" y="392"/>
                  <a:pt x="730" y="392"/>
                </a:cubicBezTo>
                <a:cubicBezTo>
                  <a:pt x="729" y="395"/>
                  <a:pt x="723" y="394"/>
                  <a:pt x="724" y="392"/>
                </a:cubicBezTo>
                <a:close/>
                <a:moveTo>
                  <a:pt x="727" y="371"/>
                </a:moveTo>
                <a:cubicBezTo>
                  <a:pt x="722" y="369"/>
                  <a:pt x="719" y="373"/>
                  <a:pt x="717" y="370"/>
                </a:cubicBezTo>
                <a:cubicBezTo>
                  <a:pt x="713" y="359"/>
                  <a:pt x="716" y="372"/>
                  <a:pt x="694" y="374"/>
                </a:cubicBezTo>
                <a:cubicBezTo>
                  <a:pt x="694" y="374"/>
                  <a:pt x="693" y="374"/>
                  <a:pt x="694" y="374"/>
                </a:cubicBezTo>
                <a:cubicBezTo>
                  <a:pt x="691" y="372"/>
                  <a:pt x="689" y="371"/>
                  <a:pt x="691" y="369"/>
                </a:cubicBezTo>
                <a:cubicBezTo>
                  <a:pt x="696" y="363"/>
                  <a:pt x="700" y="364"/>
                  <a:pt x="703" y="358"/>
                </a:cubicBezTo>
                <a:cubicBezTo>
                  <a:pt x="704" y="356"/>
                  <a:pt x="706" y="355"/>
                  <a:pt x="708" y="354"/>
                </a:cubicBezTo>
                <a:cubicBezTo>
                  <a:pt x="710" y="355"/>
                  <a:pt x="712" y="355"/>
                  <a:pt x="715" y="356"/>
                </a:cubicBezTo>
                <a:cubicBezTo>
                  <a:pt x="721" y="357"/>
                  <a:pt x="720" y="360"/>
                  <a:pt x="718" y="361"/>
                </a:cubicBezTo>
                <a:cubicBezTo>
                  <a:pt x="728" y="363"/>
                  <a:pt x="731" y="367"/>
                  <a:pt x="735" y="361"/>
                </a:cubicBezTo>
                <a:cubicBezTo>
                  <a:pt x="737" y="361"/>
                  <a:pt x="739" y="362"/>
                  <a:pt x="741" y="362"/>
                </a:cubicBezTo>
                <a:cubicBezTo>
                  <a:pt x="733" y="370"/>
                  <a:pt x="732" y="373"/>
                  <a:pt x="727" y="371"/>
                </a:cubicBezTo>
                <a:close/>
                <a:moveTo>
                  <a:pt x="905" y="342"/>
                </a:moveTo>
                <a:cubicBezTo>
                  <a:pt x="905" y="342"/>
                  <a:pt x="905" y="342"/>
                  <a:pt x="905" y="342"/>
                </a:cubicBezTo>
                <a:cubicBezTo>
                  <a:pt x="905" y="343"/>
                  <a:pt x="905" y="345"/>
                  <a:pt x="905" y="346"/>
                </a:cubicBezTo>
                <a:cubicBezTo>
                  <a:pt x="903" y="347"/>
                  <a:pt x="902" y="348"/>
                  <a:pt x="903" y="349"/>
                </a:cubicBezTo>
                <a:cubicBezTo>
                  <a:pt x="909" y="363"/>
                  <a:pt x="891" y="357"/>
                  <a:pt x="893" y="354"/>
                </a:cubicBezTo>
                <a:cubicBezTo>
                  <a:pt x="898" y="345"/>
                  <a:pt x="893" y="340"/>
                  <a:pt x="899" y="340"/>
                </a:cubicBezTo>
                <a:cubicBezTo>
                  <a:pt x="902" y="340"/>
                  <a:pt x="904" y="342"/>
                  <a:pt x="905" y="342"/>
                </a:cubicBezTo>
                <a:cubicBezTo>
                  <a:pt x="906" y="341"/>
                  <a:pt x="906" y="340"/>
                  <a:pt x="906" y="339"/>
                </a:cubicBezTo>
                <a:cubicBezTo>
                  <a:pt x="906" y="341"/>
                  <a:pt x="906" y="342"/>
                  <a:pt x="905" y="342"/>
                </a:cubicBezTo>
                <a:close/>
                <a:moveTo>
                  <a:pt x="899" y="338"/>
                </a:moveTo>
                <a:cubicBezTo>
                  <a:pt x="901" y="336"/>
                  <a:pt x="898" y="333"/>
                  <a:pt x="905" y="333"/>
                </a:cubicBezTo>
                <a:cubicBezTo>
                  <a:pt x="906" y="333"/>
                  <a:pt x="907" y="335"/>
                  <a:pt x="907" y="336"/>
                </a:cubicBezTo>
                <a:cubicBezTo>
                  <a:pt x="907" y="338"/>
                  <a:pt x="906" y="338"/>
                  <a:pt x="899" y="338"/>
                </a:cubicBezTo>
                <a:close/>
                <a:moveTo>
                  <a:pt x="936" y="318"/>
                </a:moveTo>
                <a:cubicBezTo>
                  <a:pt x="936" y="318"/>
                  <a:pt x="935" y="318"/>
                  <a:pt x="939" y="315"/>
                </a:cubicBezTo>
                <a:cubicBezTo>
                  <a:pt x="937" y="317"/>
                  <a:pt x="936" y="318"/>
                  <a:pt x="936" y="31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   唐朝之衰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12152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2882096" cy="682906"/>
            <a:chOff x="2870947" y="2234407"/>
            <a:chExt cx="6450106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6450106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唐朝之衰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安史之乱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F5454E1-AC90-5E12-9699-05083F93FB01}"/>
              </a:ext>
            </a:extLst>
          </p:cNvPr>
          <p:cNvSpPr txBox="1"/>
          <p:nvPr/>
        </p:nvSpPr>
        <p:spPr>
          <a:xfrm>
            <a:off x="-15116" y="1196579"/>
            <a:ext cx="6111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+mj-ea"/>
                <a:ea typeface="+mj-ea"/>
              </a:rPr>
              <a:t>背景：</a:t>
            </a:r>
            <a:endParaRPr lang="en-US" altLang="zh-CN" sz="200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开元年间，边疆形势随着版图的拓展日益紧张。</a:t>
            </a:r>
          </a:p>
        </p:txBody>
      </p:sp>
      <p:pic>
        <p:nvPicPr>
          <p:cNvPr id="11" name="Picture 6" descr="查看源图像">
            <a:extLst>
              <a:ext uri="{FF2B5EF4-FFF2-40B4-BE49-F238E27FC236}">
                <a16:creationId xmlns:a16="http://schemas.microsoft.com/office/drawing/2014/main" id="{016DA803-77D3-C7D8-2FF4-6FC139D9E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2356583"/>
            <a:ext cx="4046741" cy="330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4522" y="2360219"/>
            <a:ext cx="4077478" cy="327313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741" y="2384418"/>
            <a:ext cx="4047744" cy="32491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5565342"/>
      </p:ext>
    </p:extLst>
  </p:cSld>
  <p:clrMapOvr>
    <a:masterClrMapping/>
  </p:clrMapOvr>
  <p:transition spd="med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安史之乱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D774C04-4034-EF4E-4F63-A7C18259711E}"/>
              </a:ext>
            </a:extLst>
          </p:cNvPr>
          <p:cNvSpPr txBox="1"/>
          <p:nvPr/>
        </p:nvSpPr>
        <p:spPr>
          <a:xfrm>
            <a:off x="9929757" y="2362200"/>
            <a:ext cx="4334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4800" kern="100">
                <a:solidFill>
                  <a:srgbClr val="FF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外重内轻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D788CA5-6EBE-5305-F21D-A0B324B66788}"/>
              </a:ext>
            </a:extLst>
          </p:cNvPr>
          <p:cNvSpPr txBox="1"/>
          <p:nvPr/>
        </p:nvSpPr>
        <p:spPr>
          <a:xfrm>
            <a:off x="0" y="2239030"/>
            <a:ext cx="8260080" cy="2246769"/>
          </a:xfrm>
          <a:prstGeom prst="rect">
            <a:avLst/>
          </a:prstGeom>
          <a:gradFill>
            <a:gsLst>
              <a:gs pos="0">
                <a:schemeClr val="accent4">
                  <a:alpha val="3000"/>
                </a:schemeClr>
              </a:gs>
              <a:gs pos="54000">
                <a:schemeClr val="accent4">
                  <a:alpha val="30000"/>
                </a:schemeClr>
              </a:gs>
              <a:gs pos="100000">
                <a:schemeClr val="accent4">
                  <a:alpha val="64000"/>
                </a:schemeClr>
              </a:gs>
            </a:gsLst>
            <a:lin ang="10800000" scaled="0"/>
          </a:gradFill>
        </p:spPr>
        <p:txBody>
          <a:bodyPr wrap="square" rtlCol="0">
            <a:spAutoFit/>
          </a:bodyPr>
          <a:lstStyle/>
          <a:p>
            <a:pPr marL="0" marR="0" indent="266700"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初，府兵之置，居无事时耕于野，其番上者，宿卫京师而已。若四方有事，则命将以出，事解辄罢，兵散于府，将归于朝。故士不失业，而将帅无握兵之重，所以防微渐、绝祸乱之萌也。及府兵法坏而方镇盛，武夫悍将虽无事时，据要险，专方面，既有其</a:t>
            </a:r>
            <a:r>
              <a:rPr lang="zh-CN" altLang="en-US" sz="2000" kern="100">
                <a:effectLst/>
                <a:highlight>
                  <a:srgbClr val="FFFF00"/>
                </a:highlight>
                <a:latin typeface="+mj-ea"/>
                <a:ea typeface="+mj-ea"/>
                <a:cs typeface="Times New Roman" panose="02020603050405020304" pitchFamily="18" charset="0"/>
              </a:rPr>
              <a:t>土地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，又有其</a:t>
            </a:r>
            <a:r>
              <a:rPr lang="zh-CN" altLang="en-US" sz="2000" kern="100">
                <a:effectLst/>
                <a:highlight>
                  <a:srgbClr val="FFFF00"/>
                </a:highlight>
                <a:latin typeface="+mj-ea"/>
                <a:ea typeface="+mj-ea"/>
                <a:cs typeface="Times New Roman" panose="02020603050405020304" pitchFamily="18" charset="0"/>
              </a:rPr>
              <a:t>人民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，又有其</a:t>
            </a:r>
            <a:r>
              <a:rPr lang="zh-CN" altLang="en-US" sz="2000" kern="100">
                <a:effectLst/>
                <a:highlight>
                  <a:srgbClr val="FFFF00"/>
                </a:highlight>
                <a:latin typeface="+mj-ea"/>
                <a:ea typeface="+mj-ea"/>
                <a:cs typeface="Times New Roman" panose="02020603050405020304" pitchFamily="18" charset="0"/>
              </a:rPr>
              <a:t>甲兵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，又有其</a:t>
            </a:r>
            <a:r>
              <a:rPr lang="zh-CN" altLang="en-US" sz="2000" kern="100">
                <a:effectLst/>
                <a:highlight>
                  <a:srgbClr val="FFFF00"/>
                </a:highlight>
                <a:latin typeface="+mj-ea"/>
                <a:ea typeface="+mj-ea"/>
                <a:cs typeface="Times New Roman" panose="02020603050405020304" pitchFamily="18" charset="0"/>
              </a:rPr>
              <a:t>财赋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，以布列天下。然则方镇不得不强，京师不得不弱，故曰措置之势使然者，以此也。</a:t>
            </a:r>
            <a:endParaRPr lang="en-US" altLang="zh-CN" sz="2000" kern="100"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0" marR="0" indent="266700" algn="r">
              <a:spcBef>
                <a:spcPct val="0"/>
              </a:spcBef>
              <a:spcAft>
                <a:spcPct val="0"/>
              </a:spcAft>
            </a:pPr>
            <a:r>
              <a:rPr lang="en-US" altLang="zh-CN" sz="2000" kern="100">
                <a:latin typeface="+mj-ea"/>
                <a:ea typeface="+mj-ea"/>
                <a:cs typeface="Times New Roman" panose="02020603050405020304" pitchFamily="18" charset="0"/>
              </a:rPr>
              <a:t>——《</a:t>
            </a:r>
            <a:r>
              <a:rPr lang="zh-CN" altLang="en-US" sz="2000" kern="100">
                <a:latin typeface="+mj-ea"/>
                <a:ea typeface="+mj-ea"/>
                <a:cs typeface="Times New Roman" panose="02020603050405020304" pitchFamily="18" charset="0"/>
              </a:rPr>
              <a:t>新唐书</a:t>
            </a:r>
            <a:r>
              <a:rPr lang="en-US" altLang="zh-CN" sz="2000" kern="100">
                <a:latin typeface="+mj-ea"/>
                <a:ea typeface="+mj-ea"/>
                <a:cs typeface="Times New Roman" panose="02020603050405020304" pitchFamily="18" charset="0"/>
              </a:rPr>
              <a:t>·</a:t>
            </a:r>
            <a:r>
              <a:rPr lang="zh-CN" altLang="en-US" sz="2000" kern="100">
                <a:latin typeface="+mj-ea"/>
                <a:ea typeface="+mj-ea"/>
                <a:cs typeface="Times New Roman" panose="02020603050405020304" pitchFamily="18" charset="0"/>
              </a:rPr>
              <a:t>兵志</a:t>
            </a:r>
            <a:r>
              <a:rPr lang="en-US" altLang="zh-CN" sz="2000" kern="100">
                <a:latin typeface="+mj-ea"/>
                <a:ea typeface="+mj-ea"/>
                <a:cs typeface="Times New Roman" panose="02020603050405020304" pitchFamily="18" charset="0"/>
              </a:rPr>
              <a:t>》</a:t>
            </a:r>
            <a:endParaRPr lang="zh-CN" altLang="en-US" sz="2000" kern="100"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9BF2AA5-E85E-E6A4-E94A-0EBEED4B0D18}"/>
              </a:ext>
            </a:extLst>
          </p:cNvPr>
          <p:cNvSpPr txBox="1"/>
          <p:nvPr/>
        </p:nvSpPr>
        <p:spPr>
          <a:xfrm>
            <a:off x="-15116" y="1196579"/>
            <a:ext cx="68631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+mj-ea"/>
                <a:ea typeface="+mj-ea"/>
              </a:rPr>
              <a:t>背景：</a:t>
            </a:r>
            <a:endParaRPr lang="en-US" altLang="zh-CN" sz="200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唐玄宗在边境重地增置军镇，加强边防，军镇长官节度使兵力扩大。唐玄宗统治后期，国家出现外重内轻的局面。</a:t>
            </a:r>
          </a:p>
          <a:p>
            <a:endParaRPr lang="en-US" altLang="zh-CN" sz="2000">
              <a:latin typeface="+mj-ea"/>
              <a:ea typeface="+mj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8B10989-1800-633B-B8E5-C83FEB0C55CA}"/>
              </a:ext>
            </a:extLst>
          </p:cNvPr>
          <p:cNvSpPr txBox="1"/>
          <p:nvPr/>
        </p:nvSpPr>
        <p:spPr>
          <a:xfrm>
            <a:off x="0" y="4845813"/>
            <a:ext cx="8260080" cy="1631216"/>
          </a:xfrm>
          <a:prstGeom prst="rect">
            <a:avLst/>
          </a:prstGeom>
          <a:gradFill>
            <a:gsLst>
              <a:gs pos="0">
                <a:schemeClr val="accent4">
                  <a:alpha val="3000"/>
                </a:schemeClr>
              </a:gs>
              <a:gs pos="54000">
                <a:schemeClr val="accent4">
                  <a:alpha val="30000"/>
                </a:schemeClr>
              </a:gs>
              <a:gs pos="100000">
                <a:schemeClr val="accent4">
                  <a:alpha val="64000"/>
                </a:schemeClr>
              </a:gs>
            </a:gsLst>
            <a:lin ang="10800000" scaled="0"/>
          </a:gradFill>
        </p:spPr>
        <p:txBody>
          <a:bodyPr wrap="square" rtlCol="0">
            <a:spAutoFit/>
          </a:bodyPr>
          <a:lstStyle/>
          <a:p>
            <a:pPr marL="0" marR="0" indent="266700"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节度使割据一方，“既有其土地，又有其人民，又有其甲兵，又有其财赋”，极具独立性。当时</a:t>
            </a:r>
            <a:r>
              <a:rPr lang="zh-CN" altLang="en-US" sz="2000" kern="100">
                <a:effectLst/>
                <a:highlight>
                  <a:srgbClr val="FFFF00"/>
                </a:highlight>
                <a:latin typeface="+mj-ea"/>
                <a:ea typeface="+mj-ea"/>
                <a:cs typeface="Times New Roman" panose="02020603050405020304" pitchFamily="18" charset="0"/>
              </a:rPr>
              <a:t>全国军队五十七万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余，而</a:t>
            </a:r>
            <a:r>
              <a:rPr lang="zh-CN" altLang="en-US" sz="2000" kern="100">
                <a:effectLst/>
                <a:highlight>
                  <a:srgbClr val="FFFF00"/>
                </a:highlight>
                <a:latin typeface="+mj-ea"/>
                <a:ea typeface="+mj-ea"/>
                <a:cs typeface="Times New Roman" panose="02020603050405020304" pitchFamily="18" charset="0"/>
              </a:rPr>
              <a:t>镇兵竟达四十九万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人，占全国兵员总数的</a:t>
            </a:r>
            <a:r>
              <a:rPr lang="en-US" altLang="zh-CN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85%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以上。其中猛将精兵又主要集中在东北与西北边境。仅安禄山所领兵力，就达十五万人之多。中央政府与地方军镇之间的力量对比失去了平衡。</a:t>
            </a: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9A4C29A3-039E-DCC8-948D-24F8FD5DF5C0}"/>
              </a:ext>
            </a:extLst>
          </p:cNvPr>
          <p:cNvSpPr/>
          <p:nvPr/>
        </p:nvSpPr>
        <p:spPr bwMode="auto">
          <a:xfrm>
            <a:off x="0" y="0"/>
            <a:ext cx="2882096" cy="682906"/>
          </a:xfrm>
          <a:custGeom>
            <a:avLst/>
            <a:gdLst>
              <a:gd name="T0" fmla="*/ 1024 w 1169"/>
              <a:gd name="T1" fmla="*/ 43 h 431"/>
              <a:gd name="T2" fmla="*/ 921 w 1169"/>
              <a:gd name="T3" fmla="*/ 63 h 431"/>
              <a:gd name="T4" fmla="*/ 865 w 1169"/>
              <a:gd name="T5" fmla="*/ 51 h 431"/>
              <a:gd name="T6" fmla="*/ 769 w 1169"/>
              <a:gd name="T7" fmla="*/ 10 h 431"/>
              <a:gd name="T8" fmla="*/ 682 w 1169"/>
              <a:gd name="T9" fmla="*/ 16 h 431"/>
              <a:gd name="T10" fmla="*/ 663 w 1169"/>
              <a:gd name="T11" fmla="*/ 16 h 431"/>
              <a:gd name="T12" fmla="*/ 572 w 1169"/>
              <a:gd name="T13" fmla="*/ 17 h 431"/>
              <a:gd name="T14" fmla="*/ 506 w 1169"/>
              <a:gd name="T15" fmla="*/ 26 h 431"/>
              <a:gd name="T16" fmla="*/ 419 w 1169"/>
              <a:gd name="T17" fmla="*/ 26 h 431"/>
              <a:gd name="T18" fmla="*/ 379 w 1169"/>
              <a:gd name="T19" fmla="*/ 34 h 431"/>
              <a:gd name="T20" fmla="*/ 316 w 1169"/>
              <a:gd name="T21" fmla="*/ 47 h 431"/>
              <a:gd name="T22" fmla="*/ 268 w 1169"/>
              <a:gd name="T23" fmla="*/ 53 h 431"/>
              <a:gd name="T24" fmla="*/ 180 w 1169"/>
              <a:gd name="T25" fmla="*/ 57 h 431"/>
              <a:gd name="T26" fmla="*/ 179 w 1169"/>
              <a:gd name="T27" fmla="*/ 84 h 431"/>
              <a:gd name="T28" fmla="*/ 135 w 1169"/>
              <a:gd name="T29" fmla="*/ 108 h 431"/>
              <a:gd name="T30" fmla="*/ 154 w 1169"/>
              <a:gd name="T31" fmla="*/ 124 h 431"/>
              <a:gd name="T32" fmla="*/ 197 w 1169"/>
              <a:gd name="T33" fmla="*/ 140 h 431"/>
              <a:gd name="T34" fmla="*/ 90 w 1169"/>
              <a:gd name="T35" fmla="*/ 145 h 431"/>
              <a:gd name="T36" fmla="*/ 199 w 1169"/>
              <a:gd name="T37" fmla="*/ 156 h 431"/>
              <a:gd name="T38" fmla="*/ 103 w 1169"/>
              <a:gd name="T39" fmla="*/ 164 h 431"/>
              <a:gd name="T40" fmla="*/ 35 w 1169"/>
              <a:gd name="T41" fmla="*/ 174 h 431"/>
              <a:gd name="T42" fmla="*/ 245 w 1169"/>
              <a:gd name="T43" fmla="*/ 185 h 431"/>
              <a:gd name="T44" fmla="*/ 252 w 1169"/>
              <a:gd name="T45" fmla="*/ 196 h 431"/>
              <a:gd name="T46" fmla="*/ 279 w 1169"/>
              <a:gd name="T47" fmla="*/ 245 h 431"/>
              <a:gd name="T48" fmla="*/ 335 w 1169"/>
              <a:gd name="T49" fmla="*/ 328 h 431"/>
              <a:gd name="T50" fmla="*/ 389 w 1169"/>
              <a:gd name="T51" fmla="*/ 367 h 431"/>
              <a:gd name="T52" fmla="*/ 438 w 1169"/>
              <a:gd name="T53" fmla="*/ 318 h 431"/>
              <a:gd name="T54" fmla="*/ 446 w 1169"/>
              <a:gd name="T55" fmla="*/ 296 h 431"/>
              <a:gd name="T56" fmla="*/ 484 w 1169"/>
              <a:gd name="T57" fmla="*/ 339 h 431"/>
              <a:gd name="T58" fmla="*/ 490 w 1169"/>
              <a:gd name="T59" fmla="*/ 344 h 431"/>
              <a:gd name="T60" fmla="*/ 521 w 1169"/>
              <a:gd name="T61" fmla="*/ 367 h 431"/>
              <a:gd name="T62" fmla="*/ 571 w 1169"/>
              <a:gd name="T63" fmla="*/ 361 h 431"/>
              <a:gd name="T64" fmla="*/ 605 w 1169"/>
              <a:gd name="T65" fmla="*/ 358 h 431"/>
              <a:gd name="T66" fmla="*/ 621 w 1169"/>
              <a:gd name="T67" fmla="*/ 378 h 431"/>
              <a:gd name="T68" fmla="*/ 631 w 1169"/>
              <a:gd name="T69" fmla="*/ 388 h 431"/>
              <a:gd name="T70" fmla="*/ 660 w 1169"/>
              <a:gd name="T71" fmla="*/ 360 h 431"/>
              <a:gd name="T72" fmla="*/ 713 w 1169"/>
              <a:gd name="T73" fmla="*/ 401 h 431"/>
              <a:gd name="T74" fmla="*/ 750 w 1169"/>
              <a:gd name="T75" fmla="*/ 417 h 431"/>
              <a:gd name="T76" fmla="*/ 793 w 1169"/>
              <a:gd name="T77" fmla="*/ 394 h 431"/>
              <a:gd name="T78" fmla="*/ 826 w 1169"/>
              <a:gd name="T79" fmla="*/ 402 h 431"/>
              <a:gd name="T80" fmla="*/ 886 w 1169"/>
              <a:gd name="T81" fmla="*/ 311 h 431"/>
              <a:gd name="T82" fmla="*/ 887 w 1169"/>
              <a:gd name="T83" fmla="*/ 369 h 431"/>
              <a:gd name="T84" fmla="*/ 981 w 1169"/>
              <a:gd name="T85" fmla="*/ 324 h 431"/>
              <a:gd name="T86" fmla="*/ 1070 w 1169"/>
              <a:gd name="T87" fmla="*/ 309 h 431"/>
              <a:gd name="T88" fmla="*/ 1115 w 1169"/>
              <a:gd name="T89" fmla="*/ 254 h 431"/>
              <a:gd name="T90" fmla="*/ 1090 w 1169"/>
              <a:gd name="T91" fmla="*/ 185 h 431"/>
              <a:gd name="T92" fmla="*/ 1134 w 1169"/>
              <a:gd name="T93" fmla="*/ 129 h 431"/>
              <a:gd name="T94" fmla="*/ 757 w 1169"/>
              <a:gd name="T95" fmla="*/ 40 h 431"/>
              <a:gd name="T96" fmla="*/ 733 w 1169"/>
              <a:gd name="T97" fmla="*/ 31 h 431"/>
              <a:gd name="T98" fmla="*/ 549 w 1169"/>
              <a:gd name="T99" fmla="*/ 41 h 431"/>
              <a:gd name="T100" fmla="*/ 777 w 1169"/>
              <a:gd name="T101" fmla="*/ 32 h 431"/>
              <a:gd name="T102" fmla="*/ 683 w 1169"/>
              <a:gd name="T103" fmla="*/ 16 h 431"/>
              <a:gd name="T104" fmla="*/ 611 w 1169"/>
              <a:gd name="T105" fmla="*/ 24 h 431"/>
              <a:gd name="T106" fmla="*/ 517 w 1169"/>
              <a:gd name="T107" fmla="*/ 30 h 431"/>
              <a:gd name="T108" fmla="*/ 381 w 1169"/>
              <a:gd name="T109" fmla="*/ 49 h 431"/>
              <a:gd name="T110" fmla="*/ 300 w 1169"/>
              <a:gd name="T111" fmla="*/ 238 h 431"/>
              <a:gd name="T112" fmla="*/ 481 w 1169"/>
              <a:gd name="T113" fmla="*/ 315 h 431"/>
              <a:gd name="T114" fmla="*/ 496 w 1169"/>
              <a:gd name="T115" fmla="*/ 284 h 431"/>
              <a:gd name="T116" fmla="*/ 717 w 1169"/>
              <a:gd name="T117" fmla="*/ 379 h 431"/>
              <a:gd name="T118" fmla="*/ 694 w 1169"/>
              <a:gd name="T119" fmla="*/ 374 h 431"/>
              <a:gd name="T120" fmla="*/ 905 w 1169"/>
              <a:gd name="T121" fmla="*/ 342 h 431"/>
              <a:gd name="T122" fmla="*/ 907 w 1169"/>
              <a:gd name="T123" fmla="*/ 336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69" h="431">
                <a:moveTo>
                  <a:pt x="1165" y="75"/>
                </a:moveTo>
                <a:cubicBezTo>
                  <a:pt x="1154" y="55"/>
                  <a:pt x="1146" y="72"/>
                  <a:pt x="1121" y="65"/>
                </a:cubicBezTo>
                <a:cubicBezTo>
                  <a:pt x="1114" y="63"/>
                  <a:pt x="1109" y="63"/>
                  <a:pt x="1114" y="59"/>
                </a:cubicBezTo>
                <a:cubicBezTo>
                  <a:pt x="1122" y="52"/>
                  <a:pt x="1110" y="54"/>
                  <a:pt x="1105" y="50"/>
                </a:cubicBezTo>
                <a:cubicBezTo>
                  <a:pt x="1097" y="45"/>
                  <a:pt x="1103" y="39"/>
                  <a:pt x="1099" y="37"/>
                </a:cubicBezTo>
                <a:cubicBezTo>
                  <a:pt x="1092" y="34"/>
                  <a:pt x="1089" y="35"/>
                  <a:pt x="1086" y="30"/>
                </a:cubicBezTo>
                <a:cubicBezTo>
                  <a:pt x="1084" y="25"/>
                  <a:pt x="1046" y="21"/>
                  <a:pt x="1040" y="21"/>
                </a:cubicBezTo>
                <a:cubicBezTo>
                  <a:pt x="1033" y="20"/>
                  <a:pt x="1042" y="30"/>
                  <a:pt x="1037" y="33"/>
                </a:cubicBezTo>
                <a:cubicBezTo>
                  <a:pt x="1031" y="36"/>
                  <a:pt x="1029" y="32"/>
                  <a:pt x="1027" y="36"/>
                </a:cubicBezTo>
                <a:cubicBezTo>
                  <a:pt x="1026" y="38"/>
                  <a:pt x="1025" y="42"/>
                  <a:pt x="1024" y="43"/>
                </a:cubicBezTo>
                <a:cubicBezTo>
                  <a:pt x="1017" y="49"/>
                  <a:pt x="1019" y="44"/>
                  <a:pt x="1011" y="49"/>
                </a:cubicBezTo>
                <a:cubicBezTo>
                  <a:pt x="1004" y="53"/>
                  <a:pt x="992" y="54"/>
                  <a:pt x="987" y="53"/>
                </a:cubicBezTo>
                <a:cubicBezTo>
                  <a:pt x="975" y="50"/>
                  <a:pt x="972" y="50"/>
                  <a:pt x="971" y="51"/>
                </a:cubicBezTo>
                <a:cubicBezTo>
                  <a:pt x="970" y="52"/>
                  <a:pt x="973" y="57"/>
                  <a:pt x="969" y="59"/>
                </a:cubicBezTo>
                <a:cubicBezTo>
                  <a:pt x="967" y="59"/>
                  <a:pt x="964" y="59"/>
                  <a:pt x="962" y="61"/>
                </a:cubicBezTo>
                <a:cubicBezTo>
                  <a:pt x="960" y="62"/>
                  <a:pt x="958" y="63"/>
                  <a:pt x="956" y="63"/>
                </a:cubicBezTo>
                <a:cubicBezTo>
                  <a:pt x="953" y="62"/>
                  <a:pt x="951" y="64"/>
                  <a:pt x="948" y="64"/>
                </a:cubicBezTo>
                <a:cubicBezTo>
                  <a:pt x="944" y="62"/>
                  <a:pt x="940" y="63"/>
                  <a:pt x="936" y="63"/>
                </a:cubicBezTo>
                <a:cubicBezTo>
                  <a:pt x="927" y="62"/>
                  <a:pt x="927" y="67"/>
                  <a:pt x="923" y="64"/>
                </a:cubicBezTo>
                <a:cubicBezTo>
                  <a:pt x="922" y="63"/>
                  <a:pt x="922" y="63"/>
                  <a:pt x="921" y="63"/>
                </a:cubicBezTo>
                <a:cubicBezTo>
                  <a:pt x="920" y="63"/>
                  <a:pt x="919" y="63"/>
                  <a:pt x="918" y="63"/>
                </a:cubicBezTo>
                <a:cubicBezTo>
                  <a:pt x="917" y="64"/>
                  <a:pt x="916" y="64"/>
                  <a:pt x="915" y="64"/>
                </a:cubicBezTo>
                <a:cubicBezTo>
                  <a:pt x="911" y="63"/>
                  <a:pt x="907" y="63"/>
                  <a:pt x="904" y="62"/>
                </a:cubicBezTo>
                <a:cubicBezTo>
                  <a:pt x="900" y="62"/>
                  <a:pt x="896" y="62"/>
                  <a:pt x="893" y="62"/>
                </a:cubicBezTo>
                <a:cubicBezTo>
                  <a:pt x="893" y="61"/>
                  <a:pt x="894" y="61"/>
                  <a:pt x="895" y="60"/>
                </a:cubicBezTo>
                <a:cubicBezTo>
                  <a:pt x="891" y="59"/>
                  <a:pt x="887" y="58"/>
                  <a:pt x="883" y="57"/>
                </a:cubicBezTo>
                <a:cubicBezTo>
                  <a:pt x="882" y="57"/>
                  <a:pt x="882" y="57"/>
                  <a:pt x="881" y="57"/>
                </a:cubicBezTo>
                <a:cubicBezTo>
                  <a:pt x="881" y="57"/>
                  <a:pt x="881" y="57"/>
                  <a:pt x="881" y="56"/>
                </a:cubicBezTo>
                <a:cubicBezTo>
                  <a:pt x="876" y="55"/>
                  <a:pt x="871" y="53"/>
                  <a:pt x="866" y="52"/>
                </a:cubicBezTo>
                <a:cubicBezTo>
                  <a:pt x="866" y="52"/>
                  <a:pt x="865" y="52"/>
                  <a:pt x="865" y="51"/>
                </a:cubicBezTo>
                <a:cubicBezTo>
                  <a:pt x="861" y="50"/>
                  <a:pt x="857" y="49"/>
                  <a:pt x="853" y="47"/>
                </a:cubicBezTo>
                <a:cubicBezTo>
                  <a:pt x="850" y="46"/>
                  <a:pt x="847" y="45"/>
                  <a:pt x="844" y="44"/>
                </a:cubicBezTo>
                <a:cubicBezTo>
                  <a:pt x="842" y="43"/>
                  <a:pt x="840" y="42"/>
                  <a:pt x="838" y="42"/>
                </a:cubicBezTo>
                <a:cubicBezTo>
                  <a:pt x="838" y="42"/>
                  <a:pt x="838" y="42"/>
                  <a:pt x="838" y="42"/>
                </a:cubicBezTo>
                <a:cubicBezTo>
                  <a:pt x="823" y="39"/>
                  <a:pt x="801" y="34"/>
                  <a:pt x="777" y="29"/>
                </a:cubicBezTo>
                <a:cubicBezTo>
                  <a:pt x="776" y="29"/>
                  <a:pt x="775" y="29"/>
                  <a:pt x="774" y="29"/>
                </a:cubicBezTo>
                <a:cubicBezTo>
                  <a:pt x="771" y="28"/>
                  <a:pt x="768" y="28"/>
                  <a:pt x="765" y="27"/>
                </a:cubicBezTo>
                <a:cubicBezTo>
                  <a:pt x="765" y="27"/>
                  <a:pt x="764" y="27"/>
                  <a:pt x="764" y="26"/>
                </a:cubicBezTo>
                <a:cubicBezTo>
                  <a:pt x="762" y="24"/>
                  <a:pt x="759" y="21"/>
                  <a:pt x="759" y="18"/>
                </a:cubicBezTo>
                <a:cubicBezTo>
                  <a:pt x="759" y="12"/>
                  <a:pt x="770" y="16"/>
                  <a:pt x="769" y="10"/>
                </a:cubicBezTo>
                <a:cubicBezTo>
                  <a:pt x="767" y="1"/>
                  <a:pt x="775" y="5"/>
                  <a:pt x="777" y="5"/>
                </a:cubicBezTo>
                <a:cubicBezTo>
                  <a:pt x="785" y="6"/>
                  <a:pt x="779" y="0"/>
                  <a:pt x="775" y="1"/>
                </a:cubicBezTo>
                <a:cubicBezTo>
                  <a:pt x="766" y="3"/>
                  <a:pt x="763" y="4"/>
                  <a:pt x="763" y="7"/>
                </a:cubicBezTo>
                <a:cubicBezTo>
                  <a:pt x="764" y="9"/>
                  <a:pt x="759" y="12"/>
                  <a:pt x="755" y="10"/>
                </a:cubicBezTo>
                <a:cubicBezTo>
                  <a:pt x="748" y="6"/>
                  <a:pt x="746" y="6"/>
                  <a:pt x="739" y="6"/>
                </a:cubicBezTo>
                <a:cubicBezTo>
                  <a:pt x="737" y="6"/>
                  <a:pt x="739" y="5"/>
                  <a:pt x="738" y="8"/>
                </a:cubicBezTo>
                <a:cubicBezTo>
                  <a:pt x="738" y="10"/>
                  <a:pt x="746" y="10"/>
                  <a:pt x="738" y="16"/>
                </a:cubicBezTo>
                <a:cubicBezTo>
                  <a:pt x="734" y="19"/>
                  <a:pt x="725" y="11"/>
                  <a:pt x="722" y="14"/>
                </a:cubicBezTo>
                <a:cubicBezTo>
                  <a:pt x="721" y="16"/>
                  <a:pt x="718" y="17"/>
                  <a:pt x="715" y="18"/>
                </a:cubicBezTo>
                <a:cubicBezTo>
                  <a:pt x="699" y="16"/>
                  <a:pt x="687" y="14"/>
                  <a:pt x="682" y="16"/>
                </a:cubicBezTo>
                <a:cubicBezTo>
                  <a:pt x="681" y="15"/>
                  <a:pt x="681" y="13"/>
                  <a:pt x="679" y="11"/>
                </a:cubicBezTo>
                <a:cubicBezTo>
                  <a:pt x="678" y="10"/>
                  <a:pt x="673" y="9"/>
                  <a:pt x="672" y="11"/>
                </a:cubicBezTo>
                <a:cubicBezTo>
                  <a:pt x="671" y="11"/>
                  <a:pt x="671" y="12"/>
                  <a:pt x="670" y="12"/>
                </a:cubicBezTo>
                <a:cubicBezTo>
                  <a:pt x="659" y="9"/>
                  <a:pt x="627" y="6"/>
                  <a:pt x="594" y="1"/>
                </a:cubicBezTo>
                <a:cubicBezTo>
                  <a:pt x="589" y="0"/>
                  <a:pt x="583" y="2"/>
                  <a:pt x="577" y="1"/>
                </a:cubicBezTo>
                <a:cubicBezTo>
                  <a:pt x="577" y="1"/>
                  <a:pt x="576" y="1"/>
                  <a:pt x="575" y="1"/>
                </a:cubicBezTo>
                <a:cubicBezTo>
                  <a:pt x="569" y="4"/>
                  <a:pt x="559" y="1"/>
                  <a:pt x="555" y="3"/>
                </a:cubicBezTo>
                <a:cubicBezTo>
                  <a:pt x="557" y="7"/>
                  <a:pt x="557" y="6"/>
                  <a:pt x="570" y="7"/>
                </a:cubicBezTo>
                <a:cubicBezTo>
                  <a:pt x="576" y="5"/>
                  <a:pt x="653" y="13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58" y="18"/>
                  <a:pt x="652" y="18"/>
                  <a:pt x="647" y="19"/>
                </a:cubicBezTo>
                <a:cubicBezTo>
                  <a:pt x="646" y="19"/>
                  <a:pt x="645" y="19"/>
                  <a:pt x="644" y="19"/>
                </a:cubicBezTo>
                <a:cubicBezTo>
                  <a:pt x="639" y="21"/>
                  <a:pt x="636" y="19"/>
                  <a:pt x="630" y="19"/>
                </a:cubicBezTo>
                <a:cubicBezTo>
                  <a:pt x="629" y="19"/>
                  <a:pt x="629" y="19"/>
                  <a:pt x="629" y="18"/>
                </a:cubicBezTo>
                <a:cubicBezTo>
                  <a:pt x="626" y="18"/>
                  <a:pt x="624" y="18"/>
                  <a:pt x="622" y="18"/>
                </a:cubicBezTo>
                <a:cubicBezTo>
                  <a:pt x="607" y="18"/>
                  <a:pt x="604" y="14"/>
                  <a:pt x="599" y="16"/>
                </a:cubicBezTo>
                <a:cubicBezTo>
                  <a:pt x="598" y="17"/>
                  <a:pt x="581" y="17"/>
                  <a:pt x="581" y="17"/>
                </a:cubicBezTo>
                <a:cubicBezTo>
                  <a:pt x="578" y="18"/>
                  <a:pt x="576" y="18"/>
                  <a:pt x="575" y="18"/>
                </a:cubicBezTo>
                <a:cubicBezTo>
                  <a:pt x="574" y="17"/>
                  <a:pt x="573" y="17"/>
                  <a:pt x="573" y="17"/>
                </a:cubicBezTo>
                <a:cubicBezTo>
                  <a:pt x="573" y="17"/>
                  <a:pt x="572" y="17"/>
                  <a:pt x="572" y="17"/>
                </a:cubicBezTo>
                <a:cubicBezTo>
                  <a:pt x="569" y="16"/>
                  <a:pt x="566" y="15"/>
                  <a:pt x="561" y="15"/>
                </a:cubicBezTo>
                <a:cubicBezTo>
                  <a:pt x="558" y="15"/>
                  <a:pt x="555" y="16"/>
                  <a:pt x="551" y="16"/>
                </a:cubicBezTo>
                <a:cubicBezTo>
                  <a:pt x="540" y="16"/>
                  <a:pt x="499" y="8"/>
                  <a:pt x="496" y="11"/>
                </a:cubicBezTo>
                <a:cubicBezTo>
                  <a:pt x="495" y="12"/>
                  <a:pt x="496" y="13"/>
                  <a:pt x="497" y="13"/>
                </a:cubicBezTo>
                <a:cubicBezTo>
                  <a:pt x="498" y="13"/>
                  <a:pt x="500" y="13"/>
                  <a:pt x="501" y="13"/>
                </a:cubicBezTo>
                <a:cubicBezTo>
                  <a:pt x="501" y="13"/>
                  <a:pt x="502" y="14"/>
                  <a:pt x="501" y="14"/>
                </a:cubicBezTo>
                <a:cubicBezTo>
                  <a:pt x="500" y="14"/>
                  <a:pt x="476" y="13"/>
                  <a:pt x="484" y="17"/>
                </a:cubicBezTo>
                <a:cubicBezTo>
                  <a:pt x="480" y="22"/>
                  <a:pt x="468" y="16"/>
                  <a:pt x="460" y="19"/>
                </a:cubicBezTo>
                <a:cubicBezTo>
                  <a:pt x="462" y="22"/>
                  <a:pt x="458" y="19"/>
                  <a:pt x="482" y="25"/>
                </a:cubicBezTo>
                <a:cubicBezTo>
                  <a:pt x="493" y="27"/>
                  <a:pt x="499" y="26"/>
                  <a:pt x="506" y="26"/>
                </a:cubicBezTo>
                <a:cubicBezTo>
                  <a:pt x="507" y="30"/>
                  <a:pt x="495" y="33"/>
                  <a:pt x="492" y="34"/>
                </a:cubicBezTo>
                <a:cubicBezTo>
                  <a:pt x="491" y="34"/>
                  <a:pt x="489" y="34"/>
                  <a:pt x="487" y="34"/>
                </a:cubicBezTo>
                <a:cubicBezTo>
                  <a:pt x="484" y="34"/>
                  <a:pt x="481" y="33"/>
                  <a:pt x="478" y="33"/>
                </a:cubicBezTo>
                <a:cubicBezTo>
                  <a:pt x="476" y="32"/>
                  <a:pt x="475" y="32"/>
                  <a:pt x="475" y="30"/>
                </a:cubicBezTo>
                <a:cubicBezTo>
                  <a:pt x="471" y="26"/>
                  <a:pt x="462" y="24"/>
                  <a:pt x="456" y="20"/>
                </a:cubicBezTo>
                <a:cubicBezTo>
                  <a:pt x="456" y="20"/>
                  <a:pt x="455" y="20"/>
                  <a:pt x="454" y="20"/>
                </a:cubicBezTo>
                <a:cubicBezTo>
                  <a:pt x="452" y="21"/>
                  <a:pt x="452" y="21"/>
                  <a:pt x="455" y="29"/>
                </a:cubicBezTo>
                <a:cubicBezTo>
                  <a:pt x="457" y="29"/>
                  <a:pt x="458" y="30"/>
                  <a:pt x="458" y="31"/>
                </a:cubicBezTo>
                <a:cubicBezTo>
                  <a:pt x="450" y="30"/>
                  <a:pt x="443" y="29"/>
                  <a:pt x="437" y="29"/>
                </a:cubicBezTo>
                <a:cubicBezTo>
                  <a:pt x="431" y="28"/>
                  <a:pt x="426" y="26"/>
                  <a:pt x="419" y="26"/>
                </a:cubicBezTo>
                <a:cubicBezTo>
                  <a:pt x="419" y="26"/>
                  <a:pt x="418" y="26"/>
                  <a:pt x="418" y="26"/>
                </a:cubicBezTo>
                <a:cubicBezTo>
                  <a:pt x="415" y="24"/>
                  <a:pt x="411" y="23"/>
                  <a:pt x="411" y="20"/>
                </a:cubicBezTo>
                <a:cubicBezTo>
                  <a:pt x="411" y="19"/>
                  <a:pt x="409" y="18"/>
                  <a:pt x="406" y="17"/>
                </a:cubicBezTo>
                <a:cubicBezTo>
                  <a:pt x="396" y="13"/>
                  <a:pt x="407" y="6"/>
                  <a:pt x="398" y="7"/>
                </a:cubicBezTo>
                <a:cubicBezTo>
                  <a:pt x="398" y="8"/>
                  <a:pt x="398" y="9"/>
                  <a:pt x="399" y="10"/>
                </a:cubicBezTo>
                <a:cubicBezTo>
                  <a:pt x="399" y="11"/>
                  <a:pt x="397" y="13"/>
                  <a:pt x="399" y="14"/>
                </a:cubicBezTo>
                <a:cubicBezTo>
                  <a:pt x="393" y="16"/>
                  <a:pt x="396" y="18"/>
                  <a:pt x="397" y="20"/>
                </a:cubicBezTo>
                <a:cubicBezTo>
                  <a:pt x="397" y="20"/>
                  <a:pt x="395" y="21"/>
                  <a:pt x="393" y="21"/>
                </a:cubicBezTo>
                <a:cubicBezTo>
                  <a:pt x="389" y="20"/>
                  <a:pt x="388" y="17"/>
                  <a:pt x="383" y="17"/>
                </a:cubicBezTo>
                <a:cubicBezTo>
                  <a:pt x="369" y="15"/>
                  <a:pt x="389" y="27"/>
                  <a:pt x="379" y="34"/>
                </a:cubicBezTo>
                <a:cubicBezTo>
                  <a:pt x="377" y="35"/>
                  <a:pt x="375" y="34"/>
                  <a:pt x="377" y="35"/>
                </a:cubicBezTo>
                <a:cubicBezTo>
                  <a:pt x="379" y="36"/>
                  <a:pt x="386" y="35"/>
                  <a:pt x="389" y="34"/>
                </a:cubicBezTo>
                <a:cubicBezTo>
                  <a:pt x="402" y="36"/>
                  <a:pt x="397" y="41"/>
                  <a:pt x="398" y="43"/>
                </a:cubicBezTo>
                <a:cubicBezTo>
                  <a:pt x="390" y="43"/>
                  <a:pt x="391" y="45"/>
                  <a:pt x="379" y="42"/>
                </a:cubicBezTo>
                <a:cubicBezTo>
                  <a:pt x="375" y="40"/>
                  <a:pt x="374" y="41"/>
                  <a:pt x="368" y="42"/>
                </a:cubicBezTo>
                <a:cubicBezTo>
                  <a:pt x="366" y="42"/>
                  <a:pt x="365" y="43"/>
                  <a:pt x="363" y="43"/>
                </a:cubicBezTo>
                <a:cubicBezTo>
                  <a:pt x="360" y="43"/>
                  <a:pt x="358" y="43"/>
                  <a:pt x="356" y="43"/>
                </a:cubicBezTo>
                <a:cubicBezTo>
                  <a:pt x="354" y="43"/>
                  <a:pt x="352" y="42"/>
                  <a:pt x="352" y="42"/>
                </a:cubicBezTo>
                <a:cubicBezTo>
                  <a:pt x="345" y="43"/>
                  <a:pt x="331" y="44"/>
                  <a:pt x="326" y="46"/>
                </a:cubicBezTo>
                <a:cubicBezTo>
                  <a:pt x="323" y="46"/>
                  <a:pt x="320" y="47"/>
                  <a:pt x="316" y="47"/>
                </a:cubicBezTo>
                <a:cubicBezTo>
                  <a:pt x="312" y="47"/>
                  <a:pt x="307" y="45"/>
                  <a:pt x="302" y="45"/>
                </a:cubicBezTo>
                <a:cubicBezTo>
                  <a:pt x="292" y="45"/>
                  <a:pt x="281" y="41"/>
                  <a:pt x="258" y="39"/>
                </a:cubicBezTo>
                <a:cubicBezTo>
                  <a:pt x="248" y="35"/>
                  <a:pt x="239" y="38"/>
                  <a:pt x="234" y="36"/>
                </a:cubicBezTo>
                <a:cubicBezTo>
                  <a:pt x="226" y="32"/>
                  <a:pt x="227" y="38"/>
                  <a:pt x="219" y="36"/>
                </a:cubicBezTo>
                <a:cubicBezTo>
                  <a:pt x="214" y="35"/>
                  <a:pt x="209" y="34"/>
                  <a:pt x="204" y="35"/>
                </a:cubicBezTo>
                <a:cubicBezTo>
                  <a:pt x="207" y="38"/>
                  <a:pt x="209" y="39"/>
                  <a:pt x="208" y="41"/>
                </a:cubicBezTo>
                <a:cubicBezTo>
                  <a:pt x="216" y="44"/>
                  <a:pt x="238" y="44"/>
                  <a:pt x="242" y="45"/>
                </a:cubicBezTo>
                <a:cubicBezTo>
                  <a:pt x="246" y="47"/>
                  <a:pt x="246" y="46"/>
                  <a:pt x="264" y="47"/>
                </a:cubicBezTo>
                <a:cubicBezTo>
                  <a:pt x="264" y="48"/>
                  <a:pt x="263" y="51"/>
                  <a:pt x="267" y="52"/>
                </a:cubicBezTo>
                <a:cubicBezTo>
                  <a:pt x="267" y="52"/>
                  <a:pt x="268" y="53"/>
                  <a:pt x="268" y="53"/>
                </a:cubicBezTo>
                <a:cubicBezTo>
                  <a:pt x="269" y="52"/>
                  <a:pt x="269" y="52"/>
                  <a:pt x="269" y="52"/>
                </a:cubicBezTo>
                <a:cubicBezTo>
                  <a:pt x="269" y="53"/>
                  <a:pt x="269" y="55"/>
                  <a:pt x="267" y="55"/>
                </a:cubicBezTo>
                <a:cubicBezTo>
                  <a:pt x="266" y="55"/>
                  <a:pt x="252" y="55"/>
                  <a:pt x="251" y="55"/>
                </a:cubicBezTo>
                <a:cubicBezTo>
                  <a:pt x="244" y="52"/>
                  <a:pt x="231" y="52"/>
                  <a:pt x="231" y="52"/>
                </a:cubicBezTo>
                <a:cubicBezTo>
                  <a:pt x="227" y="51"/>
                  <a:pt x="205" y="47"/>
                  <a:pt x="204" y="47"/>
                </a:cubicBezTo>
                <a:cubicBezTo>
                  <a:pt x="208" y="51"/>
                  <a:pt x="216" y="52"/>
                  <a:pt x="222" y="53"/>
                </a:cubicBezTo>
                <a:cubicBezTo>
                  <a:pt x="234" y="54"/>
                  <a:pt x="233" y="55"/>
                  <a:pt x="233" y="55"/>
                </a:cubicBezTo>
                <a:cubicBezTo>
                  <a:pt x="232" y="66"/>
                  <a:pt x="218" y="53"/>
                  <a:pt x="209" y="59"/>
                </a:cubicBezTo>
                <a:cubicBezTo>
                  <a:pt x="205" y="59"/>
                  <a:pt x="200" y="58"/>
                  <a:pt x="196" y="59"/>
                </a:cubicBezTo>
                <a:cubicBezTo>
                  <a:pt x="183" y="59"/>
                  <a:pt x="185" y="56"/>
                  <a:pt x="180" y="57"/>
                </a:cubicBezTo>
                <a:cubicBezTo>
                  <a:pt x="175" y="58"/>
                  <a:pt x="171" y="57"/>
                  <a:pt x="167" y="59"/>
                </a:cubicBezTo>
                <a:cubicBezTo>
                  <a:pt x="168" y="60"/>
                  <a:pt x="169" y="61"/>
                  <a:pt x="170" y="61"/>
                </a:cubicBezTo>
                <a:cubicBezTo>
                  <a:pt x="182" y="61"/>
                  <a:pt x="178" y="62"/>
                  <a:pt x="183" y="63"/>
                </a:cubicBezTo>
                <a:cubicBezTo>
                  <a:pt x="188" y="63"/>
                  <a:pt x="194" y="63"/>
                  <a:pt x="199" y="63"/>
                </a:cubicBezTo>
                <a:cubicBezTo>
                  <a:pt x="200" y="64"/>
                  <a:pt x="202" y="64"/>
                  <a:pt x="204" y="64"/>
                </a:cubicBezTo>
                <a:cubicBezTo>
                  <a:pt x="215" y="64"/>
                  <a:pt x="235" y="71"/>
                  <a:pt x="229" y="73"/>
                </a:cubicBezTo>
                <a:cubicBezTo>
                  <a:pt x="216" y="79"/>
                  <a:pt x="231" y="81"/>
                  <a:pt x="206" y="81"/>
                </a:cubicBezTo>
                <a:cubicBezTo>
                  <a:pt x="203" y="81"/>
                  <a:pt x="200" y="79"/>
                  <a:pt x="198" y="80"/>
                </a:cubicBezTo>
                <a:cubicBezTo>
                  <a:pt x="191" y="83"/>
                  <a:pt x="170" y="81"/>
                  <a:pt x="166" y="81"/>
                </a:cubicBezTo>
                <a:cubicBezTo>
                  <a:pt x="169" y="83"/>
                  <a:pt x="173" y="81"/>
                  <a:pt x="179" y="84"/>
                </a:cubicBezTo>
                <a:cubicBezTo>
                  <a:pt x="179" y="85"/>
                  <a:pt x="181" y="84"/>
                  <a:pt x="182" y="85"/>
                </a:cubicBezTo>
                <a:cubicBezTo>
                  <a:pt x="184" y="85"/>
                  <a:pt x="185" y="87"/>
                  <a:pt x="184" y="88"/>
                </a:cubicBezTo>
                <a:cubicBezTo>
                  <a:pt x="182" y="89"/>
                  <a:pt x="180" y="91"/>
                  <a:pt x="178" y="92"/>
                </a:cubicBezTo>
                <a:cubicBezTo>
                  <a:pt x="206" y="103"/>
                  <a:pt x="147" y="94"/>
                  <a:pt x="141" y="97"/>
                </a:cubicBezTo>
                <a:cubicBezTo>
                  <a:pt x="137" y="98"/>
                  <a:pt x="134" y="96"/>
                  <a:pt x="131" y="96"/>
                </a:cubicBezTo>
                <a:cubicBezTo>
                  <a:pt x="130" y="96"/>
                  <a:pt x="128" y="97"/>
                  <a:pt x="127" y="97"/>
                </a:cubicBezTo>
                <a:cubicBezTo>
                  <a:pt x="111" y="96"/>
                  <a:pt x="101" y="97"/>
                  <a:pt x="99" y="98"/>
                </a:cubicBezTo>
                <a:cubicBezTo>
                  <a:pt x="107" y="99"/>
                  <a:pt x="109" y="101"/>
                  <a:pt x="111" y="99"/>
                </a:cubicBezTo>
                <a:cubicBezTo>
                  <a:pt x="115" y="99"/>
                  <a:pt x="119" y="98"/>
                  <a:pt x="123" y="100"/>
                </a:cubicBezTo>
                <a:cubicBezTo>
                  <a:pt x="127" y="105"/>
                  <a:pt x="130" y="109"/>
                  <a:pt x="135" y="108"/>
                </a:cubicBezTo>
                <a:cubicBezTo>
                  <a:pt x="142" y="106"/>
                  <a:pt x="138" y="111"/>
                  <a:pt x="148" y="111"/>
                </a:cubicBezTo>
                <a:cubicBezTo>
                  <a:pt x="156" y="111"/>
                  <a:pt x="158" y="112"/>
                  <a:pt x="158" y="113"/>
                </a:cubicBezTo>
                <a:cubicBezTo>
                  <a:pt x="160" y="115"/>
                  <a:pt x="163" y="115"/>
                  <a:pt x="165" y="115"/>
                </a:cubicBezTo>
                <a:cubicBezTo>
                  <a:pt x="167" y="114"/>
                  <a:pt x="179" y="111"/>
                  <a:pt x="180" y="113"/>
                </a:cubicBezTo>
                <a:cubicBezTo>
                  <a:pt x="182" y="117"/>
                  <a:pt x="186" y="117"/>
                  <a:pt x="189" y="118"/>
                </a:cubicBezTo>
                <a:cubicBezTo>
                  <a:pt x="194" y="119"/>
                  <a:pt x="193" y="123"/>
                  <a:pt x="192" y="123"/>
                </a:cubicBezTo>
                <a:cubicBezTo>
                  <a:pt x="187" y="123"/>
                  <a:pt x="189" y="123"/>
                  <a:pt x="187" y="125"/>
                </a:cubicBezTo>
                <a:cubicBezTo>
                  <a:pt x="177" y="126"/>
                  <a:pt x="170" y="124"/>
                  <a:pt x="165" y="125"/>
                </a:cubicBezTo>
                <a:cubicBezTo>
                  <a:pt x="162" y="125"/>
                  <a:pt x="159" y="126"/>
                  <a:pt x="157" y="124"/>
                </a:cubicBezTo>
                <a:cubicBezTo>
                  <a:pt x="156" y="124"/>
                  <a:pt x="155" y="124"/>
                  <a:pt x="154" y="124"/>
                </a:cubicBezTo>
                <a:cubicBezTo>
                  <a:pt x="149" y="126"/>
                  <a:pt x="147" y="124"/>
                  <a:pt x="133" y="123"/>
                </a:cubicBezTo>
                <a:cubicBezTo>
                  <a:pt x="129" y="122"/>
                  <a:pt x="134" y="127"/>
                  <a:pt x="139" y="126"/>
                </a:cubicBezTo>
                <a:cubicBezTo>
                  <a:pt x="140" y="126"/>
                  <a:pt x="157" y="128"/>
                  <a:pt x="166" y="129"/>
                </a:cubicBezTo>
                <a:cubicBezTo>
                  <a:pt x="164" y="132"/>
                  <a:pt x="159" y="134"/>
                  <a:pt x="155" y="136"/>
                </a:cubicBezTo>
                <a:cubicBezTo>
                  <a:pt x="153" y="137"/>
                  <a:pt x="157" y="140"/>
                  <a:pt x="158" y="140"/>
                </a:cubicBezTo>
                <a:cubicBezTo>
                  <a:pt x="161" y="135"/>
                  <a:pt x="164" y="136"/>
                  <a:pt x="169" y="136"/>
                </a:cubicBezTo>
                <a:cubicBezTo>
                  <a:pt x="175" y="137"/>
                  <a:pt x="174" y="132"/>
                  <a:pt x="179" y="133"/>
                </a:cubicBezTo>
                <a:cubicBezTo>
                  <a:pt x="182" y="133"/>
                  <a:pt x="184" y="133"/>
                  <a:pt x="187" y="133"/>
                </a:cubicBezTo>
                <a:cubicBezTo>
                  <a:pt x="190" y="134"/>
                  <a:pt x="187" y="134"/>
                  <a:pt x="194" y="134"/>
                </a:cubicBezTo>
                <a:cubicBezTo>
                  <a:pt x="194" y="136"/>
                  <a:pt x="195" y="138"/>
                  <a:pt x="197" y="140"/>
                </a:cubicBezTo>
                <a:cubicBezTo>
                  <a:pt x="197" y="140"/>
                  <a:pt x="197" y="141"/>
                  <a:pt x="197" y="141"/>
                </a:cubicBezTo>
                <a:cubicBezTo>
                  <a:pt x="196" y="141"/>
                  <a:pt x="195" y="141"/>
                  <a:pt x="194" y="141"/>
                </a:cubicBezTo>
                <a:cubicBezTo>
                  <a:pt x="187" y="141"/>
                  <a:pt x="180" y="139"/>
                  <a:pt x="174" y="141"/>
                </a:cubicBezTo>
                <a:cubicBezTo>
                  <a:pt x="173" y="141"/>
                  <a:pt x="172" y="141"/>
                  <a:pt x="172" y="141"/>
                </a:cubicBezTo>
                <a:cubicBezTo>
                  <a:pt x="168" y="139"/>
                  <a:pt x="165" y="141"/>
                  <a:pt x="162" y="141"/>
                </a:cubicBezTo>
                <a:cubicBezTo>
                  <a:pt x="159" y="140"/>
                  <a:pt x="145" y="140"/>
                  <a:pt x="144" y="140"/>
                </a:cubicBezTo>
                <a:cubicBezTo>
                  <a:pt x="141" y="140"/>
                  <a:pt x="139" y="138"/>
                  <a:pt x="136" y="139"/>
                </a:cubicBezTo>
                <a:cubicBezTo>
                  <a:pt x="131" y="142"/>
                  <a:pt x="131" y="133"/>
                  <a:pt x="119" y="143"/>
                </a:cubicBezTo>
                <a:cubicBezTo>
                  <a:pt x="108" y="142"/>
                  <a:pt x="109" y="141"/>
                  <a:pt x="106" y="142"/>
                </a:cubicBezTo>
                <a:cubicBezTo>
                  <a:pt x="100" y="145"/>
                  <a:pt x="98" y="139"/>
                  <a:pt x="90" y="145"/>
                </a:cubicBezTo>
                <a:cubicBezTo>
                  <a:pt x="89" y="145"/>
                  <a:pt x="89" y="147"/>
                  <a:pt x="91" y="147"/>
                </a:cubicBezTo>
                <a:cubicBezTo>
                  <a:pt x="94" y="148"/>
                  <a:pt x="96" y="142"/>
                  <a:pt x="102" y="147"/>
                </a:cubicBezTo>
                <a:cubicBezTo>
                  <a:pt x="107" y="151"/>
                  <a:pt x="119" y="150"/>
                  <a:pt x="127" y="150"/>
                </a:cubicBezTo>
                <a:cubicBezTo>
                  <a:pt x="134" y="151"/>
                  <a:pt x="129" y="151"/>
                  <a:pt x="138" y="152"/>
                </a:cubicBezTo>
                <a:cubicBezTo>
                  <a:pt x="148" y="154"/>
                  <a:pt x="165" y="152"/>
                  <a:pt x="171" y="154"/>
                </a:cubicBezTo>
                <a:cubicBezTo>
                  <a:pt x="173" y="155"/>
                  <a:pt x="175" y="155"/>
                  <a:pt x="177" y="154"/>
                </a:cubicBezTo>
                <a:cubicBezTo>
                  <a:pt x="177" y="154"/>
                  <a:pt x="177" y="154"/>
                  <a:pt x="177" y="154"/>
                </a:cubicBezTo>
                <a:cubicBezTo>
                  <a:pt x="177" y="155"/>
                  <a:pt x="176" y="155"/>
                  <a:pt x="176" y="155"/>
                </a:cubicBezTo>
                <a:cubicBezTo>
                  <a:pt x="174" y="157"/>
                  <a:pt x="176" y="159"/>
                  <a:pt x="177" y="158"/>
                </a:cubicBezTo>
                <a:cubicBezTo>
                  <a:pt x="183" y="158"/>
                  <a:pt x="191" y="156"/>
                  <a:pt x="199" y="156"/>
                </a:cubicBezTo>
                <a:cubicBezTo>
                  <a:pt x="202" y="156"/>
                  <a:pt x="205" y="158"/>
                  <a:pt x="209" y="157"/>
                </a:cubicBezTo>
                <a:cubicBezTo>
                  <a:pt x="209" y="157"/>
                  <a:pt x="209" y="157"/>
                  <a:pt x="209" y="158"/>
                </a:cubicBezTo>
                <a:cubicBezTo>
                  <a:pt x="210" y="158"/>
                  <a:pt x="210" y="158"/>
                  <a:pt x="211" y="158"/>
                </a:cubicBezTo>
                <a:cubicBezTo>
                  <a:pt x="212" y="159"/>
                  <a:pt x="213" y="160"/>
                  <a:pt x="213" y="161"/>
                </a:cubicBezTo>
                <a:cubicBezTo>
                  <a:pt x="214" y="165"/>
                  <a:pt x="195" y="161"/>
                  <a:pt x="188" y="163"/>
                </a:cubicBezTo>
                <a:cubicBezTo>
                  <a:pt x="184" y="164"/>
                  <a:pt x="181" y="161"/>
                  <a:pt x="177" y="161"/>
                </a:cubicBezTo>
                <a:cubicBezTo>
                  <a:pt x="170" y="160"/>
                  <a:pt x="158" y="161"/>
                  <a:pt x="151" y="161"/>
                </a:cubicBezTo>
                <a:cubicBezTo>
                  <a:pt x="148" y="161"/>
                  <a:pt x="148" y="163"/>
                  <a:pt x="145" y="163"/>
                </a:cubicBezTo>
                <a:cubicBezTo>
                  <a:pt x="132" y="167"/>
                  <a:pt x="127" y="163"/>
                  <a:pt x="120" y="166"/>
                </a:cubicBezTo>
                <a:cubicBezTo>
                  <a:pt x="120" y="166"/>
                  <a:pt x="103" y="164"/>
                  <a:pt x="103" y="164"/>
                </a:cubicBezTo>
                <a:cubicBezTo>
                  <a:pt x="98" y="164"/>
                  <a:pt x="94" y="165"/>
                  <a:pt x="89" y="164"/>
                </a:cubicBezTo>
                <a:cubicBezTo>
                  <a:pt x="88" y="164"/>
                  <a:pt x="87" y="164"/>
                  <a:pt x="86" y="165"/>
                </a:cubicBezTo>
                <a:cubicBezTo>
                  <a:pt x="84" y="165"/>
                  <a:pt x="84" y="168"/>
                  <a:pt x="83" y="169"/>
                </a:cubicBezTo>
                <a:cubicBezTo>
                  <a:pt x="66" y="170"/>
                  <a:pt x="65" y="169"/>
                  <a:pt x="59" y="171"/>
                </a:cubicBezTo>
                <a:cubicBezTo>
                  <a:pt x="59" y="171"/>
                  <a:pt x="58" y="171"/>
                  <a:pt x="58" y="171"/>
                </a:cubicBezTo>
                <a:cubicBezTo>
                  <a:pt x="53" y="167"/>
                  <a:pt x="48" y="170"/>
                  <a:pt x="43" y="168"/>
                </a:cubicBezTo>
                <a:cubicBezTo>
                  <a:pt x="37" y="166"/>
                  <a:pt x="31" y="167"/>
                  <a:pt x="25" y="167"/>
                </a:cubicBezTo>
                <a:cubicBezTo>
                  <a:pt x="10" y="168"/>
                  <a:pt x="12" y="166"/>
                  <a:pt x="3" y="166"/>
                </a:cubicBezTo>
                <a:cubicBezTo>
                  <a:pt x="0" y="166"/>
                  <a:pt x="1" y="170"/>
                  <a:pt x="2" y="170"/>
                </a:cubicBezTo>
                <a:cubicBezTo>
                  <a:pt x="11" y="173"/>
                  <a:pt x="11" y="171"/>
                  <a:pt x="35" y="174"/>
                </a:cubicBezTo>
                <a:cubicBezTo>
                  <a:pt x="48" y="176"/>
                  <a:pt x="43" y="174"/>
                  <a:pt x="59" y="175"/>
                </a:cubicBezTo>
                <a:cubicBezTo>
                  <a:pt x="64" y="181"/>
                  <a:pt x="72" y="178"/>
                  <a:pt x="83" y="183"/>
                </a:cubicBezTo>
                <a:cubicBezTo>
                  <a:pt x="89" y="186"/>
                  <a:pt x="102" y="183"/>
                  <a:pt x="109" y="184"/>
                </a:cubicBezTo>
                <a:cubicBezTo>
                  <a:pt x="119" y="181"/>
                  <a:pt x="122" y="187"/>
                  <a:pt x="128" y="183"/>
                </a:cubicBezTo>
                <a:cubicBezTo>
                  <a:pt x="129" y="183"/>
                  <a:pt x="131" y="183"/>
                  <a:pt x="132" y="183"/>
                </a:cubicBezTo>
                <a:cubicBezTo>
                  <a:pt x="144" y="187"/>
                  <a:pt x="149" y="182"/>
                  <a:pt x="168" y="185"/>
                </a:cubicBezTo>
                <a:cubicBezTo>
                  <a:pt x="173" y="185"/>
                  <a:pt x="178" y="184"/>
                  <a:pt x="183" y="185"/>
                </a:cubicBezTo>
                <a:cubicBezTo>
                  <a:pt x="187" y="186"/>
                  <a:pt x="191" y="185"/>
                  <a:pt x="195" y="185"/>
                </a:cubicBezTo>
                <a:cubicBezTo>
                  <a:pt x="200" y="187"/>
                  <a:pt x="204" y="183"/>
                  <a:pt x="212" y="183"/>
                </a:cubicBezTo>
                <a:cubicBezTo>
                  <a:pt x="218" y="184"/>
                  <a:pt x="232" y="181"/>
                  <a:pt x="245" y="185"/>
                </a:cubicBezTo>
                <a:cubicBezTo>
                  <a:pt x="253" y="188"/>
                  <a:pt x="253" y="182"/>
                  <a:pt x="259" y="185"/>
                </a:cubicBezTo>
                <a:cubicBezTo>
                  <a:pt x="260" y="185"/>
                  <a:pt x="260" y="185"/>
                  <a:pt x="261" y="185"/>
                </a:cubicBezTo>
                <a:cubicBezTo>
                  <a:pt x="260" y="186"/>
                  <a:pt x="260" y="186"/>
                  <a:pt x="260" y="186"/>
                </a:cubicBezTo>
                <a:cubicBezTo>
                  <a:pt x="257" y="188"/>
                  <a:pt x="263" y="191"/>
                  <a:pt x="268" y="190"/>
                </a:cubicBezTo>
                <a:cubicBezTo>
                  <a:pt x="271" y="189"/>
                  <a:pt x="275" y="190"/>
                  <a:pt x="274" y="192"/>
                </a:cubicBezTo>
                <a:cubicBezTo>
                  <a:pt x="270" y="196"/>
                  <a:pt x="273" y="198"/>
                  <a:pt x="274" y="202"/>
                </a:cubicBezTo>
                <a:cubicBezTo>
                  <a:pt x="274" y="203"/>
                  <a:pt x="271" y="204"/>
                  <a:pt x="270" y="204"/>
                </a:cubicBezTo>
                <a:cubicBezTo>
                  <a:pt x="266" y="202"/>
                  <a:pt x="263" y="202"/>
                  <a:pt x="258" y="203"/>
                </a:cubicBezTo>
                <a:cubicBezTo>
                  <a:pt x="256" y="203"/>
                  <a:pt x="252" y="201"/>
                  <a:pt x="252" y="200"/>
                </a:cubicBezTo>
                <a:cubicBezTo>
                  <a:pt x="252" y="198"/>
                  <a:pt x="252" y="197"/>
                  <a:pt x="252" y="196"/>
                </a:cubicBezTo>
                <a:cubicBezTo>
                  <a:pt x="252" y="194"/>
                  <a:pt x="249" y="193"/>
                  <a:pt x="247" y="193"/>
                </a:cubicBezTo>
                <a:cubicBezTo>
                  <a:pt x="244" y="194"/>
                  <a:pt x="240" y="194"/>
                  <a:pt x="237" y="194"/>
                </a:cubicBezTo>
                <a:cubicBezTo>
                  <a:pt x="235" y="193"/>
                  <a:pt x="230" y="194"/>
                  <a:pt x="232" y="196"/>
                </a:cubicBezTo>
                <a:cubicBezTo>
                  <a:pt x="238" y="201"/>
                  <a:pt x="242" y="202"/>
                  <a:pt x="238" y="206"/>
                </a:cubicBezTo>
                <a:cubicBezTo>
                  <a:pt x="237" y="208"/>
                  <a:pt x="240" y="210"/>
                  <a:pt x="243" y="211"/>
                </a:cubicBezTo>
                <a:cubicBezTo>
                  <a:pt x="269" y="220"/>
                  <a:pt x="263" y="224"/>
                  <a:pt x="275" y="228"/>
                </a:cubicBezTo>
                <a:cubicBezTo>
                  <a:pt x="275" y="229"/>
                  <a:pt x="276" y="230"/>
                  <a:pt x="274" y="231"/>
                </a:cubicBezTo>
                <a:cubicBezTo>
                  <a:pt x="268" y="234"/>
                  <a:pt x="279" y="238"/>
                  <a:pt x="274" y="241"/>
                </a:cubicBezTo>
                <a:cubicBezTo>
                  <a:pt x="269" y="244"/>
                  <a:pt x="260" y="236"/>
                  <a:pt x="254" y="241"/>
                </a:cubicBezTo>
                <a:cubicBezTo>
                  <a:pt x="264" y="243"/>
                  <a:pt x="271" y="254"/>
                  <a:pt x="279" y="245"/>
                </a:cubicBezTo>
                <a:cubicBezTo>
                  <a:pt x="281" y="242"/>
                  <a:pt x="274" y="239"/>
                  <a:pt x="282" y="238"/>
                </a:cubicBezTo>
                <a:cubicBezTo>
                  <a:pt x="286" y="237"/>
                  <a:pt x="291" y="237"/>
                  <a:pt x="296" y="238"/>
                </a:cubicBezTo>
                <a:cubicBezTo>
                  <a:pt x="296" y="239"/>
                  <a:pt x="297" y="240"/>
                  <a:pt x="300" y="240"/>
                </a:cubicBezTo>
                <a:cubicBezTo>
                  <a:pt x="309" y="239"/>
                  <a:pt x="315" y="249"/>
                  <a:pt x="312" y="253"/>
                </a:cubicBezTo>
                <a:cubicBezTo>
                  <a:pt x="322" y="273"/>
                  <a:pt x="323" y="254"/>
                  <a:pt x="321" y="283"/>
                </a:cubicBezTo>
                <a:cubicBezTo>
                  <a:pt x="321" y="285"/>
                  <a:pt x="322" y="286"/>
                  <a:pt x="324" y="287"/>
                </a:cubicBezTo>
                <a:cubicBezTo>
                  <a:pt x="329" y="290"/>
                  <a:pt x="319" y="291"/>
                  <a:pt x="321" y="293"/>
                </a:cubicBezTo>
                <a:cubicBezTo>
                  <a:pt x="324" y="296"/>
                  <a:pt x="330" y="309"/>
                  <a:pt x="328" y="312"/>
                </a:cubicBezTo>
                <a:cubicBezTo>
                  <a:pt x="327" y="315"/>
                  <a:pt x="327" y="317"/>
                  <a:pt x="329" y="319"/>
                </a:cubicBezTo>
                <a:cubicBezTo>
                  <a:pt x="331" y="322"/>
                  <a:pt x="331" y="325"/>
                  <a:pt x="335" y="328"/>
                </a:cubicBezTo>
                <a:cubicBezTo>
                  <a:pt x="336" y="329"/>
                  <a:pt x="338" y="329"/>
                  <a:pt x="339" y="328"/>
                </a:cubicBezTo>
                <a:cubicBezTo>
                  <a:pt x="341" y="325"/>
                  <a:pt x="340" y="326"/>
                  <a:pt x="341" y="325"/>
                </a:cubicBezTo>
                <a:cubicBezTo>
                  <a:pt x="342" y="324"/>
                  <a:pt x="344" y="325"/>
                  <a:pt x="344" y="325"/>
                </a:cubicBezTo>
                <a:cubicBezTo>
                  <a:pt x="344" y="328"/>
                  <a:pt x="346" y="329"/>
                  <a:pt x="348" y="331"/>
                </a:cubicBezTo>
                <a:cubicBezTo>
                  <a:pt x="352" y="334"/>
                  <a:pt x="351" y="338"/>
                  <a:pt x="355" y="336"/>
                </a:cubicBezTo>
                <a:cubicBezTo>
                  <a:pt x="364" y="331"/>
                  <a:pt x="369" y="338"/>
                  <a:pt x="366" y="339"/>
                </a:cubicBezTo>
                <a:cubicBezTo>
                  <a:pt x="348" y="347"/>
                  <a:pt x="357" y="359"/>
                  <a:pt x="366" y="354"/>
                </a:cubicBezTo>
                <a:cubicBezTo>
                  <a:pt x="369" y="352"/>
                  <a:pt x="368" y="352"/>
                  <a:pt x="373" y="350"/>
                </a:cubicBezTo>
                <a:cubicBezTo>
                  <a:pt x="375" y="350"/>
                  <a:pt x="371" y="365"/>
                  <a:pt x="375" y="365"/>
                </a:cubicBezTo>
                <a:cubicBezTo>
                  <a:pt x="383" y="364"/>
                  <a:pt x="384" y="369"/>
                  <a:pt x="389" y="367"/>
                </a:cubicBezTo>
                <a:cubicBezTo>
                  <a:pt x="390" y="366"/>
                  <a:pt x="391" y="365"/>
                  <a:pt x="390" y="365"/>
                </a:cubicBezTo>
                <a:cubicBezTo>
                  <a:pt x="383" y="363"/>
                  <a:pt x="381" y="356"/>
                  <a:pt x="381" y="355"/>
                </a:cubicBezTo>
                <a:cubicBezTo>
                  <a:pt x="389" y="346"/>
                  <a:pt x="390" y="346"/>
                  <a:pt x="393" y="346"/>
                </a:cubicBezTo>
                <a:cubicBezTo>
                  <a:pt x="396" y="347"/>
                  <a:pt x="399" y="348"/>
                  <a:pt x="400" y="349"/>
                </a:cubicBezTo>
                <a:cubicBezTo>
                  <a:pt x="400" y="350"/>
                  <a:pt x="400" y="352"/>
                  <a:pt x="403" y="352"/>
                </a:cubicBezTo>
                <a:cubicBezTo>
                  <a:pt x="408" y="353"/>
                  <a:pt x="406" y="348"/>
                  <a:pt x="411" y="348"/>
                </a:cubicBezTo>
                <a:cubicBezTo>
                  <a:pt x="420" y="349"/>
                  <a:pt x="421" y="345"/>
                  <a:pt x="424" y="336"/>
                </a:cubicBezTo>
                <a:cubicBezTo>
                  <a:pt x="428" y="320"/>
                  <a:pt x="435" y="315"/>
                  <a:pt x="433" y="309"/>
                </a:cubicBezTo>
                <a:cubicBezTo>
                  <a:pt x="437" y="309"/>
                  <a:pt x="435" y="306"/>
                  <a:pt x="437" y="312"/>
                </a:cubicBezTo>
                <a:cubicBezTo>
                  <a:pt x="434" y="312"/>
                  <a:pt x="437" y="316"/>
                  <a:pt x="438" y="318"/>
                </a:cubicBezTo>
                <a:cubicBezTo>
                  <a:pt x="432" y="323"/>
                  <a:pt x="441" y="332"/>
                  <a:pt x="435" y="338"/>
                </a:cubicBezTo>
                <a:cubicBezTo>
                  <a:pt x="435" y="339"/>
                  <a:pt x="436" y="340"/>
                  <a:pt x="436" y="340"/>
                </a:cubicBezTo>
                <a:cubicBezTo>
                  <a:pt x="436" y="341"/>
                  <a:pt x="438" y="341"/>
                  <a:pt x="439" y="340"/>
                </a:cubicBezTo>
                <a:cubicBezTo>
                  <a:pt x="443" y="337"/>
                  <a:pt x="433" y="335"/>
                  <a:pt x="441" y="332"/>
                </a:cubicBezTo>
                <a:cubicBezTo>
                  <a:pt x="442" y="331"/>
                  <a:pt x="442" y="330"/>
                  <a:pt x="443" y="330"/>
                </a:cubicBezTo>
                <a:cubicBezTo>
                  <a:pt x="446" y="329"/>
                  <a:pt x="446" y="326"/>
                  <a:pt x="450" y="326"/>
                </a:cubicBezTo>
                <a:cubicBezTo>
                  <a:pt x="454" y="325"/>
                  <a:pt x="454" y="324"/>
                  <a:pt x="455" y="322"/>
                </a:cubicBezTo>
                <a:cubicBezTo>
                  <a:pt x="456" y="320"/>
                  <a:pt x="454" y="320"/>
                  <a:pt x="452" y="319"/>
                </a:cubicBezTo>
                <a:cubicBezTo>
                  <a:pt x="450" y="319"/>
                  <a:pt x="447" y="312"/>
                  <a:pt x="454" y="308"/>
                </a:cubicBezTo>
                <a:cubicBezTo>
                  <a:pt x="465" y="303"/>
                  <a:pt x="454" y="291"/>
                  <a:pt x="446" y="296"/>
                </a:cubicBezTo>
                <a:cubicBezTo>
                  <a:pt x="432" y="307"/>
                  <a:pt x="437" y="294"/>
                  <a:pt x="441" y="284"/>
                </a:cubicBezTo>
                <a:cubicBezTo>
                  <a:pt x="441" y="282"/>
                  <a:pt x="445" y="282"/>
                  <a:pt x="446" y="283"/>
                </a:cubicBezTo>
                <a:cubicBezTo>
                  <a:pt x="451" y="286"/>
                  <a:pt x="455" y="281"/>
                  <a:pt x="458" y="285"/>
                </a:cubicBezTo>
                <a:cubicBezTo>
                  <a:pt x="459" y="288"/>
                  <a:pt x="462" y="284"/>
                  <a:pt x="463" y="283"/>
                </a:cubicBezTo>
                <a:cubicBezTo>
                  <a:pt x="467" y="281"/>
                  <a:pt x="476" y="282"/>
                  <a:pt x="476" y="286"/>
                </a:cubicBezTo>
                <a:cubicBezTo>
                  <a:pt x="475" y="302"/>
                  <a:pt x="462" y="303"/>
                  <a:pt x="467" y="313"/>
                </a:cubicBezTo>
                <a:cubicBezTo>
                  <a:pt x="468" y="315"/>
                  <a:pt x="466" y="317"/>
                  <a:pt x="466" y="319"/>
                </a:cubicBezTo>
                <a:cubicBezTo>
                  <a:pt x="465" y="325"/>
                  <a:pt x="472" y="322"/>
                  <a:pt x="472" y="320"/>
                </a:cubicBezTo>
                <a:cubicBezTo>
                  <a:pt x="478" y="319"/>
                  <a:pt x="475" y="319"/>
                  <a:pt x="484" y="319"/>
                </a:cubicBezTo>
                <a:cubicBezTo>
                  <a:pt x="488" y="324"/>
                  <a:pt x="489" y="333"/>
                  <a:pt x="484" y="339"/>
                </a:cubicBezTo>
                <a:cubicBezTo>
                  <a:pt x="484" y="339"/>
                  <a:pt x="484" y="345"/>
                  <a:pt x="484" y="346"/>
                </a:cubicBezTo>
                <a:cubicBezTo>
                  <a:pt x="482" y="354"/>
                  <a:pt x="466" y="348"/>
                  <a:pt x="466" y="354"/>
                </a:cubicBezTo>
                <a:cubicBezTo>
                  <a:pt x="466" y="355"/>
                  <a:pt x="464" y="357"/>
                  <a:pt x="465" y="358"/>
                </a:cubicBezTo>
                <a:cubicBezTo>
                  <a:pt x="465" y="361"/>
                  <a:pt x="459" y="364"/>
                  <a:pt x="464" y="364"/>
                </a:cubicBezTo>
                <a:cubicBezTo>
                  <a:pt x="466" y="363"/>
                  <a:pt x="469" y="364"/>
                  <a:pt x="471" y="363"/>
                </a:cubicBezTo>
                <a:cubicBezTo>
                  <a:pt x="474" y="362"/>
                  <a:pt x="472" y="360"/>
                  <a:pt x="472" y="359"/>
                </a:cubicBezTo>
                <a:cubicBezTo>
                  <a:pt x="474" y="355"/>
                  <a:pt x="477" y="355"/>
                  <a:pt x="479" y="356"/>
                </a:cubicBezTo>
                <a:cubicBezTo>
                  <a:pt x="480" y="356"/>
                  <a:pt x="481" y="357"/>
                  <a:pt x="481" y="357"/>
                </a:cubicBezTo>
                <a:cubicBezTo>
                  <a:pt x="483" y="357"/>
                  <a:pt x="485" y="357"/>
                  <a:pt x="485" y="356"/>
                </a:cubicBezTo>
                <a:cubicBezTo>
                  <a:pt x="493" y="349"/>
                  <a:pt x="484" y="348"/>
                  <a:pt x="490" y="344"/>
                </a:cubicBezTo>
                <a:cubicBezTo>
                  <a:pt x="502" y="343"/>
                  <a:pt x="493" y="339"/>
                  <a:pt x="498" y="334"/>
                </a:cubicBezTo>
                <a:cubicBezTo>
                  <a:pt x="506" y="333"/>
                  <a:pt x="514" y="334"/>
                  <a:pt x="521" y="332"/>
                </a:cubicBezTo>
                <a:cubicBezTo>
                  <a:pt x="528" y="329"/>
                  <a:pt x="536" y="335"/>
                  <a:pt x="528" y="346"/>
                </a:cubicBezTo>
                <a:cubicBezTo>
                  <a:pt x="527" y="348"/>
                  <a:pt x="518" y="349"/>
                  <a:pt x="523" y="351"/>
                </a:cubicBezTo>
                <a:cubicBezTo>
                  <a:pt x="525" y="352"/>
                  <a:pt x="526" y="353"/>
                  <a:pt x="526" y="354"/>
                </a:cubicBezTo>
                <a:cubicBezTo>
                  <a:pt x="527" y="351"/>
                  <a:pt x="538" y="345"/>
                  <a:pt x="537" y="358"/>
                </a:cubicBezTo>
                <a:cubicBezTo>
                  <a:pt x="537" y="359"/>
                  <a:pt x="538" y="365"/>
                  <a:pt x="527" y="367"/>
                </a:cubicBezTo>
                <a:cubicBezTo>
                  <a:pt x="521" y="368"/>
                  <a:pt x="525" y="363"/>
                  <a:pt x="526" y="354"/>
                </a:cubicBezTo>
                <a:cubicBezTo>
                  <a:pt x="526" y="355"/>
                  <a:pt x="524" y="358"/>
                  <a:pt x="523" y="359"/>
                </a:cubicBezTo>
                <a:cubicBezTo>
                  <a:pt x="518" y="362"/>
                  <a:pt x="521" y="364"/>
                  <a:pt x="521" y="367"/>
                </a:cubicBezTo>
                <a:cubicBezTo>
                  <a:pt x="521" y="377"/>
                  <a:pt x="519" y="371"/>
                  <a:pt x="516" y="381"/>
                </a:cubicBezTo>
                <a:cubicBezTo>
                  <a:pt x="515" y="383"/>
                  <a:pt x="522" y="388"/>
                  <a:pt x="531" y="385"/>
                </a:cubicBezTo>
                <a:cubicBezTo>
                  <a:pt x="534" y="384"/>
                  <a:pt x="530" y="382"/>
                  <a:pt x="529" y="381"/>
                </a:cubicBezTo>
                <a:cubicBezTo>
                  <a:pt x="526" y="377"/>
                  <a:pt x="537" y="380"/>
                  <a:pt x="539" y="374"/>
                </a:cubicBezTo>
                <a:cubicBezTo>
                  <a:pt x="540" y="373"/>
                  <a:pt x="540" y="371"/>
                  <a:pt x="542" y="370"/>
                </a:cubicBezTo>
                <a:cubicBezTo>
                  <a:pt x="547" y="369"/>
                  <a:pt x="549" y="367"/>
                  <a:pt x="552" y="365"/>
                </a:cubicBezTo>
                <a:cubicBezTo>
                  <a:pt x="555" y="363"/>
                  <a:pt x="553" y="362"/>
                  <a:pt x="553" y="358"/>
                </a:cubicBezTo>
                <a:cubicBezTo>
                  <a:pt x="553" y="357"/>
                  <a:pt x="555" y="356"/>
                  <a:pt x="557" y="357"/>
                </a:cubicBezTo>
                <a:cubicBezTo>
                  <a:pt x="561" y="358"/>
                  <a:pt x="565" y="357"/>
                  <a:pt x="569" y="356"/>
                </a:cubicBezTo>
                <a:cubicBezTo>
                  <a:pt x="572" y="356"/>
                  <a:pt x="573" y="359"/>
                  <a:pt x="571" y="361"/>
                </a:cubicBezTo>
                <a:cubicBezTo>
                  <a:pt x="562" y="368"/>
                  <a:pt x="558" y="369"/>
                  <a:pt x="562" y="375"/>
                </a:cubicBezTo>
                <a:cubicBezTo>
                  <a:pt x="563" y="375"/>
                  <a:pt x="564" y="375"/>
                  <a:pt x="565" y="374"/>
                </a:cubicBezTo>
                <a:cubicBezTo>
                  <a:pt x="575" y="367"/>
                  <a:pt x="576" y="371"/>
                  <a:pt x="578" y="367"/>
                </a:cubicBezTo>
                <a:cubicBezTo>
                  <a:pt x="582" y="355"/>
                  <a:pt x="580" y="355"/>
                  <a:pt x="584" y="354"/>
                </a:cubicBezTo>
                <a:cubicBezTo>
                  <a:pt x="589" y="353"/>
                  <a:pt x="590" y="355"/>
                  <a:pt x="593" y="358"/>
                </a:cubicBezTo>
                <a:cubicBezTo>
                  <a:pt x="595" y="358"/>
                  <a:pt x="596" y="358"/>
                  <a:pt x="597" y="358"/>
                </a:cubicBezTo>
                <a:cubicBezTo>
                  <a:pt x="602" y="357"/>
                  <a:pt x="596" y="357"/>
                  <a:pt x="597" y="350"/>
                </a:cubicBezTo>
                <a:cubicBezTo>
                  <a:pt x="599" y="342"/>
                  <a:pt x="581" y="351"/>
                  <a:pt x="587" y="338"/>
                </a:cubicBezTo>
                <a:cubicBezTo>
                  <a:pt x="609" y="335"/>
                  <a:pt x="592" y="343"/>
                  <a:pt x="606" y="343"/>
                </a:cubicBezTo>
                <a:cubicBezTo>
                  <a:pt x="612" y="348"/>
                  <a:pt x="607" y="357"/>
                  <a:pt x="605" y="358"/>
                </a:cubicBezTo>
                <a:cubicBezTo>
                  <a:pt x="605" y="358"/>
                  <a:pt x="604" y="358"/>
                  <a:pt x="601" y="358"/>
                </a:cubicBezTo>
                <a:cubicBezTo>
                  <a:pt x="601" y="357"/>
                  <a:pt x="600" y="357"/>
                  <a:pt x="597" y="358"/>
                </a:cubicBezTo>
                <a:cubicBezTo>
                  <a:pt x="596" y="358"/>
                  <a:pt x="595" y="358"/>
                  <a:pt x="593" y="358"/>
                </a:cubicBezTo>
                <a:cubicBezTo>
                  <a:pt x="595" y="362"/>
                  <a:pt x="594" y="367"/>
                  <a:pt x="600" y="362"/>
                </a:cubicBezTo>
                <a:cubicBezTo>
                  <a:pt x="608" y="363"/>
                  <a:pt x="604" y="367"/>
                  <a:pt x="605" y="370"/>
                </a:cubicBezTo>
                <a:cubicBezTo>
                  <a:pt x="608" y="376"/>
                  <a:pt x="596" y="376"/>
                  <a:pt x="602" y="380"/>
                </a:cubicBezTo>
                <a:cubicBezTo>
                  <a:pt x="603" y="380"/>
                  <a:pt x="606" y="380"/>
                  <a:pt x="606" y="380"/>
                </a:cubicBezTo>
                <a:cubicBezTo>
                  <a:pt x="610" y="377"/>
                  <a:pt x="608" y="373"/>
                  <a:pt x="610" y="369"/>
                </a:cubicBezTo>
                <a:cubicBezTo>
                  <a:pt x="613" y="368"/>
                  <a:pt x="611" y="368"/>
                  <a:pt x="623" y="368"/>
                </a:cubicBezTo>
                <a:cubicBezTo>
                  <a:pt x="628" y="376"/>
                  <a:pt x="617" y="373"/>
                  <a:pt x="621" y="378"/>
                </a:cubicBezTo>
                <a:cubicBezTo>
                  <a:pt x="627" y="387"/>
                  <a:pt x="626" y="384"/>
                  <a:pt x="623" y="391"/>
                </a:cubicBezTo>
                <a:cubicBezTo>
                  <a:pt x="622" y="393"/>
                  <a:pt x="619" y="393"/>
                  <a:pt x="615" y="392"/>
                </a:cubicBezTo>
                <a:cubicBezTo>
                  <a:pt x="611" y="390"/>
                  <a:pt x="618" y="390"/>
                  <a:pt x="618" y="388"/>
                </a:cubicBezTo>
                <a:cubicBezTo>
                  <a:pt x="619" y="384"/>
                  <a:pt x="613" y="384"/>
                  <a:pt x="607" y="382"/>
                </a:cubicBezTo>
                <a:cubicBezTo>
                  <a:pt x="603" y="387"/>
                  <a:pt x="607" y="391"/>
                  <a:pt x="600" y="396"/>
                </a:cubicBezTo>
                <a:cubicBezTo>
                  <a:pt x="594" y="401"/>
                  <a:pt x="603" y="409"/>
                  <a:pt x="610" y="401"/>
                </a:cubicBezTo>
                <a:cubicBezTo>
                  <a:pt x="611" y="400"/>
                  <a:pt x="611" y="398"/>
                  <a:pt x="612" y="397"/>
                </a:cubicBezTo>
                <a:cubicBezTo>
                  <a:pt x="613" y="396"/>
                  <a:pt x="618" y="396"/>
                  <a:pt x="619" y="397"/>
                </a:cubicBezTo>
                <a:cubicBezTo>
                  <a:pt x="624" y="400"/>
                  <a:pt x="622" y="400"/>
                  <a:pt x="624" y="402"/>
                </a:cubicBezTo>
                <a:cubicBezTo>
                  <a:pt x="626" y="406"/>
                  <a:pt x="634" y="397"/>
                  <a:pt x="631" y="388"/>
                </a:cubicBezTo>
                <a:cubicBezTo>
                  <a:pt x="634" y="385"/>
                  <a:pt x="634" y="383"/>
                  <a:pt x="631" y="380"/>
                </a:cubicBezTo>
                <a:cubicBezTo>
                  <a:pt x="633" y="379"/>
                  <a:pt x="634" y="377"/>
                  <a:pt x="631" y="376"/>
                </a:cubicBezTo>
                <a:cubicBezTo>
                  <a:pt x="632" y="374"/>
                  <a:pt x="632" y="373"/>
                  <a:pt x="631" y="372"/>
                </a:cubicBezTo>
                <a:cubicBezTo>
                  <a:pt x="632" y="371"/>
                  <a:pt x="635" y="370"/>
                  <a:pt x="634" y="368"/>
                </a:cubicBezTo>
                <a:cubicBezTo>
                  <a:pt x="635" y="366"/>
                  <a:pt x="637" y="364"/>
                  <a:pt x="638" y="361"/>
                </a:cubicBezTo>
                <a:cubicBezTo>
                  <a:pt x="651" y="357"/>
                  <a:pt x="630" y="359"/>
                  <a:pt x="643" y="348"/>
                </a:cubicBezTo>
                <a:cubicBezTo>
                  <a:pt x="650" y="350"/>
                  <a:pt x="643" y="345"/>
                  <a:pt x="653" y="352"/>
                </a:cubicBezTo>
                <a:cubicBezTo>
                  <a:pt x="649" y="354"/>
                  <a:pt x="652" y="354"/>
                  <a:pt x="650" y="357"/>
                </a:cubicBezTo>
                <a:cubicBezTo>
                  <a:pt x="650" y="358"/>
                  <a:pt x="651" y="359"/>
                  <a:pt x="651" y="359"/>
                </a:cubicBezTo>
                <a:cubicBezTo>
                  <a:pt x="656" y="355"/>
                  <a:pt x="660" y="359"/>
                  <a:pt x="660" y="360"/>
                </a:cubicBezTo>
                <a:cubicBezTo>
                  <a:pt x="662" y="365"/>
                  <a:pt x="659" y="367"/>
                  <a:pt x="666" y="367"/>
                </a:cubicBezTo>
                <a:cubicBezTo>
                  <a:pt x="669" y="367"/>
                  <a:pt x="670" y="369"/>
                  <a:pt x="666" y="376"/>
                </a:cubicBezTo>
                <a:cubicBezTo>
                  <a:pt x="666" y="377"/>
                  <a:pt x="663" y="377"/>
                  <a:pt x="663" y="378"/>
                </a:cubicBezTo>
                <a:cubicBezTo>
                  <a:pt x="660" y="384"/>
                  <a:pt x="649" y="393"/>
                  <a:pt x="654" y="394"/>
                </a:cubicBezTo>
                <a:cubicBezTo>
                  <a:pt x="657" y="394"/>
                  <a:pt x="667" y="386"/>
                  <a:pt x="668" y="380"/>
                </a:cubicBezTo>
                <a:cubicBezTo>
                  <a:pt x="669" y="379"/>
                  <a:pt x="670" y="377"/>
                  <a:pt x="671" y="376"/>
                </a:cubicBezTo>
                <a:cubicBezTo>
                  <a:pt x="672" y="374"/>
                  <a:pt x="674" y="374"/>
                  <a:pt x="693" y="374"/>
                </a:cubicBezTo>
                <a:cubicBezTo>
                  <a:pt x="693" y="375"/>
                  <a:pt x="693" y="377"/>
                  <a:pt x="694" y="377"/>
                </a:cubicBezTo>
                <a:cubicBezTo>
                  <a:pt x="704" y="379"/>
                  <a:pt x="706" y="385"/>
                  <a:pt x="716" y="387"/>
                </a:cubicBezTo>
                <a:cubicBezTo>
                  <a:pt x="720" y="388"/>
                  <a:pt x="720" y="390"/>
                  <a:pt x="713" y="401"/>
                </a:cubicBezTo>
                <a:cubicBezTo>
                  <a:pt x="711" y="404"/>
                  <a:pt x="703" y="402"/>
                  <a:pt x="706" y="405"/>
                </a:cubicBezTo>
                <a:cubicBezTo>
                  <a:pt x="709" y="408"/>
                  <a:pt x="713" y="410"/>
                  <a:pt x="713" y="413"/>
                </a:cubicBezTo>
                <a:cubicBezTo>
                  <a:pt x="713" y="414"/>
                  <a:pt x="714" y="414"/>
                  <a:pt x="715" y="414"/>
                </a:cubicBezTo>
                <a:cubicBezTo>
                  <a:pt x="721" y="413"/>
                  <a:pt x="721" y="410"/>
                  <a:pt x="724" y="408"/>
                </a:cubicBezTo>
                <a:cubicBezTo>
                  <a:pt x="727" y="406"/>
                  <a:pt x="731" y="404"/>
                  <a:pt x="733" y="402"/>
                </a:cubicBezTo>
                <a:cubicBezTo>
                  <a:pt x="736" y="398"/>
                  <a:pt x="741" y="396"/>
                  <a:pt x="741" y="392"/>
                </a:cubicBezTo>
                <a:cubicBezTo>
                  <a:pt x="742" y="385"/>
                  <a:pt x="766" y="390"/>
                  <a:pt x="755" y="396"/>
                </a:cubicBezTo>
                <a:cubicBezTo>
                  <a:pt x="749" y="398"/>
                  <a:pt x="748" y="402"/>
                  <a:pt x="742" y="405"/>
                </a:cubicBezTo>
                <a:cubicBezTo>
                  <a:pt x="739" y="406"/>
                  <a:pt x="742" y="408"/>
                  <a:pt x="741" y="410"/>
                </a:cubicBezTo>
                <a:cubicBezTo>
                  <a:pt x="735" y="420"/>
                  <a:pt x="739" y="431"/>
                  <a:pt x="750" y="417"/>
                </a:cubicBezTo>
                <a:cubicBezTo>
                  <a:pt x="752" y="415"/>
                  <a:pt x="754" y="414"/>
                  <a:pt x="758" y="413"/>
                </a:cubicBezTo>
                <a:cubicBezTo>
                  <a:pt x="762" y="413"/>
                  <a:pt x="768" y="396"/>
                  <a:pt x="767" y="390"/>
                </a:cubicBezTo>
                <a:cubicBezTo>
                  <a:pt x="767" y="389"/>
                  <a:pt x="768" y="387"/>
                  <a:pt x="769" y="386"/>
                </a:cubicBezTo>
                <a:cubicBezTo>
                  <a:pt x="770" y="384"/>
                  <a:pt x="772" y="383"/>
                  <a:pt x="776" y="384"/>
                </a:cubicBezTo>
                <a:cubicBezTo>
                  <a:pt x="781" y="384"/>
                  <a:pt x="781" y="381"/>
                  <a:pt x="783" y="373"/>
                </a:cubicBezTo>
                <a:cubicBezTo>
                  <a:pt x="784" y="366"/>
                  <a:pt x="774" y="368"/>
                  <a:pt x="776" y="364"/>
                </a:cubicBezTo>
                <a:cubicBezTo>
                  <a:pt x="778" y="360"/>
                  <a:pt x="775" y="360"/>
                  <a:pt x="789" y="355"/>
                </a:cubicBezTo>
                <a:cubicBezTo>
                  <a:pt x="793" y="354"/>
                  <a:pt x="802" y="356"/>
                  <a:pt x="799" y="360"/>
                </a:cubicBezTo>
                <a:cubicBezTo>
                  <a:pt x="791" y="368"/>
                  <a:pt x="803" y="372"/>
                  <a:pt x="793" y="380"/>
                </a:cubicBezTo>
                <a:cubicBezTo>
                  <a:pt x="786" y="385"/>
                  <a:pt x="802" y="388"/>
                  <a:pt x="793" y="394"/>
                </a:cubicBezTo>
                <a:cubicBezTo>
                  <a:pt x="791" y="395"/>
                  <a:pt x="792" y="397"/>
                  <a:pt x="794" y="398"/>
                </a:cubicBezTo>
                <a:cubicBezTo>
                  <a:pt x="797" y="400"/>
                  <a:pt x="808" y="396"/>
                  <a:pt x="809" y="393"/>
                </a:cubicBezTo>
                <a:cubicBezTo>
                  <a:pt x="811" y="388"/>
                  <a:pt x="823" y="385"/>
                  <a:pt x="825" y="386"/>
                </a:cubicBezTo>
                <a:cubicBezTo>
                  <a:pt x="826" y="387"/>
                  <a:pt x="825" y="387"/>
                  <a:pt x="817" y="393"/>
                </a:cubicBezTo>
                <a:cubicBezTo>
                  <a:pt x="813" y="395"/>
                  <a:pt x="817" y="397"/>
                  <a:pt x="820" y="400"/>
                </a:cubicBezTo>
                <a:cubicBezTo>
                  <a:pt x="823" y="403"/>
                  <a:pt x="813" y="402"/>
                  <a:pt x="811" y="403"/>
                </a:cubicBezTo>
                <a:cubicBezTo>
                  <a:pt x="805" y="403"/>
                  <a:pt x="805" y="409"/>
                  <a:pt x="808" y="411"/>
                </a:cubicBezTo>
                <a:cubicBezTo>
                  <a:pt x="815" y="414"/>
                  <a:pt x="812" y="418"/>
                  <a:pt x="816" y="423"/>
                </a:cubicBezTo>
                <a:cubicBezTo>
                  <a:pt x="816" y="423"/>
                  <a:pt x="819" y="422"/>
                  <a:pt x="819" y="421"/>
                </a:cubicBezTo>
                <a:cubicBezTo>
                  <a:pt x="826" y="404"/>
                  <a:pt x="826" y="408"/>
                  <a:pt x="826" y="402"/>
                </a:cubicBezTo>
                <a:cubicBezTo>
                  <a:pt x="827" y="396"/>
                  <a:pt x="839" y="400"/>
                  <a:pt x="838" y="394"/>
                </a:cubicBezTo>
                <a:cubicBezTo>
                  <a:pt x="837" y="383"/>
                  <a:pt x="833" y="384"/>
                  <a:pt x="836" y="381"/>
                </a:cubicBezTo>
                <a:cubicBezTo>
                  <a:pt x="843" y="372"/>
                  <a:pt x="837" y="376"/>
                  <a:pt x="836" y="372"/>
                </a:cubicBezTo>
                <a:cubicBezTo>
                  <a:pt x="833" y="359"/>
                  <a:pt x="834" y="362"/>
                  <a:pt x="850" y="357"/>
                </a:cubicBezTo>
                <a:cubicBezTo>
                  <a:pt x="851" y="356"/>
                  <a:pt x="852" y="355"/>
                  <a:pt x="850" y="354"/>
                </a:cubicBezTo>
                <a:cubicBezTo>
                  <a:pt x="842" y="352"/>
                  <a:pt x="842" y="352"/>
                  <a:pt x="844" y="348"/>
                </a:cubicBezTo>
                <a:cubicBezTo>
                  <a:pt x="848" y="340"/>
                  <a:pt x="851" y="346"/>
                  <a:pt x="853" y="347"/>
                </a:cubicBezTo>
                <a:cubicBezTo>
                  <a:pt x="859" y="349"/>
                  <a:pt x="871" y="338"/>
                  <a:pt x="870" y="333"/>
                </a:cubicBezTo>
                <a:cubicBezTo>
                  <a:pt x="870" y="330"/>
                  <a:pt x="872" y="329"/>
                  <a:pt x="877" y="328"/>
                </a:cubicBezTo>
                <a:cubicBezTo>
                  <a:pt x="883" y="328"/>
                  <a:pt x="878" y="316"/>
                  <a:pt x="886" y="311"/>
                </a:cubicBezTo>
                <a:cubicBezTo>
                  <a:pt x="891" y="314"/>
                  <a:pt x="891" y="316"/>
                  <a:pt x="889" y="317"/>
                </a:cubicBezTo>
                <a:cubicBezTo>
                  <a:pt x="881" y="324"/>
                  <a:pt x="893" y="333"/>
                  <a:pt x="880" y="333"/>
                </a:cubicBezTo>
                <a:cubicBezTo>
                  <a:pt x="879" y="333"/>
                  <a:pt x="879" y="333"/>
                  <a:pt x="878" y="333"/>
                </a:cubicBezTo>
                <a:cubicBezTo>
                  <a:pt x="875" y="333"/>
                  <a:pt x="875" y="338"/>
                  <a:pt x="878" y="338"/>
                </a:cubicBezTo>
                <a:cubicBezTo>
                  <a:pt x="883" y="337"/>
                  <a:pt x="887" y="339"/>
                  <a:pt x="891" y="338"/>
                </a:cubicBezTo>
                <a:cubicBezTo>
                  <a:pt x="892" y="342"/>
                  <a:pt x="888" y="345"/>
                  <a:pt x="887" y="345"/>
                </a:cubicBezTo>
                <a:cubicBezTo>
                  <a:pt x="878" y="346"/>
                  <a:pt x="883" y="351"/>
                  <a:pt x="872" y="355"/>
                </a:cubicBezTo>
                <a:cubicBezTo>
                  <a:pt x="851" y="363"/>
                  <a:pt x="881" y="357"/>
                  <a:pt x="882" y="363"/>
                </a:cubicBezTo>
                <a:cubicBezTo>
                  <a:pt x="882" y="365"/>
                  <a:pt x="881" y="366"/>
                  <a:pt x="882" y="367"/>
                </a:cubicBezTo>
                <a:cubicBezTo>
                  <a:pt x="882" y="368"/>
                  <a:pt x="885" y="370"/>
                  <a:pt x="887" y="369"/>
                </a:cubicBezTo>
                <a:cubicBezTo>
                  <a:pt x="893" y="369"/>
                  <a:pt x="902" y="363"/>
                  <a:pt x="903" y="378"/>
                </a:cubicBezTo>
                <a:cubicBezTo>
                  <a:pt x="905" y="378"/>
                  <a:pt x="904" y="379"/>
                  <a:pt x="908" y="374"/>
                </a:cubicBezTo>
                <a:cubicBezTo>
                  <a:pt x="917" y="360"/>
                  <a:pt x="925" y="360"/>
                  <a:pt x="926" y="365"/>
                </a:cubicBezTo>
                <a:cubicBezTo>
                  <a:pt x="926" y="367"/>
                  <a:pt x="923" y="371"/>
                  <a:pt x="943" y="358"/>
                </a:cubicBezTo>
                <a:cubicBezTo>
                  <a:pt x="948" y="354"/>
                  <a:pt x="953" y="358"/>
                  <a:pt x="956" y="354"/>
                </a:cubicBezTo>
                <a:cubicBezTo>
                  <a:pt x="958" y="351"/>
                  <a:pt x="959" y="348"/>
                  <a:pt x="964" y="346"/>
                </a:cubicBezTo>
                <a:cubicBezTo>
                  <a:pt x="965" y="346"/>
                  <a:pt x="969" y="338"/>
                  <a:pt x="969" y="338"/>
                </a:cubicBezTo>
                <a:cubicBezTo>
                  <a:pt x="974" y="336"/>
                  <a:pt x="979" y="333"/>
                  <a:pt x="980" y="330"/>
                </a:cubicBezTo>
                <a:cubicBezTo>
                  <a:pt x="984" y="328"/>
                  <a:pt x="984" y="328"/>
                  <a:pt x="981" y="326"/>
                </a:cubicBezTo>
                <a:cubicBezTo>
                  <a:pt x="981" y="325"/>
                  <a:pt x="981" y="324"/>
                  <a:pt x="981" y="324"/>
                </a:cubicBezTo>
                <a:cubicBezTo>
                  <a:pt x="992" y="326"/>
                  <a:pt x="1013" y="328"/>
                  <a:pt x="1013" y="325"/>
                </a:cubicBezTo>
                <a:cubicBezTo>
                  <a:pt x="1012" y="322"/>
                  <a:pt x="1009" y="324"/>
                  <a:pt x="1005" y="323"/>
                </a:cubicBezTo>
                <a:cubicBezTo>
                  <a:pt x="1005" y="323"/>
                  <a:pt x="990" y="320"/>
                  <a:pt x="990" y="320"/>
                </a:cubicBezTo>
                <a:cubicBezTo>
                  <a:pt x="986" y="319"/>
                  <a:pt x="983" y="319"/>
                  <a:pt x="980" y="319"/>
                </a:cubicBezTo>
                <a:cubicBezTo>
                  <a:pt x="979" y="319"/>
                  <a:pt x="979" y="318"/>
                  <a:pt x="979" y="316"/>
                </a:cubicBezTo>
                <a:cubicBezTo>
                  <a:pt x="982" y="313"/>
                  <a:pt x="977" y="305"/>
                  <a:pt x="976" y="304"/>
                </a:cubicBezTo>
                <a:cubicBezTo>
                  <a:pt x="977" y="303"/>
                  <a:pt x="977" y="303"/>
                  <a:pt x="978" y="303"/>
                </a:cubicBezTo>
                <a:cubicBezTo>
                  <a:pt x="1001" y="306"/>
                  <a:pt x="1021" y="308"/>
                  <a:pt x="1028" y="309"/>
                </a:cubicBezTo>
                <a:cubicBezTo>
                  <a:pt x="1035" y="311"/>
                  <a:pt x="1037" y="303"/>
                  <a:pt x="1047" y="306"/>
                </a:cubicBezTo>
                <a:cubicBezTo>
                  <a:pt x="1055" y="308"/>
                  <a:pt x="1063" y="307"/>
                  <a:pt x="1070" y="309"/>
                </a:cubicBezTo>
                <a:cubicBezTo>
                  <a:pt x="1072" y="309"/>
                  <a:pt x="1073" y="308"/>
                  <a:pt x="1075" y="307"/>
                </a:cubicBezTo>
                <a:cubicBezTo>
                  <a:pt x="1079" y="301"/>
                  <a:pt x="1079" y="306"/>
                  <a:pt x="1085" y="304"/>
                </a:cubicBezTo>
                <a:cubicBezTo>
                  <a:pt x="1083" y="301"/>
                  <a:pt x="1076" y="300"/>
                  <a:pt x="1078" y="296"/>
                </a:cubicBezTo>
                <a:cubicBezTo>
                  <a:pt x="1078" y="294"/>
                  <a:pt x="1077" y="293"/>
                  <a:pt x="1078" y="292"/>
                </a:cubicBezTo>
                <a:cubicBezTo>
                  <a:pt x="1089" y="285"/>
                  <a:pt x="1085" y="286"/>
                  <a:pt x="1096" y="286"/>
                </a:cubicBezTo>
                <a:cubicBezTo>
                  <a:pt x="1097" y="286"/>
                  <a:pt x="1098" y="284"/>
                  <a:pt x="1098" y="283"/>
                </a:cubicBezTo>
                <a:cubicBezTo>
                  <a:pt x="1095" y="279"/>
                  <a:pt x="1088" y="274"/>
                  <a:pt x="1109" y="275"/>
                </a:cubicBezTo>
                <a:cubicBezTo>
                  <a:pt x="1114" y="275"/>
                  <a:pt x="1111" y="271"/>
                  <a:pt x="1114" y="269"/>
                </a:cubicBezTo>
                <a:cubicBezTo>
                  <a:pt x="1118" y="267"/>
                  <a:pt x="1111" y="265"/>
                  <a:pt x="1115" y="261"/>
                </a:cubicBezTo>
                <a:cubicBezTo>
                  <a:pt x="1119" y="257"/>
                  <a:pt x="1117" y="254"/>
                  <a:pt x="1115" y="254"/>
                </a:cubicBezTo>
                <a:cubicBezTo>
                  <a:pt x="1110" y="251"/>
                  <a:pt x="1105" y="251"/>
                  <a:pt x="1100" y="243"/>
                </a:cubicBezTo>
                <a:cubicBezTo>
                  <a:pt x="1099" y="240"/>
                  <a:pt x="1100" y="238"/>
                  <a:pt x="1100" y="237"/>
                </a:cubicBezTo>
                <a:cubicBezTo>
                  <a:pt x="1101" y="231"/>
                  <a:pt x="1105" y="234"/>
                  <a:pt x="1108" y="229"/>
                </a:cubicBezTo>
                <a:cubicBezTo>
                  <a:pt x="1111" y="225"/>
                  <a:pt x="1111" y="222"/>
                  <a:pt x="1107" y="219"/>
                </a:cubicBezTo>
                <a:cubicBezTo>
                  <a:pt x="1106" y="218"/>
                  <a:pt x="1105" y="215"/>
                  <a:pt x="1103" y="214"/>
                </a:cubicBezTo>
                <a:cubicBezTo>
                  <a:pt x="1100" y="211"/>
                  <a:pt x="1109" y="210"/>
                  <a:pt x="1112" y="209"/>
                </a:cubicBezTo>
                <a:cubicBezTo>
                  <a:pt x="1115" y="209"/>
                  <a:pt x="1124" y="205"/>
                  <a:pt x="1121" y="203"/>
                </a:cubicBezTo>
                <a:cubicBezTo>
                  <a:pt x="1116" y="198"/>
                  <a:pt x="1115" y="198"/>
                  <a:pt x="1116" y="196"/>
                </a:cubicBezTo>
                <a:cubicBezTo>
                  <a:pt x="1118" y="194"/>
                  <a:pt x="1123" y="195"/>
                  <a:pt x="1122" y="193"/>
                </a:cubicBezTo>
                <a:cubicBezTo>
                  <a:pt x="1122" y="190"/>
                  <a:pt x="1107" y="190"/>
                  <a:pt x="1090" y="185"/>
                </a:cubicBezTo>
                <a:cubicBezTo>
                  <a:pt x="1088" y="184"/>
                  <a:pt x="1090" y="182"/>
                  <a:pt x="1090" y="178"/>
                </a:cubicBezTo>
                <a:cubicBezTo>
                  <a:pt x="1091" y="172"/>
                  <a:pt x="1100" y="177"/>
                  <a:pt x="1111" y="177"/>
                </a:cubicBezTo>
                <a:cubicBezTo>
                  <a:pt x="1119" y="177"/>
                  <a:pt x="1120" y="177"/>
                  <a:pt x="1120" y="175"/>
                </a:cubicBezTo>
                <a:cubicBezTo>
                  <a:pt x="1118" y="170"/>
                  <a:pt x="1101" y="172"/>
                  <a:pt x="1102" y="166"/>
                </a:cubicBezTo>
                <a:cubicBezTo>
                  <a:pt x="1102" y="164"/>
                  <a:pt x="1105" y="165"/>
                  <a:pt x="1108" y="165"/>
                </a:cubicBezTo>
                <a:cubicBezTo>
                  <a:pt x="1112" y="165"/>
                  <a:pt x="1118" y="164"/>
                  <a:pt x="1116" y="161"/>
                </a:cubicBezTo>
                <a:cubicBezTo>
                  <a:pt x="1113" y="156"/>
                  <a:pt x="1111" y="158"/>
                  <a:pt x="1106" y="157"/>
                </a:cubicBezTo>
                <a:cubicBezTo>
                  <a:pt x="1103" y="157"/>
                  <a:pt x="1102" y="150"/>
                  <a:pt x="1106" y="149"/>
                </a:cubicBezTo>
                <a:cubicBezTo>
                  <a:pt x="1113" y="145"/>
                  <a:pt x="1115" y="147"/>
                  <a:pt x="1118" y="147"/>
                </a:cubicBezTo>
                <a:cubicBezTo>
                  <a:pt x="1126" y="146"/>
                  <a:pt x="1121" y="125"/>
                  <a:pt x="1134" y="129"/>
                </a:cubicBezTo>
                <a:cubicBezTo>
                  <a:pt x="1138" y="131"/>
                  <a:pt x="1140" y="132"/>
                  <a:pt x="1147" y="129"/>
                </a:cubicBezTo>
                <a:cubicBezTo>
                  <a:pt x="1157" y="124"/>
                  <a:pt x="1152" y="121"/>
                  <a:pt x="1159" y="114"/>
                </a:cubicBezTo>
                <a:cubicBezTo>
                  <a:pt x="1164" y="110"/>
                  <a:pt x="1165" y="106"/>
                  <a:pt x="1165" y="103"/>
                </a:cubicBezTo>
                <a:cubicBezTo>
                  <a:pt x="1163" y="83"/>
                  <a:pt x="1169" y="82"/>
                  <a:pt x="1165" y="75"/>
                </a:cubicBezTo>
                <a:close/>
                <a:moveTo>
                  <a:pt x="473" y="318"/>
                </a:moveTo>
                <a:cubicBezTo>
                  <a:pt x="473" y="317"/>
                  <a:pt x="474" y="316"/>
                  <a:pt x="475" y="315"/>
                </a:cubicBezTo>
                <a:cubicBezTo>
                  <a:pt x="474" y="316"/>
                  <a:pt x="473" y="317"/>
                  <a:pt x="473" y="318"/>
                </a:cubicBezTo>
                <a:close/>
                <a:moveTo>
                  <a:pt x="753" y="27"/>
                </a:moveTo>
                <a:cubicBezTo>
                  <a:pt x="754" y="29"/>
                  <a:pt x="755" y="32"/>
                  <a:pt x="756" y="36"/>
                </a:cubicBezTo>
                <a:cubicBezTo>
                  <a:pt x="756" y="38"/>
                  <a:pt x="756" y="39"/>
                  <a:pt x="757" y="40"/>
                </a:cubicBezTo>
                <a:cubicBezTo>
                  <a:pt x="754" y="39"/>
                  <a:pt x="753" y="41"/>
                  <a:pt x="751" y="42"/>
                </a:cubicBezTo>
                <a:cubicBezTo>
                  <a:pt x="751" y="42"/>
                  <a:pt x="751" y="42"/>
                  <a:pt x="751" y="41"/>
                </a:cubicBezTo>
                <a:cubicBezTo>
                  <a:pt x="752" y="38"/>
                  <a:pt x="750" y="37"/>
                  <a:pt x="746" y="26"/>
                </a:cubicBezTo>
                <a:cubicBezTo>
                  <a:pt x="748" y="26"/>
                  <a:pt x="750" y="27"/>
                  <a:pt x="753" y="27"/>
                </a:cubicBezTo>
                <a:close/>
                <a:moveTo>
                  <a:pt x="767" y="36"/>
                </a:moveTo>
                <a:cubicBezTo>
                  <a:pt x="769" y="33"/>
                  <a:pt x="770" y="37"/>
                  <a:pt x="768" y="37"/>
                </a:cubicBezTo>
                <a:cubicBezTo>
                  <a:pt x="768" y="37"/>
                  <a:pt x="767" y="37"/>
                  <a:pt x="767" y="36"/>
                </a:cubicBezTo>
                <a:close/>
                <a:moveTo>
                  <a:pt x="733" y="30"/>
                </a:moveTo>
                <a:cubicBezTo>
                  <a:pt x="733" y="30"/>
                  <a:pt x="733" y="30"/>
                  <a:pt x="733" y="30"/>
                </a:cubicBezTo>
                <a:cubicBezTo>
                  <a:pt x="733" y="31"/>
                  <a:pt x="733" y="31"/>
                  <a:pt x="733" y="31"/>
                </a:cubicBezTo>
                <a:cubicBezTo>
                  <a:pt x="733" y="31"/>
                  <a:pt x="733" y="31"/>
                  <a:pt x="733" y="30"/>
                </a:cubicBezTo>
                <a:close/>
                <a:moveTo>
                  <a:pt x="733" y="30"/>
                </a:moveTo>
                <a:cubicBezTo>
                  <a:pt x="731" y="29"/>
                  <a:pt x="731" y="29"/>
                  <a:pt x="733" y="30"/>
                </a:cubicBezTo>
                <a:close/>
                <a:moveTo>
                  <a:pt x="670" y="28"/>
                </a:moveTo>
                <a:cubicBezTo>
                  <a:pt x="670" y="28"/>
                  <a:pt x="670" y="29"/>
                  <a:pt x="670" y="29"/>
                </a:cubicBezTo>
                <a:cubicBezTo>
                  <a:pt x="670" y="29"/>
                  <a:pt x="669" y="29"/>
                  <a:pt x="669" y="29"/>
                </a:cubicBezTo>
                <a:cubicBezTo>
                  <a:pt x="669" y="29"/>
                  <a:pt x="669" y="28"/>
                  <a:pt x="669" y="28"/>
                </a:cubicBezTo>
                <a:cubicBezTo>
                  <a:pt x="669" y="28"/>
                  <a:pt x="670" y="28"/>
                  <a:pt x="670" y="28"/>
                </a:cubicBezTo>
                <a:close/>
                <a:moveTo>
                  <a:pt x="545" y="39"/>
                </a:moveTo>
                <a:cubicBezTo>
                  <a:pt x="547" y="39"/>
                  <a:pt x="549" y="38"/>
                  <a:pt x="549" y="41"/>
                </a:cubicBezTo>
                <a:cubicBezTo>
                  <a:pt x="545" y="41"/>
                  <a:pt x="546" y="41"/>
                  <a:pt x="545" y="39"/>
                </a:cubicBezTo>
                <a:close/>
                <a:moveTo>
                  <a:pt x="837" y="44"/>
                </a:moveTo>
                <a:cubicBezTo>
                  <a:pt x="837" y="45"/>
                  <a:pt x="837" y="46"/>
                  <a:pt x="837" y="46"/>
                </a:cubicBezTo>
                <a:cubicBezTo>
                  <a:pt x="836" y="48"/>
                  <a:pt x="836" y="48"/>
                  <a:pt x="835" y="49"/>
                </a:cubicBezTo>
                <a:cubicBezTo>
                  <a:pt x="830" y="48"/>
                  <a:pt x="825" y="47"/>
                  <a:pt x="819" y="46"/>
                </a:cubicBezTo>
                <a:cubicBezTo>
                  <a:pt x="815" y="45"/>
                  <a:pt x="815" y="47"/>
                  <a:pt x="811" y="45"/>
                </a:cubicBezTo>
                <a:cubicBezTo>
                  <a:pt x="802" y="42"/>
                  <a:pt x="795" y="47"/>
                  <a:pt x="786" y="40"/>
                </a:cubicBezTo>
                <a:cubicBezTo>
                  <a:pt x="785" y="39"/>
                  <a:pt x="782" y="37"/>
                  <a:pt x="779" y="38"/>
                </a:cubicBezTo>
                <a:cubicBezTo>
                  <a:pt x="772" y="36"/>
                  <a:pt x="774" y="36"/>
                  <a:pt x="777" y="32"/>
                </a:cubicBezTo>
                <a:cubicBezTo>
                  <a:pt x="777" y="32"/>
                  <a:pt x="777" y="32"/>
                  <a:pt x="777" y="32"/>
                </a:cubicBezTo>
                <a:cubicBezTo>
                  <a:pt x="784" y="33"/>
                  <a:pt x="815" y="41"/>
                  <a:pt x="817" y="41"/>
                </a:cubicBezTo>
                <a:cubicBezTo>
                  <a:pt x="827" y="45"/>
                  <a:pt x="832" y="44"/>
                  <a:pt x="837" y="44"/>
                </a:cubicBezTo>
                <a:close/>
                <a:moveTo>
                  <a:pt x="707" y="20"/>
                </a:moveTo>
                <a:cubicBezTo>
                  <a:pt x="707" y="20"/>
                  <a:pt x="708" y="20"/>
                  <a:pt x="709" y="20"/>
                </a:cubicBezTo>
                <a:cubicBezTo>
                  <a:pt x="705" y="20"/>
                  <a:pt x="700" y="20"/>
                  <a:pt x="697" y="19"/>
                </a:cubicBezTo>
                <a:cubicBezTo>
                  <a:pt x="696" y="19"/>
                  <a:pt x="696" y="19"/>
                  <a:pt x="696" y="19"/>
                </a:cubicBezTo>
                <a:cubicBezTo>
                  <a:pt x="699" y="19"/>
                  <a:pt x="701" y="18"/>
                  <a:pt x="707" y="20"/>
                </a:cubicBezTo>
                <a:close/>
                <a:moveTo>
                  <a:pt x="682" y="22"/>
                </a:moveTo>
                <a:cubicBezTo>
                  <a:pt x="685" y="22"/>
                  <a:pt x="687" y="21"/>
                  <a:pt x="686" y="19"/>
                </a:cubicBezTo>
                <a:cubicBezTo>
                  <a:pt x="685" y="17"/>
                  <a:pt x="683" y="17"/>
                  <a:pt x="683" y="16"/>
                </a:cubicBezTo>
                <a:cubicBezTo>
                  <a:pt x="685" y="16"/>
                  <a:pt x="686" y="17"/>
                  <a:pt x="687" y="17"/>
                </a:cubicBezTo>
                <a:cubicBezTo>
                  <a:pt x="690" y="19"/>
                  <a:pt x="693" y="19"/>
                  <a:pt x="695" y="19"/>
                </a:cubicBezTo>
                <a:cubicBezTo>
                  <a:pt x="693" y="19"/>
                  <a:pt x="692" y="20"/>
                  <a:pt x="693" y="20"/>
                </a:cubicBezTo>
                <a:cubicBezTo>
                  <a:pt x="693" y="24"/>
                  <a:pt x="695" y="21"/>
                  <a:pt x="693" y="26"/>
                </a:cubicBezTo>
                <a:cubicBezTo>
                  <a:pt x="689" y="26"/>
                  <a:pt x="688" y="23"/>
                  <a:pt x="685" y="23"/>
                </a:cubicBezTo>
                <a:cubicBezTo>
                  <a:pt x="681" y="22"/>
                  <a:pt x="678" y="22"/>
                  <a:pt x="676" y="22"/>
                </a:cubicBezTo>
                <a:cubicBezTo>
                  <a:pt x="677" y="22"/>
                  <a:pt x="679" y="22"/>
                  <a:pt x="682" y="22"/>
                </a:cubicBezTo>
                <a:close/>
                <a:moveTo>
                  <a:pt x="606" y="22"/>
                </a:moveTo>
                <a:cubicBezTo>
                  <a:pt x="609" y="22"/>
                  <a:pt x="611" y="22"/>
                  <a:pt x="613" y="22"/>
                </a:cubicBezTo>
                <a:cubicBezTo>
                  <a:pt x="612" y="22"/>
                  <a:pt x="612" y="23"/>
                  <a:pt x="611" y="24"/>
                </a:cubicBezTo>
                <a:cubicBezTo>
                  <a:pt x="603" y="22"/>
                  <a:pt x="600" y="21"/>
                  <a:pt x="606" y="22"/>
                </a:cubicBezTo>
                <a:close/>
                <a:moveTo>
                  <a:pt x="525" y="28"/>
                </a:moveTo>
                <a:cubicBezTo>
                  <a:pt x="528" y="29"/>
                  <a:pt x="530" y="30"/>
                  <a:pt x="532" y="30"/>
                </a:cubicBezTo>
                <a:cubicBezTo>
                  <a:pt x="537" y="38"/>
                  <a:pt x="537" y="37"/>
                  <a:pt x="536" y="38"/>
                </a:cubicBezTo>
                <a:cubicBezTo>
                  <a:pt x="536" y="38"/>
                  <a:pt x="536" y="38"/>
                  <a:pt x="536" y="38"/>
                </a:cubicBezTo>
                <a:cubicBezTo>
                  <a:pt x="535" y="37"/>
                  <a:pt x="534" y="36"/>
                  <a:pt x="531" y="35"/>
                </a:cubicBezTo>
                <a:cubicBezTo>
                  <a:pt x="527" y="33"/>
                  <a:pt x="518" y="30"/>
                  <a:pt x="518" y="30"/>
                </a:cubicBezTo>
                <a:cubicBezTo>
                  <a:pt x="518" y="30"/>
                  <a:pt x="517" y="30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5" y="31"/>
                  <a:pt x="511" y="31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3" y="29"/>
                  <a:pt x="517" y="31"/>
                  <a:pt x="513" y="28"/>
                </a:cubicBezTo>
                <a:cubicBezTo>
                  <a:pt x="513" y="27"/>
                  <a:pt x="513" y="27"/>
                  <a:pt x="513" y="27"/>
                </a:cubicBezTo>
                <a:cubicBezTo>
                  <a:pt x="516" y="27"/>
                  <a:pt x="520" y="27"/>
                  <a:pt x="525" y="28"/>
                </a:cubicBezTo>
                <a:close/>
                <a:moveTo>
                  <a:pt x="406" y="43"/>
                </a:moveTo>
                <a:cubicBezTo>
                  <a:pt x="406" y="45"/>
                  <a:pt x="406" y="46"/>
                  <a:pt x="403" y="46"/>
                </a:cubicBezTo>
                <a:cubicBezTo>
                  <a:pt x="402" y="46"/>
                  <a:pt x="401" y="46"/>
                  <a:pt x="401" y="46"/>
                </a:cubicBezTo>
                <a:cubicBezTo>
                  <a:pt x="403" y="45"/>
                  <a:pt x="405" y="44"/>
                  <a:pt x="406" y="43"/>
                </a:cubicBezTo>
                <a:close/>
                <a:moveTo>
                  <a:pt x="381" y="49"/>
                </a:moveTo>
                <a:cubicBezTo>
                  <a:pt x="380" y="49"/>
                  <a:pt x="379" y="49"/>
                  <a:pt x="378" y="49"/>
                </a:cubicBezTo>
                <a:cubicBezTo>
                  <a:pt x="379" y="49"/>
                  <a:pt x="380" y="49"/>
                  <a:pt x="381" y="49"/>
                </a:cubicBezTo>
                <a:close/>
                <a:moveTo>
                  <a:pt x="352" y="46"/>
                </a:moveTo>
                <a:cubicBezTo>
                  <a:pt x="354" y="47"/>
                  <a:pt x="355" y="49"/>
                  <a:pt x="359" y="49"/>
                </a:cubicBezTo>
                <a:cubicBezTo>
                  <a:pt x="361" y="49"/>
                  <a:pt x="363" y="50"/>
                  <a:pt x="365" y="51"/>
                </a:cubicBezTo>
                <a:cubicBezTo>
                  <a:pt x="361" y="51"/>
                  <a:pt x="352" y="50"/>
                  <a:pt x="345" y="49"/>
                </a:cubicBezTo>
                <a:cubicBezTo>
                  <a:pt x="345" y="49"/>
                  <a:pt x="345" y="48"/>
                  <a:pt x="345" y="48"/>
                </a:cubicBezTo>
                <a:cubicBezTo>
                  <a:pt x="346" y="47"/>
                  <a:pt x="349" y="46"/>
                  <a:pt x="352" y="46"/>
                </a:cubicBezTo>
                <a:close/>
                <a:moveTo>
                  <a:pt x="311" y="238"/>
                </a:moveTo>
                <a:cubicBezTo>
                  <a:pt x="307" y="238"/>
                  <a:pt x="304" y="238"/>
                  <a:pt x="300" y="238"/>
                </a:cubicBezTo>
                <a:cubicBezTo>
                  <a:pt x="302" y="231"/>
                  <a:pt x="297" y="235"/>
                  <a:pt x="295" y="221"/>
                </a:cubicBezTo>
                <a:cubicBezTo>
                  <a:pt x="295" y="220"/>
                  <a:pt x="297" y="219"/>
                  <a:pt x="298" y="218"/>
                </a:cubicBezTo>
                <a:cubicBezTo>
                  <a:pt x="299" y="218"/>
                  <a:pt x="303" y="219"/>
                  <a:pt x="303" y="220"/>
                </a:cubicBezTo>
                <a:cubicBezTo>
                  <a:pt x="304" y="224"/>
                  <a:pt x="310" y="227"/>
                  <a:pt x="309" y="231"/>
                </a:cubicBezTo>
                <a:cubicBezTo>
                  <a:pt x="309" y="234"/>
                  <a:pt x="316" y="233"/>
                  <a:pt x="311" y="238"/>
                </a:cubicBezTo>
                <a:close/>
                <a:moveTo>
                  <a:pt x="459" y="281"/>
                </a:moveTo>
                <a:cubicBezTo>
                  <a:pt x="455" y="283"/>
                  <a:pt x="453" y="279"/>
                  <a:pt x="455" y="275"/>
                </a:cubicBezTo>
                <a:cubicBezTo>
                  <a:pt x="456" y="275"/>
                  <a:pt x="458" y="276"/>
                  <a:pt x="458" y="276"/>
                </a:cubicBezTo>
                <a:cubicBezTo>
                  <a:pt x="458" y="277"/>
                  <a:pt x="461" y="279"/>
                  <a:pt x="459" y="281"/>
                </a:cubicBezTo>
                <a:close/>
                <a:moveTo>
                  <a:pt x="481" y="315"/>
                </a:moveTo>
                <a:cubicBezTo>
                  <a:pt x="481" y="316"/>
                  <a:pt x="481" y="317"/>
                  <a:pt x="482" y="317"/>
                </a:cubicBezTo>
                <a:cubicBezTo>
                  <a:pt x="481" y="317"/>
                  <a:pt x="481" y="316"/>
                  <a:pt x="481" y="315"/>
                </a:cubicBezTo>
                <a:close/>
                <a:moveTo>
                  <a:pt x="496" y="285"/>
                </a:moveTo>
                <a:cubicBezTo>
                  <a:pt x="494" y="296"/>
                  <a:pt x="496" y="298"/>
                  <a:pt x="492" y="299"/>
                </a:cubicBezTo>
                <a:cubicBezTo>
                  <a:pt x="488" y="299"/>
                  <a:pt x="488" y="297"/>
                  <a:pt x="486" y="296"/>
                </a:cubicBezTo>
                <a:cubicBezTo>
                  <a:pt x="486" y="295"/>
                  <a:pt x="486" y="295"/>
                  <a:pt x="486" y="295"/>
                </a:cubicBezTo>
                <a:cubicBezTo>
                  <a:pt x="490" y="292"/>
                  <a:pt x="487" y="289"/>
                  <a:pt x="488" y="286"/>
                </a:cubicBezTo>
                <a:cubicBezTo>
                  <a:pt x="489" y="285"/>
                  <a:pt x="491" y="283"/>
                  <a:pt x="494" y="283"/>
                </a:cubicBezTo>
                <a:cubicBezTo>
                  <a:pt x="496" y="283"/>
                  <a:pt x="496" y="284"/>
                  <a:pt x="496" y="285"/>
                </a:cubicBezTo>
                <a:cubicBezTo>
                  <a:pt x="496" y="284"/>
                  <a:pt x="496" y="284"/>
                  <a:pt x="496" y="284"/>
                </a:cubicBezTo>
                <a:cubicBezTo>
                  <a:pt x="496" y="285"/>
                  <a:pt x="496" y="285"/>
                  <a:pt x="496" y="285"/>
                </a:cubicBezTo>
                <a:close/>
                <a:moveTo>
                  <a:pt x="500" y="333"/>
                </a:moveTo>
                <a:cubicBezTo>
                  <a:pt x="501" y="332"/>
                  <a:pt x="502" y="332"/>
                  <a:pt x="504" y="332"/>
                </a:cubicBezTo>
                <a:cubicBezTo>
                  <a:pt x="502" y="332"/>
                  <a:pt x="501" y="332"/>
                  <a:pt x="500" y="333"/>
                </a:cubicBezTo>
                <a:close/>
                <a:moveTo>
                  <a:pt x="671" y="360"/>
                </a:moveTo>
                <a:cubicBezTo>
                  <a:pt x="665" y="359"/>
                  <a:pt x="667" y="356"/>
                  <a:pt x="669" y="354"/>
                </a:cubicBezTo>
                <a:cubicBezTo>
                  <a:pt x="670" y="353"/>
                  <a:pt x="674" y="354"/>
                  <a:pt x="673" y="355"/>
                </a:cubicBezTo>
                <a:cubicBezTo>
                  <a:pt x="673" y="355"/>
                  <a:pt x="674" y="355"/>
                  <a:pt x="671" y="360"/>
                </a:cubicBezTo>
                <a:close/>
                <a:moveTo>
                  <a:pt x="717" y="379"/>
                </a:moveTo>
                <a:cubicBezTo>
                  <a:pt x="717" y="380"/>
                  <a:pt x="717" y="379"/>
                  <a:pt x="717" y="379"/>
                </a:cubicBezTo>
                <a:cubicBezTo>
                  <a:pt x="717" y="378"/>
                  <a:pt x="715" y="377"/>
                  <a:pt x="717" y="376"/>
                </a:cubicBezTo>
                <a:cubicBezTo>
                  <a:pt x="721" y="377"/>
                  <a:pt x="717" y="378"/>
                  <a:pt x="717" y="379"/>
                </a:cubicBezTo>
                <a:close/>
                <a:moveTo>
                  <a:pt x="724" y="392"/>
                </a:moveTo>
                <a:cubicBezTo>
                  <a:pt x="725" y="391"/>
                  <a:pt x="727" y="390"/>
                  <a:pt x="728" y="391"/>
                </a:cubicBezTo>
                <a:cubicBezTo>
                  <a:pt x="729" y="391"/>
                  <a:pt x="729" y="392"/>
                  <a:pt x="730" y="392"/>
                </a:cubicBezTo>
                <a:cubicBezTo>
                  <a:pt x="729" y="395"/>
                  <a:pt x="723" y="394"/>
                  <a:pt x="724" y="392"/>
                </a:cubicBezTo>
                <a:close/>
                <a:moveTo>
                  <a:pt x="727" y="371"/>
                </a:moveTo>
                <a:cubicBezTo>
                  <a:pt x="722" y="369"/>
                  <a:pt x="719" y="373"/>
                  <a:pt x="717" y="370"/>
                </a:cubicBezTo>
                <a:cubicBezTo>
                  <a:pt x="713" y="359"/>
                  <a:pt x="716" y="372"/>
                  <a:pt x="694" y="374"/>
                </a:cubicBezTo>
                <a:cubicBezTo>
                  <a:pt x="694" y="374"/>
                  <a:pt x="693" y="374"/>
                  <a:pt x="694" y="374"/>
                </a:cubicBezTo>
                <a:cubicBezTo>
                  <a:pt x="691" y="372"/>
                  <a:pt x="689" y="371"/>
                  <a:pt x="691" y="369"/>
                </a:cubicBezTo>
                <a:cubicBezTo>
                  <a:pt x="696" y="363"/>
                  <a:pt x="700" y="364"/>
                  <a:pt x="703" y="358"/>
                </a:cubicBezTo>
                <a:cubicBezTo>
                  <a:pt x="704" y="356"/>
                  <a:pt x="706" y="355"/>
                  <a:pt x="708" y="354"/>
                </a:cubicBezTo>
                <a:cubicBezTo>
                  <a:pt x="710" y="355"/>
                  <a:pt x="712" y="355"/>
                  <a:pt x="715" y="356"/>
                </a:cubicBezTo>
                <a:cubicBezTo>
                  <a:pt x="721" y="357"/>
                  <a:pt x="720" y="360"/>
                  <a:pt x="718" y="361"/>
                </a:cubicBezTo>
                <a:cubicBezTo>
                  <a:pt x="728" y="363"/>
                  <a:pt x="731" y="367"/>
                  <a:pt x="735" y="361"/>
                </a:cubicBezTo>
                <a:cubicBezTo>
                  <a:pt x="737" y="361"/>
                  <a:pt x="739" y="362"/>
                  <a:pt x="741" y="362"/>
                </a:cubicBezTo>
                <a:cubicBezTo>
                  <a:pt x="733" y="370"/>
                  <a:pt x="732" y="373"/>
                  <a:pt x="727" y="371"/>
                </a:cubicBezTo>
                <a:close/>
                <a:moveTo>
                  <a:pt x="905" y="342"/>
                </a:moveTo>
                <a:cubicBezTo>
                  <a:pt x="905" y="342"/>
                  <a:pt x="905" y="342"/>
                  <a:pt x="905" y="342"/>
                </a:cubicBezTo>
                <a:cubicBezTo>
                  <a:pt x="905" y="343"/>
                  <a:pt x="905" y="345"/>
                  <a:pt x="905" y="346"/>
                </a:cubicBezTo>
                <a:cubicBezTo>
                  <a:pt x="903" y="347"/>
                  <a:pt x="902" y="348"/>
                  <a:pt x="903" y="349"/>
                </a:cubicBezTo>
                <a:cubicBezTo>
                  <a:pt x="909" y="363"/>
                  <a:pt x="891" y="357"/>
                  <a:pt x="893" y="354"/>
                </a:cubicBezTo>
                <a:cubicBezTo>
                  <a:pt x="898" y="345"/>
                  <a:pt x="893" y="340"/>
                  <a:pt x="899" y="340"/>
                </a:cubicBezTo>
                <a:cubicBezTo>
                  <a:pt x="902" y="340"/>
                  <a:pt x="904" y="342"/>
                  <a:pt x="905" y="342"/>
                </a:cubicBezTo>
                <a:cubicBezTo>
                  <a:pt x="906" y="341"/>
                  <a:pt x="906" y="340"/>
                  <a:pt x="906" y="339"/>
                </a:cubicBezTo>
                <a:cubicBezTo>
                  <a:pt x="906" y="341"/>
                  <a:pt x="906" y="342"/>
                  <a:pt x="905" y="342"/>
                </a:cubicBezTo>
                <a:close/>
                <a:moveTo>
                  <a:pt x="899" y="338"/>
                </a:moveTo>
                <a:cubicBezTo>
                  <a:pt x="901" y="336"/>
                  <a:pt x="898" y="333"/>
                  <a:pt x="905" y="333"/>
                </a:cubicBezTo>
                <a:cubicBezTo>
                  <a:pt x="906" y="333"/>
                  <a:pt x="907" y="335"/>
                  <a:pt x="907" y="336"/>
                </a:cubicBezTo>
                <a:cubicBezTo>
                  <a:pt x="907" y="338"/>
                  <a:pt x="906" y="338"/>
                  <a:pt x="899" y="338"/>
                </a:cubicBezTo>
                <a:close/>
                <a:moveTo>
                  <a:pt x="936" y="318"/>
                </a:moveTo>
                <a:cubicBezTo>
                  <a:pt x="936" y="318"/>
                  <a:pt x="935" y="318"/>
                  <a:pt x="939" y="315"/>
                </a:cubicBezTo>
                <a:cubicBezTo>
                  <a:pt x="937" y="317"/>
                  <a:pt x="936" y="318"/>
                  <a:pt x="936" y="31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   唐朝之衰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75011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安史之乱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F5454E1-AC90-5E12-9699-05083F93FB01}"/>
              </a:ext>
            </a:extLst>
          </p:cNvPr>
          <p:cNvSpPr txBox="1"/>
          <p:nvPr/>
        </p:nvSpPr>
        <p:spPr>
          <a:xfrm>
            <a:off x="-15116" y="1196579"/>
            <a:ext cx="7116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+mj-ea"/>
                <a:ea typeface="+mj-ea"/>
              </a:rPr>
              <a:t>背景：</a:t>
            </a:r>
            <a:endParaRPr lang="en-US" altLang="zh-CN" sz="200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唐玄宗后期沉湎享乐，怠于政事，任人唯亲，朝政趋于腐败。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DF0D294-5C37-7235-B573-78A18E194935}"/>
              </a:ext>
            </a:extLst>
          </p:cNvPr>
          <p:cNvSpPr txBox="1"/>
          <p:nvPr/>
        </p:nvSpPr>
        <p:spPr>
          <a:xfrm>
            <a:off x="-15116" y="2106763"/>
            <a:ext cx="8260080" cy="1015663"/>
          </a:xfrm>
          <a:prstGeom prst="rect">
            <a:avLst/>
          </a:prstGeom>
          <a:gradFill>
            <a:gsLst>
              <a:gs pos="0">
                <a:schemeClr val="accent4">
                  <a:alpha val="3000"/>
                </a:schemeClr>
              </a:gs>
              <a:gs pos="54000">
                <a:schemeClr val="accent4">
                  <a:alpha val="30000"/>
                </a:schemeClr>
              </a:gs>
              <a:gs pos="100000">
                <a:schemeClr val="accent4">
                  <a:alpha val="64000"/>
                </a:schemeClr>
              </a:gs>
            </a:gsLst>
            <a:lin ang="10800000" scaled="0"/>
          </a:gradFill>
        </p:spPr>
        <p:txBody>
          <a:bodyPr wrap="square" rtlCol="0">
            <a:spAutoFit/>
          </a:bodyPr>
          <a:lstStyle/>
          <a:p>
            <a:pPr marL="0" marR="0" indent="266700"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（唐玄宗）自恃承平，以为天下无复可忧，遂深居禁中，专以声色自娱，悉委政事于</a:t>
            </a:r>
            <a:r>
              <a:rPr lang="en-US" altLang="zh-CN" sz="2000" kern="100">
                <a:latin typeface="+mj-ea"/>
                <a:ea typeface="+mj-ea"/>
                <a:cs typeface="Times New Roman" panose="02020603050405020304" pitchFamily="18" charset="0"/>
              </a:rPr>
              <a:t>[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李</a:t>
            </a:r>
            <a:r>
              <a:rPr lang="en-US" altLang="zh-CN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]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林甫。</a:t>
            </a:r>
            <a:endParaRPr lang="en-US" altLang="zh-CN" sz="2000" kern="10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0" marR="0" indent="266700" algn="r">
              <a:spcBef>
                <a:spcPct val="0"/>
              </a:spcBef>
              <a:spcAft>
                <a:spcPct val="0"/>
              </a:spcAft>
            </a:pPr>
            <a:r>
              <a:rPr lang="en-US" altLang="zh-CN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——《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资治通鉴</a:t>
            </a:r>
            <a:r>
              <a:rPr lang="en-US" altLang="zh-CN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》</a:t>
            </a:r>
            <a:endParaRPr lang="zh-CN" altLang="en-US" sz="2000" kern="100"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7B98D40-519A-33A7-1C61-A5863A98FB73}"/>
              </a:ext>
            </a:extLst>
          </p:cNvPr>
          <p:cNvSpPr txBox="1"/>
          <p:nvPr/>
        </p:nvSpPr>
        <p:spPr>
          <a:xfrm>
            <a:off x="0" y="4255481"/>
            <a:ext cx="8260080" cy="1938992"/>
          </a:xfrm>
          <a:prstGeom prst="rect">
            <a:avLst/>
          </a:prstGeom>
          <a:gradFill>
            <a:gsLst>
              <a:gs pos="0">
                <a:schemeClr val="accent4">
                  <a:alpha val="3000"/>
                </a:schemeClr>
              </a:gs>
              <a:gs pos="54000">
                <a:schemeClr val="accent4">
                  <a:alpha val="30000"/>
                </a:schemeClr>
              </a:gs>
              <a:gs pos="100000">
                <a:schemeClr val="accent4">
                  <a:alpha val="64000"/>
                </a:schemeClr>
              </a:gs>
            </a:gsLst>
            <a:lin ang="10800000" scaled="0"/>
          </a:gradFill>
        </p:spPr>
        <p:txBody>
          <a:bodyPr wrap="square" rtlCol="0">
            <a:spAutoFit/>
          </a:bodyPr>
          <a:lstStyle/>
          <a:p>
            <a:pPr marL="0" marR="0" indent="266700"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唐政府财政开支，这样浩大，统治者的对策却是竭泽而渔。玄宗在宫中设立琼林、大盈二库，以贮州郡贡献，政府理财的</a:t>
            </a:r>
            <a:r>
              <a:rPr lang="en-US" altLang="zh-CN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“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钱谷之司，唯务剥削，回残剩利，名目万端</a:t>
            </a:r>
            <a:r>
              <a:rPr lang="en-US" altLang="zh-CN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”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《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通典</a:t>
            </a:r>
            <a:r>
              <a:rPr lang="en-US" altLang="zh-CN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·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食货典</a:t>
            </a:r>
            <a:r>
              <a:rPr lang="en-US" altLang="zh-CN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》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），拼 </a:t>
            </a:r>
            <a:r>
              <a:rPr lang="en-US" altLang="zh-CN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· 145 · 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命向人民进行搜括。而唐玄宗也认为国家富裕了，可以大肆挥霍了，“视金帛如粪壤，赏赐贵宠之家，无有限极</a:t>
            </a:r>
            <a:r>
              <a:rPr lang="en-US" altLang="zh-CN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“</a:t>
            </a:r>
          </a:p>
          <a:p>
            <a:pPr marL="0" marR="0" indent="266700" algn="just">
              <a:spcBef>
                <a:spcPct val="0"/>
              </a:spcBef>
              <a:spcAft>
                <a:spcPct val="0"/>
              </a:spcAft>
            </a:pPr>
            <a:r>
              <a:rPr lang="en-US" altLang="zh-CN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——《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资治通鉴</a:t>
            </a:r>
            <a:r>
              <a:rPr lang="en-US" altLang="zh-CN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》</a:t>
            </a:r>
            <a:endParaRPr lang="zh-CN" altLang="en-US" sz="2000" kern="100"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965CC2B-6A8A-383F-8AD1-729C1B6635A9}"/>
              </a:ext>
            </a:extLst>
          </p:cNvPr>
          <p:cNvSpPr txBox="1"/>
          <p:nvPr/>
        </p:nvSpPr>
        <p:spPr>
          <a:xfrm>
            <a:off x="-15116" y="3335010"/>
            <a:ext cx="8260080" cy="707886"/>
          </a:xfrm>
          <a:prstGeom prst="rect">
            <a:avLst/>
          </a:prstGeom>
          <a:gradFill>
            <a:gsLst>
              <a:gs pos="0">
                <a:schemeClr val="accent4">
                  <a:alpha val="3000"/>
                </a:schemeClr>
              </a:gs>
              <a:gs pos="54000">
                <a:schemeClr val="accent4">
                  <a:alpha val="30000"/>
                </a:schemeClr>
              </a:gs>
              <a:gs pos="100000">
                <a:schemeClr val="accent4">
                  <a:alpha val="64000"/>
                </a:schemeClr>
              </a:gs>
            </a:gsLst>
            <a:lin ang="10800000" scaled="0"/>
          </a:gradFill>
        </p:spPr>
        <p:txBody>
          <a:bodyPr wrap="square" rtlCol="0">
            <a:spAutoFit/>
          </a:bodyPr>
          <a:lstStyle/>
          <a:p>
            <a:pPr marL="0" marR="0" indent="266700"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天子骄于佚乐而用不知节</a:t>
            </a:r>
            <a:r>
              <a:rPr lang="en-US" altLang="zh-CN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……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宠幸杨贵妃，不理朝政，又重用宦官高力士</a:t>
            </a:r>
            <a:r>
              <a:rPr lang="en-US" altLang="zh-CN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……</a:t>
            </a:r>
            <a:r>
              <a:rPr lang="zh-CN" altLang="en-US" sz="2000" kern="100">
                <a:effectLst/>
                <a:latin typeface="+mj-ea"/>
                <a:ea typeface="+mj-ea"/>
                <a:cs typeface="Times New Roman" panose="02020603050405020304" pitchFamily="18" charset="0"/>
              </a:rPr>
              <a:t>朝政交给“口蜜腹剑”的李林甫，提拔奸恶的杨国忠为相。</a:t>
            </a:r>
          </a:p>
        </p:txBody>
      </p:sp>
      <p:sp>
        <p:nvSpPr>
          <p:cNvPr id="3" name="任意多边形 4">
            <a:extLst>
              <a:ext uri="{FF2B5EF4-FFF2-40B4-BE49-F238E27FC236}">
                <a16:creationId xmlns:a16="http://schemas.microsoft.com/office/drawing/2014/main" id="{0BED9698-C6F3-B000-8613-8B1FFEC397DA}"/>
              </a:ext>
            </a:extLst>
          </p:cNvPr>
          <p:cNvSpPr/>
          <p:nvPr/>
        </p:nvSpPr>
        <p:spPr bwMode="auto">
          <a:xfrm>
            <a:off x="0" y="0"/>
            <a:ext cx="2882096" cy="682906"/>
          </a:xfrm>
          <a:custGeom>
            <a:avLst/>
            <a:gdLst>
              <a:gd name="T0" fmla="*/ 1024 w 1169"/>
              <a:gd name="T1" fmla="*/ 43 h 431"/>
              <a:gd name="T2" fmla="*/ 921 w 1169"/>
              <a:gd name="T3" fmla="*/ 63 h 431"/>
              <a:gd name="T4" fmla="*/ 865 w 1169"/>
              <a:gd name="T5" fmla="*/ 51 h 431"/>
              <a:gd name="T6" fmla="*/ 769 w 1169"/>
              <a:gd name="T7" fmla="*/ 10 h 431"/>
              <a:gd name="T8" fmla="*/ 682 w 1169"/>
              <a:gd name="T9" fmla="*/ 16 h 431"/>
              <a:gd name="T10" fmla="*/ 663 w 1169"/>
              <a:gd name="T11" fmla="*/ 16 h 431"/>
              <a:gd name="T12" fmla="*/ 572 w 1169"/>
              <a:gd name="T13" fmla="*/ 17 h 431"/>
              <a:gd name="T14" fmla="*/ 506 w 1169"/>
              <a:gd name="T15" fmla="*/ 26 h 431"/>
              <a:gd name="T16" fmla="*/ 419 w 1169"/>
              <a:gd name="T17" fmla="*/ 26 h 431"/>
              <a:gd name="T18" fmla="*/ 379 w 1169"/>
              <a:gd name="T19" fmla="*/ 34 h 431"/>
              <a:gd name="T20" fmla="*/ 316 w 1169"/>
              <a:gd name="T21" fmla="*/ 47 h 431"/>
              <a:gd name="T22" fmla="*/ 268 w 1169"/>
              <a:gd name="T23" fmla="*/ 53 h 431"/>
              <a:gd name="T24" fmla="*/ 180 w 1169"/>
              <a:gd name="T25" fmla="*/ 57 h 431"/>
              <a:gd name="T26" fmla="*/ 179 w 1169"/>
              <a:gd name="T27" fmla="*/ 84 h 431"/>
              <a:gd name="T28" fmla="*/ 135 w 1169"/>
              <a:gd name="T29" fmla="*/ 108 h 431"/>
              <a:gd name="T30" fmla="*/ 154 w 1169"/>
              <a:gd name="T31" fmla="*/ 124 h 431"/>
              <a:gd name="T32" fmla="*/ 197 w 1169"/>
              <a:gd name="T33" fmla="*/ 140 h 431"/>
              <a:gd name="T34" fmla="*/ 90 w 1169"/>
              <a:gd name="T35" fmla="*/ 145 h 431"/>
              <a:gd name="T36" fmla="*/ 199 w 1169"/>
              <a:gd name="T37" fmla="*/ 156 h 431"/>
              <a:gd name="T38" fmla="*/ 103 w 1169"/>
              <a:gd name="T39" fmla="*/ 164 h 431"/>
              <a:gd name="T40" fmla="*/ 35 w 1169"/>
              <a:gd name="T41" fmla="*/ 174 h 431"/>
              <a:gd name="T42" fmla="*/ 245 w 1169"/>
              <a:gd name="T43" fmla="*/ 185 h 431"/>
              <a:gd name="T44" fmla="*/ 252 w 1169"/>
              <a:gd name="T45" fmla="*/ 196 h 431"/>
              <a:gd name="T46" fmla="*/ 279 w 1169"/>
              <a:gd name="T47" fmla="*/ 245 h 431"/>
              <a:gd name="T48" fmla="*/ 335 w 1169"/>
              <a:gd name="T49" fmla="*/ 328 h 431"/>
              <a:gd name="T50" fmla="*/ 389 w 1169"/>
              <a:gd name="T51" fmla="*/ 367 h 431"/>
              <a:gd name="T52" fmla="*/ 438 w 1169"/>
              <a:gd name="T53" fmla="*/ 318 h 431"/>
              <a:gd name="T54" fmla="*/ 446 w 1169"/>
              <a:gd name="T55" fmla="*/ 296 h 431"/>
              <a:gd name="T56" fmla="*/ 484 w 1169"/>
              <a:gd name="T57" fmla="*/ 339 h 431"/>
              <a:gd name="T58" fmla="*/ 490 w 1169"/>
              <a:gd name="T59" fmla="*/ 344 h 431"/>
              <a:gd name="T60" fmla="*/ 521 w 1169"/>
              <a:gd name="T61" fmla="*/ 367 h 431"/>
              <a:gd name="T62" fmla="*/ 571 w 1169"/>
              <a:gd name="T63" fmla="*/ 361 h 431"/>
              <a:gd name="T64" fmla="*/ 605 w 1169"/>
              <a:gd name="T65" fmla="*/ 358 h 431"/>
              <a:gd name="T66" fmla="*/ 621 w 1169"/>
              <a:gd name="T67" fmla="*/ 378 h 431"/>
              <a:gd name="T68" fmla="*/ 631 w 1169"/>
              <a:gd name="T69" fmla="*/ 388 h 431"/>
              <a:gd name="T70" fmla="*/ 660 w 1169"/>
              <a:gd name="T71" fmla="*/ 360 h 431"/>
              <a:gd name="T72" fmla="*/ 713 w 1169"/>
              <a:gd name="T73" fmla="*/ 401 h 431"/>
              <a:gd name="T74" fmla="*/ 750 w 1169"/>
              <a:gd name="T75" fmla="*/ 417 h 431"/>
              <a:gd name="T76" fmla="*/ 793 w 1169"/>
              <a:gd name="T77" fmla="*/ 394 h 431"/>
              <a:gd name="T78" fmla="*/ 826 w 1169"/>
              <a:gd name="T79" fmla="*/ 402 h 431"/>
              <a:gd name="T80" fmla="*/ 886 w 1169"/>
              <a:gd name="T81" fmla="*/ 311 h 431"/>
              <a:gd name="T82" fmla="*/ 887 w 1169"/>
              <a:gd name="T83" fmla="*/ 369 h 431"/>
              <a:gd name="T84" fmla="*/ 981 w 1169"/>
              <a:gd name="T85" fmla="*/ 324 h 431"/>
              <a:gd name="T86" fmla="*/ 1070 w 1169"/>
              <a:gd name="T87" fmla="*/ 309 h 431"/>
              <a:gd name="T88" fmla="*/ 1115 w 1169"/>
              <a:gd name="T89" fmla="*/ 254 h 431"/>
              <a:gd name="T90" fmla="*/ 1090 w 1169"/>
              <a:gd name="T91" fmla="*/ 185 h 431"/>
              <a:gd name="T92" fmla="*/ 1134 w 1169"/>
              <a:gd name="T93" fmla="*/ 129 h 431"/>
              <a:gd name="T94" fmla="*/ 757 w 1169"/>
              <a:gd name="T95" fmla="*/ 40 h 431"/>
              <a:gd name="T96" fmla="*/ 733 w 1169"/>
              <a:gd name="T97" fmla="*/ 31 h 431"/>
              <a:gd name="T98" fmla="*/ 549 w 1169"/>
              <a:gd name="T99" fmla="*/ 41 h 431"/>
              <a:gd name="T100" fmla="*/ 777 w 1169"/>
              <a:gd name="T101" fmla="*/ 32 h 431"/>
              <a:gd name="T102" fmla="*/ 683 w 1169"/>
              <a:gd name="T103" fmla="*/ 16 h 431"/>
              <a:gd name="T104" fmla="*/ 611 w 1169"/>
              <a:gd name="T105" fmla="*/ 24 h 431"/>
              <a:gd name="T106" fmla="*/ 517 w 1169"/>
              <a:gd name="T107" fmla="*/ 30 h 431"/>
              <a:gd name="T108" fmla="*/ 381 w 1169"/>
              <a:gd name="T109" fmla="*/ 49 h 431"/>
              <a:gd name="T110" fmla="*/ 300 w 1169"/>
              <a:gd name="T111" fmla="*/ 238 h 431"/>
              <a:gd name="T112" fmla="*/ 481 w 1169"/>
              <a:gd name="T113" fmla="*/ 315 h 431"/>
              <a:gd name="T114" fmla="*/ 496 w 1169"/>
              <a:gd name="T115" fmla="*/ 284 h 431"/>
              <a:gd name="T116" fmla="*/ 717 w 1169"/>
              <a:gd name="T117" fmla="*/ 379 h 431"/>
              <a:gd name="T118" fmla="*/ 694 w 1169"/>
              <a:gd name="T119" fmla="*/ 374 h 431"/>
              <a:gd name="T120" fmla="*/ 905 w 1169"/>
              <a:gd name="T121" fmla="*/ 342 h 431"/>
              <a:gd name="T122" fmla="*/ 907 w 1169"/>
              <a:gd name="T123" fmla="*/ 336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69" h="431">
                <a:moveTo>
                  <a:pt x="1165" y="75"/>
                </a:moveTo>
                <a:cubicBezTo>
                  <a:pt x="1154" y="55"/>
                  <a:pt x="1146" y="72"/>
                  <a:pt x="1121" y="65"/>
                </a:cubicBezTo>
                <a:cubicBezTo>
                  <a:pt x="1114" y="63"/>
                  <a:pt x="1109" y="63"/>
                  <a:pt x="1114" y="59"/>
                </a:cubicBezTo>
                <a:cubicBezTo>
                  <a:pt x="1122" y="52"/>
                  <a:pt x="1110" y="54"/>
                  <a:pt x="1105" y="50"/>
                </a:cubicBezTo>
                <a:cubicBezTo>
                  <a:pt x="1097" y="45"/>
                  <a:pt x="1103" y="39"/>
                  <a:pt x="1099" y="37"/>
                </a:cubicBezTo>
                <a:cubicBezTo>
                  <a:pt x="1092" y="34"/>
                  <a:pt x="1089" y="35"/>
                  <a:pt x="1086" y="30"/>
                </a:cubicBezTo>
                <a:cubicBezTo>
                  <a:pt x="1084" y="25"/>
                  <a:pt x="1046" y="21"/>
                  <a:pt x="1040" y="21"/>
                </a:cubicBezTo>
                <a:cubicBezTo>
                  <a:pt x="1033" y="20"/>
                  <a:pt x="1042" y="30"/>
                  <a:pt x="1037" y="33"/>
                </a:cubicBezTo>
                <a:cubicBezTo>
                  <a:pt x="1031" y="36"/>
                  <a:pt x="1029" y="32"/>
                  <a:pt x="1027" y="36"/>
                </a:cubicBezTo>
                <a:cubicBezTo>
                  <a:pt x="1026" y="38"/>
                  <a:pt x="1025" y="42"/>
                  <a:pt x="1024" y="43"/>
                </a:cubicBezTo>
                <a:cubicBezTo>
                  <a:pt x="1017" y="49"/>
                  <a:pt x="1019" y="44"/>
                  <a:pt x="1011" y="49"/>
                </a:cubicBezTo>
                <a:cubicBezTo>
                  <a:pt x="1004" y="53"/>
                  <a:pt x="992" y="54"/>
                  <a:pt x="987" y="53"/>
                </a:cubicBezTo>
                <a:cubicBezTo>
                  <a:pt x="975" y="50"/>
                  <a:pt x="972" y="50"/>
                  <a:pt x="971" y="51"/>
                </a:cubicBezTo>
                <a:cubicBezTo>
                  <a:pt x="970" y="52"/>
                  <a:pt x="973" y="57"/>
                  <a:pt x="969" y="59"/>
                </a:cubicBezTo>
                <a:cubicBezTo>
                  <a:pt x="967" y="59"/>
                  <a:pt x="964" y="59"/>
                  <a:pt x="962" y="61"/>
                </a:cubicBezTo>
                <a:cubicBezTo>
                  <a:pt x="960" y="62"/>
                  <a:pt x="958" y="63"/>
                  <a:pt x="956" y="63"/>
                </a:cubicBezTo>
                <a:cubicBezTo>
                  <a:pt x="953" y="62"/>
                  <a:pt x="951" y="64"/>
                  <a:pt x="948" y="64"/>
                </a:cubicBezTo>
                <a:cubicBezTo>
                  <a:pt x="944" y="62"/>
                  <a:pt x="940" y="63"/>
                  <a:pt x="936" y="63"/>
                </a:cubicBezTo>
                <a:cubicBezTo>
                  <a:pt x="927" y="62"/>
                  <a:pt x="927" y="67"/>
                  <a:pt x="923" y="64"/>
                </a:cubicBezTo>
                <a:cubicBezTo>
                  <a:pt x="922" y="63"/>
                  <a:pt x="922" y="63"/>
                  <a:pt x="921" y="63"/>
                </a:cubicBezTo>
                <a:cubicBezTo>
                  <a:pt x="920" y="63"/>
                  <a:pt x="919" y="63"/>
                  <a:pt x="918" y="63"/>
                </a:cubicBezTo>
                <a:cubicBezTo>
                  <a:pt x="917" y="64"/>
                  <a:pt x="916" y="64"/>
                  <a:pt x="915" y="64"/>
                </a:cubicBezTo>
                <a:cubicBezTo>
                  <a:pt x="911" y="63"/>
                  <a:pt x="907" y="63"/>
                  <a:pt x="904" y="62"/>
                </a:cubicBezTo>
                <a:cubicBezTo>
                  <a:pt x="900" y="62"/>
                  <a:pt x="896" y="62"/>
                  <a:pt x="893" y="62"/>
                </a:cubicBezTo>
                <a:cubicBezTo>
                  <a:pt x="893" y="61"/>
                  <a:pt x="894" y="61"/>
                  <a:pt x="895" y="60"/>
                </a:cubicBezTo>
                <a:cubicBezTo>
                  <a:pt x="891" y="59"/>
                  <a:pt x="887" y="58"/>
                  <a:pt x="883" y="57"/>
                </a:cubicBezTo>
                <a:cubicBezTo>
                  <a:pt x="882" y="57"/>
                  <a:pt x="882" y="57"/>
                  <a:pt x="881" y="57"/>
                </a:cubicBezTo>
                <a:cubicBezTo>
                  <a:pt x="881" y="57"/>
                  <a:pt x="881" y="57"/>
                  <a:pt x="881" y="56"/>
                </a:cubicBezTo>
                <a:cubicBezTo>
                  <a:pt x="876" y="55"/>
                  <a:pt x="871" y="53"/>
                  <a:pt x="866" y="52"/>
                </a:cubicBezTo>
                <a:cubicBezTo>
                  <a:pt x="866" y="52"/>
                  <a:pt x="865" y="52"/>
                  <a:pt x="865" y="51"/>
                </a:cubicBezTo>
                <a:cubicBezTo>
                  <a:pt x="861" y="50"/>
                  <a:pt x="857" y="49"/>
                  <a:pt x="853" y="47"/>
                </a:cubicBezTo>
                <a:cubicBezTo>
                  <a:pt x="850" y="46"/>
                  <a:pt x="847" y="45"/>
                  <a:pt x="844" y="44"/>
                </a:cubicBezTo>
                <a:cubicBezTo>
                  <a:pt x="842" y="43"/>
                  <a:pt x="840" y="42"/>
                  <a:pt x="838" y="42"/>
                </a:cubicBezTo>
                <a:cubicBezTo>
                  <a:pt x="838" y="42"/>
                  <a:pt x="838" y="42"/>
                  <a:pt x="838" y="42"/>
                </a:cubicBezTo>
                <a:cubicBezTo>
                  <a:pt x="823" y="39"/>
                  <a:pt x="801" y="34"/>
                  <a:pt x="777" y="29"/>
                </a:cubicBezTo>
                <a:cubicBezTo>
                  <a:pt x="776" y="29"/>
                  <a:pt x="775" y="29"/>
                  <a:pt x="774" y="29"/>
                </a:cubicBezTo>
                <a:cubicBezTo>
                  <a:pt x="771" y="28"/>
                  <a:pt x="768" y="28"/>
                  <a:pt x="765" y="27"/>
                </a:cubicBezTo>
                <a:cubicBezTo>
                  <a:pt x="765" y="27"/>
                  <a:pt x="764" y="27"/>
                  <a:pt x="764" y="26"/>
                </a:cubicBezTo>
                <a:cubicBezTo>
                  <a:pt x="762" y="24"/>
                  <a:pt x="759" y="21"/>
                  <a:pt x="759" y="18"/>
                </a:cubicBezTo>
                <a:cubicBezTo>
                  <a:pt x="759" y="12"/>
                  <a:pt x="770" y="16"/>
                  <a:pt x="769" y="10"/>
                </a:cubicBezTo>
                <a:cubicBezTo>
                  <a:pt x="767" y="1"/>
                  <a:pt x="775" y="5"/>
                  <a:pt x="777" y="5"/>
                </a:cubicBezTo>
                <a:cubicBezTo>
                  <a:pt x="785" y="6"/>
                  <a:pt x="779" y="0"/>
                  <a:pt x="775" y="1"/>
                </a:cubicBezTo>
                <a:cubicBezTo>
                  <a:pt x="766" y="3"/>
                  <a:pt x="763" y="4"/>
                  <a:pt x="763" y="7"/>
                </a:cubicBezTo>
                <a:cubicBezTo>
                  <a:pt x="764" y="9"/>
                  <a:pt x="759" y="12"/>
                  <a:pt x="755" y="10"/>
                </a:cubicBezTo>
                <a:cubicBezTo>
                  <a:pt x="748" y="6"/>
                  <a:pt x="746" y="6"/>
                  <a:pt x="739" y="6"/>
                </a:cubicBezTo>
                <a:cubicBezTo>
                  <a:pt x="737" y="6"/>
                  <a:pt x="739" y="5"/>
                  <a:pt x="738" y="8"/>
                </a:cubicBezTo>
                <a:cubicBezTo>
                  <a:pt x="738" y="10"/>
                  <a:pt x="746" y="10"/>
                  <a:pt x="738" y="16"/>
                </a:cubicBezTo>
                <a:cubicBezTo>
                  <a:pt x="734" y="19"/>
                  <a:pt x="725" y="11"/>
                  <a:pt x="722" y="14"/>
                </a:cubicBezTo>
                <a:cubicBezTo>
                  <a:pt x="721" y="16"/>
                  <a:pt x="718" y="17"/>
                  <a:pt x="715" y="18"/>
                </a:cubicBezTo>
                <a:cubicBezTo>
                  <a:pt x="699" y="16"/>
                  <a:pt x="687" y="14"/>
                  <a:pt x="682" y="16"/>
                </a:cubicBezTo>
                <a:cubicBezTo>
                  <a:pt x="681" y="15"/>
                  <a:pt x="681" y="13"/>
                  <a:pt x="679" y="11"/>
                </a:cubicBezTo>
                <a:cubicBezTo>
                  <a:pt x="678" y="10"/>
                  <a:pt x="673" y="9"/>
                  <a:pt x="672" y="11"/>
                </a:cubicBezTo>
                <a:cubicBezTo>
                  <a:pt x="671" y="11"/>
                  <a:pt x="671" y="12"/>
                  <a:pt x="670" y="12"/>
                </a:cubicBezTo>
                <a:cubicBezTo>
                  <a:pt x="659" y="9"/>
                  <a:pt x="627" y="6"/>
                  <a:pt x="594" y="1"/>
                </a:cubicBezTo>
                <a:cubicBezTo>
                  <a:pt x="589" y="0"/>
                  <a:pt x="583" y="2"/>
                  <a:pt x="577" y="1"/>
                </a:cubicBezTo>
                <a:cubicBezTo>
                  <a:pt x="577" y="1"/>
                  <a:pt x="576" y="1"/>
                  <a:pt x="575" y="1"/>
                </a:cubicBezTo>
                <a:cubicBezTo>
                  <a:pt x="569" y="4"/>
                  <a:pt x="559" y="1"/>
                  <a:pt x="555" y="3"/>
                </a:cubicBezTo>
                <a:cubicBezTo>
                  <a:pt x="557" y="7"/>
                  <a:pt x="557" y="6"/>
                  <a:pt x="570" y="7"/>
                </a:cubicBezTo>
                <a:cubicBezTo>
                  <a:pt x="576" y="5"/>
                  <a:pt x="653" y="13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58" y="18"/>
                  <a:pt x="652" y="18"/>
                  <a:pt x="647" y="19"/>
                </a:cubicBezTo>
                <a:cubicBezTo>
                  <a:pt x="646" y="19"/>
                  <a:pt x="645" y="19"/>
                  <a:pt x="644" y="19"/>
                </a:cubicBezTo>
                <a:cubicBezTo>
                  <a:pt x="639" y="21"/>
                  <a:pt x="636" y="19"/>
                  <a:pt x="630" y="19"/>
                </a:cubicBezTo>
                <a:cubicBezTo>
                  <a:pt x="629" y="19"/>
                  <a:pt x="629" y="19"/>
                  <a:pt x="629" y="18"/>
                </a:cubicBezTo>
                <a:cubicBezTo>
                  <a:pt x="626" y="18"/>
                  <a:pt x="624" y="18"/>
                  <a:pt x="622" y="18"/>
                </a:cubicBezTo>
                <a:cubicBezTo>
                  <a:pt x="607" y="18"/>
                  <a:pt x="604" y="14"/>
                  <a:pt x="599" y="16"/>
                </a:cubicBezTo>
                <a:cubicBezTo>
                  <a:pt x="598" y="17"/>
                  <a:pt x="581" y="17"/>
                  <a:pt x="581" y="17"/>
                </a:cubicBezTo>
                <a:cubicBezTo>
                  <a:pt x="578" y="18"/>
                  <a:pt x="576" y="18"/>
                  <a:pt x="575" y="18"/>
                </a:cubicBezTo>
                <a:cubicBezTo>
                  <a:pt x="574" y="17"/>
                  <a:pt x="573" y="17"/>
                  <a:pt x="573" y="17"/>
                </a:cubicBezTo>
                <a:cubicBezTo>
                  <a:pt x="573" y="17"/>
                  <a:pt x="572" y="17"/>
                  <a:pt x="572" y="17"/>
                </a:cubicBezTo>
                <a:cubicBezTo>
                  <a:pt x="569" y="16"/>
                  <a:pt x="566" y="15"/>
                  <a:pt x="561" y="15"/>
                </a:cubicBezTo>
                <a:cubicBezTo>
                  <a:pt x="558" y="15"/>
                  <a:pt x="555" y="16"/>
                  <a:pt x="551" y="16"/>
                </a:cubicBezTo>
                <a:cubicBezTo>
                  <a:pt x="540" y="16"/>
                  <a:pt x="499" y="8"/>
                  <a:pt x="496" y="11"/>
                </a:cubicBezTo>
                <a:cubicBezTo>
                  <a:pt x="495" y="12"/>
                  <a:pt x="496" y="13"/>
                  <a:pt x="497" y="13"/>
                </a:cubicBezTo>
                <a:cubicBezTo>
                  <a:pt x="498" y="13"/>
                  <a:pt x="500" y="13"/>
                  <a:pt x="501" y="13"/>
                </a:cubicBezTo>
                <a:cubicBezTo>
                  <a:pt x="501" y="13"/>
                  <a:pt x="502" y="14"/>
                  <a:pt x="501" y="14"/>
                </a:cubicBezTo>
                <a:cubicBezTo>
                  <a:pt x="500" y="14"/>
                  <a:pt x="476" y="13"/>
                  <a:pt x="484" y="17"/>
                </a:cubicBezTo>
                <a:cubicBezTo>
                  <a:pt x="480" y="22"/>
                  <a:pt x="468" y="16"/>
                  <a:pt x="460" y="19"/>
                </a:cubicBezTo>
                <a:cubicBezTo>
                  <a:pt x="462" y="22"/>
                  <a:pt x="458" y="19"/>
                  <a:pt x="482" y="25"/>
                </a:cubicBezTo>
                <a:cubicBezTo>
                  <a:pt x="493" y="27"/>
                  <a:pt x="499" y="26"/>
                  <a:pt x="506" y="26"/>
                </a:cubicBezTo>
                <a:cubicBezTo>
                  <a:pt x="507" y="30"/>
                  <a:pt x="495" y="33"/>
                  <a:pt x="492" y="34"/>
                </a:cubicBezTo>
                <a:cubicBezTo>
                  <a:pt x="491" y="34"/>
                  <a:pt x="489" y="34"/>
                  <a:pt x="487" y="34"/>
                </a:cubicBezTo>
                <a:cubicBezTo>
                  <a:pt x="484" y="34"/>
                  <a:pt x="481" y="33"/>
                  <a:pt x="478" y="33"/>
                </a:cubicBezTo>
                <a:cubicBezTo>
                  <a:pt x="476" y="32"/>
                  <a:pt x="475" y="32"/>
                  <a:pt x="475" y="30"/>
                </a:cubicBezTo>
                <a:cubicBezTo>
                  <a:pt x="471" y="26"/>
                  <a:pt x="462" y="24"/>
                  <a:pt x="456" y="20"/>
                </a:cubicBezTo>
                <a:cubicBezTo>
                  <a:pt x="456" y="20"/>
                  <a:pt x="455" y="20"/>
                  <a:pt x="454" y="20"/>
                </a:cubicBezTo>
                <a:cubicBezTo>
                  <a:pt x="452" y="21"/>
                  <a:pt x="452" y="21"/>
                  <a:pt x="455" y="29"/>
                </a:cubicBezTo>
                <a:cubicBezTo>
                  <a:pt x="457" y="29"/>
                  <a:pt x="458" y="30"/>
                  <a:pt x="458" y="31"/>
                </a:cubicBezTo>
                <a:cubicBezTo>
                  <a:pt x="450" y="30"/>
                  <a:pt x="443" y="29"/>
                  <a:pt x="437" y="29"/>
                </a:cubicBezTo>
                <a:cubicBezTo>
                  <a:pt x="431" y="28"/>
                  <a:pt x="426" y="26"/>
                  <a:pt x="419" y="26"/>
                </a:cubicBezTo>
                <a:cubicBezTo>
                  <a:pt x="419" y="26"/>
                  <a:pt x="418" y="26"/>
                  <a:pt x="418" y="26"/>
                </a:cubicBezTo>
                <a:cubicBezTo>
                  <a:pt x="415" y="24"/>
                  <a:pt x="411" y="23"/>
                  <a:pt x="411" y="20"/>
                </a:cubicBezTo>
                <a:cubicBezTo>
                  <a:pt x="411" y="19"/>
                  <a:pt x="409" y="18"/>
                  <a:pt x="406" y="17"/>
                </a:cubicBezTo>
                <a:cubicBezTo>
                  <a:pt x="396" y="13"/>
                  <a:pt x="407" y="6"/>
                  <a:pt x="398" y="7"/>
                </a:cubicBezTo>
                <a:cubicBezTo>
                  <a:pt x="398" y="8"/>
                  <a:pt x="398" y="9"/>
                  <a:pt x="399" y="10"/>
                </a:cubicBezTo>
                <a:cubicBezTo>
                  <a:pt x="399" y="11"/>
                  <a:pt x="397" y="13"/>
                  <a:pt x="399" y="14"/>
                </a:cubicBezTo>
                <a:cubicBezTo>
                  <a:pt x="393" y="16"/>
                  <a:pt x="396" y="18"/>
                  <a:pt x="397" y="20"/>
                </a:cubicBezTo>
                <a:cubicBezTo>
                  <a:pt x="397" y="20"/>
                  <a:pt x="395" y="21"/>
                  <a:pt x="393" y="21"/>
                </a:cubicBezTo>
                <a:cubicBezTo>
                  <a:pt x="389" y="20"/>
                  <a:pt x="388" y="17"/>
                  <a:pt x="383" y="17"/>
                </a:cubicBezTo>
                <a:cubicBezTo>
                  <a:pt x="369" y="15"/>
                  <a:pt x="389" y="27"/>
                  <a:pt x="379" y="34"/>
                </a:cubicBezTo>
                <a:cubicBezTo>
                  <a:pt x="377" y="35"/>
                  <a:pt x="375" y="34"/>
                  <a:pt x="377" y="35"/>
                </a:cubicBezTo>
                <a:cubicBezTo>
                  <a:pt x="379" y="36"/>
                  <a:pt x="386" y="35"/>
                  <a:pt x="389" y="34"/>
                </a:cubicBezTo>
                <a:cubicBezTo>
                  <a:pt x="402" y="36"/>
                  <a:pt x="397" y="41"/>
                  <a:pt x="398" y="43"/>
                </a:cubicBezTo>
                <a:cubicBezTo>
                  <a:pt x="390" y="43"/>
                  <a:pt x="391" y="45"/>
                  <a:pt x="379" y="42"/>
                </a:cubicBezTo>
                <a:cubicBezTo>
                  <a:pt x="375" y="40"/>
                  <a:pt x="374" y="41"/>
                  <a:pt x="368" y="42"/>
                </a:cubicBezTo>
                <a:cubicBezTo>
                  <a:pt x="366" y="42"/>
                  <a:pt x="365" y="43"/>
                  <a:pt x="363" y="43"/>
                </a:cubicBezTo>
                <a:cubicBezTo>
                  <a:pt x="360" y="43"/>
                  <a:pt x="358" y="43"/>
                  <a:pt x="356" y="43"/>
                </a:cubicBezTo>
                <a:cubicBezTo>
                  <a:pt x="354" y="43"/>
                  <a:pt x="352" y="42"/>
                  <a:pt x="352" y="42"/>
                </a:cubicBezTo>
                <a:cubicBezTo>
                  <a:pt x="345" y="43"/>
                  <a:pt x="331" y="44"/>
                  <a:pt x="326" y="46"/>
                </a:cubicBezTo>
                <a:cubicBezTo>
                  <a:pt x="323" y="46"/>
                  <a:pt x="320" y="47"/>
                  <a:pt x="316" y="47"/>
                </a:cubicBezTo>
                <a:cubicBezTo>
                  <a:pt x="312" y="47"/>
                  <a:pt x="307" y="45"/>
                  <a:pt x="302" y="45"/>
                </a:cubicBezTo>
                <a:cubicBezTo>
                  <a:pt x="292" y="45"/>
                  <a:pt x="281" y="41"/>
                  <a:pt x="258" y="39"/>
                </a:cubicBezTo>
                <a:cubicBezTo>
                  <a:pt x="248" y="35"/>
                  <a:pt x="239" y="38"/>
                  <a:pt x="234" y="36"/>
                </a:cubicBezTo>
                <a:cubicBezTo>
                  <a:pt x="226" y="32"/>
                  <a:pt x="227" y="38"/>
                  <a:pt x="219" y="36"/>
                </a:cubicBezTo>
                <a:cubicBezTo>
                  <a:pt x="214" y="35"/>
                  <a:pt x="209" y="34"/>
                  <a:pt x="204" y="35"/>
                </a:cubicBezTo>
                <a:cubicBezTo>
                  <a:pt x="207" y="38"/>
                  <a:pt x="209" y="39"/>
                  <a:pt x="208" y="41"/>
                </a:cubicBezTo>
                <a:cubicBezTo>
                  <a:pt x="216" y="44"/>
                  <a:pt x="238" y="44"/>
                  <a:pt x="242" y="45"/>
                </a:cubicBezTo>
                <a:cubicBezTo>
                  <a:pt x="246" y="47"/>
                  <a:pt x="246" y="46"/>
                  <a:pt x="264" y="47"/>
                </a:cubicBezTo>
                <a:cubicBezTo>
                  <a:pt x="264" y="48"/>
                  <a:pt x="263" y="51"/>
                  <a:pt x="267" y="52"/>
                </a:cubicBezTo>
                <a:cubicBezTo>
                  <a:pt x="267" y="52"/>
                  <a:pt x="268" y="53"/>
                  <a:pt x="268" y="53"/>
                </a:cubicBezTo>
                <a:cubicBezTo>
                  <a:pt x="269" y="52"/>
                  <a:pt x="269" y="52"/>
                  <a:pt x="269" y="52"/>
                </a:cubicBezTo>
                <a:cubicBezTo>
                  <a:pt x="269" y="53"/>
                  <a:pt x="269" y="55"/>
                  <a:pt x="267" y="55"/>
                </a:cubicBezTo>
                <a:cubicBezTo>
                  <a:pt x="266" y="55"/>
                  <a:pt x="252" y="55"/>
                  <a:pt x="251" y="55"/>
                </a:cubicBezTo>
                <a:cubicBezTo>
                  <a:pt x="244" y="52"/>
                  <a:pt x="231" y="52"/>
                  <a:pt x="231" y="52"/>
                </a:cubicBezTo>
                <a:cubicBezTo>
                  <a:pt x="227" y="51"/>
                  <a:pt x="205" y="47"/>
                  <a:pt x="204" y="47"/>
                </a:cubicBezTo>
                <a:cubicBezTo>
                  <a:pt x="208" y="51"/>
                  <a:pt x="216" y="52"/>
                  <a:pt x="222" y="53"/>
                </a:cubicBezTo>
                <a:cubicBezTo>
                  <a:pt x="234" y="54"/>
                  <a:pt x="233" y="55"/>
                  <a:pt x="233" y="55"/>
                </a:cubicBezTo>
                <a:cubicBezTo>
                  <a:pt x="232" y="66"/>
                  <a:pt x="218" y="53"/>
                  <a:pt x="209" y="59"/>
                </a:cubicBezTo>
                <a:cubicBezTo>
                  <a:pt x="205" y="59"/>
                  <a:pt x="200" y="58"/>
                  <a:pt x="196" y="59"/>
                </a:cubicBezTo>
                <a:cubicBezTo>
                  <a:pt x="183" y="59"/>
                  <a:pt x="185" y="56"/>
                  <a:pt x="180" y="57"/>
                </a:cubicBezTo>
                <a:cubicBezTo>
                  <a:pt x="175" y="58"/>
                  <a:pt x="171" y="57"/>
                  <a:pt x="167" y="59"/>
                </a:cubicBezTo>
                <a:cubicBezTo>
                  <a:pt x="168" y="60"/>
                  <a:pt x="169" y="61"/>
                  <a:pt x="170" y="61"/>
                </a:cubicBezTo>
                <a:cubicBezTo>
                  <a:pt x="182" y="61"/>
                  <a:pt x="178" y="62"/>
                  <a:pt x="183" y="63"/>
                </a:cubicBezTo>
                <a:cubicBezTo>
                  <a:pt x="188" y="63"/>
                  <a:pt x="194" y="63"/>
                  <a:pt x="199" y="63"/>
                </a:cubicBezTo>
                <a:cubicBezTo>
                  <a:pt x="200" y="64"/>
                  <a:pt x="202" y="64"/>
                  <a:pt x="204" y="64"/>
                </a:cubicBezTo>
                <a:cubicBezTo>
                  <a:pt x="215" y="64"/>
                  <a:pt x="235" y="71"/>
                  <a:pt x="229" y="73"/>
                </a:cubicBezTo>
                <a:cubicBezTo>
                  <a:pt x="216" y="79"/>
                  <a:pt x="231" y="81"/>
                  <a:pt x="206" y="81"/>
                </a:cubicBezTo>
                <a:cubicBezTo>
                  <a:pt x="203" y="81"/>
                  <a:pt x="200" y="79"/>
                  <a:pt x="198" y="80"/>
                </a:cubicBezTo>
                <a:cubicBezTo>
                  <a:pt x="191" y="83"/>
                  <a:pt x="170" y="81"/>
                  <a:pt x="166" y="81"/>
                </a:cubicBezTo>
                <a:cubicBezTo>
                  <a:pt x="169" y="83"/>
                  <a:pt x="173" y="81"/>
                  <a:pt x="179" y="84"/>
                </a:cubicBezTo>
                <a:cubicBezTo>
                  <a:pt x="179" y="85"/>
                  <a:pt x="181" y="84"/>
                  <a:pt x="182" y="85"/>
                </a:cubicBezTo>
                <a:cubicBezTo>
                  <a:pt x="184" y="85"/>
                  <a:pt x="185" y="87"/>
                  <a:pt x="184" y="88"/>
                </a:cubicBezTo>
                <a:cubicBezTo>
                  <a:pt x="182" y="89"/>
                  <a:pt x="180" y="91"/>
                  <a:pt x="178" y="92"/>
                </a:cubicBezTo>
                <a:cubicBezTo>
                  <a:pt x="206" y="103"/>
                  <a:pt x="147" y="94"/>
                  <a:pt x="141" y="97"/>
                </a:cubicBezTo>
                <a:cubicBezTo>
                  <a:pt x="137" y="98"/>
                  <a:pt x="134" y="96"/>
                  <a:pt x="131" y="96"/>
                </a:cubicBezTo>
                <a:cubicBezTo>
                  <a:pt x="130" y="96"/>
                  <a:pt x="128" y="97"/>
                  <a:pt x="127" y="97"/>
                </a:cubicBezTo>
                <a:cubicBezTo>
                  <a:pt x="111" y="96"/>
                  <a:pt x="101" y="97"/>
                  <a:pt x="99" y="98"/>
                </a:cubicBezTo>
                <a:cubicBezTo>
                  <a:pt x="107" y="99"/>
                  <a:pt x="109" y="101"/>
                  <a:pt x="111" y="99"/>
                </a:cubicBezTo>
                <a:cubicBezTo>
                  <a:pt x="115" y="99"/>
                  <a:pt x="119" y="98"/>
                  <a:pt x="123" y="100"/>
                </a:cubicBezTo>
                <a:cubicBezTo>
                  <a:pt x="127" y="105"/>
                  <a:pt x="130" y="109"/>
                  <a:pt x="135" y="108"/>
                </a:cubicBezTo>
                <a:cubicBezTo>
                  <a:pt x="142" y="106"/>
                  <a:pt x="138" y="111"/>
                  <a:pt x="148" y="111"/>
                </a:cubicBezTo>
                <a:cubicBezTo>
                  <a:pt x="156" y="111"/>
                  <a:pt x="158" y="112"/>
                  <a:pt x="158" y="113"/>
                </a:cubicBezTo>
                <a:cubicBezTo>
                  <a:pt x="160" y="115"/>
                  <a:pt x="163" y="115"/>
                  <a:pt x="165" y="115"/>
                </a:cubicBezTo>
                <a:cubicBezTo>
                  <a:pt x="167" y="114"/>
                  <a:pt x="179" y="111"/>
                  <a:pt x="180" y="113"/>
                </a:cubicBezTo>
                <a:cubicBezTo>
                  <a:pt x="182" y="117"/>
                  <a:pt x="186" y="117"/>
                  <a:pt x="189" y="118"/>
                </a:cubicBezTo>
                <a:cubicBezTo>
                  <a:pt x="194" y="119"/>
                  <a:pt x="193" y="123"/>
                  <a:pt x="192" y="123"/>
                </a:cubicBezTo>
                <a:cubicBezTo>
                  <a:pt x="187" y="123"/>
                  <a:pt x="189" y="123"/>
                  <a:pt x="187" y="125"/>
                </a:cubicBezTo>
                <a:cubicBezTo>
                  <a:pt x="177" y="126"/>
                  <a:pt x="170" y="124"/>
                  <a:pt x="165" y="125"/>
                </a:cubicBezTo>
                <a:cubicBezTo>
                  <a:pt x="162" y="125"/>
                  <a:pt x="159" y="126"/>
                  <a:pt x="157" y="124"/>
                </a:cubicBezTo>
                <a:cubicBezTo>
                  <a:pt x="156" y="124"/>
                  <a:pt x="155" y="124"/>
                  <a:pt x="154" y="124"/>
                </a:cubicBezTo>
                <a:cubicBezTo>
                  <a:pt x="149" y="126"/>
                  <a:pt x="147" y="124"/>
                  <a:pt x="133" y="123"/>
                </a:cubicBezTo>
                <a:cubicBezTo>
                  <a:pt x="129" y="122"/>
                  <a:pt x="134" y="127"/>
                  <a:pt x="139" y="126"/>
                </a:cubicBezTo>
                <a:cubicBezTo>
                  <a:pt x="140" y="126"/>
                  <a:pt x="157" y="128"/>
                  <a:pt x="166" y="129"/>
                </a:cubicBezTo>
                <a:cubicBezTo>
                  <a:pt x="164" y="132"/>
                  <a:pt x="159" y="134"/>
                  <a:pt x="155" y="136"/>
                </a:cubicBezTo>
                <a:cubicBezTo>
                  <a:pt x="153" y="137"/>
                  <a:pt x="157" y="140"/>
                  <a:pt x="158" y="140"/>
                </a:cubicBezTo>
                <a:cubicBezTo>
                  <a:pt x="161" y="135"/>
                  <a:pt x="164" y="136"/>
                  <a:pt x="169" y="136"/>
                </a:cubicBezTo>
                <a:cubicBezTo>
                  <a:pt x="175" y="137"/>
                  <a:pt x="174" y="132"/>
                  <a:pt x="179" y="133"/>
                </a:cubicBezTo>
                <a:cubicBezTo>
                  <a:pt x="182" y="133"/>
                  <a:pt x="184" y="133"/>
                  <a:pt x="187" y="133"/>
                </a:cubicBezTo>
                <a:cubicBezTo>
                  <a:pt x="190" y="134"/>
                  <a:pt x="187" y="134"/>
                  <a:pt x="194" y="134"/>
                </a:cubicBezTo>
                <a:cubicBezTo>
                  <a:pt x="194" y="136"/>
                  <a:pt x="195" y="138"/>
                  <a:pt x="197" y="140"/>
                </a:cubicBezTo>
                <a:cubicBezTo>
                  <a:pt x="197" y="140"/>
                  <a:pt x="197" y="141"/>
                  <a:pt x="197" y="141"/>
                </a:cubicBezTo>
                <a:cubicBezTo>
                  <a:pt x="196" y="141"/>
                  <a:pt x="195" y="141"/>
                  <a:pt x="194" y="141"/>
                </a:cubicBezTo>
                <a:cubicBezTo>
                  <a:pt x="187" y="141"/>
                  <a:pt x="180" y="139"/>
                  <a:pt x="174" y="141"/>
                </a:cubicBezTo>
                <a:cubicBezTo>
                  <a:pt x="173" y="141"/>
                  <a:pt x="172" y="141"/>
                  <a:pt x="172" y="141"/>
                </a:cubicBezTo>
                <a:cubicBezTo>
                  <a:pt x="168" y="139"/>
                  <a:pt x="165" y="141"/>
                  <a:pt x="162" y="141"/>
                </a:cubicBezTo>
                <a:cubicBezTo>
                  <a:pt x="159" y="140"/>
                  <a:pt x="145" y="140"/>
                  <a:pt x="144" y="140"/>
                </a:cubicBezTo>
                <a:cubicBezTo>
                  <a:pt x="141" y="140"/>
                  <a:pt x="139" y="138"/>
                  <a:pt x="136" y="139"/>
                </a:cubicBezTo>
                <a:cubicBezTo>
                  <a:pt x="131" y="142"/>
                  <a:pt x="131" y="133"/>
                  <a:pt x="119" y="143"/>
                </a:cubicBezTo>
                <a:cubicBezTo>
                  <a:pt x="108" y="142"/>
                  <a:pt x="109" y="141"/>
                  <a:pt x="106" y="142"/>
                </a:cubicBezTo>
                <a:cubicBezTo>
                  <a:pt x="100" y="145"/>
                  <a:pt x="98" y="139"/>
                  <a:pt x="90" y="145"/>
                </a:cubicBezTo>
                <a:cubicBezTo>
                  <a:pt x="89" y="145"/>
                  <a:pt x="89" y="147"/>
                  <a:pt x="91" y="147"/>
                </a:cubicBezTo>
                <a:cubicBezTo>
                  <a:pt x="94" y="148"/>
                  <a:pt x="96" y="142"/>
                  <a:pt x="102" y="147"/>
                </a:cubicBezTo>
                <a:cubicBezTo>
                  <a:pt x="107" y="151"/>
                  <a:pt x="119" y="150"/>
                  <a:pt x="127" y="150"/>
                </a:cubicBezTo>
                <a:cubicBezTo>
                  <a:pt x="134" y="151"/>
                  <a:pt x="129" y="151"/>
                  <a:pt x="138" y="152"/>
                </a:cubicBezTo>
                <a:cubicBezTo>
                  <a:pt x="148" y="154"/>
                  <a:pt x="165" y="152"/>
                  <a:pt x="171" y="154"/>
                </a:cubicBezTo>
                <a:cubicBezTo>
                  <a:pt x="173" y="155"/>
                  <a:pt x="175" y="155"/>
                  <a:pt x="177" y="154"/>
                </a:cubicBezTo>
                <a:cubicBezTo>
                  <a:pt x="177" y="154"/>
                  <a:pt x="177" y="154"/>
                  <a:pt x="177" y="154"/>
                </a:cubicBezTo>
                <a:cubicBezTo>
                  <a:pt x="177" y="155"/>
                  <a:pt x="176" y="155"/>
                  <a:pt x="176" y="155"/>
                </a:cubicBezTo>
                <a:cubicBezTo>
                  <a:pt x="174" y="157"/>
                  <a:pt x="176" y="159"/>
                  <a:pt x="177" y="158"/>
                </a:cubicBezTo>
                <a:cubicBezTo>
                  <a:pt x="183" y="158"/>
                  <a:pt x="191" y="156"/>
                  <a:pt x="199" y="156"/>
                </a:cubicBezTo>
                <a:cubicBezTo>
                  <a:pt x="202" y="156"/>
                  <a:pt x="205" y="158"/>
                  <a:pt x="209" y="157"/>
                </a:cubicBezTo>
                <a:cubicBezTo>
                  <a:pt x="209" y="157"/>
                  <a:pt x="209" y="157"/>
                  <a:pt x="209" y="158"/>
                </a:cubicBezTo>
                <a:cubicBezTo>
                  <a:pt x="210" y="158"/>
                  <a:pt x="210" y="158"/>
                  <a:pt x="211" y="158"/>
                </a:cubicBezTo>
                <a:cubicBezTo>
                  <a:pt x="212" y="159"/>
                  <a:pt x="213" y="160"/>
                  <a:pt x="213" y="161"/>
                </a:cubicBezTo>
                <a:cubicBezTo>
                  <a:pt x="214" y="165"/>
                  <a:pt x="195" y="161"/>
                  <a:pt x="188" y="163"/>
                </a:cubicBezTo>
                <a:cubicBezTo>
                  <a:pt x="184" y="164"/>
                  <a:pt x="181" y="161"/>
                  <a:pt x="177" y="161"/>
                </a:cubicBezTo>
                <a:cubicBezTo>
                  <a:pt x="170" y="160"/>
                  <a:pt x="158" y="161"/>
                  <a:pt x="151" y="161"/>
                </a:cubicBezTo>
                <a:cubicBezTo>
                  <a:pt x="148" y="161"/>
                  <a:pt x="148" y="163"/>
                  <a:pt x="145" y="163"/>
                </a:cubicBezTo>
                <a:cubicBezTo>
                  <a:pt x="132" y="167"/>
                  <a:pt x="127" y="163"/>
                  <a:pt x="120" y="166"/>
                </a:cubicBezTo>
                <a:cubicBezTo>
                  <a:pt x="120" y="166"/>
                  <a:pt x="103" y="164"/>
                  <a:pt x="103" y="164"/>
                </a:cubicBezTo>
                <a:cubicBezTo>
                  <a:pt x="98" y="164"/>
                  <a:pt x="94" y="165"/>
                  <a:pt x="89" y="164"/>
                </a:cubicBezTo>
                <a:cubicBezTo>
                  <a:pt x="88" y="164"/>
                  <a:pt x="87" y="164"/>
                  <a:pt x="86" y="165"/>
                </a:cubicBezTo>
                <a:cubicBezTo>
                  <a:pt x="84" y="165"/>
                  <a:pt x="84" y="168"/>
                  <a:pt x="83" y="169"/>
                </a:cubicBezTo>
                <a:cubicBezTo>
                  <a:pt x="66" y="170"/>
                  <a:pt x="65" y="169"/>
                  <a:pt x="59" y="171"/>
                </a:cubicBezTo>
                <a:cubicBezTo>
                  <a:pt x="59" y="171"/>
                  <a:pt x="58" y="171"/>
                  <a:pt x="58" y="171"/>
                </a:cubicBezTo>
                <a:cubicBezTo>
                  <a:pt x="53" y="167"/>
                  <a:pt x="48" y="170"/>
                  <a:pt x="43" y="168"/>
                </a:cubicBezTo>
                <a:cubicBezTo>
                  <a:pt x="37" y="166"/>
                  <a:pt x="31" y="167"/>
                  <a:pt x="25" y="167"/>
                </a:cubicBezTo>
                <a:cubicBezTo>
                  <a:pt x="10" y="168"/>
                  <a:pt x="12" y="166"/>
                  <a:pt x="3" y="166"/>
                </a:cubicBezTo>
                <a:cubicBezTo>
                  <a:pt x="0" y="166"/>
                  <a:pt x="1" y="170"/>
                  <a:pt x="2" y="170"/>
                </a:cubicBezTo>
                <a:cubicBezTo>
                  <a:pt x="11" y="173"/>
                  <a:pt x="11" y="171"/>
                  <a:pt x="35" y="174"/>
                </a:cubicBezTo>
                <a:cubicBezTo>
                  <a:pt x="48" y="176"/>
                  <a:pt x="43" y="174"/>
                  <a:pt x="59" y="175"/>
                </a:cubicBezTo>
                <a:cubicBezTo>
                  <a:pt x="64" y="181"/>
                  <a:pt x="72" y="178"/>
                  <a:pt x="83" y="183"/>
                </a:cubicBezTo>
                <a:cubicBezTo>
                  <a:pt x="89" y="186"/>
                  <a:pt x="102" y="183"/>
                  <a:pt x="109" y="184"/>
                </a:cubicBezTo>
                <a:cubicBezTo>
                  <a:pt x="119" y="181"/>
                  <a:pt x="122" y="187"/>
                  <a:pt x="128" y="183"/>
                </a:cubicBezTo>
                <a:cubicBezTo>
                  <a:pt x="129" y="183"/>
                  <a:pt x="131" y="183"/>
                  <a:pt x="132" y="183"/>
                </a:cubicBezTo>
                <a:cubicBezTo>
                  <a:pt x="144" y="187"/>
                  <a:pt x="149" y="182"/>
                  <a:pt x="168" y="185"/>
                </a:cubicBezTo>
                <a:cubicBezTo>
                  <a:pt x="173" y="185"/>
                  <a:pt x="178" y="184"/>
                  <a:pt x="183" y="185"/>
                </a:cubicBezTo>
                <a:cubicBezTo>
                  <a:pt x="187" y="186"/>
                  <a:pt x="191" y="185"/>
                  <a:pt x="195" y="185"/>
                </a:cubicBezTo>
                <a:cubicBezTo>
                  <a:pt x="200" y="187"/>
                  <a:pt x="204" y="183"/>
                  <a:pt x="212" y="183"/>
                </a:cubicBezTo>
                <a:cubicBezTo>
                  <a:pt x="218" y="184"/>
                  <a:pt x="232" y="181"/>
                  <a:pt x="245" y="185"/>
                </a:cubicBezTo>
                <a:cubicBezTo>
                  <a:pt x="253" y="188"/>
                  <a:pt x="253" y="182"/>
                  <a:pt x="259" y="185"/>
                </a:cubicBezTo>
                <a:cubicBezTo>
                  <a:pt x="260" y="185"/>
                  <a:pt x="260" y="185"/>
                  <a:pt x="261" y="185"/>
                </a:cubicBezTo>
                <a:cubicBezTo>
                  <a:pt x="260" y="186"/>
                  <a:pt x="260" y="186"/>
                  <a:pt x="260" y="186"/>
                </a:cubicBezTo>
                <a:cubicBezTo>
                  <a:pt x="257" y="188"/>
                  <a:pt x="263" y="191"/>
                  <a:pt x="268" y="190"/>
                </a:cubicBezTo>
                <a:cubicBezTo>
                  <a:pt x="271" y="189"/>
                  <a:pt x="275" y="190"/>
                  <a:pt x="274" y="192"/>
                </a:cubicBezTo>
                <a:cubicBezTo>
                  <a:pt x="270" y="196"/>
                  <a:pt x="273" y="198"/>
                  <a:pt x="274" y="202"/>
                </a:cubicBezTo>
                <a:cubicBezTo>
                  <a:pt x="274" y="203"/>
                  <a:pt x="271" y="204"/>
                  <a:pt x="270" y="204"/>
                </a:cubicBezTo>
                <a:cubicBezTo>
                  <a:pt x="266" y="202"/>
                  <a:pt x="263" y="202"/>
                  <a:pt x="258" y="203"/>
                </a:cubicBezTo>
                <a:cubicBezTo>
                  <a:pt x="256" y="203"/>
                  <a:pt x="252" y="201"/>
                  <a:pt x="252" y="200"/>
                </a:cubicBezTo>
                <a:cubicBezTo>
                  <a:pt x="252" y="198"/>
                  <a:pt x="252" y="197"/>
                  <a:pt x="252" y="196"/>
                </a:cubicBezTo>
                <a:cubicBezTo>
                  <a:pt x="252" y="194"/>
                  <a:pt x="249" y="193"/>
                  <a:pt x="247" y="193"/>
                </a:cubicBezTo>
                <a:cubicBezTo>
                  <a:pt x="244" y="194"/>
                  <a:pt x="240" y="194"/>
                  <a:pt x="237" y="194"/>
                </a:cubicBezTo>
                <a:cubicBezTo>
                  <a:pt x="235" y="193"/>
                  <a:pt x="230" y="194"/>
                  <a:pt x="232" y="196"/>
                </a:cubicBezTo>
                <a:cubicBezTo>
                  <a:pt x="238" y="201"/>
                  <a:pt x="242" y="202"/>
                  <a:pt x="238" y="206"/>
                </a:cubicBezTo>
                <a:cubicBezTo>
                  <a:pt x="237" y="208"/>
                  <a:pt x="240" y="210"/>
                  <a:pt x="243" y="211"/>
                </a:cubicBezTo>
                <a:cubicBezTo>
                  <a:pt x="269" y="220"/>
                  <a:pt x="263" y="224"/>
                  <a:pt x="275" y="228"/>
                </a:cubicBezTo>
                <a:cubicBezTo>
                  <a:pt x="275" y="229"/>
                  <a:pt x="276" y="230"/>
                  <a:pt x="274" y="231"/>
                </a:cubicBezTo>
                <a:cubicBezTo>
                  <a:pt x="268" y="234"/>
                  <a:pt x="279" y="238"/>
                  <a:pt x="274" y="241"/>
                </a:cubicBezTo>
                <a:cubicBezTo>
                  <a:pt x="269" y="244"/>
                  <a:pt x="260" y="236"/>
                  <a:pt x="254" y="241"/>
                </a:cubicBezTo>
                <a:cubicBezTo>
                  <a:pt x="264" y="243"/>
                  <a:pt x="271" y="254"/>
                  <a:pt x="279" y="245"/>
                </a:cubicBezTo>
                <a:cubicBezTo>
                  <a:pt x="281" y="242"/>
                  <a:pt x="274" y="239"/>
                  <a:pt x="282" y="238"/>
                </a:cubicBezTo>
                <a:cubicBezTo>
                  <a:pt x="286" y="237"/>
                  <a:pt x="291" y="237"/>
                  <a:pt x="296" y="238"/>
                </a:cubicBezTo>
                <a:cubicBezTo>
                  <a:pt x="296" y="239"/>
                  <a:pt x="297" y="240"/>
                  <a:pt x="300" y="240"/>
                </a:cubicBezTo>
                <a:cubicBezTo>
                  <a:pt x="309" y="239"/>
                  <a:pt x="315" y="249"/>
                  <a:pt x="312" y="253"/>
                </a:cubicBezTo>
                <a:cubicBezTo>
                  <a:pt x="322" y="273"/>
                  <a:pt x="323" y="254"/>
                  <a:pt x="321" y="283"/>
                </a:cubicBezTo>
                <a:cubicBezTo>
                  <a:pt x="321" y="285"/>
                  <a:pt x="322" y="286"/>
                  <a:pt x="324" y="287"/>
                </a:cubicBezTo>
                <a:cubicBezTo>
                  <a:pt x="329" y="290"/>
                  <a:pt x="319" y="291"/>
                  <a:pt x="321" y="293"/>
                </a:cubicBezTo>
                <a:cubicBezTo>
                  <a:pt x="324" y="296"/>
                  <a:pt x="330" y="309"/>
                  <a:pt x="328" y="312"/>
                </a:cubicBezTo>
                <a:cubicBezTo>
                  <a:pt x="327" y="315"/>
                  <a:pt x="327" y="317"/>
                  <a:pt x="329" y="319"/>
                </a:cubicBezTo>
                <a:cubicBezTo>
                  <a:pt x="331" y="322"/>
                  <a:pt x="331" y="325"/>
                  <a:pt x="335" y="328"/>
                </a:cubicBezTo>
                <a:cubicBezTo>
                  <a:pt x="336" y="329"/>
                  <a:pt x="338" y="329"/>
                  <a:pt x="339" y="328"/>
                </a:cubicBezTo>
                <a:cubicBezTo>
                  <a:pt x="341" y="325"/>
                  <a:pt x="340" y="326"/>
                  <a:pt x="341" y="325"/>
                </a:cubicBezTo>
                <a:cubicBezTo>
                  <a:pt x="342" y="324"/>
                  <a:pt x="344" y="325"/>
                  <a:pt x="344" y="325"/>
                </a:cubicBezTo>
                <a:cubicBezTo>
                  <a:pt x="344" y="328"/>
                  <a:pt x="346" y="329"/>
                  <a:pt x="348" y="331"/>
                </a:cubicBezTo>
                <a:cubicBezTo>
                  <a:pt x="352" y="334"/>
                  <a:pt x="351" y="338"/>
                  <a:pt x="355" y="336"/>
                </a:cubicBezTo>
                <a:cubicBezTo>
                  <a:pt x="364" y="331"/>
                  <a:pt x="369" y="338"/>
                  <a:pt x="366" y="339"/>
                </a:cubicBezTo>
                <a:cubicBezTo>
                  <a:pt x="348" y="347"/>
                  <a:pt x="357" y="359"/>
                  <a:pt x="366" y="354"/>
                </a:cubicBezTo>
                <a:cubicBezTo>
                  <a:pt x="369" y="352"/>
                  <a:pt x="368" y="352"/>
                  <a:pt x="373" y="350"/>
                </a:cubicBezTo>
                <a:cubicBezTo>
                  <a:pt x="375" y="350"/>
                  <a:pt x="371" y="365"/>
                  <a:pt x="375" y="365"/>
                </a:cubicBezTo>
                <a:cubicBezTo>
                  <a:pt x="383" y="364"/>
                  <a:pt x="384" y="369"/>
                  <a:pt x="389" y="367"/>
                </a:cubicBezTo>
                <a:cubicBezTo>
                  <a:pt x="390" y="366"/>
                  <a:pt x="391" y="365"/>
                  <a:pt x="390" y="365"/>
                </a:cubicBezTo>
                <a:cubicBezTo>
                  <a:pt x="383" y="363"/>
                  <a:pt x="381" y="356"/>
                  <a:pt x="381" y="355"/>
                </a:cubicBezTo>
                <a:cubicBezTo>
                  <a:pt x="389" y="346"/>
                  <a:pt x="390" y="346"/>
                  <a:pt x="393" y="346"/>
                </a:cubicBezTo>
                <a:cubicBezTo>
                  <a:pt x="396" y="347"/>
                  <a:pt x="399" y="348"/>
                  <a:pt x="400" y="349"/>
                </a:cubicBezTo>
                <a:cubicBezTo>
                  <a:pt x="400" y="350"/>
                  <a:pt x="400" y="352"/>
                  <a:pt x="403" y="352"/>
                </a:cubicBezTo>
                <a:cubicBezTo>
                  <a:pt x="408" y="353"/>
                  <a:pt x="406" y="348"/>
                  <a:pt x="411" y="348"/>
                </a:cubicBezTo>
                <a:cubicBezTo>
                  <a:pt x="420" y="349"/>
                  <a:pt x="421" y="345"/>
                  <a:pt x="424" y="336"/>
                </a:cubicBezTo>
                <a:cubicBezTo>
                  <a:pt x="428" y="320"/>
                  <a:pt x="435" y="315"/>
                  <a:pt x="433" y="309"/>
                </a:cubicBezTo>
                <a:cubicBezTo>
                  <a:pt x="437" y="309"/>
                  <a:pt x="435" y="306"/>
                  <a:pt x="437" y="312"/>
                </a:cubicBezTo>
                <a:cubicBezTo>
                  <a:pt x="434" y="312"/>
                  <a:pt x="437" y="316"/>
                  <a:pt x="438" y="318"/>
                </a:cubicBezTo>
                <a:cubicBezTo>
                  <a:pt x="432" y="323"/>
                  <a:pt x="441" y="332"/>
                  <a:pt x="435" y="338"/>
                </a:cubicBezTo>
                <a:cubicBezTo>
                  <a:pt x="435" y="339"/>
                  <a:pt x="436" y="340"/>
                  <a:pt x="436" y="340"/>
                </a:cubicBezTo>
                <a:cubicBezTo>
                  <a:pt x="436" y="341"/>
                  <a:pt x="438" y="341"/>
                  <a:pt x="439" y="340"/>
                </a:cubicBezTo>
                <a:cubicBezTo>
                  <a:pt x="443" y="337"/>
                  <a:pt x="433" y="335"/>
                  <a:pt x="441" y="332"/>
                </a:cubicBezTo>
                <a:cubicBezTo>
                  <a:pt x="442" y="331"/>
                  <a:pt x="442" y="330"/>
                  <a:pt x="443" y="330"/>
                </a:cubicBezTo>
                <a:cubicBezTo>
                  <a:pt x="446" y="329"/>
                  <a:pt x="446" y="326"/>
                  <a:pt x="450" y="326"/>
                </a:cubicBezTo>
                <a:cubicBezTo>
                  <a:pt x="454" y="325"/>
                  <a:pt x="454" y="324"/>
                  <a:pt x="455" y="322"/>
                </a:cubicBezTo>
                <a:cubicBezTo>
                  <a:pt x="456" y="320"/>
                  <a:pt x="454" y="320"/>
                  <a:pt x="452" y="319"/>
                </a:cubicBezTo>
                <a:cubicBezTo>
                  <a:pt x="450" y="319"/>
                  <a:pt x="447" y="312"/>
                  <a:pt x="454" y="308"/>
                </a:cubicBezTo>
                <a:cubicBezTo>
                  <a:pt x="465" y="303"/>
                  <a:pt x="454" y="291"/>
                  <a:pt x="446" y="296"/>
                </a:cubicBezTo>
                <a:cubicBezTo>
                  <a:pt x="432" y="307"/>
                  <a:pt x="437" y="294"/>
                  <a:pt x="441" y="284"/>
                </a:cubicBezTo>
                <a:cubicBezTo>
                  <a:pt x="441" y="282"/>
                  <a:pt x="445" y="282"/>
                  <a:pt x="446" y="283"/>
                </a:cubicBezTo>
                <a:cubicBezTo>
                  <a:pt x="451" y="286"/>
                  <a:pt x="455" y="281"/>
                  <a:pt x="458" y="285"/>
                </a:cubicBezTo>
                <a:cubicBezTo>
                  <a:pt x="459" y="288"/>
                  <a:pt x="462" y="284"/>
                  <a:pt x="463" y="283"/>
                </a:cubicBezTo>
                <a:cubicBezTo>
                  <a:pt x="467" y="281"/>
                  <a:pt x="476" y="282"/>
                  <a:pt x="476" y="286"/>
                </a:cubicBezTo>
                <a:cubicBezTo>
                  <a:pt x="475" y="302"/>
                  <a:pt x="462" y="303"/>
                  <a:pt x="467" y="313"/>
                </a:cubicBezTo>
                <a:cubicBezTo>
                  <a:pt x="468" y="315"/>
                  <a:pt x="466" y="317"/>
                  <a:pt x="466" y="319"/>
                </a:cubicBezTo>
                <a:cubicBezTo>
                  <a:pt x="465" y="325"/>
                  <a:pt x="472" y="322"/>
                  <a:pt x="472" y="320"/>
                </a:cubicBezTo>
                <a:cubicBezTo>
                  <a:pt x="478" y="319"/>
                  <a:pt x="475" y="319"/>
                  <a:pt x="484" y="319"/>
                </a:cubicBezTo>
                <a:cubicBezTo>
                  <a:pt x="488" y="324"/>
                  <a:pt x="489" y="333"/>
                  <a:pt x="484" y="339"/>
                </a:cubicBezTo>
                <a:cubicBezTo>
                  <a:pt x="484" y="339"/>
                  <a:pt x="484" y="345"/>
                  <a:pt x="484" y="346"/>
                </a:cubicBezTo>
                <a:cubicBezTo>
                  <a:pt x="482" y="354"/>
                  <a:pt x="466" y="348"/>
                  <a:pt x="466" y="354"/>
                </a:cubicBezTo>
                <a:cubicBezTo>
                  <a:pt x="466" y="355"/>
                  <a:pt x="464" y="357"/>
                  <a:pt x="465" y="358"/>
                </a:cubicBezTo>
                <a:cubicBezTo>
                  <a:pt x="465" y="361"/>
                  <a:pt x="459" y="364"/>
                  <a:pt x="464" y="364"/>
                </a:cubicBezTo>
                <a:cubicBezTo>
                  <a:pt x="466" y="363"/>
                  <a:pt x="469" y="364"/>
                  <a:pt x="471" y="363"/>
                </a:cubicBezTo>
                <a:cubicBezTo>
                  <a:pt x="474" y="362"/>
                  <a:pt x="472" y="360"/>
                  <a:pt x="472" y="359"/>
                </a:cubicBezTo>
                <a:cubicBezTo>
                  <a:pt x="474" y="355"/>
                  <a:pt x="477" y="355"/>
                  <a:pt x="479" y="356"/>
                </a:cubicBezTo>
                <a:cubicBezTo>
                  <a:pt x="480" y="356"/>
                  <a:pt x="481" y="357"/>
                  <a:pt x="481" y="357"/>
                </a:cubicBezTo>
                <a:cubicBezTo>
                  <a:pt x="483" y="357"/>
                  <a:pt x="485" y="357"/>
                  <a:pt x="485" y="356"/>
                </a:cubicBezTo>
                <a:cubicBezTo>
                  <a:pt x="493" y="349"/>
                  <a:pt x="484" y="348"/>
                  <a:pt x="490" y="344"/>
                </a:cubicBezTo>
                <a:cubicBezTo>
                  <a:pt x="502" y="343"/>
                  <a:pt x="493" y="339"/>
                  <a:pt x="498" y="334"/>
                </a:cubicBezTo>
                <a:cubicBezTo>
                  <a:pt x="506" y="333"/>
                  <a:pt x="514" y="334"/>
                  <a:pt x="521" y="332"/>
                </a:cubicBezTo>
                <a:cubicBezTo>
                  <a:pt x="528" y="329"/>
                  <a:pt x="536" y="335"/>
                  <a:pt x="528" y="346"/>
                </a:cubicBezTo>
                <a:cubicBezTo>
                  <a:pt x="527" y="348"/>
                  <a:pt x="518" y="349"/>
                  <a:pt x="523" y="351"/>
                </a:cubicBezTo>
                <a:cubicBezTo>
                  <a:pt x="525" y="352"/>
                  <a:pt x="526" y="353"/>
                  <a:pt x="526" y="354"/>
                </a:cubicBezTo>
                <a:cubicBezTo>
                  <a:pt x="527" y="351"/>
                  <a:pt x="538" y="345"/>
                  <a:pt x="537" y="358"/>
                </a:cubicBezTo>
                <a:cubicBezTo>
                  <a:pt x="537" y="359"/>
                  <a:pt x="538" y="365"/>
                  <a:pt x="527" y="367"/>
                </a:cubicBezTo>
                <a:cubicBezTo>
                  <a:pt x="521" y="368"/>
                  <a:pt x="525" y="363"/>
                  <a:pt x="526" y="354"/>
                </a:cubicBezTo>
                <a:cubicBezTo>
                  <a:pt x="526" y="355"/>
                  <a:pt x="524" y="358"/>
                  <a:pt x="523" y="359"/>
                </a:cubicBezTo>
                <a:cubicBezTo>
                  <a:pt x="518" y="362"/>
                  <a:pt x="521" y="364"/>
                  <a:pt x="521" y="367"/>
                </a:cubicBezTo>
                <a:cubicBezTo>
                  <a:pt x="521" y="377"/>
                  <a:pt x="519" y="371"/>
                  <a:pt x="516" y="381"/>
                </a:cubicBezTo>
                <a:cubicBezTo>
                  <a:pt x="515" y="383"/>
                  <a:pt x="522" y="388"/>
                  <a:pt x="531" y="385"/>
                </a:cubicBezTo>
                <a:cubicBezTo>
                  <a:pt x="534" y="384"/>
                  <a:pt x="530" y="382"/>
                  <a:pt x="529" y="381"/>
                </a:cubicBezTo>
                <a:cubicBezTo>
                  <a:pt x="526" y="377"/>
                  <a:pt x="537" y="380"/>
                  <a:pt x="539" y="374"/>
                </a:cubicBezTo>
                <a:cubicBezTo>
                  <a:pt x="540" y="373"/>
                  <a:pt x="540" y="371"/>
                  <a:pt x="542" y="370"/>
                </a:cubicBezTo>
                <a:cubicBezTo>
                  <a:pt x="547" y="369"/>
                  <a:pt x="549" y="367"/>
                  <a:pt x="552" y="365"/>
                </a:cubicBezTo>
                <a:cubicBezTo>
                  <a:pt x="555" y="363"/>
                  <a:pt x="553" y="362"/>
                  <a:pt x="553" y="358"/>
                </a:cubicBezTo>
                <a:cubicBezTo>
                  <a:pt x="553" y="357"/>
                  <a:pt x="555" y="356"/>
                  <a:pt x="557" y="357"/>
                </a:cubicBezTo>
                <a:cubicBezTo>
                  <a:pt x="561" y="358"/>
                  <a:pt x="565" y="357"/>
                  <a:pt x="569" y="356"/>
                </a:cubicBezTo>
                <a:cubicBezTo>
                  <a:pt x="572" y="356"/>
                  <a:pt x="573" y="359"/>
                  <a:pt x="571" y="361"/>
                </a:cubicBezTo>
                <a:cubicBezTo>
                  <a:pt x="562" y="368"/>
                  <a:pt x="558" y="369"/>
                  <a:pt x="562" y="375"/>
                </a:cubicBezTo>
                <a:cubicBezTo>
                  <a:pt x="563" y="375"/>
                  <a:pt x="564" y="375"/>
                  <a:pt x="565" y="374"/>
                </a:cubicBezTo>
                <a:cubicBezTo>
                  <a:pt x="575" y="367"/>
                  <a:pt x="576" y="371"/>
                  <a:pt x="578" y="367"/>
                </a:cubicBezTo>
                <a:cubicBezTo>
                  <a:pt x="582" y="355"/>
                  <a:pt x="580" y="355"/>
                  <a:pt x="584" y="354"/>
                </a:cubicBezTo>
                <a:cubicBezTo>
                  <a:pt x="589" y="353"/>
                  <a:pt x="590" y="355"/>
                  <a:pt x="593" y="358"/>
                </a:cubicBezTo>
                <a:cubicBezTo>
                  <a:pt x="595" y="358"/>
                  <a:pt x="596" y="358"/>
                  <a:pt x="597" y="358"/>
                </a:cubicBezTo>
                <a:cubicBezTo>
                  <a:pt x="602" y="357"/>
                  <a:pt x="596" y="357"/>
                  <a:pt x="597" y="350"/>
                </a:cubicBezTo>
                <a:cubicBezTo>
                  <a:pt x="599" y="342"/>
                  <a:pt x="581" y="351"/>
                  <a:pt x="587" y="338"/>
                </a:cubicBezTo>
                <a:cubicBezTo>
                  <a:pt x="609" y="335"/>
                  <a:pt x="592" y="343"/>
                  <a:pt x="606" y="343"/>
                </a:cubicBezTo>
                <a:cubicBezTo>
                  <a:pt x="612" y="348"/>
                  <a:pt x="607" y="357"/>
                  <a:pt x="605" y="358"/>
                </a:cubicBezTo>
                <a:cubicBezTo>
                  <a:pt x="605" y="358"/>
                  <a:pt x="604" y="358"/>
                  <a:pt x="601" y="358"/>
                </a:cubicBezTo>
                <a:cubicBezTo>
                  <a:pt x="601" y="357"/>
                  <a:pt x="600" y="357"/>
                  <a:pt x="597" y="358"/>
                </a:cubicBezTo>
                <a:cubicBezTo>
                  <a:pt x="596" y="358"/>
                  <a:pt x="595" y="358"/>
                  <a:pt x="593" y="358"/>
                </a:cubicBezTo>
                <a:cubicBezTo>
                  <a:pt x="595" y="362"/>
                  <a:pt x="594" y="367"/>
                  <a:pt x="600" y="362"/>
                </a:cubicBezTo>
                <a:cubicBezTo>
                  <a:pt x="608" y="363"/>
                  <a:pt x="604" y="367"/>
                  <a:pt x="605" y="370"/>
                </a:cubicBezTo>
                <a:cubicBezTo>
                  <a:pt x="608" y="376"/>
                  <a:pt x="596" y="376"/>
                  <a:pt x="602" y="380"/>
                </a:cubicBezTo>
                <a:cubicBezTo>
                  <a:pt x="603" y="380"/>
                  <a:pt x="606" y="380"/>
                  <a:pt x="606" y="380"/>
                </a:cubicBezTo>
                <a:cubicBezTo>
                  <a:pt x="610" y="377"/>
                  <a:pt x="608" y="373"/>
                  <a:pt x="610" y="369"/>
                </a:cubicBezTo>
                <a:cubicBezTo>
                  <a:pt x="613" y="368"/>
                  <a:pt x="611" y="368"/>
                  <a:pt x="623" y="368"/>
                </a:cubicBezTo>
                <a:cubicBezTo>
                  <a:pt x="628" y="376"/>
                  <a:pt x="617" y="373"/>
                  <a:pt x="621" y="378"/>
                </a:cubicBezTo>
                <a:cubicBezTo>
                  <a:pt x="627" y="387"/>
                  <a:pt x="626" y="384"/>
                  <a:pt x="623" y="391"/>
                </a:cubicBezTo>
                <a:cubicBezTo>
                  <a:pt x="622" y="393"/>
                  <a:pt x="619" y="393"/>
                  <a:pt x="615" y="392"/>
                </a:cubicBezTo>
                <a:cubicBezTo>
                  <a:pt x="611" y="390"/>
                  <a:pt x="618" y="390"/>
                  <a:pt x="618" y="388"/>
                </a:cubicBezTo>
                <a:cubicBezTo>
                  <a:pt x="619" y="384"/>
                  <a:pt x="613" y="384"/>
                  <a:pt x="607" y="382"/>
                </a:cubicBezTo>
                <a:cubicBezTo>
                  <a:pt x="603" y="387"/>
                  <a:pt x="607" y="391"/>
                  <a:pt x="600" y="396"/>
                </a:cubicBezTo>
                <a:cubicBezTo>
                  <a:pt x="594" y="401"/>
                  <a:pt x="603" y="409"/>
                  <a:pt x="610" y="401"/>
                </a:cubicBezTo>
                <a:cubicBezTo>
                  <a:pt x="611" y="400"/>
                  <a:pt x="611" y="398"/>
                  <a:pt x="612" y="397"/>
                </a:cubicBezTo>
                <a:cubicBezTo>
                  <a:pt x="613" y="396"/>
                  <a:pt x="618" y="396"/>
                  <a:pt x="619" y="397"/>
                </a:cubicBezTo>
                <a:cubicBezTo>
                  <a:pt x="624" y="400"/>
                  <a:pt x="622" y="400"/>
                  <a:pt x="624" y="402"/>
                </a:cubicBezTo>
                <a:cubicBezTo>
                  <a:pt x="626" y="406"/>
                  <a:pt x="634" y="397"/>
                  <a:pt x="631" y="388"/>
                </a:cubicBezTo>
                <a:cubicBezTo>
                  <a:pt x="634" y="385"/>
                  <a:pt x="634" y="383"/>
                  <a:pt x="631" y="380"/>
                </a:cubicBezTo>
                <a:cubicBezTo>
                  <a:pt x="633" y="379"/>
                  <a:pt x="634" y="377"/>
                  <a:pt x="631" y="376"/>
                </a:cubicBezTo>
                <a:cubicBezTo>
                  <a:pt x="632" y="374"/>
                  <a:pt x="632" y="373"/>
                  <a:pt x="631" y="372"/>
                </a:cubicBezTo>
                <a:cubicBezTo>
                  <a:pt x="632" y="371"/>
                  <a:pt x="635" y="370"/>
                  <a:pt x="634" y="368"/>
                </a:cubicBezTo>
                <a:cubicBezTo>
                  <a:pt x="635" y="366"/>
                  <a:pt x="637" y="364"/>
                  <a:pt x="638" y="361"/>
                </a:cubicBezTo>
                <a:cubicBezTo>
                  <a:pt x="651" y="357"/>
                  <a:pt x="630" y="359"/>
                  <a:pt x="643" y="348"/>
                </a:cubicBezTo>
                <a:cubicBezTo>
                  <a:pt x="650" y="350"/>
                  <a:pt x="643" y="345"/>
                  <a:pt x="653" y="352"/>
                </a:cubicBezTo>
                <a:cubicBezTo>
                  <a:pt x="649" y="354"/>
                  <a:pt x="652" y="354"/>
                  <a:pt x="650" y="357"/>
                </a:cubicBezTo>
                <a:cubicBezTo>
                  <a:pt x="650" y="358"/>
                  <a:pt x="651" y="359"/>
                  <a:pt x="651" y="359"/>
                </a:cubicBezTo>
                <a:cubicBezTo>
                  <a:pt x="656" y="355"/>
                  <a:pt x="660" y="359"/>
                  <a:pt x="660" y="360"/>
                </a:cubicBezTo>
                <a:cubicBezTo>
                  <a:pt x="662" y="365"/>
                  <a:pt x="659" y="367"/>
                  <a:pt x="666" y="367"/>
                </a:cubicBezTo>
                <a:cubicBezTo>
                  <a:pt x="669" y="367"/>
                  <a:pt x="670" y="369"/>
                  <a:pt x="666" y="376"/>
                </a:cubicBezTo>
                <a:cubicBezTo>
                  <a:pt x="666" y="377"/>
                  <a:pt x="663" y="377"/>
                  <a:pt x="663" y="378"/>
                </a:cubicBezTo>
                <a:cubicBezTo>
                  <a:pt x="660" y="384"/>
                  <a:pt x="649" y="393"/>
                  <a:pt x="654" y="394"/>
                </a:cubicBezTo>
                <a:cubicBezTo>
                  <a:pt x="657" y="394"/>
                  <a:pt x="667" y="386"/>
                  <a:pt x="668" y="380"/>
                </a:cubicBezTo>
                <a:cubicBezTo>
                  <a:pt x="669" y="379"/>
                  <a:pt x="670" y="377"/>
                  <a:pt x="671" y="376"/>
                </a:cubicBezTo>
                <a:cubicBezTo>
                  <a:pt x="672" y="374"/>
                  <a:pt x="674" y="374"/>
                  <a:pt x="693" y="374"/>
                </a:cubicBezTo>
                <a:cubicBezTo>
                  <a:pt x="693" y="375"/>
                  <a:pt x="693" y="377"/>
                  <a:pt x="694" y="377"/>
                </a:cubicBezTo>
                <a:cubicBezTo>
                  <a:pt x="704" y="379"/>
                  <a:pt x="706" y="385"/>
                  <a:pt x="716" y="387"/>
                </a:cubicBezTo>
                <a:cubicBezTo>
                  <a:pt x="720" y="388"/>
                  <a:pt x="720" y="390"/>
                  <a:pt x="713" y="401"/>
                </a:cubicBezTo>
                <a:cubicBezTo>
                  <a:pt x="711" y="404"/>
                  <a:pt x="703" y="402"/>
                  <a:pt x="706" y="405"/>
                </a:cubicBezTo>
                <a:cubicBezTo>
                  <a:pt x="709" y="408"/>
                  <a:pt x="713" y="410"/>
                  <a:pt x="713" y="413"/>
                </a:cubicBezTo>
                <a:cubicBezTo>
                  <a:pt x="713" y="414"/>
                  <a:pt x="714" y="414"/>
                  <a:pt x="715" y="414"/>
                </a:cubicBezTo>
                <a:cubicBezTo>
                  <a:pt x="721" y="413"/>
                  <a:pt x="721" y="410"/>
                  <a:pt x="724" y="408"/>
                </a:cubicBezTo>
                <a:cubicBezTo>
                  <a:pt x="727" y="406"/>
                  <a:pt x="731" y="404"/>
                  <a:pt x="733" y="402"/>
                </a:cubicBezTo>
                <a:cubicBezTo>
                  <a:pt x="736" y="398"/>
                  <a:pt x="741" y="396"/>
                  <a:pt x="741" y="392"/>
                </a:cubicBezTo>
                <a:cubicBezTo>
                  <a:pt x="742" y="385"/>
                  <a:pt x="766" y="390"/>
                  <a:pt x="755" y="396"/>
                </a:cubicBezTo>
                <a:cubicBezTo>
                  <a:pt x="749" y="398"/>
                  <a:pt x="748" y="402"/>
                  <a:pt x="742" y="405"/>
                </a:cubicBezTo>
                <a:cubicBezTo>
                  <a:pt x="739" y="406"/>
                  <a:pt x="742" y="408"/>
                  <a:pt x="741" y="410"/>
                </a:cubicBezTo>
                <a:cubicBezTo>
                  <a:pt x="735" y="420"/>
                  <a:pt x="739" y="431"/>
                  <a:pt x="750" y="417"/>
                </a:cubicBezTo>
                <a:cubicBezTo>
                  <a:pt x="752" y="415"/>
                  <a:pt x="754" y="414"/>
                  <a:pt x="758" y="413"/>
                </a:cubicBezTo>
                <a:cubicBezTo>
                  <a:pt x="762" y="413"/>
                  <a:pt x="768" y="396"/>
                  <a:pt x="767" y="390"/>
                </a:cubicBezTo>
                <a:cubicBezTo>
                  <a:pt x="767" y="389"/>
                  <a:pt x="768" y="387"/>
                  <a:pt x="769" y="386"/>
                </a:cubicBezTo>
                <a:cubicBezTo>
                  <a:pt x="770" y="384"/>
                  <a:pt x="772" y="383"/>
                  <a:pt x="776" y="384"/>
                </a:cubicBezTo>
                <a:cubicBezTo>
                  <a:pt x="781" y="384"/>
                  <a:pt x="781" y="381"/>
                  <a:pt x="783" y="373"/>
                </a:cubicBezTo>
                <a:cubicBezTo>
                  <a:pt x="784" y="366"/>
                  <a:pt x="774" y="368"/>
                  <a:pt x="776" y="364"/>
                </a:cubicBezTo>
                <a:cubicBezTo>
                  <a:pt x="778" y="360"/>
                  <a:pt x="775" y="360"/>
                  <a:pt x="789" y="355"/>
                </a:cubicBezTo>
                <a:cubicBezTo>
                  <a:pt x="793" y="354"/>
                  <a:pt x="802" y="356"/>
                  <a:pt x="799" y="360"/>
                </a:cubicBezTo>
                <a:cubicBezTo>
                  <a:pt x="791" y="368"/>
                  <a:pt x="803" y="372"/>
                  <a:pt x="793" y="380"/>
                </a:cubicBezTo>
                <a:cubicBezTo>
                  <a:pt x="786" y="385"/>
                  <a:pt x="802" y="388"/>
                  <a:pt x="793" y="394"/>
                </a:cubicBezTo>
                <a:cubicBezTo>
                  <a:pt x="791" y="395"/>
                  <a:pt x="792" y="397"/>
                  <a:pt x="794" y="398"/>
                </a:cubicBezTo>
                <a:cubicBezTo>
                  <a:pt x="797" y="400"/>
                  <a:pt x="808" y="396"/>
                  <a:pt x="809" y="393"/>
                </a:cubicBezTo>
                <a:cubicBezTo>
                  <a:pt x="811" y="388"/>
                  <a:pt x="823" y="385"/>
                  <a:pt x="825" y="386"/>
                </a:cubicBezTo>
                <a:cubicBezTo>
                  <a:pt x="826" y="387"/>
                  <a:pt x="825" y="387"/>
                  <a:pt x="817" y="393"/>
                </a:cubicBezTo>
                <a:cubicBezTo>
                  <a:pt x="813" y="395"/>
                  <a:pt x="817" y="397"/>
                  <a:pt x="820" y="400"/>
                </a:cubicBezTo>
                <a:cubicBezTo>
                  <a:pt x="823" y="403"/>
                  <a:pt x="813" y="402"/>
                  <a:pt x="811" y="403"/>
                </a:cubicBezTo>
                <a:cubicBezTo>
                  <a:pt x="805" y="403"/>
                  <a:pt x="805" y="409"/>
                  <a:pt x="808" y="411"/>
                </a:cubicBezTo>
                <a:cubicBezTo>
                  <a:pt x="815" y="414"/>
                  <a:pt x="812" y="418"/>
                  <a:pt x="816" y="423"/>
                </a:cubicBezTo>
                <a:cubicBezTo>
                  <a:pt x="816" y="423"/>
                  <a:pt x="819" y="422"/>
                  <a:pt x="819" y="421"/>
                </a:cubicBezTo>
                <a:cubicBezTo>
                  <a:pt x="826" y="404"/>
                  <a:pt x="826" y="408"/>
                  <a:pt x="826" y="402"/>
                </a:cubicBezTo>
                <a:cubicBezTo>
                  <a:pt x="827" y="396"/>
                  <a:pt x="839" y="400"/>
                  <a:pt x="838" y="394"/>
                </a:cubicBezTo>
                <a:cubicBezTo>
                  <a:pt x="837" y="383"/>
                  <a:pt x="833" y="384"/>
                  <a:pt x="836" y="381"/>
                </a:cubicBezTo>
                <a:cubicBezTo>
                  <a:pt x="843" y="372"/>
                  <a:pt x="837" y="376"/>
                  <a:pt x="836" y="372"/>
                </a:cubicBezTo>
                <a:cubicBezTo>
                  <a:pt x="833" y="359"/>
                  <a:pt x="834" y="362"/>
                  <a:pt x="850" y="357"/>
                </a:cubicBezTo>
                <a:cubicBezTo>
                  <a:pt x="851" y="356"/>
                  <a:pt x="852" y="355"/>
                  <a:pt x="850" y="354"/>
                </a:cubicBezTo>
                <a:cubicBezTo>
                  <a:pt x="842" y="352"/>
                  <a:pt x="842" y="352"/>
                  <a:pt x="844" y="348"/>
                </a:cubicBezTo>
                <a:cubicBezTo>
                  <a:pt x="848" y="340"/>
                  <a:pt x="851" y="346"/>
                  <a:pt x="853" y="347"/>
                </a:cubicBezTo>
                <a:cubicBezTo>
                  <a:pt x="859" y="349"/>
                  <a:pt x="871" y="338"/>
                  <a:pt x="870" y="333"/>
                </a:cubicBezTo>
                <a:cubicBezTo>
                  <a:pt x="870" y="330"/>
                  <a:pt x="872" y="329"/>
                  <a:pt x="877" y="328"/>
                </a:cubicBezTo>
                <a:cubicBezTo>
                  <a:pt x="883" y="328"/>
                  <a:pt x="878" y="316"/>
                  <a:pt x="886" y="311"/>
                </a:cubicBezTo>
                <a:cubicBezTo>
                  <a:pt x="891" y="314"/>
                  <a:pt x="891" y="316"/>
                  <a:pt x="889" y="317"/>
                </a:cubicBezTo>
                <a:cubicBezTo>
                  <a:pt x="881" y="324"/>
                  <a:pt x="893" y="333"/>
                  <a:pt x="880" y="333"/>
                </a:cubicBezTo>
                <a:cubicBezTo>
                  <a:pt x="879" y="333"/>
                  <a:pt x="879" y="333"/>
                  <a:pt x="878" y="333"/>
                </a:cubicBezTo>
                <a:cubicBezTo>
                  <a:pt x="875" y="333"/>
                  <a:pt x="875" y="338"/>
                  <a:pt x="878" y="338"/>
                </a:cubicBezTo>
                <a:cubicBezTo>
                  <a:pt x="883" y="337"/>
                  <a:pt x="887" y="339"/>
                  <a:pt x="891" y="338"/>
                </a:cubicBezTo>
                <a:cubicBezTo>
                  <a:pt x="892" y="342"/>
                  <a:pt x="888" y="345"/>
                  <a:pt x="887" y="345"/>
                </a:cubicBezTo>
                <a:cubicBezTo>
                  <a:pt x="878" y="346"/>
                  <a:pt x="883" y="351"/>
                  <a:pt x="872" y="355"/>
                </a:cubicBezTo>
                <a:cubicBezTo>
                  <a:pt x="851" y="363"/>
                  <a:pt x="881" y="357"/>
                  <a:pt x="882" y="363"/>
                </a:cubicBezTo>
                <a:cubicBezTo>
                  <a:pt x="882" y="365"/>
                  <a:pt x="881" y="366"/>
                  <a:pt x="882" y="367"/>
                </a:cubicBezTo>
                <a:cubicBezTo>
                  <a:pt x="882" y="368"/>
                  <a:pt x="885" y="370"/>
                  <a:pt x="887" y="369"/>
                </a:cubicBezTo>
                <a:cubicBezTo>
                  <a:pt x="893" y="369"/>
                  <a:pt x="902" y="363"/>
                  <a:pt x="903" y="378"/>
                </a:cubicBezTo>
                <a:cubicBezTo>
                  <a:pt x="905" y="378"/>
                  <a:pt x="904" y="379"/>
                  <a:pt x="908" y="374"/>
                </a:cubicBezTo>
                <a:cubicBezTo>
                  <a:pt x="917" y="360"/>
                  <a:pt x="925" y="360"/>
                  <a:pt x="926" y="365"/>
                </a:cubicBezTo>
                <a:cubicBezTo>
                  <a:pt x="926" y="367"/>
                  <a:pt x="923" y="371"/>
                  <a:pt x="943" y="358"/>
                </a:cubicBezTo>
                <a:cubicBezTo>
                  <a:pt x="948" y="354"/>
                  <a:pt x="953" y="358"/>
                  <a:pt x="956" y="354"/>
                </a:cubicBezTo>
                <a:cubicBezTo>
                  <a:pt x="958" y="351"/>
                  <a:pt x="959" y="348"/>
                  <a:pt x="964" y="346"/>
                </a:cubicBezTo>
                <a:cubicBezTo>
                  <a:pt x="965" y="346"/>
                  <a:pt x="969" y="338"/>
                  <a:pt x="969" y="338"/>
                </a:cubicBezTo>
                <a:cubicBezTo>
                  <a:pt x="974" y="336"/>
                  <a:pt x="979" y="333"/>
                  <a:pt x="980" y="330"/>
                </a:cubicBezTo>
                <a:cubicBezTo>
                  <a:pt x="984" y="328"/>
                  <a:pt x="984" y="328"/>
                  <a:pt x="981" y="326"/>
                </a:cubicBezTo>
                <a:cubicBezTo>
                  <a:pt x="981" y="325"/>
                  <a:pt x="981" y="324"/>
                  <a:pt x="981" y="324"/>
                </a:cubicBezTo>
                <a:cubicBezTo>
                  <a:pt x="992" y="326"/>
                  <a:pt x="1013" y="328"/>
                  <a:pt x="1013" y="325"/>
                </a:cubicBezTo>
                <a:cubicBezTo>
                  <a:pt x="1012" y="322"/>
                  <a:pt x="1009" y="324"/>
                  <a:pt x="1005" y="323"/>
                </a:cubicBezTo>
                <a:cubicBezTo>
                  <a:pt x="1005" y="323"/>
                  <a:pt x="990" y="320"/>
                  <a:pt x="990" y="320"/>
                </a:cubicBezTo>
                <a:cubicBezTo>
                  <a:pt x="986" y="319"/>
                  <a:pt x="983" y="319"/>
                  <a:pt x="980" y="319"/>
                </a:cubicBezTo>
                <a:cubicBezTo>
                  <a:pt x="979" y="319"/>
                  <a:pt x="979" y="318"/>
                  <a:pt x="979" y="316"/>
                </a:cubicBezTo>
                <a:cubicBezTo>
                  <a:pt x="982" y="313"/>
                  <a:pt x="977" y="305"/>
                  <a:pt x="976" y="304"/>
                </a:cubicBezTo>
                <a:cubicBezTo>
                  <a:pt x="977" y="303"/>
                  <a:pt x="977" y="303"/>
                  <a:pt x="978" y="303"/>
                </a:cubicBezTo>
                <a:cubicBezTo>
                  <a:pt x="1001" y="306"/>
                  <a:pt x="1021" y="308"/>
                  <a:pt x="1028" y="309"/>
                </a:cubicBezTo>
                <a:cubicBezTo>
                  <a:pt x="1035" y="311"/>
                  <a:pt x="1037" y="303"/>
                  <a:pt x="1047" y="306"/>
                </a:cubicBezTo>
                <a:cubicBezTo>
                  <a:pt x="1055" y="308"/>
                  <a:pt x="1063" y="307"/>
                  <a:pt x="1070" y="309"/>
                </a:cubicBezTo>
                <a:cubicBezTo>
                  <a:pt x="1072" y="309"/>
                  <a:pt x="1073" y="308"/>
                  <a:pt x="1075" y="307"/>
                </a:cubicBezTo>
                <a:cubicBezTo>
                  <a:pt x="1079" y="301"/>
                  <a:pt x="1079" y="306"/>
                  <a:pt x="1085" y="304"/>
                </a:cubicBezTo>
                <a:cubicBezTo>
                  <a:pt x="1083" y="301"/>
                  <a:pt x="1076" y="300"/>
                  <a:pt x="1078" y="296"/>
                </a:cubicBezTo>
                <a:cubicBezTo>
                  <a:pt x="1078" y="294"/>
                  <a:pt x="1077" y="293"/>
                  <a:pt x="1078" y="292"/>
                </a:cubicBezTo>
                <a:cubicBezTo>
                  <a:pt x="1089" y="285"/>
                  <a:pt x="1085" y="286"/>
                  <a:pt x="1096" y="286"/>
                </a:cubicBezTo>
                <a:cubicBezTo>
                  <a:pt x="1097" y="286"/>
                  <a:pt x="1098" y="284"/>
                  <a:pt x="1098" y="283"/>
                </a:cubicBezTo>
                <a:cubicBezTo>
                  <a:pt x="1095" y="279"/>
                  <a:pt x="1088" y="274"/>
                  <a:pt x="1109" y="275"/>
                </a:cubicBezTo>
                <a:cubicBezTo>
                  <a:pt x="1114" y="275"/>
                  <a:pt x="1111" y="271"/>
                  <a:pt x="1114" y="269"/>
                </a:cubicBezTo>
                <a:cubicBezTo>
                  <a:pt x="1118" y="267"/>
                  <a:pt x="1111" y="265"/>
                  <a:pt x="1115" y="261"/>
                </a:cubicBezTo>
                <a:cubicBezTo>
                  <a:pt x="1119" y="257"/>
                  <a:pt x="1117" y="254"/>
                  <a:pt x="1115" y="254"/>
                </a:cubicBezTo>
                <a:cubicBezTo>
                  <a:pt x="1110" y="251"/>
                  <a:pt x="1105" y="251"/>
                  <a:pt x="1100" y="243"/>
                </a:cubicBezTo>
                <a:cubicBezTo>
                  <a:pt x="1099" y="240"/>
                  <a:pt x="1100" y="238"/>
                  <a:pt x="1100" y="237"/>
                </a:cubicBezTo>
                <a:cubicBezTo>
                  <a:pt x="1101" y="231"/>
                  <a:pt x="1105" y="234"/>
                  <a:pt x="1108" y="229"/>
                </a:cubicBezTo>
                <a:cubicBezTo>
                  <a:pt x="1111" y="225"/>
                  <a:pt x="1111" y="222"/>
                  <a:pt x="1107" y="219"/>
                </a:cubicBezTo>
                <a:cubicBezTo>
                  <a:pt x="1106" y="218"/>
                  <a:pt x="1105" y="215"/>
                  <a:pt x="1103" y="214"/>
                </a:cubicBezTo>
                <a:cubicBezTo>
                  <a:pt x="1100" y="211"/>
                  <a:pt x="1109" y="210"/>
                  <a:pt x="1112" y="209"/>
                </a:cubicBezTo>
                <a:cubicBezTo>
                  <a:pt x="1115" y="209"/>
                  <a:pt x="1124" y="205"/>
                  <a:pt x="1121" y="203"/>
                </a:cubicBezTo>
                <a:cubicBezTo>
                  <a:pt x="1116" y="198"/>
                  <a:pt x="1115" y="198"/>
                  <a:pt x="1116" y="196"/>
                </a:cubicBezTo>
                <a:cubicBezTo>
                  <a:pt x="1118" y="194"/>
                  <a:pt x="1123" y="195"/>
                  <a:pt x="1122" y="193"/>
                </a:cubicBezTo>
                <a:cubicBezTo>
                  <a:pt x="1122" y="190"/>
                  <a:pt x="1107" y="190"/>
                  <a:pt x="1090" y="185"/>
                </a:cubicBezTo>
                <a:cubicBezTo>
                  <a:pt x="1088" y="184"/>
                  <a:pt x="1090" y="182"/>
                  <a:pt x="1090" y="178"/>
                </a:cubicBezTo>
                <a:cubicBezTo>
                  <a:pt x="1091" y="172"/>
                  <a:pt x="1100" y="177"/>
                  <a:pt x="1111" y="177"/>
                </a:cubicBezTo>
                <a:cubicBezTo>
                  <a:pt x="1119" y="177"/>
                  <a:pt x="1120" y="177"/>
                  <a:pt x="1120" y="175"/>
                </a:cubicBezTo>
                <a:cubicBezTo>
                  <a:pt x="1118" y="170"/>
                  <a:pt x="1101" y="172"/>
                  <a:pt x="1102" y="166"/>
                </a:cubicBezTo>
                <a:cubicBezTo>
                  <a:pt x="1102" y="164"/>
                  <a:pt x="1105" y="165"/>
                  <a:pt x="1108" y="165"/>
                </a:cubicBezTo>
                <a:cubicBezTo>
                  <a:pt x="1112" y="165"/>
                  <a:pt x="1118" y="164"/>
                  <a:pt x="1116" y="161"/>
                </a:cubicBezTo>
                <a:cubicBezTo>
                  <a:pt x="1113" y="156"/>
                  <a:pt x="1111" y="158"/>
                  <a:pt x="1106" y="157"/>
                </a:cubicBezTo>
                <a:cubicBezTo>
                  <a:pt x="1103" y="157"/>
                  <a:pt x="1102" y="150"/>
                  <a:pt x="1106" y="149"/>
                </a:cubicBezTo>
                <a:cubicBezTo>
                  <a:pt x="1113" y="145"/>
                  <a:pt x="1115" y="147"/>
                  <a:pt x="1118" y="147"/>
                </a:cubicBezTo>
                <a:cubicBezTo>
                  <a:pt x="1126" y="146"/>
                  <a:pt x="1121" y="125"/>
                  <a:pt x="1134" y="129"/>
                </a:cubicBezTo>
                <a:cubicBezTo>
                  <a:pt x="1138" y="131"/>
                  <a:pt x="1140" y="132"/>
                  <a:pt x="1147" y="129"/>
                </a:cubicBezTo>
                <a:cubicBezTo>
                  <a:pt x="1157" y="124"/>
                  <a:pt x="1152" y="121"/>
                  <a:pt x="1159" y="114"/>
                </a:cubicBezTo>
                <a:cubicBezTo>
                  <a:pt x="1164" y="110"/>
                  <a:pt x="1165" y="106"/>
                  <a:pt x="1165" y="103"/>
                </a:cubicBezTo>
                <a:cubicBezTo>
                  <a:pt x="1163" y="83"/>
                  <a:pt x="1169" y="82"/>
                  <a:pt x="1165" y="75"/>
                </a:cubicBezTo>
                <a:close/>
                <a:moveTo>
                  <a:pt x="473" y="318"/>
                </a:moveTo>
                <a:cubicBezTo>
                  <a:pt x="473" y="317"/>
                  <a:pt x="474" y="316"/>
                  <a:pt x="475" y="315"/>
                </a:cubicBezTo>
                <a:cubicBezTo>
                  <a:pt x="474" y="316"/>
                  <a:pt x="473" y="317"/>
                  <a:pt x="473" y="318"/>
                </a:cubicBezTo>
                <a:close/>
                <a:moveTo>
                  <a:pt x="753" y="27"/>
                </a:moveTo>
                <a:cubicBezTo>
                  <a:pt x="754" y="29"/>
                  <a:pt x="755" y="32"/>
                  <a:pt x="756" y="36"/>
                </a:cubicBezTo>
                <a:cubicBezTo>
                  <a:pt x="756" y="38"/>
                  <a:pt x="756" y="39"/>
                  <a:pt x="757" y="40"/>
                </a:cubicBezTo>
                <a:cubicBezTo>
                  <a:pt x="754" y="39"/>
                  <a:pt x="753" y="41"/>
                  <a:pt x="751" y="42"/>
                </a:cubicBezTo>
                <a:cubicBezTo>
                  <a:pt x="751" y="42"/>
                  <a:pt x="751" y="42"/>
                  <a:pt x="751" y="41"/>
                </a:cubicBezTo>
                <a:cubicBezTo>
                  <a:pt x="752" y="38"/>
                  <a:pt x="750" y="37"/>
                  <a:pt x="746" y="26"/>
                </a:cubicBezTo>
                <a:cubicBezTo>
                  <a:pt x="748" y="26"/>
                  <a:pt x="750" y="27"/>
                  <a:pt x="753" y="27"/>
                </a:cubicBezTo>
                <a:close/>
                <a:moveTo>
                  <a:pt x="767" y="36"/>
                </a:moveTo>
                <a:cubicBezTo>
                  <a:pt x="769" y="33"/>
                  <a:pt x="770" y="37"/>
                  <a:pt x="768" y="37"/>
                </a:cubicBezTo>
                <a:cubicBezTo>
                  <a:pt x="768" y="37"/>
                  <a:pt x="767" y="37"/>
                  <a:pt x="767" y="36"/>
                </a:cubicBezTo>
                <a:close/>
                <a:moveTo>
                  <a:pt x="733" y="30"/>
                </a:moveTo>
                <a:cubicBezTo>
                  <a:pt x="733" y="30"/>
                  <a:pt x="733" y="30"/>
                  <a:pt x="733" y="30"/>
                </a:cubicBezTo>
                <a:cubicBezTo>
                  <a:pt x="733" y="31"/>
                  <a:pt x="733" y="31"/>
                  <a:pt x="733" y="31"/>
                </a:cubicBezTo>
                <a:cubicBezTo>
                  <a:pt x="733" y="31"/>
                  <a:pt x="733" y="31"/>
                  <a:pt x="733" y="30"/>
                </a:cubicBezTo>
                <a:close/>
                <a:moveTo>
                  <a:pt x="733" y="30"/>
                </a:moveTo>
                <a:cubicBezTo>
                  <a:pt x="731" y="29"/>
                  <a:pt x="731" y="29"/>
                  <a:pt x="733" y="30"/>
                </a:cubicBezTo>
                <a:close/>
                <a:moveTo>
                  <a:pt x="670" y="28"/>
                </a:moveTo>
                <a:cubicBezTo>
                  <a:pt x="670" y="28"/>
                  <a:pt x="670" y="29"/>
                  <a:pt x="670" y="29"/>
                </a:cubicBezTo>
                <a:cubicBezTo>
                  <a:pt x="670" y="29"/>
                  <a:pt x="669" y="29"/>
                  <a:pt x="669" y="29"/>
                </a:cubicBezTo>
                <a:cubicBezTo>
                  <a:pt x="669" y="29"/>
                  <a:pt x="669" y="28"/>
                  <a:pt x="669" y="28"/>
                </a:cubicBezTo>
                <a:cubicBezTo>
                  <a:pt x="669" y="28"/>
                  <a:pt x="670" y="28"/>
                  <a:pt x="670" y="28"/>
                </a:cubicBezTo>
                <a:close/>
                <a:moveTo>
                  <a:pt x="545" y="39"/>
                </a:moveTo>
                <a:cubicBezTo>
                  <a:pt x="547" y="39"/>
                  <a:pt x="549" y="38"/>
                  <a:pt x="549" y="41"/>
                </a:cubicBezTo>
                <a:cubicBezTo>
                  <a:pt x="545" y="41"/>
                  <a:pt x="546" y="41"/>
                  <a:pt x="545" y="39"/>
                </a:cubicBezTo>
                <a:close/>
                <a:moveTo>
                  <a:pt x="837" y="44"/>
                </a:moveTo>
                <a:cubicBezTo>
                  <a:pt x="837" y="45"/>
                  <a:pt x="837" y="46"/>
                  <a:pt x="837" y="46"/>
                </a:cubicBezTo>
                <a:cubicBezTo>
                  <a:pt x="836" y="48"/>
                  <a:pt x="836" y="48"/>
                  <a:pt x="835" y="49"/>
                </a:cubicBezTo>
                <a:cubicBezTo>
                  <a:pt x="830" y="48"/>
                  <a:pt x="825" y="47"/>
                  <a:pt x="819" y="46"/>
                </a:cubicBezTo>
                <a:cubicBezTo>
                  <a:pt x="815" y="45"/>
                  <a:pt x="815" y="47"/>
                  <a:pt x="811" y="45"/>
                </a:cubicBezTo>
                <a:cubicBezTo>
                  <a:pt x="802" y="42"/>
                  <a:pt x="795" y="47"/>
                  <a:pt x="786" y="40"/>
                </a:cubicBezTo>
                <a:cubicBezTo>
                  <a:pt x="785" y="39"/>
                  <a:pt x="782" y="37"/>
                  <a:pt x="779" y="38"/>
                </a:cubicBezTo>
                <a:cubicBezTo>
                  <a:pt x="772" y="36"/>
                  <a:pt x="774" y="36"/>
                  <a:pt x="777" y="32"/>
                </a:cubicBezTo>
                <a:cubicBezTo>
                  <a:pt x="777" y="32"/>
                  <a:pt x="777" y="32"/>
                  <a:pt x="777" y="32"/>
                </a:cubicBezTo>
                <a:cubicBezTo>
                  <a:pt x="784" y="33"/>
                  <a:pt x="815" y="41"/>
                  <a:pt x="817" y="41"/>
                </a:cubicBezTo>
                <a:cubicBezTo>
                  <a:pt x="827" y="45"/>
                  <a:pt x="832" y="44"/>
                  <a:pt x="837" y="44"/>
                </a:cubicBezTo>
                <a:close/>
                <a:moveTo>
                  <a:pt x="707" y="20"/>
                </a:moveTo>
                <a:cubicBezTo>
                  <a:pt x="707" y="20"/>
                  <a:pt x="708" y="20"/>
                  <a:pt x="709" y="20"/>
                </a:cubicBezTo>
                <a:cubicBezTo>
                  <a:pt x="705" y="20"/>
                  <a:pt x="700" y="20"/>
                  <a:pt x="697" y="19"/>
                </a:cubicBezTo>
                <a:cubicBezTo>
                  <a:pt x="696" y="19"/>
                  <a:pt x="696" y="19"/>
                  <a:pt x="696" y="19"/>
                </a:cubicBezTo>
                <a:cubicBezTo>
                  <a:pt x="699" y="19"/>
                  <a:pt x="701" y="18"/>
                  <a:pt x="707" y="20"/>
                </a:cubicBezTo>
                <a:close/>
                <a:moveTo>
                  <a:pt x="682" y="22"/>
                </a:moveTo>
                <a:cubicBezTo>
                  <a:pt x="685" y="22"/>
                  <a:pt x="687" y="21"/>
                  <a:pt x="686" y="19"/>
                </a:cubicBezTo>
                <a:cubicBezTo>
                  <a:pt x="685" y="17"/>
                  <a:pt x="683" y="17"/>
                  <a:pt x="683" y="16"/>
                </a:cubicBezTo>
                <a:cubicBezTo>
                  <a:pt x="685" y="16"/>
                  <a:pt x="686" y="17"/>
                  <a:pt x="687" y="17"/>
                </a:cubicBezTo>
                <a:cubicBezTo>
                  <a:pt x="690" y="19"/>
                  <a:pt x="693" y="19"/>
                  <a:pt x="695" y="19"/>
                </a:cubicBezTo>
                <a:cubicBezTo>
                  <a:pt x="693" y="19"/>
                  <a:pt x="692" y="20"/>
                  <a:pt x="693" y="20"/>
                </a:cubicBezTo>
                <a:cubicBezTo>
                  <a:pt x="693" y="24"/>
                  <a:pt x="695" y="21"/>
                  <a:pt x="693" y="26"/>
                </a:cubicBezTo>
                <a:cubicBezTo>
                  <a:pt x="689" y="26"/>
                  <a:pt x="688" y="23"/>
                  <a:pt x="685" y="23"/>
                </a:cubicBezTo>
                <a:cubicBezTo>
                  <a:pt x="681" y="22"/>
                  <a:pt x="678" y="22"/>
                  <a:pt x="676" y="22"/>
                </a:cubicBezTo>
                <a:cubicBezTo>
                  <a:pt x="677" y="22"/>
                  <a:pt x="679" y="22"/>
                  <a:pt x="682" y="22"/>
                </a:cubicBezTo>
                <a:close/>
                <a:moveTo>
                  <a:pt x="606" y="22"/>
                </a:moveTo>
                <a:cubicBezTo>
                  <a:pt x="609" y="22"/>
                  <a:pt x="611" y="22"/>
                  <a:pt x="613" y="22"/>
                </a:cubicBezTo>
                <a:cubicBezTo>
                  <a:pt x="612" y="22"/>
                  <a:pt x="612" y="23"/>
                  <a:pt x="611" y="24"/>
                </a:cubicBezTo>
                <a:cubicBezTo>
                  <a:pt x="603" y="22"/>
                  <a:pt x="600" y="21"/>
                  <a:pt x="606" y="22"/>
                </a:cubicBezTo>
                <a:close/>
                <a:moveTo>
                  <a:pt x="525" y="28"/>
                </a:moveTo>
                <a:cubicBezTo>
                  <a:pt x="528" y="29"/>
                  <a:pt x="530" y="30"/>
                  <a:pt x="532" y="30"/>
                </a:cubicBezTo>
                <a:cubicBezTo>
                  <a:pt x="537" y="38"/>
                  <a:pt x="537" y="37"/>
                  <a:pt x="536" y="38"/>
                </a:cubicBezTo>
                <a:cubicBezTo>
                  <a:pt x="536" y="38"/>
                  <a:pt x="536" y="38"/>
                  <a:pt x="536" y="38"/>
                </a:cubicBezTo>
                <a:cubicBezTo>
                  <a:pt x="535" y="37"/>
                  <a:pt x="534" y="36"/>
                  <a:pt x="531" y="35"/>
                </a:cubicBezTo>
                <a:cubicBezTo>
                  <a:pt x="527" y="33"/>
                  <a:pt x="518" y="30"/>
                  <a:pt x="518" y="30"/>
                </a:cubicBezTo>
                <a:cubicBezTo>
                  <a:pt x="518" y="30"/>
                  <a:pt x="517" y="30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5" y="31"/>
                  <a:pt x="511" y="31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3" y="29"/>
                  <a:pt x="517" y="31"/>
                  <a:pt x="513" y="28"/>
                </a:cubicBezTo>
                <a:cubicBezTo>
                  <a:pt x="513" y="27"/>
                  <a:pt x="513" y="27"/>
                  <a:pt x="513" y="27"/>
                </a:cubicBezTo>
                <a:cubicBezTo>
                  <a:pt x="516" y="27"/>
                  <a:pt x="520" y="27"/>
                  <a:pt x="525" y="28"/>
                </a:cubicBezTo>
                <a:close/>
                <a:moveTo>
                  <a:pt x="406" y="43"/>
                </a:moveTo>
                <a:cubicBezTo>
                  <a:pt x="406" y="45"/>
                  <a:pt x="406" y="46"/>
                  <a:pt x="403" y="46"/>
                </a:cubicBezTo>
                <a:cubicBezTo>
                  <a:pt x="402" y="46"/>
                  <a:pt x="401" y="46"/>
                  <a:pt x="401" y="46"/>
                </a:cubicBezTo>
                <a:cubicBezTo>
                  <a:pt x="403" y="45"/>
                  <a:pt x="405" y="44"/>
                  <a:pt x="406" y="43"/>
                </a:cubicBezTo>
                <a:close/>
                <a:moveTo>
                  <a:pt x="381" y="49"/>
                </a:moveTo>
                <a:cubicBezTo>
                  <a:pt x="380" y="49"/>
                  <a:pt x="379" y="49"/>
                  <a:pt x="378" y="49"/>
                </a:cubicBezTo>
                <a:cubicBezTo>
                  <a:pt x="379" y="49"/>
                  <a:pt x="380" y="49"/>
                  <a:pt x="381" y="49"/>
                </a:cubicBezTo>
                <a:close/>
                <a:moveTo>
                  <a:pt x="352" y="46"/>
                </a:moveTo>
                <a:cubicBezTo>
                  <a:pt x="354" y="47"/>
                  <a:pt x="355" y="49"/>
                  <a:pt x="359" y="49"/>
                </a:cubicBezTo>
                <a:cubicBezTo>
                  <a:pt x="361" y="49"/>
                  <a:pt x="363" y="50"/>
                  <a:pt x="365" y="51"/>
                </a:cubicBezTo>
                <a:cubicBezTo>
                  <a:pt x="361" y="51"/>
                  <a:pt x="352" y="50"/>
                  <a:pt x="345" y="49"/>
                </a:cubicBezTo>
                <a:cubicBezTo>
                  <a:pt x="345" y="49"/>
                  <a:pt x="345" y="48"/>
                  <a:pt x="345" y="48"/>
                </a:cubicBezTo>
                <a:cubicBezTo>
                  <a:pt x="346" y="47"/>
                  <a:pt x="349" y="46"/>
                  <a:pt x="352" y="46"/>
                </a:cubicBezTo>
                <a:close/>
                <a:moveTo>
                  <a:pt x="311" y="238"/>
                </a:moveTo>
                <a:cubicBezTo>
                  <a:pt x="307" y="238"/>
                  <a:pt x="304" y="238"/>
                  <a:pt x="300" y="238"/>
                </a:cubicBezTo>
                <a:cubicBezTo>
                  <a:pt x="302" y="231"/>
                  <a:pt x="297" y="235"/>
                  <a:pt x="295" y="221"/>
                </a:cubicBezTo>
                <a:cubicBezTo>
                  <a:pt x="295" y="220"/>
                  <a:pt x="297" y="219"/>
                  <a:pt x="298" y="218"/>
                </a:cubicBezTo>
                <a:cubicBezTo>
                  <a:pt x="299" y="218"/>
                  <a:pt x="303" y="219"/>
                  <a:pt x="303" y="220"/>
                </a:cubicBezTo>
                <a:cubicBezTo>
                  <a:pt x="304" y="224"/>
                  <a:pt x="310" y="227"/>
                  <a:pt x="309" y="231"/>
                </a:cubicBezTo>
                <a:cubicBezTo>
                  <a:pt x="309" y="234"/>
                  <a:pt x="316" y="233"/>
                  <a:pt x="311" y="238"/>
                </a:cubicBezTo>
                <a:close/>
                <a:moveTo>
                  <a:pt x="459" y="281"/>
                </a:moveTo>
                <a:cubicBezTo>
                  <a:pt x="455" y="283"/>
                  <a:pt x="453" y="279"/>
                  <a:pt x="455" y="275"/>
                </a:cubicBezTo>
                <a:cubicBezTo>
                  <a:pt x="456" y="275"/>
                  <a:pt x="458" y="276"/>
                  <a:pt x="458" y="276"/>
                </a:cubicBezTo>
                <a:cubicBezTo>
                  <a:pt x="458" y="277"/>
                  <a:pt x="461" y="279"/>
                  <a:pt x="459" y="281"/>
                </a:cubicBezTo>
                <a:close/>
                <a:moveTo>
                  <a:pt x="481" y="315"/>
                </a:moveTo>
                <a:cubicBezTo>
                  <a:pt x="481" y="316"/>
                  <a:pt x="481" y="317"/>
                  <a:pt x="482" y="317"/>
                </a:cubicBezTo>
                <a:cubicBezTo>
                  <a:pt x="481" y="317"/>
                  <a:pt x="481" y="316"/>
                  <a:pt x="481" y="315"/>
                </a:cubicBezTo>
                <a:close/>
                <a:moveTo>
                  <a:pt x="496" y="285"/>
                </a:moveTo>
                <a:cubicBezTo>
                  <a:pt x="494" y="296"/>
                  <a:pt x="496" y="298"/>
                  <a:pt x="492" y="299"/>
                </a:cubicBezTo>
                <a:cubicBezTo>
                  <a:pt x="488" y="299"/>
                  <a:pt x="488" y="297"/>
                  <a:pt x="486" y="296"/>
                </a:cubicBezTo>
                <a:cubicBezTo>
                  <a:pt x="486" y="295"/>
                  <a:pt x="486" y="295"/>
                  <a:pt x="486" y="295"/>
                </a:cubicBezTo>
                <a:cubicBezTo>
                  <a:pt x="490" y="292"/>
                  <a:pt x="487" y="289"/>
                  <a:pt x="488" y="286"/>
                </a:cubicBezTo>
                <a:cubicBezTo>
                  <a:pt x="489" y="285"/>
                  <a:pt x="491" y="283"/>
                  <a:pt x="494" y="283"/>
                </a:cubicBezTo>
                <a:cubicBezTo>
                  <a:pt x="496" y="283"/>
                  <a:pt x="496" y="284"/>
                  <a:pt x="496" y="285"/>
                </a:cubicBezTo>
                <a:cubicBezTo>
                  <a:pt x="496" y="284"/>
                  <a:pt x="496" y="284"/>
                  <a:pt x="496" y="284"/>
                </a:cubicBezTo>
                <a:cubicBezTo>
                  <a:pt x="496" y="285"/>
                  <a:pt x="496" y="285"/>
                  <a:pt x="496" y="285"/>
                </a:cubicBezTo>
                <a:close/>
                <a:moveTo>
                  <a:pt x="500" y="333"/>
                </a:moveTo>
                <a:cubicBezTo>
                  <a:pt x="501" y="332"/>
                  <a:pt x="502" y="332"/>
                  <a:pt x="504" y="332"/>
                </a:cubicBezTo>
                <a:cubicBezTo>
                  <a:pt x="502" y="332"/>
                  <a:pt x="501" y="332"/>
                  <a:pt x="500" y="333"/>
                </a:cubicBezTo>
                <a:close/>
                <a:moveTo>
                  <a:pt x="671" y="360"/>
                </a:moveTo>
                <a:cubicBezTo>
                  <a:pt x="665" y="359"/>
                  <a:pt x="667" y="356"/>
                  <a:pt x="669" y="354"/>
                </a:cubicBezTo>
                <a:cubicBezTo>
                  <a:pt x="670" y="353"/>
                  <a:pt x="674" y="354"/>
                  <a:pt x="673" y="355"/>
                </a:cubicBezTo>
                <a:cubicBezTo>
                  <a:pt x="673" y="355"/>
                  <a:pt x="674" y="355"/>
                  <a:pt x="671" y="360"/>
                </a:cubicBezTo>
                <a:close/>
                <a:moveTo>
                  <a:pt x="717" y="379"/>
                </a:moveTo>
                <a:cubicBezTo>
                  <a:pt x="717" y="380"/>
                  <a:pt x="717" y="379"/>
                  <a:pt x="717" y="379"/>
                </a:cubicBezTo>
                <a:cubicBezTo>
                  <a:pt x="717" y="378"/>
                  <a:pt x="715" y="377"/>
                  <a:pt x="717" y="376"/>
                </a:cubicBezTo>
                <a:cubicBezTo>
                  <a:pt x="721" y="377"/>
                  <a:pt x="717" y="378"/>
                  <a:pt x="717" y="379"/>
                </a:cubicBezTo>
                <a:close/>
                <a:moveTo>
                  <a:pt x="724" y="392"/>
                </a:moveTo>
                <a:cubicBezTo>
                  <a:pt x="725" y="391"/>
                  <a:pt x="727" y="390"/>
                  <a:pt x="728" y="391"/>
                </a:cubicBezTo>
                <a:cubicBezTo>
                  <a:pt x="729" y="391"/>
                  <a:pt x="729" y="392"/>
                  <a:pt x="730" y="392"/>
                </a:cubicBezTo>
                <a:cubicBezTo>
                  <a:pt x="729" y="395"/>
                  <a:pt x="723" y="394"/>
                  <a:pt x="724" y="392"/>
                </a:cubicBezTo>
                <a:close/>
                <a:moveTo>
                  <a:pt x="727" y="371"/>
                </a:moveTo>
                <a:cubicBezTo>
                  <a:pt x="722" y="369"/>
                  <a:pt x="719" y="373"/>
                  <a:pt x="717" y="370"/>
                </a:cubicBezTo>
                <a:cubicBezTo>
                  <a:pt x="713" y="359"/>
                  <a:pt x="716" y="372"/>
                  <a:pt x="694" y="374"/>
                </a:cubicBezTo>
                <a:cubicBezTo>
                  <a:pt x="694" y="374"/>
                  <a:pt x="693" y="374"/>
                  <a:pt x="694" y="374"/>
                </a:cubicBezTo>
                <a:cubicBezTo>
                  <a:pt x="691" y="372"/>
                  <a:pt x="689" y="371"/>
                  <a:pt x="691" y="369"/>
                </a:cubicBezTo>
                <a:cubicBezTo>
                  <a:pt x="696" y="363"/>
                  <a:pt x="700" y="364"/>
                  <a:pt x="703" y="358"/>
                </a:cubicBezTo>
                <a:cubicBezTo>
                  <a:pt x="704" y="356"/>
                  <a:pt x="706" y="355"/>
                  <a:pt x="708" y="354"/>
                </a:cubicBezTo>
                <a:cubicBezTo>
                  <a:pt x="710" y="355"/>
                  <a:pt x="712" y="355"/>
                  <a:pt x="715" y="356"/>
                </a:cubicBezTo>
                <a:cubicBezTo>
                  <a:pt x="721" y="357"/>
                  <a:pt x="720" y="360"/>
                  <a:pt x="718" y="361"/>
                </a:cubicBezTo>
                <a:cubicBezTo>
                  <a:pt x="728" y="363"/>
                  <a:pt x="731" y="367"/>
                  <a:pt x="735" y="361"/>
                </a:cubicBezTo>
                <a:cubicBezTo>
                  <a:pt x="737" y="361"/>
                  <a:pt x="739" y="362"/>
                  <a:pt x="741" y="362"/>
                </a:cubicBezTo>
                <a:cubicBezTo>
                  <a:pt x="733" y="370"/>
                  <a:pt x="732" y="373"/>
                  <a:pt x="727" y="371"/>
                </a:cubicBezTo>
                <a:close/>
                <a:moveTo>
                  <a:pt x="905" y="342"/>
                </a:moveTo>
                <a:cubicBezTo>
                  <a:pt x="905" y="342"/>
                  <a:pt x="905" y="342"/>
                  <a:pt x="905" y="342"/>
                </a:cubicBezTo>
                <a:cubicBezTo>
                  <a:pt x="905" y="343"/>
                  <a:pt x="905" y="345"/>
                  <a:pt x="905" y="346"/>
                </a:cubicBezTo>
                <a:cubicBezTo>
                  <a:pt x="903" y="347"/>
                  <a:pt x="902" y="348"/>
                  <a:pt x="903" y="349"/>
                </a:cubicBezTo>
                <a:cubicBezTo>
                  <a:pt x="909" y="363"/>
                  <a:pt x="891" y="357"/>
                  <a:pt x="893" y="354"/>
                </a:cubicBezTo>
                <a:cubicBezTo>
                  <a:pt x="898" y="345"/>
                  <a:pt x="893" y="340"/>
                  <a:pt x="899" y="340"/>
                </a:cubicBezTo>
                <a:cubicBezTo>
                  <a:pt x="902" y="340"/>
                  <a:pt x="904" y="342"/>
                  <a:pt x="905" y="342"/>
                </a:cubicBezTo>
                <a:cubicBezTo>
                  <a:pt x="906" y="341"/>
                  <a:pt x="906" y="340"/>
                  <a:pt x="906" y="339"/>
                </a:cubicBezTo>
                <a:cubicBezTo>
                  <a:pt x="906" y="341"/>
                  <a:pt x="906" y="342"/>
                  <a:pt x="905" y="342"/>
                </a:cubicBezTo>
                <a:close/>
                <a:moveTo>
                  <a:pt x="899" y="338"/>
                </a:moveTo>
                <a:cubicBezTo>
                  <a:pt x="901" y="336"/>
                  <a:pt x="898" y="333"/>
                  <a:pt x="905" y="333"/>
                </a:cubicBezTo>
                <a:cubicBezTo>
                  <a:pt x="906" y="333"/>
                  <a:pt x="907" y="335"/>
                  <a:pt x="907" y="336"/>
                </a:cubicBezTo>
                <a:cubicBezTo>
                  <a:pt x="907" y="338"/>
                  <a:pt x="906" y="338"/>
                  <a:pt x="899" y="338"/>
                </a:cubicBezTo>
                <a:close/>
                <a:moveTo>
                  <a:pt x="936" y="318"/>
                </a:moveTo>
                <a:cubicBezTo>
                  <a:pt x="936" y="318"/>
                  <a:pt x="935" y="318"/>
                  <a:pt x="939" y="315"/>
                </a:cubicBezTo>
                <a:cubicBezTo>
                  <a:pt x="937" y="317"/>
                  <a:pt x="936" y="318"/>
                  <a:pt x="936" y="31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   唐朝之衰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795245"/>
      </p:ext>
    </p:extLst>
  </p:cSld>
  <p:clrMapOvr>
    <a:masterClrMapping/>
  </p:clrMapOvr>
  <p:transition spd="med"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5340" y="4120896"/>
            <a:ext cx="3322320" cy="2737104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安史之乱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F5454E1-AC90-5E12-9699-05083F93FB01}"/>
              </a:ext>
            </a:extLst>
          </p:cNvPr>
          <p:cNvSpPr txBox="1"/>
          <p:nvPr/>
        </p:nvSpPr>
        <p:spPr>
          <a:xfrm>
            <a:off x="-15117" y="1196579"/>
            <a:ext cx="100341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+mj-ea"/>
                <a:ea typeface="+mj-ea"/>
              </a:rPr>
              <a:t>影响：</a:t>
            </a:r>
            <a:endParaRPr lang="en-US" altLang="zh-CN" sz="200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在平叛安史之乱的过程中，许多将领拥兵自重，形成藩镇割据的局面，中央集权削弱；</a:t>
            </a:r>
            <a:endParaRPr lang="en-US" altLang="zh-CN" sz="200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边防空虚，吐蕃趁机占领河西陇右地区；</a:t>
            </a:r>
            <a:endParaRPr lang="en-US" altLang="zh-CN" sz="200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唐朝由盛转衰。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E57B94D-FA76-7A41-151D-6AA999411D3E}"/>
              </a:ext>
            </a:extLst>
          </p:cNvPr>
          <p:cNvSpPr txBox="1"/>
          <p:nvPr/>
        </p:nvSpPr>
        <p:spPr>
          <a:xfrm>
            <a:off x="0" y="2591953"/>
            <a:ext cx="8116389" cy="1938992"/>
          </a:xfrm>
          <a:prstGeom prst="rect">
            <a:avLst/>
          </a:prstGeom>
          <a:gradFill>
            <a:gsLst>
              <a:gs pos="0">
                <a:schemeClr val="accent4">
                  <a:alpha val="3000"/>
                </a:schemeClr>
              </a:gs>
              <a:gs pos="54000">
                <a:schemeClr val="accent4">
                  <a:alpha val="30000"/>
                </a:schemeClr>
              </a:gs>
              <a:gs pos="100000">
                <a:schemeClr val="accent4">
                  <a:alpha val="64000"/>
                </a:schemeClr>
              </a:gs>
            </a:gsLst>
            <a:lin ang="10800000" scaled="0"/>
          </a:gradFill>
        </p:spPr>
        <p:txBody>
          <a:bodyPr wrap="square" rtlCol="0">
            <a:spAutoFit/>
          </a:bodyPr>
          <a:lstStyle/>
          <a:p>
            <a:pPr indent="266700" algn="just"/>
            <a:r>
              <a:rPr lang="zh-CN" altLang="en-US" sz="2000" kern="100">
                <a:latin typeface="+mj-ea"/>
                <a:ea typeface="+mj-ea"/>
                <a:cs typeface="Times New Roman" panose="02020603050405020304" pitchFamily="18" charset="0"/>
              </a:rPr>
              <a:t>大盗既灭，而武夫战卒以功起行阵，列为侯王者，皆除节度使。由是方镇相望于内地，大着连州十余，小者犹</a:t>
            </a:r>
            <a:r>
              <a:rPr lang="en-US" altLang="zh-CN" sz="2000" kern="100" err="1">
                <a:latin typeface="+mj-ea"/>
                <a:ea typeface="+mj-ea"/>
                <a:cs typeface="Times New Roman" panose="02020603050405020304" pitchFamily="18" charset="0"/>
              </a:rPr>
              <a:t>jian-</a:t>
            </a:r>
            <a:r>
              <a:rPr lang="zh-CN" altLang="en-US" sz="2000" kern="100">
                <a:latin typeface="+mj-ea"/>
                <a:ea typeface="+mj-ea"/>
                <a:cs typeface="Times New Roman" panose="02020603050405020304" pitchFamily="18" charset="0"/>
              </a:rPr>
              <a:t>三四。故兵骄则逐帅，帅强则叛上。或父死子握其兵而不肯代；或取舍由于士卒，往往自择将吏，号为“留后”，以邀命于朝。天子顾力不能制，则忍耻含垢，因而抚之，谓之“姑息之政”。</a:t>
            </a:r>
            <a:endParaRPr lang="en-US" altLang="zh-CN" sz="2000" kern="100">
              <a:latin typeface="+mj-ea"/>
              <a:ea typeface="+mj-ea"/>
              <a:cs typeface="Times New Roman" panose="02020603050405020304" pitchFamily="18" charset="0"/>
            </a:endParaRPr>
          </a:p>
          <a:p>
            <a:pPr indent="266700" algn="r"/>
            <a:r>
              <a:rPr lang="en-US" altLang="zh-CN" sz="2000" kern="100">
                <a:latin typeface="+mj-ea"/>
                <a:ea typeface="+mj-ea"/>
                <a:cs typeface="Times New Roman" panose="02020603050405020304" pitchFamily="18" charset="0"/>
              </a:rPr>
              <a:t>——《</a:t>
            </a:r>
            <a:r>
              <a:rPr lang="zh-CN" altLang="en-US" sz="2000" kern="100">
                <a:latin typeface="+mj-ea"/>
                <a:ea typeface="+mj-ea"/>
                <a:cs typeface="Times New Roman" panose="02020603050405020304" pitchFamily="18" charset="0"/>
              </a:rPr>
              <a:t>新唐书</a:t>
            </a:r>
            <a:r>
              <a:rPr lang="en-US" altLang="zh-CN" sz="2000" kern="100">
                <a:latin typeface="+mj-ea"/>
                <a:ea typeface="+mj-ea"/>
                <a:cs typeface="Times New Roman" panose="02020603050405020304" pitchFamily="18" charset="0"/>
              </a:rPr>
              <a:t>·</a:t>
            </a:r>
            <a:r>
              <a:rPr lang="zh-CN" altLang="en-US" sz="2000" kern="100">
                <a:latin typeface="+mj-ea"/>
                <a:ea typeface="+mj-ea"/>
                <a:cs typeface="Times New Roman" panose="02020603050405020304" pitchFamily="18" charset="0"/>
              </a:rPr>
              <a:t>兵志</a:t>
            </a:r>
            <a:r>
              <a:rPr lang="en-US" altLang="zh-CN" sz="2000" kern="100">
                <a:latin typeface="+mj-ea"/>
                <a:ea typeface="+mj-ea"/>
                <a:cs typeface="Times New Roman" panose="02020603050405020304" pitchFamily="18" charset="0"/>
              </a:rPr>
              <a:t>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909E263-C7E8-297E-6B28-61C0E72E95D8}"/>
              </a:ext>
            </a:extLst>
          </p:cNvPr>
          <p:cNvSpPr txBox="1"/>
          <p:nvPr/>
        </p:nvSpPr>
        <p:spPr>
          <a:xfrm>
            <a:off x="-1" y="4860774"/>
            <a:ext cx="8116389" cy="707886"/>
          </a:xfrm>
          <a:prstGeom prst="rect">
            <a:avLst/>
          </a:prstGeom>
          <a:gradFill>
            <a:gsLst>
              <a:gs pos="0">
                <a:schemeClr val="accent4">
                  <a:alpha val="3000"/>
                </a:schemeClr>
              </a:gs>
              <a:gs pos="54000">
                <a:schemeClr val="accent4">
                  <a:alpha val="30000"/>
                </a:schemeClr>
              </a:gs>
              <a:gs pos="100000">
                <a:schemeClr val="accent4">
                  <a:alpha val="64000"/>
                </a:schemeClr>
              </a:gs>
            </a:gsLst>
            <a:lin ang="10800000" scaled="0"/>
          </a:gradFill>
        </p:spPr>
        <p:txBody>
          <a:bodyPr wrap="square" rtlCol="0">
            <a:spAutoFit/>
          </a:bodyPr>
          <a:lstStyle/>
          <a:p>
            <a:pPr indent="266700" algn="just"/>
            <a:r>
              <a:rPr lang="zh-CN" altLang="en-US" sz="2000" kern="100">
                <a:latin typeface="+mj-ea"/>
                <a:ea typeface="+mj-ea"/>
                <a:cs typeface="Times New Roman" panose="02020603050405020304" pitchFamily="18" charset="0"/>
              </a:rPr>
              <a:t>招还散亡，治城邑甲兵，自署文武将吏，私贡赋，天子不能制。</a:t>
            </a:r>
            <a:endParaRPr lang="en-US" altLang="zh-CN" sz="2000" kern="100">
              <a:latin typeface="+mj-ea"/>
              <a:ea typeface="+mj-ea"/>
              <a:cs typeface="Times New Roman" panose="02020603050405020304" pitchFamily="18" charset="0"/>
            </a:endParaRPr>
          </a:p>
          <a:p>
            <a:pPr indent="266700" algn="r"/>
            <a:r>
              <a:rPr lang="en-US" altLang="zh-CN" sz="2000" kern="100">
                <a:latin typeface="+mj-ea"/>
                <a:ea typeface="+mj-ea"/>
                <a:cs typeface="Times New Roman" panose="02020603050405020304" pitchFamily="18" charset="0"/>
              </a:rPr>
              <a:t>——《</a:t>
            </a:r>
            <a:r>
              <a:rPr lang="zh-CN" altLang="en-US" sz="2000" kern="100">
                <a:latin typeface="+mj-ea"/>
                <a:ea typeface="+mj-ea"/>
                <a:cs typeface="Times New Roman" panose="02020603050405020304" pitchFamily="18" charset="0"/>
              </a:rPr>
              <a:t>新唐书</a:t>
            </a:r>
            <a:r>
              <a:rPr lang="en-US" altLang="zh-CN" sz="2000" kern="100">
                <a:latin typeface="+mj-ea"/>
                <a:ea typeface="+mj-ea"/>
                <a:cs typeface="Times New Roman" panose="02020603050405020304" pitchFamily="18" charset="0"/>
              </a:rPr>
              <a:t>·</a:t>
            </a:r>
            <a:r>
              <a:rPr lang="zh-CN" altLang="en-US" sz="2000" kern="100">
                <a:latin typeface="+mj-ea"/>
                <a:ea typeface="+mj-ea"/>
                <a:cs typeface="Times New Roman" panose="02020603050405020304" pitchFamily="18" charset="0"/>
              </a:rPr>
              <a:t>李怀仙传</a:t>
            </a:r>
            <a:r>
              <a:rPr lang="en-US" altLang="zh-CN" sz="2000" kern="100">
                <a:latin typeface="+mj-ea"/>
                <a:ea typeface="+mj-ea"/>
                <a:cs typeface="Times New Roman" panose="02020603050405020304" pitchFamily="18" charset="0"/>
              </a:rPr>
              <a:t>》</a:t>
            </a:r>
          </a:p>
        </p:txBody>
      </p:sp>
      <p:sp>
        <p:nvSpPr>
          <p:cNvPr id="2" name="任意多边形 4">
            <a:extLst>
              <a:ext uri="{FF2B5EF4-FFF2-40B4-BE49-F238E27FC236}">
                <a16:creationId xmlns:a16="http://schemas.microsoft.com/office/drawing/2014/main" id="{F44948F6-A7A6-E35A-0AC1-1E7301FD77DD}"/>
              </a:ext>
            </a:extLst>
          </p:cNvPr>
          <p:cNvSpPr/>
          <p:nvPr/>
        </p:nvSpPr>
        <p:spPr bwMode="auto">
          <a:xfrm>
            <a:off x="0" y="0"/>
            <a:ext cx="2882096" cy="682906"/>
          </a:xfrm>
          <a:custGeom>
            <a:avLst/>
            <a:gdLst>
              <a:gd name="T0" fmla="*/ 1024 w 1169"/>
              <a:gd name="T1" fmla="*/ 43 h 431"/>
              <a:gd name="T2" fmla="*/ 921 w 1169"/>
              <a:gd name="T3" fmla="*/ 63 h 431"/>
              <a:gd name="T4" fmla="*/ 865 w 1169"/>
              <a:gd name="T5" fmla="*/ 51 h 431"/>
              <a:gd name="T6" fmla="*/ 769 w 1169"/>
              <a:gd name="T7" fmla="*/ 10 h 431"/>
              <a:gd name="T8" fmla="*/ 682 w 1169"/>
              <a:gd name="T9" fmla="*/ 16 h 431"/>
              <a:gd name="T10" fmla="*/ 663 w 1169"/>
              <a:gd name="T11" fmla="*/ 16 h 431"/>
              <a:gd name="T12" fmla="*/ 572 w 1169"/>
              <a:gd name="T13" fmla="*/ 17 h 431"/>
              <a:gd name="T14" fmla="*/ 506 w 1169"/>
              <a:gd name="T15" fmla="*/ 26 h 431"/>
              <a:gd name="T16" fmla="*/ 419 w 1169"/>
              <a:gd name="T17" fmla="*/ 26 h 431"/>
              <a:gd name="T18" fmla="*/ 379 w 1169"/>
              <a:gd name="T19" fmla="*/ 34 h 431"/>
              <a:gd name="T20" fmla="*/ 316 w 1169"/>
              <a:gd name="T21" fmla="*/ 47 h 431"/>
              <a:gd name="T22" fmla="*/ 268 w 1169"/>
              <a:gd name="T23" fmla="*/ 53 h 431"/>
              <a:gd name="T24" fmla="*/ 180 w 1169"/>
              <a:gd name="T25" fmla="*/ 57 h 431"/>
              <a:gd name="T26" fmla="*/ 179 w 1169"/>
              <a:gd name="T27" fmla="*/ 84 h 431"/>
              <a:gd name="T28" fmla="*/ 135 w 1169"/>
              <a:gd name="T29" fmla="*/ 108 h 431"/>
              <a:gd name="T30" fmla="*/ 154 w 1169"/>
              <a:gd name="T31" fmla="*/ 124 h 431"/>
              <a:gd name="T32" fmla="*/ 197 w 1169"/>
              <a:gd name="T33" fmla="*/ 140 h 431"/>
              <a:gd name="T34" fmla="*/ 90 w 1169"/>
              <a:gd name="T35" fmla="*/ 145 h 431"/>
              <a:gd name="T36" fmla="*/ 199 w 1169"/>
              <a:gd name="T37" fmla="*/ 156 h 431"/>
              <a:gd name="T38" fmla="*/ 103 w 1169"/>
              <a:gd name="T39" fmla="*/ 164 h 431"/>
              <a:gd name="T40" fmla="*/ 35 w 1169"/>
              <a:gd name="T41" fmla="*/ 174 h 431"/>
              <a:gd name="T42" fmla="*/ 245 w 1169"/>
              <a:gd name="T43" fmla="*/ 185 h 431"/>
              <a:gd name="T44" fmla="*/ 252 w 1169"/>
              <a:gd name="T45" fmla="*/ 196 h 431"/>
              <a:gd name="T46" fmla="*/ 279 w 1169"/>
              <a:gd name="T47" fmla="*/ 245 h 431"/>
              <a:gd name="T48" fmla="*/ 335 w 1169"/>
              <a:gd name="T49" fmla="*/ 328 h 431"/>
              <a:gd name="T50" fmla="*/ 389 w 1169"/>
              <a:gd name="T51" fmla="*/ 367 h 431"/>
              <a:gd name="T52" fmla="*/ 438 w 1169"/>
              <a:gd name="T53" fmla="*/ 318 h 431"/>
              <a:gd name="T54" fmla="*/ 446 w 1169"/>
              <a:gd name="T55" fmla="*/ 296 h 431"/>
              <a:gd name="T56" fmla="*/ 484 w 1169"/>
              <a:gd name="T57" fmla="*/ 339 h 431"/>
              <a:gd name="T58" fmla="*/ 490 w 1169"/>
              <a:gd name="T59" fmla="*/ 344 h 431"/>
              <a:gd name="T60" fmla="*/ 521 w 1169"/>
              <a:gd name="T61" fmla="*/ 367 h 431"/>
              <a:gd name="T62" fmla="*/ 571 w 1169"/>
              <a:gd name="T63" fmla="*/ 361 h 431"/>
              <a:gd name="T64" fmla="*/ 605 w 1169"/>
              <a:gd name="T65" fmla="*/ 358 h 431"/>
              <a:gd name="T66" fmla="*/ 621 w 1169"/>
              <a:gd name="T67" fmla="*/ 378 h 431"/>
              <a:gd name="T68" fmla="*/ 631 w 1169"/>
              <a:gd name="T69" fmla="*/ 388 h 431"/>
              <a:gd name="T70" fmla="*/ 660 w 1169"/>
              <a:gd name="T71" fmla="*/ 360 h 431"/>
              <a:gd name="T72" fmla="*/ 713 w 1169"/>
              <a:gd name="T73" fmla="*/ 401 h 431"/>
              <a:gd name="T74" fmla="*/ 750 w 1169"/>
              <a:gd name="T75" fmla="*/ 417 h 431"/>
              <a:gd name="T76" fmla="*/ 793 w 1169"/>
              <a:gd name="T77" fmla="*/ 394 h 431"/>
              <a:gd name="T78" fmla="*/ 826 w 1169"/>
              <a:gd name="T79" fmla="*/ 402 h 431"/>
              <a:gd name="T80" fmla="*/ 886 w 1169"/>
              <a:gd name="T81" fmla="*/ 311 h 431"/>
              <a:gd name="T82" fmla="*/ 887 w 1169"/>
              <a:gd name="T83" fmla="*/ 369 h 431"/>
              <a:gd name="T84" fmla="*/ 981 w 1169"/>
              <a:gd name="T85" fmla="*/ 324 h 431"/>
              <a:gd name="T86" fmla="*/ 1070 w 1169"/>
              <a:gd name="T87" fmla="*/ 309 h 431"/>
              <a:gd name="T88" fmla="*/ 1115 w 1169"/>
              <a:gd name="T89" fmla="*/ 254 h 431"/>
              <a:gd name="T90" fmla="*/ 1090 w 1169"/>
              <a:gd name="T91" fmla="*/ 185 h 431"/>
              <a:gd name="T92" fmla="*/ 1134 w 1169"/>
              <a:gd name="T93" fmla="*/ 129 h 431"/>
              <a:gd name="T94" fmla="*/ 757 w 1169"/>
              <a:gd name="T95" fmla="*/ 40 h 431"/>
              <a:gd name="T96" fmla="*/ 733 w 1169"/>
              <a:gd name="T97" fmla="*/ 31 h 431"/>
              <a:gd name="T98" fmla="*/ 549 w 1169"/>
              <a:gd name="T99" fmla="*/ 41 h 431"/>
              <a:gd name="T100" fmla="*/ 777 w 1169"/>
              <a:gd name="T101" fmla="*/ 32 h 431"/>
              <a:gd name="T102" fmla="*/ 683 w 1169"/>
              <a:gd name="T103" fmla="*/ 16 h 431"/>
              <a:gd name="T104" fmla="*/ 611 w 1169"/>
              <a:gd name="T105" fmla="*/ 24 h 431"/>
              <a:gd name="T106" fmla="*/ 517 w 1169"/>
              <a:gd name="T107" fmla="*/ 30 h 431"/>
              <a:gd name="T108" fmla="*/ 381 w 1169"/>
              <a:gd name="T109" fmla="*/ 49 h 431"/>
              <a:gd name="T110" fmla="*/ 300 w 1169"/>
              <a:gd name="T111" fmla="*/ 238 h 431"/>
              <a:gd name="T112" fmla="*/ 481 w 1169"/>
              <a:gd name="T113" fmla="*/ 315 h 431"/>
              <a:gd name="T114" fmla="*/ 496 w 1169"/>
              <a:gd name="T115" fmla="*/ 284 h 431"/>
              <a:gd name="T116" fmla="*/ 717 w 1169"/>
              <a:gd name="T117" fmla="*/ 379 h 431"/>
              <a:gd name="T118" fmla="*/ 694 w 1169"/>
              <a:gd name="T119" fmla="*/ 374 h 431"/>
              <a:gd name="T120" fmla="*/ 905 w 1169"/>
              <a:gd name="T121" fmla="*/ 342 h 431"/>
              <a:gd name="T122" fmla="*/ 907 w 1169"/>
              <a:gd name="T123" fmla="*/ 336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69" h="431">
                <a:moveTo>
                  <a:pt x="1165" y="75"/>
                </a:moveTo>
                <a:cubicBezTo>
                  <a:pt x="1154" y="55"/>
                  <a:pt x="1146" y="72"/>
                  <a:pt x="1121" y="65"/>
                </a:cubicBezTo>
                <a:cubicBezTo>
                  <a:pt x="1114" y="63"/>
                  <a:pt x="1109" y="63"/>
                  <a:pt x="1114" y="59"/>
                </a:cubicBezTo>
                <a:cubicBezTo>
                  <a:pt x="1122" y="52"/>
                  <a:pt x="1110" y="54"/>
                  <a:pt x="1105" y="50"/>
                </a:cubicBezTo>
                <a:cubicBezTo>
                  <a:pt x="1097" y="45"/>
                  <a:pt x="1103" y="39"/>
                  <a:pt x="1099" y="37"/>
                </a:cubicBezTo>
                <a:cubicBezTo>
                  <a:pt x="1092" y="34"/>
                  <a:pt x="1089" y="35"/>
                  <a:pt x="1086" y="30"/>
                </a:cubicBezTo>
                <a:cubicBezTo>
                  <a:pt x="1084" y="25"/>
                  <a:pt x="1046" y="21"/>
                  <a:pt x="1040" y="21"/>
                </a:cubicBezTo>
                <a:cubicBezTo>
                  <a:pt x="1033" y="20"/>
                  <a:pt x="1042" y="30"/>
                  <a:pt x="1037" y="33"/>
                </a:cubicBezTo>
                <a:cubicBezTo>
                  <a:pt x="1031" y="36"/>
                  <a:pt x="1029" y="32"/>
                  <a:pt x="1027" y="36"/>
                </a:cubicBezTo>
                <a:cubicBezTo>
                  <a:pt x="1026" y="38"/>
                  <a:pt x="1025" y="42"/>
                  <a:pt x="1024" y="43"/>
                </a:cubicBezTo>
                <a:cubicBezTo>
                  <a:pt x="1017" y="49"/>
                  <a:pt x="1019" y="44"/>
                  <a:pt x="1011" y="49"/>
                </a:cubicBezTo>
                <a:cubicBezTo>
                  <a:pt x="1004" y="53"/>
                  <a:pt x="992" y="54"/>
                  <a:pt x="987" y="53"/>
                </a:cubicBezTo>
                <a:cubicBezTo>
                  <a:pt x="975" y="50"/>
                  <a:pt x="972" y="50"/>
                  <a:pt x="971" y="51"/>
                </a:cubicBezTo>
                <a:cubicBezTo>
                  <a:pt x="970" y="52"/>
                  <a:pt x="973" y="57"/>
                  <a:pt x="969" y="59"/>
                </a:cubicBezTo>
                <a:cubicBezTo>
                  <a:pt x="967" y="59"/>
                  <a:pt x="964" y="59"/>
                  <a:pt x="962" y="61"/>
                </a:cubicBezTo>
                <a:cubicBezTo>
                  <a:pt x="960" y="62"/>
                  <a:pt x="958" y="63"/>
                  <a:pt x="956" y="63"/>
                </a:cubicBezTo>
                <a:cubicBezTo>
                  <a:pt x="953" y="62"/>
                  <a:pt x="951" y="64"/>
                  <a:pt x="948" y="64"/>
                </a:cubicBezTo>
                <a:cubicBezTo>
                  <a:pt x="944" y="62"/>
                  <a:pt x="940" y="63"/>
                  <a:pt x="936" y="63"/>
                </a:cubicBezTo>
                <a:cubicBezTo>
                  <a:pt x="927" y="62"/>
                  <a:pt x="927" y="67"/>
                  <a:pt x="923" y="64"/>
                </a:cubicBezTo>
                <a:cubicBezTo>
                  <a:pt x="922" y="63"/>
                  <a:pt x="922" y="63"/>
                  <a:pt x="921" y="63"/>
                </a:cubicBezTo>
                <a:cubicBezTo>
                  <a:pt x="920" y="63"/>
                  <a:pt x="919" y="63"/>
                  <a:pt x="918" y="63"/>
                </a:cubicBezTo>
                <a:cubicBezTo>
                  <a:pt x="917" y="64"/>
                  <a:pt x="916" y="64"/>
                  <a:pt x="915" y="64"/>
                </a:cubicBezTo>
                <a:cubicBezTo>
                  <a:pt x="911" y="63"/>
                  <a:pt x="907" y="63"/>
                  <a:pt x="904" y="62"/>
                </a:cubicBezTo>
                <a:cubicBezTo>
                  <a:pt x="900" y="62"/>
                  <a:pt x="896" y="62"/>
                  <a:pt x="893" y="62"/>
                </a:cubicBezTo>
                <a:cubicBezTo>
                  <a:pt x="893" y="61"/>
                  <a:pt x="894" y="61"/>
                  <a:pt x="895" y="60"/>
                </a:cubicBezTo>
                <a:cubicBezTo>
                  <a:pt x="891" y="59"/>
                  <a:pt x="887" y="58"/>
                  <a:pt x="883" y="57"/>
                </a:cubicBezTo>
                <a:cubicBezTo>
                  <a:pt x="882" y="57"/>
                  <a:pt x="882" y="57"/>
                  <a:pt x="881" y="57"/>
                </a:cubicBezTo>
                <a:cubicBezTo>
                  <a:pt x="881" y="57"/>
                  <a:pt x="881" y="57"/>
                  <a:pt x="881" y="56"/>
                </a:cubicBezTo>
                <a:cubicBezTo>
                  <a:pt x="876" y="55"/>
                  <a:pt x="871" y="53"/>
                  <a:pt x="866" y="52"/>
                </a:cubicBezTo>
                <a:cubicBezTo>
                  <a:pt x="866" y="52"/>
                  <a:pt x="865" y="52"/>
                  <a:pt x="865" y="51"/>
                </a:cubicBezTo>
                <a:cubicBezTo>
                  <a:pt x="861" y="50"/>
                  <a:pt x="857" y="49"/>
                  <a:pt x="853" y="47"/>
                </a:cubicBezTo>
                <a:cubicBezTo>
                  <a:pt x="850" y="46"/>
                  <a:pt x="847" y="45"/>
                  <a:pt x="844" y="44"/>
                </a:cubicBezTo>
                <a:cubicBezTo>
                  <a:pt x="842" y="43"/>
                  <a:pt x="840" y="42"/>
                  <a:pt x="838" y="42"/>
                </a:cubicBezTo>
                <a:cubicBezTo>
                  <a:pt x="838" y="42"/>
                  <a:pt x="838" y="42"/>
                  <a:pt x="838" y="42"/>
                </a:cubicBezTo>
                <a:cubicBezTo>
                  <a:pt x="823" y="39"/>
                  <a:pt x="801" y="34"/>
                  <a:pt x="777" y="29"/>
                </a:cubicBezTo>
                <a:cubicBezTo>
                  <a:pt x="776" y="29"/>
                  <a:pt x="775" y="29"/>
                  <a:pt x="774" y="29"/>
                </a:cubicBezTo>
                <a:cubicBezTo>
                  <a:pt x="771" y="28"/>
                  <a:pt x="768" y="28"/>
                  <a:pt x="765" y="27"/>
                </a:cubicBezTo>
                <a:cubicBezTo>
                  <a:pt x="765" y="27"/>
                  <a:pt x="764" y="27"/>
                  <a:pt x="764" y="26"/>
                </a:cubicBezTo>
                <a:cubicBezTo>
                  <a:pt x="762" y="24"/>
                  <a:pt x="759" y="21"/>
                  <a:pt x="759" y="18"/>
                </a:cubicBezTo>
                <a:cubicBezTo>
                  <a:pt x="759" y="12"/>
                  <a:pt x="770" y="16"/>
                  <a:pt x="769" y="10"/>
                </a:cubicBezTo>
                <a:cubicBezTo>
                  <a:pt x="767" y="1"/>
                  <a:pt x="775" y="5"/>
                  <a:pt x="777" y="5"/>
                </a:cubicBezTo>
                <a:cubicBezTo>
                  <a:pt x="785" y="6"/>
                  <a:pt x="779" y="0"/>
                  <a:pt x="775" y="1"/>
                </a:cubicBezTo>
                <a:cubicBezTo>
                  <a:pt x="766" y="3"/>
                  <a:pt x="763" y="4"/>
                  <a:pt x="763" y="7"/>
                </a:cubicBezTo>
                <a:cubicBezTo>
                  <a:pt x="764" y="9"/>
                  <a:pt x="759" y="12"/>
                  <a:pt x="755" y="10"/>
                </a:cubicBezTo>
                <a:cubicBezTo>
                  <a:pt x="748" y="6"/>
                  <a:pt x="746" y="6"/>
                  <a:pt x="739" y="6"/>
                </a:cubicBezTo>
                <a:cubicBezTo>
                  <a:pt x="737" y="6"/>
                  <a:pt x="739" y="5"/>
                  <a:pt x="738" y="8"/>
                </a:cubicBezTo>
                <a:cubicBezTo>
                  <a:pt x="738" y="10"/>
                  <a:pt x="746" y="10"/>
                  <a:pt x="738" y="16"/>
                </a:cubicBezTo>
                <a:cubicBezTo>
                  <a:pt x="734" y="19"/>
                  <a:pt x="725" y="11"/>
                  <a:pt x="722" y="14"/>
                </a:cubicBezTo>
                <a:cubicBezTo>
                  <a:pt x="721" y="16"/>
                  <a:pt x="718" y="17"/>
                  <a:pt x="715" y="18"/>
                </a:cubicBezTo>
                <a:cubicBezTo>
                  <a:pt x="699" y="16"/>
                  <a:pt x="687" y="14"/>
                  <a:pt x="682" y="16"/>
                </a:cubicBezTo>
                <a:cubicBezTo>
                  <a:pt x="681" y="15"/>
                  <a:pt x="681" y="13"/>
                  <a:pt x="679" y="11"/>
                </a:cubicBezTo>
                <a:cubicBezTo>
                  <a:pt x="678" y="10"/>
                  <a:pt x="673" y="9"/>
                  <a:pt x="672" y="11"/>
                </a:cubicBezTo>
                <a:cubicBezTo>
                  <a:pt x="671" y="11"/>
                  <a:pt x="671" y="12"/>
                  <a:pt x="670" y="12"/>
                </a:cubicBezTo>
                <a:cubicBezTo>
                  <a:pt x="659" y="9"/>
                  <a:pt x="627" y="6"/>
                  <a:pt x="594" y="1"/>
                </a:cubicBezTo>
                <a:cubicBezTo>
                  <a:pt x="589" y="0"/>
                  <a:pt x="583" y="2"/>
                  <a:pt x="577" y="1"/>
                </a:cubicBezTo>
                <a:cubicBezTo>
                  <a:pt x="577" y="1"/>
                  <a:pt x="576" y="1"/>
                  <a:pt x="575" y="1"/>
                </a:cubicBezTo>
                <a:cubicBezTo>
                  <a:pt x="569" y="4"/>
                  <a:pt x="559" y="1"/>
                  <a:pt x="555" y="3"/>
                </a:cubicBezTo>
                <a:cubicBezTo>
                  <a:pt x="557" y="7"/>
                  <a:pt x="557" y="6"/>
                  <a:pt x="570" y="7"/>
                </a:cubicBezTo>
                <a:cubicBezTo>
                  <a:pt x="576" y="5"/>
                  <a:pt x="653" y="13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58" y="18"/>
                  <a:pt x="652" y="18"/>
                  <a:pt x="647" y="19"/>
                </a:cubicBezTo>
                <a:cubicBezTo>
                  <a:pt x="646" y="19"/>
                  <a:pt x="645" y="19"/>
                  <a:pt x="644" y="19"/>
                </a:cubicBezTo>
                <a:cubicBezTo>
                  <a:pt x="639" y="21"/>
                  <a:pt x="636" y="19"/>
                  <a:pt x="630" y="19"/>
                </a:cubicBezTo>
                <a:cubicBezTo>
                  <a:pt x="629" y="19"/>
                  <a:pt x="629" y="19"/>
                  <a:pt x="629" y="18"/>
                </a:cubicBezTo>
                <a:cubicBezTo>
                  <a:pt x="626" y="18"/>
                  <a:pt x="624" y="18"/>
                  <a:pt x="622" y="18"/>
                </a:cubicBezTo>
                <a:cubicBezTo>
                  <a:pt x="607" y="18"/>
                  <a:pt x="604" y="14"/>
                  <a:pt x="599" y="16"/>
                </a:cubicBezTo>
                <a:cubicBezTo>
                  <a:pt x="598" y="17"/>
                  <a:pt x="581" y="17"/>
                  <a:pt x="581" y="17"/>
                </a:cubicBezTo>
                <a:cubicBezTo>
                  <a:pt x="578" y="18"/>
                  <a:pt x="576" y="18"/>
                  <a:pt x="575" y="18"/>
                </a:cubicBezTo>
                <a:cubicBezTo>
                  <a:pt x="574" y="17"/>
                  <a:pt x="573" y="17"/>
                  <a:pt x="573" y="17"/>
                </a:cubicBezTo>
                <a:cubicBezTo>
                  <a:pt x="573" y="17"/>
                  <a:pt x="572" y="17"/>
                  <a:pt x="572" y="17"/>
                </a:cubicBezTo>
                <a:cubicBezTo>
                  <a:pt x="569" y="16"/>
                  <a:pt x="566" y="15"/>
                  <a:pt x="561" y="15"/>
                </a:cubicBezTo>
                <a:cubicBezTo>
                  <a:pt x="558" y="15"/>
                  <a:pt x="555" y="16"/>
                  <a:pt x="551" y="16"/>
                </a:cubicBezTo>
                <a:cubicBezTo>
                  <a:pt x="540" y="16"/>
                  <a:pt x="499" y="8"/>
                  <a:pt x="496" y="11"/>
                </a:cubicBezTo>
                <a:cubicBezTo>
                  <a:pt x="495" y="12"/>
                  <a:pt x="496" y="13"/>
                  <a:pt x="497" y="13"/>
                </a:cubicBezTo>
                <a:cubicBezTo>
                  <a:pt x="498" y="13"/>
                  <a:pt x="500" y="13"/>
                  <a:pt x="501" y="13"/>
                </a:cubicBezTo>
                <a:cubicBezTo>
                  <a:pt x="501" y="13"/>
                  <a:pt x="502" y="14"/>
                  <a:pt x="501" y="14"/>
                </a:cubicBezTo>
                <a:cubicBezTo>
                  <a:pt x="500" y="14"/>
                  <a:pt x="476" y="13"/>
                  <a:pt x="484" y="17"/>
                </a:cubicBezTo>
                <a:cubicBezTo>
                  <a:pt x="480" y="22"/>
                  <a:pt x="468" y="16"/>
                  <a:pt x="460" y="19"/>
                </a:cubicBezTo>
                <a:cubicBezTo>
                  <a:pt x="462" y="22"/>
                  <a:pt x="458" y="19"/>
                  <a:pt x="482" y="25"/>
                </a:cubicBezTo>
                <a:cubicBezTo>
                  <a:pt x="493" y="27"/>
                  <a:pt x="499" y="26"/>
                  <a:pt x="506" y="26"/>
                </a:cubicBezTo>
                <a:cubicBezTo>
                  <a:pt x="507" y="30"/>
                  <a:pt x="495" y="33"/>
                  <a:pt x="492" y="34"/>
                </a:cubicBezTo>
                <a:cubicBezTo>
                  <a:pt x="491" y="34"/>
                  <a:pt x="489" y="34"/>
                  <a:pt x="487" y="34"/>
                </a:cubicBezTo>
                <a:cubicBezTo>
                  <a:pt x="484" y="34"/>
                  <a:pt x="481" y="33"/>
                  <a:pt x="478" y="33"/>
                </a:cubicBezTo>
                <a:cubicBezTo>
                  <a:pt x="476" y="32"/>
                  <a:pt x="475" y="32"/>
                  <a:pt x="475" y="30"/>
                </a:cubicBezTo>
                <a:cubicBezTo>
                  <a:pt x="471" y="26"/>
                  <a:pt x="462" y="24"/>
                  <a:pt x="456" y="20"/>
                </a:cubicBezTo>
                <a:cubicBezTo>
                  <a:pt x="456" y="20"/>
                  <a:pt x="455" y="20"/>
                  <a:pt x="454" y="20"/>
                </a:cubicBezTo>
                <a:cubicBezTo>
                  <a:pt x="452" y="21"/>
                  <a:pt x="452" y="21"/>
                  <a:pt x="455" y="29"/>
                </a:cubicBezTo>
                <a:cubicBezTo>
                  <a:pt x="457" y="29"/>
                  <a:pt x="458" y="30"/>
                  <a:pt x="458" y="31"/>
                </a:cubicBezTo>
                <a:cubicBezTo>
                  <a:pt x="450" y="30"/>
                  <a:pt x="443" y="29"/>
                  <a:pt x="437" y="29"/>
                </a:cubicBezTo>
                <a:cubicBezTo>
                  <a:pt x="431" y="28"/>
                  <a:pt x="426" y="26"/>
                  <a:pt x="419" y="26"/>
                </a:cubicBezTo>
                <a:cubicBezTo>
                  <a:pt x="419" y="26"/>
                  <a:pt x="418" y="26"/>
                  <a:pt x="418" y="26"/>
                </a:cubicBezTo>
                <a:cubicBezTo>
                  <a:pt x="415" y="24"/>
                  <a:pt x="411" y="23"/>
                  <a:pt x="411" y="20"/>
                </a:cubicBezTo>
                <a:cubicBezTo>
                  <a:pt x="411" y="19"/>
                  <a:pt x="409" y="18"/>
                  <a:pt x="406" y="17"/>
                </a:cubicBezTo>
                <a:cubicBezTo>
                  <a:pt x="396" y="13"/>
                  <a:pt x="407" y="6"/>
                  <a:pt x="398" y="7"/>
                </a:cubicBezTo>
                <a:cubicBezTo>
                  <a:pt x="398" y="8"/>
                  <a:pt x="398" y="9"/>
                  <a:pt x="399" y="10"/>
                </a:cubicBezTo>
                <a:cubicBezTo>
                  <a:pt x="399" y="11"/>
                  <a:pt x="397" y="13"/>
                  <a:pt x="399" y="14"/>
                </a:cubicBezTo>
                <a:cubicBezTo>
                  <a:pt x="393" y="16"/>
                  <a:pt x="396" y="18"/>
                  <a:pt x="397" y="20"/>
                </a:cubicBezTo>
                <a:cubicBezTo>
                  <a:pt x="397" y="20"/>
                  <a:pt x="395" y="21"/>
                  <a:pt x="393" y="21"/>
                </a:cubicBezTo>
                <a:cubicBezTo>
                  <a:pt x="389" y="20"/>
                  <a:pt x="388" y="17"/>
                  <a:pt x="383" y="17"/>
                </a:cubicBezTo>
                <a:cubicBezTo>
                  <a:pt x="369" y="15"/>
                  <a:pt x="389" y="27"/>
                  <a:pt x="379" y="34"/>
                </a:cubicBezTo>
                <a:cubicBezTo>
                  <a:pt x="377" y="35"/>
                  <a:pt x="375" y="34"/>
                  <a:pt x="377" y="35"/>
                </a:cubicBezTo>
                <a:cubicBezTo>
                  <a:pt x="379" y="36"/>
                  <a:pt x="386" y="35"/>
                  <a:pt x="389" y="34"/>
                </a:cubicBezTo>
                <a:cubicBezTo>
                  <a:pt x="402" y="36"/>
                  <a:pt x="397" y="41"/>
                  <a:pt x="398" y="43"/>
                </a:cubicBezTo>
                <a:cubicBezTo>
                  <a:pt x="390" y="43"/>
                  <a:pt x="391" y="45"/>
                  <a:pt x="379" y="42"/>
                </a:cubicBezTo>
                <a:cubicBezTo>
                  <a:pt x="375" y="40"/>
                  <a:pt x="374" y="41"/>
                  <a:pt x="368" y="42"/>
                </a:cubicBezTo>
                <a:cubicBezTo>
                  <a:pt x="366" y="42"/>
                  <a:pt x="365" y="43"/>
                  <a:pt x="363" y="43"/>
                </a:cubicBezTo>
                <a:cubicBezTo>
                  <a:pt x="360" y="43"/>
                  <a:pt x="358" y="43"/>
                  <a:pt x="356" y="43"/>
                </a:cubicBezTo>
                <a:cubicBezTo>
                  <a:pt x="354" y="43"/>
                  <a:pt x="352" y="42"/>
                  <a:pt x="352" y="42"/>
                </a:cubicBezTo>
                <a:cubicBezTo>
                  <a:pt x="345" y="43"/>
                  <a:pt x="331" y="44"/>
                  <a:pt x="326" y="46"/>
                </a:cubicBezTo>
                <a:cubicBezTo>
                  <a:pt x="323" y="46"/>
                  <a:pt x="320" y="47"/>
                  <a:pt x="316" y="47"/>
                </a:cubicBezTo>
                <a:cubicBezTo>
                  <a:pt x="312" y="47"/>
                  <a:pt x="307" y="45"/>
                  <a:pt x="302" y="45"/>
                </a:cubicBezTo>
                <a:cubicBezTo>
                  <a:pt x="292" y="45"/>
                  <a:pt x="281" y="41"/>
                  <a:pt x="258" y="39"/>
                </a:cubicBezTo>
                <a:cubicBezTo>
                  <a:pt x="248" y="35"/>
                  <a:pt x="239" y="38"/>
                  <a:pt x="234" y="36"/>
                </a:cubicBezTo>
                <a:cubicBezTo>
                  <a:pt x="226" y="32"/>
                  <a:pt x="227" y="38"/>
                  <a:pt x="219" y="36"/>
                </a:cubicBezTo>
                <a:cubicBezTo>
                  <a:pt x="214" y="35"/>
                  <a:pt x="209" y="34"/>
                  <a:pt x="204" y="35"/>
                </a:cubicBezTo>
                <a:cubicBezTo>
                  <a:pt x="207" y="38"/>
                  <a:pt x="209" y="39"/>
                  <a:pt x="208" y="41"/>
                </a:cubicBezTo>
                <a:cubicBezTo>
                  <a:pt x="216" y="44"/>
                  <a:pt x="238" y="44"/>
                  <a:pt x="242" y="45"/>
                </a:cubicBezTo>
                <a:cubicBezTo>
                  <a:pt x="246" y="47"/>
                  <a:pt x="246" y="46"/>
                  <a:pt x="264" y="47"/>
                </a:cubicBezTo>
                <a:cubicBezTo>
                  <a:pt x="264" y="48"/>
                  <a:pt x="263" y="51"/>
                  <a:pt x="267" y="52"/>
                </a:cubicBezTo>
                <a:cubicBezTo>
                  <a:pt x="267" y="52"/>
                  <a:pt x="268" y="53"/>
                  <a:pt x="268" y="53"/>
                </a:cubicBezTo>
                <a:cubicBezTo>
                  <a:pt x="269" y="52"/>
                  <a:pt x="269" y="52"/>
                  <a:pt x="269" y="52"/>
                </a:cubicBezTo>
                <a:cubicBezTo>
                  <a:pt x="269" y="53"/>
                  <a:pt x="269" y="55"/>
                  <a:pt x="267" y="55"/>
                </a:cubicBezTo>
                <a:cubicBezTo>
                  <a:pt x="266" y="55"/>
                  <a:pt x="252" y="55"/>
                  <a:pt x="251" y="55"/>
                </a:cubicBezTo>
                <a:cubicBezTo>
                  <a:pt x="244" y="52"/>
                  <a:pt x="231" y="52"/>
                  <a:pt x="231" y="52"/>
                </a:cubicBezTo>
                <a:cubicBezTo>
                  <a:pt x="227" y="51"/>
                  <a:pt x="205" y="47"/>
                  <a:pt x="204" y="47"/>
                </a:cubicBezTo>
                <a:cubicBezTo>
                  <a:pt x="208" y="51"/>
                  <a:pt x="216" y="52"/>
                  <a:pt x="222" y="53"/>
                </a:cubicBezTo>
                <a:cubicBezTo>
                  <a:pt x="234" y="54"/>
                  <a:pt x="233" y="55"/>
                  <a:pt x="233" y="55"/>
                </a:cubicBezTo>
                <a:cubicBezTo>
                  <a:pt x="232" y="66"/>
                  <a:pt x="218" y="53"/>
                  <a:pt x="209" y="59"/>
                </a:cubicBezTo>
                <a:cubicBezTo>
                  <a:pt x="205" y="59"/>
                  <a:pt x="200" y="58"/>
                  <a:pt x="196" y="59"/>
                </a:cubicBezTo>
                <a:cubicBezTo>
                  <a:pt x="183" y="59"/>
                  <a:pt x="185" y="56"/>
                  <a:pt x="180" y="57"/>
                </a:cubicBezTo>
                <a:cubicBezTo>
                  <a:pt x="175" y="58"/>
                  <a:pt x="171" y="57"/>
                  <a:pt x="167" y="59"/>
                </a:cubicBezTo>
                <a:cubicBezTo>
                  <a:pt x="168" y="60"/>
                  <a:pt x="169" y="61"/>
                  <a:pt x="170" y="61"/>
                </a:cubicBezTo>
                <a:cubicBezTo>
                  <a:pt x="182" y="61"/>
                  <a:pt x="178" y="62"/>
                  <a:pt x="183" y="63"/>
                </a:cubicBezTo>
                <a:cubicBezTo>
                  <a:pt x="188" y="63"/>
                  <a:pt x="194" y="63"/>
                  <a:pt x="199" y="63"/>
                </a:cubicBezTo>
                <a:cubicBezTo>
                  <a:pt x="200" y="64"/>
                  <a:pt x="202" y="64"/>
                  <a:pt x="204" y="64"/>
                </a:cubicBezTo>
                <a:cubicBezTo>
                  <a:pt x="215" y="64"/>
                  <a:pt x="235" y="71"/>
                  <a:pt x="229" y="73"/>
                </a:cubicBezTo>
                <a:cubicBezTo>
                  <a:pt x="216" y="79"/>
                  <a:pt x="231" y="81"/>
                  <a:pt x="206" y="81"/>
                </a:cubicBezTo>
                <a:cubicBezTo>
                  <a:pt x="203" y="81"/>
                  <a:pt x="200" y="79"/>
                  <a:pt x="198" y="80"/>
                </a:cubicBezTo>
                <a:cubicBezTo>
                  <a:pt x="191" y="83"/>
                  <a:pt x="170" y="81"/>
                  <a:pt x="166" y="81"/>
                </a:cubicBezTo>
                <a:cubicBezTo>
                  <a:pt x="169" y="83"/>
                  <a:pt x="173" y="81"/>
                  <a:pt x="179" y="84"/>
                </a:cubicBezTo>
                <a:cubicBezTo>
                  <a:pt x="179" y="85"/>
                  <a:pt x="181" y="84"/>
                  <a:pt x="182" y="85"/>
                </a:cubicBezTo>
                <a:cubicBezTo>
                  <a:pt x="184" y="85"/>
                  <a:pt x="185" y="87"/>
                  <a:pt x="184" y="88"/>
                </a:cubicBezTo>
                <a:cubicBezTo>
                  <a:pt x="182" y="89"/>
                  <a:pt x="180" y="91"/>
                  <a:pt x="178" y="92"/>
                </a:cubicBezTo>
                <a:cubicBezTo>
                  <a:pt x="206" y="103"/>
                  <a:pt x="147" y="94"/>
                  <a:pt x="141" y="97"/>
                </a:cubicBezTo>
                <a:cubicBezTo>
                  <a:pt x="137" y="98"/>
                  <a:pt x="134" y="96"/>
                  <a:pt x="131" y="96"/>
                </a:cubicBezTo>
                <a:cubicBezTo>
                  <a:pt x="130" y="96"/>
                  <a:pt x="128" y="97"/>
                  <a:pt x="127" y="97"/>
                </a:cubicBezTo>
                <a:cubicBezTo>
                  <a:pt x="111" y="96"/>
                  <a:pt x="101" y="97"/>
                  <a:pt x="99" y="98"/>
                </a:cubicBezTo>
                <a:cubicBezTo>
                  <a:pt x="107" y="99"/>
                  <a:pt x="109" y="101"/>
                  <a:pt x="111" y="99"/>
                </a:cubicBezTo>
                <a:cubicBezTo>
                  <a:pt x="115" y="99"/>
                  <a:pt x="119" y="98"/>
                  <a:pt x="123" y="100"/>
                </a:cubicBezTo>
                <a:cubicBezTo>
                  <a:pt x="127" y="105"/>
                  <a:pt x="130" y="109"/>
                  <a:pt x="135" y="108"/>
                </a:cubicBezTo>
                <a:cubicBezTo>
                  <a:pt x="142" y="106"/>
                  <a:pt x="138" y="111"/>
                  <a:pt x="148" y="111"/>
                </a:cubicBezTo>
                <a:cubicBezTo>
                  <a:pt x="156" y="111"/>
                  <a:pt x="158" y="112"/>
                  <a:pt x="158" y="113"/>
                </a:cubicBezTo>
                <a:cubicBezTo>
                  <a:pt x="160" y="115"/>
                  <a:pt x="163" y="115"/>
                  <a:pt x="165" y="115"/>
                </a:cubicBezTo>
                <a:cubicBezTo>
                  <a:pt x="167" y="114"/>
                  <a:pt x="179" y="111"/>
                  <a:pt x="180" y="113"/>
                </a:cubicBezTo>
                <a:cubicBezTo>
                  <a:pt x="182" y="117"/>
                  <a:pt x="186" y="117"/>
                  <a:pt x="189" y="118"/>
                </a:cubicBezTo>
                <a:cubicBezTo>
                  <a:pt x="194" y="119"/>
                  <a:pt x="193" y="123"/>
                  <a:pt x="192" y="123"/>
                </a:cubicBezTo>
                <a:cubicBezTo>
                  <a:pt x="187" y="123"/>
                  <a:pt x="189" y="123"/>
                  <a:pt x="187" y="125"/>
                </a:cubicBezTo>
                <a:cubicBezTo>
                  <a:pt x="177" y="126"/>
                  <a:pt x="170" y="124"/>
                  <a:pt x="165" y="125"/>
                </a:cubicBezTo>
                <a:cubicBezTo>
                  <a:pt x="162" y="125"/>
                  <a:pt x="159" y="126"/>
                  <a:pt x="157" y="124"/>
                </a:cubicBezTo>
                <a:cubicBezTo>
                  <a:pt x="156" y="124"/>
                  <a:pt x="155" y="124"/>
                  <a:pt x="154" y="124"/>
                </a:cubicBezTo>
                <a:cubicBezTo>
                  <a:pt x="149" y="126"/>
                  <a:pt x="147" y="124"/>
                  <a:pt x="133" y="123"/>
                </a:cubicBezTo>
                <a:cubicBezTo>
                  <a:pt x="129" y="122"/>
                  <a:pt x="134" y="127"/>
                  <a:pt x="139" y="126"/>
                </a:cubicBezTo>
                <a:cubicBezTo>
                  <a:pt x="140" y="126"/>
                  <a:pt x="157" y="128"/>
                  <a:pt x="166" y="129"/>
                </a:cubicBezTo>
                <a:cubicBezTo>
                  <a:pt x="164" y="132"/>
                  <a:pt x="159" y="134"/>
                  <a:pt x="155" y="136"/>
                </a:cubicBezTo>
                <a:cubicBezTo>
                  <a:pt x="153" y="137"/>
                  <a:pt x="157" y="140"/>
                  <a:pt x="158" y="140"/>
                </a:cubicBezTo>
                <a:cubicBezTo>
                  <a:pt x="161" y="135"/>
                  <a:pt x="164" y="136"/>
                  <a:pt x="169" y="136"/>
                </a:cubicBezTo>
                <a:cubicBezTo>
                  <a:pt x="175" y="137"/>
                  <a:pt x="174" y="132"/>
                  <a:pt x="179" y="133"/>
                </a:cubicBezTo>
                <a:cubicBezTo>
                  <a:pt x="182" y="133"/>
                  <a:pt x="184" y="133"/>
                  <a:pt x="187" y="133"/>
                </a:cubicBezTo>
                <a:cubicBezTo>
                  <a:pt x="190" y="134"/>
                  <a:pt x="187" y="134"/>
                  <a:pt x="194" y="134"/>
                </a:cubicBezTo>
                <a:cubicBezTo>
                  <a:pt x="194" y="136"/>
                  <a:pt x="195" y="138"/>
                  <a:pt x="197" y="140"/>
                </a:cubicBezTo>
                <a:cubicBezTo>
                  <a:pt x="197" y="140"/>
                  <a:pt x="197" y="141"/>
                  <a:pt x="197" y="141"/>
                </a:cubicBezTo>
                <a:cubicBezTo>
                  <a:pt x="196" y="141"/>
                  <a:pt x="195" y="141"/>
                  <a:pt x="194" y="141"/>
                </a:cubicBezTo>
                <a:cubicBezTo>
                  <a:pt x="187" y="141"/>
                  <a:pt x="180" y="139"/>
                  <a:pt x="174" y="141"/>
                </a:cubicBezTo>
                <a:cubicBezTo>
                  <a:pt x="173" y="141"/>
                  <a:pt x="172" y="141"/>
                  <a:pt x="172" y="141"/>
                </a:cubicBezTo>
                <a:cubicBezTo>
                  <a:pt x="168" y="139"/>
                  <a:pt x="165" y="141"/>
                  <a:pt x="162" y="141"/>
                </a:cubicBezTo>
                <a:cubicBezTo>
                  <a:pt x="159" y="140"/>
                  <a:pt x="145" y="140"/>
                  <a:pt x="144" y="140"/>
                </a:cubicBezTo>
                <a:cubicBezTo>
                  <a:pt x="141" y="140"/>
                  <a:pt x="139" y="138"/>
                  <a:pt x="136" y="139"/>
                </a:cubicBezTo>
                <a:cubicBezTo>
                  <a:pt x="131" y="142"/>
                  <a:pt x="131" y="133"/>
                  <a:pt x="119" y="143"/>
                </a:cubicBezTo>
                <a:cubicBezTo>
                  <a:pt x="108" y="142"/>
                  <a:pt x="109" y="141"/>
                  <a:pt x="106" y="142"/>
                </a:cubicBezTo>
                <a:cubicBezTo>
                  <a:pt x="100" y="145"/>
                  <a:pt x="98" y="139"/>
                  <a:pt x="90" y="145"/>
                </a:cubicBezTo>
                <a:cubicBezTo>
                  <a:pt x="89" y="145"/>
                  <a:pt x="89" y="147"/>
                  <a:pt x="91" y="147"/>
                </a:cubicBezTo>
                <a:cubicBezTo>
                  <a:pt x="94" y="148"/>
                  <a:pt x="96" y="142"/>
                  <a:pt x="102" y="147"/>
                </a:cubicBezTo>
                <a:cubicBezTo>
                  <a:pt x="107" y="151"/>
                  <a:pt x="119" y="150"/>
                  <a:pt x="127" y="150"/>
                </a:cubicBezTo>
                <a:cubicBezTo>
                  <a:pt x="134" y="151"/>
                  <a:pt x="129" y="151"/>
                  <a:pt x="138" y="152"/>
                </a:cubicBezTo>
                <a:cubicBezTo>
                  <a:pt x="148" y="154"/>
                  <a:pt x="165" y="152"/>
                  <a:pt x="171" y="154"/>
                </a:cubicBezTo>
                <a:cubicBezTo>
                  <a:pt x="173" y="155"/>
                  <a:pt x="175" y="155"/>
                  <a:pt x="177" y="154"/>
                </a:cubicBezTo>
                <a:cubicBezTo>
                  <a:pt x="177" y="154"/>
                  <a:pt x="177" y="154"/>
                  <a:pt x="177" y="154"/>
                </a:cubicBezTo>
                <a:cubicBezTo>
                  <a:pt x="177" y="155"/>
                  <a:pt x="176" y="155"/>
                  <a:pt x="176" y="155"/>
                </a:cubicBezTo>
                <a:cubicBezTo>
                  <a:pt x="174" y="157"/>
                  <a:pt x="176" y="159"/>
                  <a:pt x="177" y="158"/>
                </a:cubicBezTo>
                <a:cubicBezTo>
                  <a:pt x="183" y="158"/>
                  <a:pt x="191" y="156"/>
                  <a:pt x="199" y="156"/>
                </a:cubicBezTo>
                <a:cubicBezTo>
                  <a:pt x="202" y="156"/>
                  <a:pt x="205" y="158"/>
                  <a:pt x="209" y="157"/>
                </a:cubicBezTo>
                <a:cubicBezTo>
                  <a:pt x="209" y="157"/>
                  <a:pt x="209" y="157"/>
                  <a:pt x="209" y="158"/>
                </a:cubicBezTo>
                <a:cubicBezTo>
                  <a:pt x="210" y="158"/>
                  <a:pt x="210" y="158"/>
                  <a:pt x="211" y="158"/>
                </a:cubicBezTo>
                <a:cubicBezTo>
                  <a:pt x="212" y="159"/>
                  <a:pt x="213" y="160"/>
                  <a:pt x="213" y="161"/>
                </a:cubicBezTo>
                <a:cubicBezTo>
                  <a:pt x="214" y="165"/>
                  <a:pt x="195" y="161"/>
                  <a:pt x="188" y="163"/>
                </a:cubicBezTo>
                <a:cubicBezTo>
                  <a:pt x="184" y="164"/>
                  <a:pt x="181" y="161"/>
                  <a:pt x="177" y="161"/>
                </a:cubicBezTo>
                <a:cubicBezTo>
                  <a:pt x="170" y="160"/>
                  <a:pt x="158" y="161"/>
                  <a:pt x="151" y="161"/>
                </a:cubicBezTo>
                <a:cubicBezTo>
                  <a:pt x="148" y="161"/>
                  <a:pt x="148" y="163"/>
                  <a:pt x="145" y="163"/>
                </a:cubicBezTo>
                <a:cubicBezTo>
                  <a:pt x="132" y="167"/>
                  <a:pt x="127" y="163"/>
                  <a:pt x="120" y="166"/>
                </a:cubicBezTo>
                <a:cubicBezTo>
                  <a:pt x="120" y="166"/>
                  <a:pt x="103" y="164"/>
                  <a:pt x="103" y="164"/>
                </a:cubicBezTo>
                <a:cubicBezTo>
                  <a:pt x="98" y="164"/>
                  <a:pt x="94" y="165"/>
                  <a:pt x="89" y="164"/>
                </a:cubicBezTo>
                <a:cubicBezTo>
                  <a:pt x="88" y="164"/>
                  <a:pt x="87" y="164"/>
                  <a:pt x="86" y="165"/>
                </a:cubicBezTo>
                <a:cubicBezTo>
                  <a:pt x="84" y="165"/>
                  <a:pt x="84" y="168"/>
                  <a:pt x="83" y="169"/>
                </a:cubicBezTo>
                <a:cubicBezTo>
                  <a:pt x="66" y="170"/>
                  <a:pt x="65" y="169"/>
                  <a:pt x="59" y="171"/>
                </a:cubicBezTo>
                <a:cubicBezTo>
                  <a:pt x="59" y="171"/>
                  <a:pt x="58" y="171"/>
                  <a:pt x="58" y="171"/>
                </a:cubicBezTo>
                <a:cubicBezTo>
                  <a:pt x="53" y="167"/>
                  <a:pt x="48" y="170"/>
                  <a:pt x="43" y="168"/>
                </a:cubicBezTo>
                <a:cubicBezTo>
                  <a:pt x="37" y="166"/>
                  <a:pt x="31" y="167"/>
                  <a:pt x="25" y="167"/>
                </a:cubicBezTo>
                <a:cubicBezTo>
                  <a:pt x="10" y="168"/>
                  <a:pt x="12" y="166"/>
                  <a:pt x="3" y="166"/>
                </a:cubicBezTo>
                <a:cubicBezTo>
                  <a:pt x="0" y="166"/>
                  <a:pt x="1" y="170"/>
                  <a:pt x="2" y="170"/>
                </a:cubicBezTo>
                <a:cubicBezTo>
                  <a:pt x="11" y="173"/>
                  <a:pt x="11" y="171"/>
                  <a:pt x="35" y="174"/>
                </a:cubicBezTo>
                <a:cubicBezTo>
                  <a:pt x="48" y="176"/>
                  <a:pt x="43" y="174"/>
                  <a:pt x="59" y="175"/>
                </a:cubicBezTo>
                <a:cubicBezTo>
                  <a:pt x="64" y="181"/>
                  <a:pt x="72" y="178"/>
                  <a:pt x="83" y="183"/>
                </a:cubicBezTo>
                <a:cubicBezTo>
                  <a:pt x="89" y="186"/>
                  <a:pt x="102" y="183"/>
                  <a:pt x="109" y="184"/>
                </a:cubicBezTo>
                <a:cubicBezTo>
                  <a:pt x="119" y="181"/>
                  <a:pt x="122" y="187"/>
                  <a:pt x="128" y="183"/>
                </a:cubicBezTo>
                <a:cubicBezTo>
                  <a:pt x="129" y="183"/>
                  <a:pt x="131" y="183"/>
                  <a:pt x="132" y="183"/>
                </a:cubicBezTo>
                <a:cubicBezTo>
                  <a:pt x="144" y="187"/>
                  <a:pt x="149" y="182"/>
                  <a:pt x="168" y="185"/>
                </a:cubicBezTo>
                <a:cubicBezTo>
                  <a:pt x="173" y="185"/>
                  <a:pt x="178" y="184"/>
                  <a:pt x="183" y="185"/>
                </a:cubicBezTo>
                <a:cubicBezTo>
                  <a:pt x="187" y="186"/>
                  <a:pt x="191" y="185"/>
                  <a:pt x="195" y="185"/>
                </a:cubicBezTo>
                <a:cubicBezTo>
                  <a:pt x="200" y="187"/>
                  <a:pt x="204" y="183"/>
                  <a:pt x="212" y="183"/>
                </a:cubicBezTo>
                <a:cubicBezTo>
                  <a:pt x="218" y="184"/>
                  <a:pt x="232" y="181"/>
                  <a:pt x="245" y="185"/>
                </a:cubicBezTo>
                <a:cubicBezTo>
                  <a:pt x="253" y="188"/>
                  <a:pt x="253" y="182"/>
                  <a:pt x="259" y="185"/>
                </a:cubicBezTo>
                <a:cubicBezTo>
                  <a:pt x="260" y="185"/>
                  <a:pt x="260" y="185"/>
                  <a:pt x="261" y="185"/>
                </a:cubicBezTo>
                <a:cubicBezTo>
                  <a:pt x="260" y="186"/>
                  <a:pt x="260" y="186"/>
                  <a:pt x="260" y="186"/>
                </a:cubicBezTo>
                <a:cubicBezTo>
                  <a:pt x="257" y="188"/>
                  <a:pt x="263" y="191"/>
                  <a:pt x="268" y="190"/>
                </a:cubicBezTo>
                <a:cubicBezTo>
                  <a:pt x="271" y="189"/>
                  <a:pt x="275" y="190"/>
                  <a:pt x="274" y="192"/>
                </a:cubicBezTo>
                <a:cubicBezTo>
                  <a:pt x="270" y="196"/>
                  <a:pt x="273" y="198"/>
                  <a:pt x="274" y="202"/>
                </a:cubicBezTo>
                <a:cubicBezTo>
                  <a:pt x="274" y="203"/>
                  <a:pt x="271" y="204"/>
                  <a:pt x="270" y="204"/>
                </a:cubicBezTo>
                <a:cubicBezTo>
                  <a:pt x="266" y="202"/>
                  <a:pt x="263" y="202"/>
                  <a:pt x="258" y="203"/>
                </a:cubicBezTo>
                <a:cubicBezTo>
                  <a:pt x="256" y="203"/>
                  <a:pt x="252" y="201"/>
                  <a:pt x="252" y="200"/>
                </a:cubicBezTo>
                <a:cubicBezTo>
                  <a:pt x="252" y="198"/>
                  <a:pt x="252" y="197"/>
                  <a:pt x="252" y="196"/>
                </a:cubicBezTo>
                <a:cubicBezTo>
                  <a:pt x="252" y="194"/>
                  <a:pt x="249" y="193"/>
                  <a:pt x="247" y="193"/>
                </a:cubicBezTo>
                <a:cubicBezTo>
                  <a:pt x="244" y="194"/>
                  <a:pt x="240" y="194"/>
                  <a:pt x="237" y="194"/>
                </a:cubicBezTo>
                <a:cubicBezTo>
                  <a:pt x="235" y="193"/>
                  <a:pt x="230" y="194"/>
                  <a:pt x="232" y="196"/>
                </a:cubicBezTo>
                <a:cubicBezTo>
                  <a:pt x="238" y="201"/>
                  <a:pt x="242" y="202"/>
                  <a:pt x="238" y="206"/>
                </a:cubicBezTo>
                <a:cubicBezTo>
                  <a:pt x="237" y="208"/>
                  <a:pt x="240" y="210"/>
                  <a:pt x="243" y="211"/>
                </a:cubicBezTo>
                <a:cubicBezTo>
                  <a:pt x="269" y="220"/>
                  <a:pt x="263" y="224"/>
                  <a:pt x="275" y="228"/>
                </a:cubicBezTo>
                <a:cubicBezTo>
                  <a:pt x="275" y="229"/>
                  <a:pt x="276" y="230"/>
                  <a:pt x="274" y="231"/>
                </a:cubicBezTo>
                <a:cubicBezTo>
                  <a:pt x="268" y="234"/>
                  <a:pt x="279" y="238"/>
                  <a:pt x="274" y="241"/>
                </a:cubicBezTo>
                <a:cubicBezTo>
                  <a:pt x="269" y="244"/>
                  <a:pt x="260" y="236"/>
                  <a:pt x="254" y="241"/>
                </a:cubicBezTo>
                <a:cubicBezTo>
                  <a:pt x="264" y="243"/>
                  <a:pt x="271" y="254"/>
                  <a:pt x="279" y="245"/>
                </a:cubicBezTo>
                <a:cubicBezTo>
                  <a:pt x="281" y="242"/>
                  <a:pt x="274" y="239"/>
                  <a:pt x="282" y="238"/>
                </a:cubicBezTo>
                <a:cubicBezTo>
                  <a:pt x="286" y="237"/>
                  <a:pt x="291" y="237"/>
                  <a:pt x="296" y="238"/>
                </a:cubicBezTo>
                <a:cubicBezTo>
                  <a:pt x="296" y="239"/>
                  <a:pt x="297" y="240"/>
                  <a:pt x="300" y="240"/>
                </a:cubicBezTo>
                <a:cubicBezTo>
                  <a:pt x="309" y="239"/>
                  <a:pt x="315" y="249"/>
                  <a:pt x="312" y="253"/>
                </a:cubicBezTo>
                <a:cubicBezTo>
                  <a:pt x="322" y="273"/>
                  <a:pt x="323" y="254"/>
                  <a:pt x="321" y="283"/>
                </a:cubicBezTo>
                <a:cubicBezTo>
                  <a:pt x="321" y="285"/>
                  <a:pt x="322" y="286"/>
                  <a:pt x="324" y="287"/>
                </a:cubicBezTo>
                <a:cubicBezTo>
                  <a:pt x="329" y="290"/>
                  <a:pt x="319" y="291"/>
                  <a:pt x="321" y="293"/>
                </a:cubicBezTo>
                <a:cubicBezTo>
                  <a:pt x="324" y="296"/>
                  <a:pt x="330" y="309"/>
                  <a:pt x="328" y="312"/>
                </a:cubicBezTo>
                <a:cubicBezTo>
                  <a:pt x="327" y="315"/>
                  <a:pt x="327" y="317"/>
                  <a:pt x="329" y="319"/>
                </a:cubicBezTo>
                <a:cubicBezTo>
                  <a:pt x="331" y="322"/>
                  <a:pt x="331" y="325"/>
                  <a:pt x="335" y="328"/>
                </a:cubicBezTo>
                <a:cubicBezTo>
                  <a:pt x="336" y="329"/>
                  <a:pt x="338" y="329"/>
                  <a:pt x="339" y="328"/>
                </a:cubicBezTo>
                <a:cubicBezTo>
                  <a:pt x="341" y="325"/>
                  <a:pt x="340" y="326"/>
                  <a:pt x="341" y="325"/>
                </a:cubicBezTo>
                <a:cubicBezTo>
                  <a:pt x="342" y="324"/>
                  <a:pt x="344" y="325"/>
                  <a:pt x="344" y="325"/>
                </a:cubicBezTo>
                <a:cubicBezTo>
                  <a:pt x="344" y="328"/>
                  <a:pt x="346" y="329"/>
                  <a:pt x="348" y="331"/>
                </a:cubicBezTo>
                <a:cubicBezTo>
                  <a:pt x="352" y="334"/>
                  <a:pt x="351" y="338"/>
                  <a:pt x="355" y="336"/>
                </a:cubicBezTo>
                <a:cubicBezTo>
                  <a:pt x="364" y="331"/>
                  <a:pt x="369" y="338"/>
                  <a:pt x="366" y="339"/>
                </a:cubicBezTo>
                <a:cubicBezTo>
                  <a:pt x="348" y="347"/>
                  <a:pt x="357" y="359"/>
                  <a:pt x="366" y="354"/>
                </a:cubicBezTo>
                <a:cubicBezTo>
                  <a:pt x="369" y="352"/>
                  <a:pt x="368" y="352"/>
                  <a:pt x="373" y="350"/>
                </a:cubicBezTo>
                <a:cubicBezTo>
                  <a:pt x="375" y="350"/>
                  <a:pt x="371" y="365"/>
                  <a:pt x="375" y="365"/>
                </a:cubicBezTo>
                <a:cubicBezTo>
                  <a:pt x="383" y="364"/>
                  <a:pt x="384" y="369"/>
                  <a:pt x="389" y="367"/>
                </a:cubicBezTo>
                <a:cubicBezTo>
                  <a:pt x="390" y="366"/>
                  <a:pt x="391" y="365"/>
                  <a:pt x="390" y="365"/>
                </a:cubicBezTo>
                <a:cubicBezTo>
                  <a:pt x="383" y="363"/>
                  <a:pt x="381" y="356"/>
                  <a:pt x="381" y="355"/>
                </a:cubicBezTo>
                <a:cubicBezTo>
                  <a:pt x="389" y="346"/>
                  <a:pt x="390" y="346"/>
                  <a:pt x="393" y="346"/>
                </a:cubicBezTo>
                <a:cubicBezTo>
                  <a:pt x="396" y="347"/>
                  <a:pt x="399" y="348"/>
                  <a:pt x="400" y="349"/>
                </a:cubicBezTo>
                <a:cubicBezTo>
                  <a:pt x="400" y="350"/>
                  <a:pt x="400" y="352"/>
                  <a:pt x="403" y="352"/>
                </a:cubicBezTo>
                <a:cubicBezTo>
                  <a:pt x="408" y="353"/>
                  <a:pt x="406" y="348"/>
                  <a:pt x="411" y="348"/>
                </a:cubicBezTo>
                <a:cubicBezTo>
                  <a:pt x="420" y="349"/>
                  <a:pt x="421" y="345"/>
                  <a:pt x="424" y="336"/>
                </a:cubicBezTo>
                <a:cubicBezTo>
                  <a:pt x="428" y="320"/>
                  <a:pt x="435" y="315"/>
                  <a:pt x="433" y="309"/>
                </a:cubicBezTo>
                <a:cubicBezTo>
                  <a:pt x="437" y="309"/>
                  <a:pt x="435" y="306"/>
                  <a:pt x="437" y="312"/>
                </a:cubicBezTo>
                <a:cubicBezTo>
                  <a:pt x="434" y="312"/>
                  <a:pt x="437" y="316"/>
                  <a:pt x="438" y="318"/>
                </a:cubicBezTo>
                <a:cubicBezTo>
                  <a:pt x="432" y="323"/>
                  <a:pt x="441" y="332"/>
                  <a:pt x="435" y="338"/>
                </a:cubicBezTo>
                <a:cubicBezTo>
                  <a:pt x="435" y="339"/>
                  <a:pt x="436" y="340"/>
                  <a:pt x="436" y="340"/>
                </a:cubicBezTo>
                <a:cubicBezTo>
                  <a:pt x="436" y="341"/>
                  <a:pt x="438" y="341"/>
                  <a:pt x="439" y="340"/>
                </a:cubicBezTo>
                <a:cubicBezTo>
                  <a:pt x="443" y="337"/>
                  <a:pt x="433" y="335"/>
                  <a:pt x="441" y="332"/>
                </a:cubicBezTo>
                <a:cubicBezTo>
                  <a:pt x="442" y="331"/>
                  <a:pt x="442" y="330"/>
                  <a:pt x="443" y="330"/>
                </a:cubicBezTo>
                <a:cubicBezTo>
                  <a:pt x="446" y="329"/>
                  <a:pt x="446" y="326"/>
                  <a:pt x="450" y="326"/>
                </a:cubicBezTo>
                <a:cubicBezTo>
                  <a:pt x="454" y="325"/>
                  <a:pt x="454" y="324"/>
                  <a:pt x="455" y="322"/>
                </a:cubicBezTo>
                <a:cubicBezTo>
                  <a:pt x="456" y="320"/>
                  <a:pt x="454" y="320"/>
                  <a:pt x="452" y="319"/>
                </a:cubicBezTo>
                <a:cubicBezTo>
                  <a:pt x="450" y="319"/>
                  <a:pt x="447" y="312"/>
                  <a:pt x="454" y="308"/>
                </a:cubicBezTo>
                <a:cubicBezTo>
                  <a:pt x="465" y="303"/>
                  <a:pt x="454" y="291"/>
                  <a:pt x="446" y="296"/>
                </a:cubicBezTo>
                <a:cubicBezTo>
                  <a:pt x="432" y="307"/>
                  <a:pt x="437" y="294"/>
                  <a:pt x="441" y="284"/>
                </a:cubicBezTo>
                <a:cubicBezTo>
                  <a:pt x="441" y="282"/>
                  <a:pt x="445" y="282"/>
                  <a:pt x="446" y="283"/>
                </a:cubicBezTo>
                <a:cubicBezTo>
                  <a:pt x="451" y="286"/>
                  <a:pt x="455" y="281"/>
                  <a:pt x="458" y="285"/>
                </a:cubicBezTo>
                <a:cubicBezTo>
                  <a:pt x="459" y="288"/>
                  <a:pt x="462" y="284"/>
                  <a:pt x="463" y="283"/>
                </a:cubicBezTo>
                <a:cubicBezTo>
                  <a:pt x="467" y="281"/>
                  <a:pt x="476" y="282"/>
                  <a:pt x="476" y="286"/>
                </a:cubicBezTo>
                <a:cubicBezTo>
                  <a:pt x="475" y="302"/>
                  <a:pt x="462" y="303"/>
                  <a:pt x="467" y="313"/>
                </a:cubicBezTo>
                <a:cubicBezTo>
                  <a:pt x="468" y="315"/>
                  <a:pt x="466" y="317"/>
                  <a:pt x="466" y="319"/>
                </a:cubicBezTo>
                <a:cubicBezTo>
                  <a:pt x="465" y="325"/>
                  <a:pt x="472" y="322"/>
                  <a:pt x="472" y="320"/>
                </a:cubicBezTo>
                <a:cubicBezTo>
                  <a:pt x="478" y="319"/>
                  <a:pt x="475" y="319"/>
                  <a:pt x="484" y="319"/>
                </a:cubicBezTo>
                <a:cubicBezTo>
                  <a:pt x="488" y="324"/>
                  <a:pt x="489" y="333"/>
                  <a:pt x="484" y="339"/>
                </a:cubicBezTo>
                <a:cubicBezTo>
                  <a:pt x="484" y="339"/>
                  <a:pt x="484" y="345"/>
                  <a:pt x="484" y="346"/>
                </a:cubicBezTo>
                <a:cubicBezTo>
                  <a:pt x="482" y="354"/>
                  <a:pt x="466" y="348"/>
                  <a:pt x="466" y="354"/>
                </a:cubicBezTo>
                <a:cubicBezTo>
                  <a:pt x="466" y="355"/>
                  <a:pt x="464" y="357"/>
                  <a:pt x="465" y="358"/>
                </a:cubicBezTo>
                <a:cubicBezTo>
                  <a:pt x="465" y="361"/>
                  <a:pt x="459" y="364"/>
                  <a:pt x="464" y="364"/>
                </a:cubicBezTo>
                <a:cubicBezTo>
                  <a:pt x="466" y="363"/>
                  <a:pt x="469" y="364"/>
                  <a:pt x="471" y="363"/>
                </a:cubicBezTo>
                <a:cubicBezTo>
                  <a:pt x="474" y="362"/>
                  <a:pt x="472" y="360"/>
                  <a:pt x="472" y="359"/>
                </a:cubicBezTo>
                <a:cubicBezTo>
                  <a:pt x="474" y="355"/>
                  <a:pt x="477" y="355"/>
                  <a:pt x="479" y="356"/>
                </a:cubicBezTo>
                <a:cubicBezTo>
                  <a:pt x="480" y="356"/>
                  <a:pt x="481" y="357"/>
                  <a:pt x="481" y="357"/>
                </a:cubicBezTo>
                <a:cubicBezTo>
                  <a:pt x="483" y="357"/>
                  <a:pt x="485" y="357"/>
                  <a:pt x="485" y="356"/>
                </a:cubicBezTo>
                <a:cubicBezTo>
                  <a:pt x="493" y="349"/>
                  <a:pt x="484" y="348"/>
                  <a:pt x="490" y="344"/>
                </a:cubicBezTo>
                <a:cubicBezTo>
                  <a:pt x="502" y="343"/>
                  <a:pt x="493" y="339"/>
                  <a:pt x="498" y="334"/>
                </a:cubicBezTo>
                <a:cubicBezTo>
                  <a:pt x="506" y="333"/>
                  <a:pt x="514" y="334"/>
                  <a:pt x="521" y="332"/>
                </a:cubicBezTo>
                <a:cubicBezTo>
                  <a:pt x="528" y="329"/>
                  <a:pt x="536" y="335"/>
                  <a:pt x="528" y="346"/>
                </a:cubicBezTo>
                <a:cubicBezTo>
                  <a:pt x="527" y="348"/>
                  <a:pt x="518" y="349"/>
                  <a:pt x="523" y="351"/>
                </a:cubicBezTo>
                <a:cubicBezTo>
                  <a:pt x="525" y="352"/>
                  <a:pt x="526" y="353"/>
                  <a:pt x="526" y="354"/>
                </a:cubicBezTo>
                <a:cubicBezTo>
                  <a:pt x="527" y="351"/>
                  <a:pt x="538" y="345"/>
                  <a:pt x="537" y="358"/>
                </a:cubicBezTo>
                <a:cubicBezTo>
                  <a:pt x="537" y="359"/>
                  <a:pt x="538" y="365"/>
                  <a:pt x="527" y="367"/>
                </a:cubicBezTo>
                <a:cubicBezTo>
                  <a:pt x="521" y="368"/>
                  <a:pt x="525" y="363"/>
                  <a:pt x="526" y="354"/>
                </a:cubicBezTo>
                <a:cubicBezTo>
                  <a:pt x="526" y="355"/>
                  <a:pt x="524" y="358"/>
                  <a:pt x="523" y="359"/>
                </a:cubicBezTo>
                <a:cubicBezTo>
                  <a:pt x="518" y="362"/>
                  <a:pt x="521" y="364"/>
                  <a:pt x="521" y="367"/>
                </a:cubicBezTo>
                <a:cubicBezTo>
                  <a:pt x="521" y="377"/>
                  <a:pt x="519" y="371"/>
                  <a:pt x="516" y="381"/>
                </a:cubicBezTo>
                <a:cubicBezTo>
                  <a:pt x="515" y="383"/>
                  <a:pt x="522" y="388"/>
                  <a:pt x="531" y="385"/>
                </a:cubicBezTo>
                <a:cubicBezTo>
                  <a:pt x="534" y="384"/>
                  <a:pt x="530" y="382"/>
                  <a:pt x="529" y="381"/>
                </a:cubicBezTo>
                <a:cubicBezTo>
                  <a:pt x="526" y="377"/>
                  <a:pt x="537" y="380"/>
                  <a:pt x="539" y="374"/>
                </a:cubicBezTo>
                <a:cubicBezTo>
                  <a:pt x="540" y="373"/>
                  <a:pt x="540" y="371"/>
                  <a:pt x="542" y="370"/>
                </a:cubicBezTo>
                <a:cubicBezTo>
                  <a:pt x="547" y="369"/>
                  <a:pt x="549" y="367"/>
                  <a:pt x="552" y="365"/>
                </a:cubicBezTo>
                <a:cubicBezTo>
                  <a:pt x="555" y="363"/>
                  <a:pt x="553" y="362"/>
                  <a:pt x="553" y="358"/>
                </a:cubicBezTo>
                <a:cubicBezTo>
                  <a:pt x="553" y="357"/>
                  <a:pt x="555" y="356"/>
                  <a:pt x="557" y="357"/>
                </a:cubicBezTo>
                <a:cubicBezTo>
                  <a:pt x="561" y="358"/>
                  <a:pt x="565" y="357"/>
                  <a:pt x="569" y="356"/>
                </a:cubicBezTo>
                <a:cubicBezTo>
                  <a:pt x="572" y="356"/>
                  <a:pt x="573" y="359"/>
                  <a:pt x="571" y="361"/>
                </a:cubicBezTo>
                <a:cubicBezTo>
                  <a:pt x="562" y="368"/>
                  <a:pt x="558" y="369"/>
                  <a:pt x="562" y="375"/>
                </a:cubicBezTo>
                <a:cubicBezTo>
                  <a:pt x="563" y="375"/>
                  <a:pt x="564" y="375"/>
                  <a:pt x="565" y="374"/>
                </a:cubicBezTo>
                <a:cubicBezTo>
                  <a:pt x="575" y="367"/>
                  <a:pt x="576" y="371"/>
                  <a:pt x="578" y="367"/>
                </a:cubicBezTo>
                <a:cubicBezTo>
                  <a:pt x="582" y="355"/>
                  <a:pt x="580" y="355"/>
                  <a:pt x="584" y="354"/>
                </a:cubicBezTo>
                <a:cubicBezTo>
                  <a:pt x="589" y="353"/>
                  <a:pt x="590" y="355"/>
                  <a:pt x="593" y="358"/>
                </a:cubicBezTo>
                <a:cubicBezTo>
                  <a:pt x="595" y="358"/>
                  <a:pt x="596" y="358"/>
                  <a:pt x="597" y="358"/>
                </a:cubicBezTo>
                <a:cubicBezTo>
                  <a:pt x="602" y="357"/>
                  <a:pt x="596" y="357"/>
                  <a:pt x="597" y="350"/>
                </a:cubicBezTo>
                <a:cubicBezTo>
                  <a:pt x="599" y="342"/>
                  <a:pt x="581" y="351"/>
                  <a:pt x="587" y="338"/>
                </a:cubicBezTo>
                <a:cubicBezTo>
                  <a:pt x="609" y="335"/>
                  <a:pt x="592" y="343"/>
                  <a:pt x="606" y="343"/>
                </a:cubicBezTo>
                <a:cubicBezTo>
                  <a:pt x="612" y="348"/>
                  <a:pt x="607" y="357"/>
                  <a:pt x="605" y="358"/>
                </a:cubicBezTo>
                <a:cubicBezTo>
                  <a:pt x="605" y="358"/>
                  <a:pt x="604" y="358"/>
                  <a:pt x="601" y="358"/>
                </a:cubicBezTo>
                <a:cubicBezTo>
                  <a:pt x="601" y="357"/>
                  <a:pt x="600" y="357"/>
                  <a:pt x="597" y="358"/>
                </a:cubicBezTo>
                <a:cubicBezTo>
                  <a:pt x="596" y="358"/>
                  <a:pt x="595" y="358"/>
                  <a:pt x="593" y="358"/>
                </a:cubicBezTo>
                <a:cubicBezTo>
                  <a:pt x="595" y="362"/>
                  <a:pt x="594" y="367"/>
                  <a:pt x="600" y="362"/>
                </a:cubicBezTo>
                <a:cubicBezTo>
                  <a:pt x="608" y="363"/>
                  <a:pt x="604" y="367"/>
                  <a:pt x="605" y="370"/>
                </a:cubicBezTo>
                <a:cubicBezTo>
                  <a:pt x="608" y="376"/>
                  <a:pt x="596" y="376"/>
                  <a:pt x="602" y="380"/>
                </a:cubicBezTo>
                <a:cubicBezTo>
                  <a:pt x="603" y="380"/>
                  <a:pt x="606" y="380"/>
                  <a:pt x="606" y="380"/>
                </a:cubicBezTo>
                <a:cubicBezTo>
                  <a:pt x="610" y="377"/>
                  <a:pt x="608" y="373"/>
                  <a:pt x="610" y="369"/>
                </a:cubicBezTo>
                <a:cubicBezTo>
                  <a:pt x="613" y="368"/>
                  <a:pt x="611" y="368"/>
                  <a:pt x="623" y="368"/>
                </a:cubicBezTo>
                <a:cubicBezTo>
                  <a:pt x="628" y="376"/>
                  <a:pt x="617" y="373"/>
                  <a:pt x="621" y="378"/>
                </a:cubicBezTo>
                <a:cubicBezTo>
                  <a:pt x="627" y="387"/>
                  <a:pt x="626" y="384"/>
                  <a:pt x="623" y="391"/>
                </a:cubicBezTo>
                <a:cubicBezTo>
                  <a:pt x="622" y="393"/>
                  <a:pt x="619" y="393"/>
                  <a:pt x="615" y="392"/>
                </a:cubicBezTo>
                <a:cubicBezTo>
                  <a:pt x="611" y="390"/>
                  <a:pt x="618" y="390"/>
                  <a:pt x="618" y="388"/>
                </a:cubicBezTo>
                <a:cubicBezTo>
                  <a:pt x="619" y="384"/>
                  <a:pt x="613" y="384"/>
                  <a:pt x="607" y="382"/>
                </a:cubicBezTo>
                <a:cubicBezTo>
                  <a:pt x="603" y="387"/>
                  <a:pt x="607" y="391"/>
                  <a:pt x="600" y="396"/>
                </a:cubicBezTo>
                <a:cubicBezTo>
                  <a:pt x="594" y="401"/>
                  <a:pt x="603" y="409"/>
                  <a:pt x="610" y="401"/>
                </a:cubicBezTo>
                <a:cubicBezTo>
                  <a:pt x="611" y="400"/>
                  <a:pt x="611" y="398"/>
                  <a:pt x="612" y="397"/>
                </a:cubicBezTo>
                <a:cubicBezTo>
                  <a:pt x="613" y="396"/>
                  <a:pt x="618" y="396"/>
                  <a:pt x="619" y="397"/>
                </a:cubicBezTo>
                <a:cubicBezTo>
                  <a:pt x="624" y="400"/>
                  <a:pt x="622" y="400"/>
                  <a:pt x="624" y="402"/>
                </a:cubicBezTo>
                <a:cubicBezTo>
                  <a:pt x="626" y="406"/>
                  <a:pt x="634" y="397"/>
                  <a:pt x="631" y="388"/>
                </a:cubicBezTo>
                <a:cubicBezTo>
                  <a:pt x="634" y="385"/>
                  <a:pt x="634" y="383"/>
                  <a:pt x="631" y="380"/>
                </a:cubicBezTo>
                <a:cubicBezTo>
                  <a:pt x="633" y="379"/>
                  <a:pt x="634" y="377"/>
                  <a:pt x="631" y="376"/>
                </a:cubicBezTo>
                <a:cubicBezTo>
                  <a:pt x="632" y="374"/>
                  <a:pt x="632" y="373"/>
                  <a:pt x="631" y="372"/>
                </a:cubicBezTo>
                <a:cubicBezTo>
                  <a:pt x="632" y="371"/>
                  <a:pt x="635" y="370"/>
                  <a:pt x="634" y="368"/>
                </a:cubicBezTo>
                <a:cubicBezTo>
                  <a:pt x="635" y="366"/>
                  <a:pt x="637" y="364"/>
                  <a:pt x="638" y="361"/>
                </a:cubicBezTo>
                <a:cubicBezTo>
                  <a:pt x="651" y="357"/>
                  <a:pt x="630" y="359"/>
                  <a:pt x="643" y="348"/>
                </a:cubicBezTo>
                <a:cubicBezTo>
                  <a:pt x="650" y="350"/>
                  <a:pt x="643" y="345"/>
                  <a:pt x="653" y="352"/>
                </a:cubicBezTo>
                <a:cubicBezTo>
                  <a:pt x="649" y="354"/>
                  <a:pt x="652" y="354"/>
                  <a:pt x="650" y="357"/>
                </a:cubicBezTo>
                <a:cubicBezTo>
                  <a:pt x="650" y="358"/>
                  <a:pt x="651" y="359"/>
                  <a:pt x="651" y="359"/>
                </a:cubicBezTo>
                <a:cubicBezTo>
                  <a:pt x="656" y="355"/>
                  <a:pt x="660" y="359"/>
                  <a:pt x="660" y="360"/>
                </a:cubicBezTo>
                <a:cubicBezTo>
                  <a:pt x="662" y="365"/>
                  <a:pt x="659" y="367"/>
                  <a:pt x="666" y="367"/>
                </a:cubicBezTo>
                <a:cubicBezTo>
                  <a:pt x="669" y="367"/>
                  <a:pt x="670" y="369"/>
                  <a:pt x="666" y="376"/>
                </a:cubicBezTo>
                <a:cubicBezTo>
                  <a:pt x="666" y="377"/>
                  <a:pt x="663" y="377"/>
                  <a:pt x="663" y="378"/>
                </a:cubicBezTo>
                <a:cubicBezTo>
                  <a:pt x="660" y="384"/>
                  <a:pt x="649" y="393"/>
                  <a:pt x="654" y="394"/>
                </a:cubicBezTo>
                <a:cubicBezTo>
                  <a:pt x="657" y="394"/>
                  <a:pt x="667" y="386"/>
                  <a:pt x="668" y="380"/>
                </a:cubicBezTo>
                <a:cubicBezTo>
                  <a:pt x="669" y="379"/>
                  <a:pt x="670" y="377"/>
                  <a:pt x="671" y="376"/>
                </a:cubicBezTo>
                <a:cubicBezTo>
                  <a:pt x="672" y="374"/>
                  <a:pt x="674" y="374"/>
                  <a:pt x="693" y="374"/>
                </a:cubicBezTo>
                <a:cubicBezTo>
                  <a:pt x="693" y="375"/>
                  <a:pt x="693" y="377"/>
                  <a:pt x="694" y="377"/>
                </a:cubicBezTo>
                <a:cubicBezTo>
                  <a:pt x="704" y="379"/>
                  <a:pt x="706" y="385"/>
                  <a:pt x="716" y="387"/>
                </a:cubicBezTo>
                <a:cubicBezTo>
                  <a:pt x="720" y="388"/>
                  <a:pt x="720" y="390"/>
                  <a:pt x="713" y="401"/>
                </a:cubicBezTo>
                <a:cubicBezTo>
                  <a:pt x="711" y="404"/>
                  <a:pt x="703" y="402"/>
                  <a:pt x="706" y="405"/>
                </a:cubicBezTo>
                <a:cubicBezTo>
                  <a:pt x="709" y="408"/>
                  <a:pt x="713" y="410"/>
                  <a:pt x="713" y="413"/>
                </a:cubicBezTo>
                <a:cubicBezTo>
                  <a:pt x="713" y="414"/>
                  <a:pt x="714" y="414"/>
                  <a:pt x="715" y="414"/>
                </a:cubicBezTo>
                <a:cubicBezTo>
                  <a:pt x="721" y="413"/>
                  <a:pt x="721" y="410"/>
                  <a:pt x="724" y="408"/>
                </a:cubicBezTo>
                <a:cubicBezTo>
                  <a:pt x="727" y="406"/>
                  <a:pt x="731" y="404"/>
                  <a:pt x="733" y="402"/>
                </a:cubicBezTo>
                <a:cubicBezTo>
                  <a:pt x="736" y="398"/>
                  <a:pt x="741" y="396"/>
                  <a:pt x="741" y="392"/>
                </a:cubicBezTo>
                <a:cubicBezTo>
                  <a:pt x="742" y="385"/>
                  <a:pt x="766" y="390"/>
                  <a:pt x="755" y="396"/>
                </a:cubicBezTo>
                <a:cubicBezTo>
                  <a:pt x="749" y="398"/>
                  <a:pt x="748" y="402"/>
                  <a:pt x="742" y="405"/>
                </a:cubicBezTo>
                <a:cubicBezTo>
                  <a:pt x="739" y="406"/>
                  <a:pt x="742" y="408"/>
                  <a:pt x="741" y="410"/>
                </a:cubicBezTo>
                <a:cubicBezTo>
                  <a:pt x="735" y="420"/>
                  <a:pt x="739" y="431"/>
                  <a:pt x="750" y="417"/>
                </a:cubicBezTo>
                <a:cubicBezTo>
                  <a:pt x="752" y="415"/>
                  <a:pt x="754" y="414"/>
                  <a:pt x="758" y="413"/>
                </a:cubicBezTo>
                <a:cubicBezTo>
                  <a:pt x="762" y="413"/>
                  <a:pt x="768" y="396"/>
                  <a:pt x="767" y="390"/>
                </a:cubicBezTo>
                <a:cubicBezTo>
                  <a:pt x="767" y="389"/>
                  <a:pt x="768" y="387"/>
                  <a:pt x="769" y="386"/>
                </a:cubicBezTo>
                <a:cubicBezTo>
                  <a:pt x="770" y="384"/>
                  <a:pt x="772" y="383"/>
                  <a:pt x="776" y="384"/>
                </a:cubicBezTo>
                <a:cubicBezTo>
                  <a:pt x="781" y="384"/>
                  <a:pt x="781" y="381"/>
                  <a:pt x="783" y="373"/>
                </a:cubicBezTo>
                <a:cubicBezTo>
                  <a:pt x="784" y="366"/>
                  <a:pt x="774" y="368"/>
                  <a:pt x="776" y="364"/>
                </a:cubicBezTo>
                <a:cubicBezTo>
                  <a:pt x="778" y="360"/>
                  <a:pt x="775" y="360"/>
                  <a:pt x="789" y="355"/>
                </a:cubicBezTo>
                <a:cubicBezTo>
                  <a:pt x="793" y="354"/>
                  <a:pt x="802" y="356"/>
                  <a:pt x="799" y="360"/>
                </a:cubicBezTo>
                <a:cubicBezTo>
                  <a:pt x="791" y="368"/>
                  <a:pt x="803" y="372"/>
                  <a:pt x="793" y="380"/>
                </a:cubicBezTo>
                <a:cubicBezTo>
                  <a:pt x="786" y="385"/>
                  <a:pt x="802" y="388"/>
                  <a:pt x="793" y="394"/>
                </a:cubicBezTo>
                <a:cubicBezTo>
                  <a:pt x="791" y="395"/>
                  <a:pt x="792" y="397"/>
                  <a:pt x="794" y="398"/>
                </a:cubicBezTo>
                <a:cubicBezTo>
                  <a:pt x="797" y="400"/>
                  <a:pt x="808" y="396"/>
                  <a:pt x="809" y="393"/>
                </a:cubicBezTo>
                <a:cubicBezTo>
                  <a:pt x="811" y="388"/>
                  <a:pt x="823" y="385"/>
                  <a:pt x="825" y="386"/>
                </a:cubicBezTo>
                <a:cubicBezTo>
                  <a:pt x="826" y="387"/>
                  <a:pt x="825" y="387"/>
                  <a:pt x="817" y="393"/>
                </a:cubicBezTo>
                <a:cubicBezTo>
                  <a:pt x="813" y="395"/>
                  <a:pt x="817" y="397"/>
                  <a:pt x="820" y="400"/>
                </a:cubicBezTo>
                <a:cubicBezTo>
                  <a:pt x="823" y="403"/>
                  <a:pt x="813" y="402"/>
                  <a:pt x="811" y="403"/>
                </a:cubicBezTo>
                <a:cubicBezTo>
                  <a:pt x="805" y="403"/>
                  <a:pt x="805" y="409"/>
                  <a:pt x="808" y="411"/>
                </a:cubicBezTo>
                <a:cubicBezTo>
                  <a:pt x="815" y="414"/>
                  <a:pt x="812" y="418"/>
                  <a:pt x="816" y="423"/>
                </a:cubicBezTo>
                <a:cubicBezTo>
                  <a:pt x="816" y="423"/>
                  <a:pt x="819" y="422"/>
                  <a:pt x="819" y="421"/>
                </a:cubicBezTo>
                <a:cubicBezTo>
                  <a:pt x="826" y="404"/>
                  <a:pt x="826" y="408"/>
                  <a:pt x="826" y="402"/>
                </a:cubicBezTo>
                <a:cubicBezTo>
                  <a:pt x="827" y="396"/>
                  <a:pt x="839" y="400"/>
                  <a:pt x="838" y="394"/>
                </a:cubicBezTo>
                <a:cubicBezTo>
                  <a:pt x="837" y="383"/>
                  <a:pt x="833" y="384"/>
                  <a:pt x="836" y="381"/>
                </a:cubicBezTo>
                <a:cubicBezTo>
                  <a:pt x="843" y="372"/>
                  <a:pt x="837" y="376"/>
                  <a:pt x="836" y="372"/>
                </a:cubicBezTo>
                <a:cubicBezTo>
                  <a:pt x="833" y="359"/>
                  <a:pt x="834" y="362"/>
                  <a:pt x="850" y="357"/>
                </a:cubicBezTo>
                <a:cubicBezTo>
                  <a:pt x="851" y="356"/>
                  <a:pt x="852" y="355"/>
                  <a:pt x="850" y="354"/>
                </a:cubicBezTo>
                <a:cubicBezTo>
                  <a:pt x="842" y="352"/>
                  <a:pt x="842" y="352"/>
                  <a:pt x="844" y="348"/>
                </a:cubicBezTo>
                <a:cubicBezTo>
                  <a:pt x="848" y="340"/>
                  <a:pt x="851" y="346"/>
                  <a:pt x="853" y="347"/>
                </a:cubicBezTo>
                <a:cubicBezTo>
                  <a:pt x="859" y="349"/>
                  <a:pt x="871" y="338"/>
                  <a:pt x="870" y="333"/>
                </a:cubicBezTo>
                <a:cubicBezTo>
                  <a:pt x="870" y="330"/>
                  <a:pt x="872" y="329"/>
                  <a:pt x="877" y="328"/>
                </a:cubicBezTo>
                <a:cubicBezTo>
                  <a:pt x="883" y="328"/>
                  <a:pt x="878" y="316"/>
                  <a:pt x="886" y="311"/>
                </a:cubicBezTo>
                <a:cubicBezTo>
                  <a:pt x="891" y="314"/>
                  <a:pt x="891" y="316"/>
                  <a:pt x="889" y="317"/>
                </a:cubicBezTo>
                <a:cubicBezTo>
                  <a:pt x="881" y="324"/>
                  <a:pt x="893" y="333"/>
                  <a:pt x="880" y="333"/>
                </a:cubicBezTo>
                <a:cubicBezTo>
                  <a:pt x="879" y="333"/>
                  <a:pt x="879" y="333"/>
                  <a:pt x="878" y="333"/>
                </a:cubicBezTo>
                <a:cubicBezTo>
                  <a:pt x="875" y="333"/>
                  <a:pt x="875" y="338"/>
                  <a:pt x="878" y="338"/>
                </a:cubicBezTo>
                <a:cubicBezTo>
                  <a:pt x="883" y="337"/>
                  <a:pt x="887" y="339"/>
                  <a:pt x="891" y="338"/>
                </a:cubicBezTo>
                <a:cubicBezTo>
                  <a:pt x="892" y="342"/>
                  <a:pt x="888" y="345"/>
                  <a:pt x="887" y="345"/>
                </a:cubicBezTo>
                <a:cubicBezTo>
                  <a:pt x="878" y="346"/>
                  <a:pt x="883" y="351"/>
                  <a:pt x="872" y="355"/>
                </a:cubicBezTo>
                <a:cubicBezTo>
                  <a:pt x="851" y="363"/>
                  <a:pt x="881" y="357"/>
                  <a:pt x="882" y="363"/>
                </a:cubicBezTo>
                <a:cubicBezTo>
                  <a:pt x="882" y="365"/>
                  <a:pt x="881" y="366"/>
                  <a:pt x="882" y="367"/>
                </a:cubicBezTo>
                <a:cubicBezTo>
                  <a:pt x="882" y="368"/>
                  <a:pt x="885" y="370"/>
                  <a:pt x="887" y="369"/>
                </a:cubicBezTo>
                <a:cubicBezTo>
                  <a:pt x="893" y="369"/>
                  <a:pt x="902" y="363"/>
                  <a:pt x="903" y="378"/>
                </a:cubicBezTo>
                <a:cubicBezTo>
                  <a:pt x="905" y="378"/>
                  <a:pt x="904" y="379"/>
                  <a:pt x="908" y="374"/>
                </a:cubicBezTo>
                <a:cubicBezTo>
                  <a:pt x="917" y="360"/>
                  <a:pt x="925" y="360"/>
                  <a:pt x="926" y="365"/>
                </a:cubicBezTo>
                <a:cubicBezTo>
                  <a:pt x="926" y="367"/>
                  <a:pt x="923" y="371"/>
                  <a:pt x="943" y="358"/>
                </a:cubicBezTo>
                <a:cubicBezTo>
                  <a:pt x="948" y="354"/>
                  <a:pt x="953" y="358"/>
                  <a:pt x="956" y="354"/>
                </a:cubicBezTo>
                <a:cubicBezTo>
                  <a:pt x="958" y="351"/>
                  <a:pt x="959" y="348"/>
                  <a:pt x="964" y="346"/>
                </a:cubicBezTo>
                <a:cubicBezTo>
                  <a:pt x="965" y="346"/>
                  <a:pt x="969" y="338"/>
                  <a:pt x="969" y="338"/>
                </a:cubicBezTo>
                <a:cubicBezTo>
                  <a:pt x="974" y="336"/>
                  <a:pt x="979" y="333"/>
                  <a:pt x="980" y="330"/>
                </a:cubicBezTo>
                <a:cubicBezTo>
                  <a:pt x="984" y="328"/>
                  <a:pt x="984" y="328"/>
                  <a:pt x="981" y="326"/>
                </a:cubicBezTo>
                <a:cubicBezTo>
                  <a:pt x="981" y="325"/>
                  <a:pt x="981" y="324"/>
                  <a:pt x="981" y="324"/>
                </a:cubicBezTo>
                <a:cubicBezTo>
                  <a:pt x="992" y="326"/>
                  <a:pt x="1013" y="328"/>
                  <a:pt x="1013" y="325"/>
                </a:cubicBezTo>
                <a:cubicBezTo>
                  <a:pt x="1012" y="322"/>
                  <a:pt x="1009" y="324"/>
                  <a:pt x="1005" y="323"/>
                </a:cubicBezTo>
                <a:cubicBezTo>
                  <a:pt x="1005" y="323"/>
                  <a:pt x="990" y="320"/>
                  <a:pt x="990" y="320"/>
                </a:cubicBezTo>
                <a:cubicBezTo>
                  <a:pt x="986" y="319"/>
                  <a:pt x="983" y="319"/>
                  <a:pt x="980" y="319"/>
                </a:cubicBezTo>
                <a:cubicBezTo>
                  <a:pt x="979" y="319"/>
                  <a:pt x="979" y="318"/>
                  <a:pt x="979" y="316"/>
                </a:cubicBezTo>
                <a:cubicBezTo>
                  <a:pt x="982" y="313"/>
                  <a:pt x="977" y="305"/>
                  <a:pt x="976" y="304"/>
                </a:cubicBezTo>
                <a:cubicBezTo>
                  <a:pt x="977" y="303"/>
                  <a:pt x="977" y="303"/>
                  <a:pt x="978" y="303"/>
                </a:cubicBezTo>
                <a:cubicBezTo>
                  <a:pt x="1001" y="306"/>
                  <a:pt x="1021" y="308"/>
                  <a:pt x="1028" y="309"/>
                </a:cubicBezTo>
                <a:cubicBezTo>
                  <a:pt x="1035" y="311"/>
                  <a:pt x="1037" y="303"/>
                  <a:pt x="1047" y="306"/>
                </a:cubicBezTo>
                <a:cubicBezTo>
                  <a:pt x="1055" y="308"/>
                  <a:pt x="1063" y="307"/>
                  <a:pt x="1070" y="309"/>
                </a:cubicBezTo>
                <a:cubicBezTo>
                  <a:pt x="1072" y="309"/>
                  <a:pt x="1073" y="308"/>
                  <a:pt x="1075" y="307"/>
                </a:cubicBezTo>
                <a:cubicBezTo>
                  <a:pt x="1079" y="301"/>
                  <a:pt x="1079" y="306"/>
                  <a:pt x="1085" y="304"/>
                </a:cubicBezTo>
                <a:cubicBezTo>
                  <a:pt x="1083" y="301"/>
                  <a:pt x="1076" y="300"/>
                  <a:pt x="1078" y="296"/>
                </a:cubicBezTo>
                <a:cubicBezTo>
                  <a:pt x="1078" y="294"/>
                  <a:pt x="1077" y="293"/>
                  <a:pt x="1078" y="292"/>
                </a:cubicBezTo>
                <a:cubicBezTo>
                  <a:pt x="1089" y="285"/>
                  <a:pt x="1085" y="286"/>
                  <a:pt x="1096" y="286"/>
                </a:cubicBezTo>
                <a:cubicBezTo>
                  <a:pt x="1097" y="286"/>
                  <a:pt x="1098" y="284"/>
                  <a:pt x="1098" y="283"/>
                </a:cubicBezTo>
                <a:cubicBezTo>
                  <a:pt x="1095" y="279"/>
                  <a:pt x="1088" y="274"/>
                  <a:pt x="1109" y="275"/>
                </a:cubicBezTo>
                <a:cubicBezTo>
                  <a:pt x="1114" y="275"/>
                  <a:pt x="1111" y="271"/>
                  <a:pt x="1114" y="269"/>
                </a:cubicBezTo>
                <a:cubicBezTo>
                  <a:pt x="1118" y="267"/>
                  <a:pt x="1111" y="265"/>
                  <a:pt x="1115" y="261"/>
                </a:cubicBezTo>
                <a:cubicBezTo>
                  <a:pt x="1119" y="257"/>
                  <a:pt x="1117" y="254"/>
                  <a:pt x="1115" y="254"/>
                </a:cubicBezTo>
                <a:cubicBezTo>
                  <a:pt x="1110" y="251"/>
                  <a:pt x="1105" y="251"/>
                  <a:pt x="1100" y="243"/>
                </a:cubicBezTo>
                <a:cubicBezTo>
                  <a:pt x="1099" y="240"/>
                  <a:pt x="1100" y="238"/>
                  <a:pt x="1100" y="237"/>
                </a:cubicBezTo>
                <a:cubicBezTo>
                  <a:pt x="1101" y="231"/>
                  <a:pt x="1105" y="234"/>
                  <a:pt x="1108" y="229"/>
                </a:cubicBezTo>
                <a:cubicBezTo>
                  <a:pt x="1111" y="225"/>
                  <a:pt x="1111" y="222"/>
                  <a:pt x="1107" y="219"/>
                </a:cubicBezTo>
                <a:cubicBezTo>
                  <a:pt x="1106" y="218"/>
                  <a:pt x="1105" y="215"/>
                  <a:pt x="1103" y="214"/>
                </a:cubicBezTo>
                <a:cubicBezTo>
                  <a:pt x="1100" y="211"/>
                  <a:pt x="1109" y="210"/>
                  <a:pt x="1112" y="209"/>
                </a:cubicBezTo>
                <a:cubicBezTo>
                  <a:pt x="1115" y="209"/>
                  <a:pt x="1124" y="205"/>
                  <a:pt x="1121" y="203"/>
                </a:cubicBezTo>
                <a:cubicBezTo>
                  <a:pt x="1116" y="198"/>
                  <a:pt x="1115" y="198"/>
                  <a:pt x="1116" y="196"/>
                </a:cubicBezTo>
                <a:cubicBezTo>
                  <a:pt x="1118" y="194"/>
                  <a:pt x="1123" y="195"/>
                  <a:pt x="1122" y="193"/>
                </a:cubicBezTo>
                <a:cubicBezTo>
                  <a:pt x="1122" y="190"/>
                  <a:pt x="1107" y="190"/>
                  <a:pt x="1090" y="185"/>
                </a:cubicBezTo>
                <a:cubicBezTo>
                  <a:pt x="1088" y="184"/>
                  <a:pt x="1090" y="182"/>
                  <a:pt x="1090" y="178"/>
                </a:cubicBezTo>
                <a:cubicBezTo>
                  <a:pt x="1091" y="172"/>
                  <a:pt x="1100" y="177"/>
                  <a:pt x="1111" y="177"/>
                </a:cubicBezTo>
                <a:cubicBezTo>
                  <a:pt x="1119" y="177"/>
                  <a:pt x="1120" y="177"/>
                  <a:pt x="1120" y="175"/>
                </a:cubicBezTo>
                <a:cubicBezTo>
                  <a:pt x="1118" y="170"/>
                  <a:pt x="1101" y="172"/>
                  <a:pt x="1102" y="166"/>
                </a:cubicBezTo>
                <a:cubicBezTo>
                  <a:pt x="1102" y="164"/>
                  <a:pt x="1105" y="165"/>
                  <a:pt x="1108" y="165"/>
                </a:cubicBezTo>
                <a:cubicBezTo>
                  <a:pt x="1112" y="165"/>
                  <a:pt x="1118" y="164"/>
                  <a:pt x="1116" y="161"/>
                </a:cubicBezTo>
                <a:cubicBezTo>
                  <a:pt x="1113" y="156"/>
                  <a:pt x="1111" y="158"/>
                  <a:pt x="1106" y="157"/>
                </a:cubicBezTo>
                <a:cubicBezTo>
                  <a:pt x="1103" y="157"/>
                  <a:pt x="1102" y="150"/>
                  <a:pt x="1106" y="149"/>
                </a:cubicBezTo>
                <a:cubicBezTo>
                  <a:pt x="1113" y="145"/>
                  <a:pt x="1115" y="147"/>
                  <a:pt x="1118" y="147"/>
                </a:cubicBezTo>
                <a:cubicBezTo>
                  <a:pt x="1126" y="146"/>
                  <a:pt x="1121" y="125"/>
                  <a:pt x="1134" y="129"/>
                </a:cubicBezTo>
                <a:cubicBezTo>
                  <a:pt x="1138" y="131"/>
                  <a:pt x="1140" y="132"/>
                  <a:pt x="1147" y="129"/>
                </a:cubicBezTo>
                <a:cubicBezTo>
                  <a:pt x="1157" y="124"/>
                  <a:pt x="1152" y="121"/>
                  <a:pt x="1159" y="114"/>
                </a:cubicBezTo>
                <a:cubicBezTo>
                  <a:pt x="1164" y="110"/>
                  <a:pt x="1165" y="106"/>
                  <a:pt x="1165" y="103"/>
                </a:cubicBezTo>
                <a:cubicBezTo>
                  <a:pt x="1163" y="83"/>
                  <a:pt x="1169" y="82"/>
                  <a:pt x="1165" y="75"/>
                </a:cubicBezTo>
                <a:close/>
                <a:moveTo>
                  <a:pt x="473" y="318"/>
                </a:moveTo>
                <a:cubicBezTo>
                  <a:pt x="473" y="317"/>
                  <a:pt x="474" y="316"/>
                  <a:pt x="475" y="315"/>
                </a:cubicBezTo>
                <a:cubicBezTo>
                  <a:pt x="474" y="316"/>
                  <a:pt x="473" y="317"/>
                  <a:pt x="473" y="318"/>
                </a:cubicBezTo>
                <a:close/>
                <a:moveTo>
                  <a:pt x="753" y="27"/>
                </a:moveTo>
                <a:cubicBezTo>
                  <a:pt x="754" y="29"/>
                  <a:pt x="755" y="32"/>
                  <a:pt x="756" y="36"/>
                </a:cubicBezTo>
                <a:cubicBezTo>
                  <a:pt x="756" y="38"/>
                  <a:pt x="756" y="39"/>
                  <a:pt x="757" y="40"/>
                </a:cubicBezTo>
                <a:cubicBezTo>
                  <a:pt x="754" y="39"/>
                  <a:pt x="753" y="41"/>
                  <a:pt x="751" y="42"/>
                </a:cubicBezTo>
                <a:cubicBezTo>
                  <a:pt x="751" y="42"/>
                  <a:pt x="751" y="42"/>
                  <a:pt x="751" y="41"/>
                </a:cubicBezTo>
                <a:cubicBezTo>
                  <a:pt x="752" y="38"/>
                  <a:pt x="750" y="37"/>
                  <a:pt x="746" y="26"/>
                </a:cubicBezTo>
                <a:cubicBezTo>
                  <a:pt x="748" y="26"/>
                  <a:pt x="750" y="27"/>
                  <a:pt x="753" y="27"/>
                </a:cubicBezTo>
                <a:close/>
                <a:moveTo>
                  <a:pt x="767" y="36"/>
                </a:moveTo>
                <a:cubicBezTo>
                  <a:pt x="769" y="33"/>
                  <a:pt x="770" y="37"/>
                  <a:pt x="768" y="37"/>
                </a:cubicBezTo>
                <a:cubicBezTo>
                  <a:pt x="768" y="37"/>
                  <a:pt x="767" y="37"/>
                  <a:pt x="767" y="36"/>
                </a:cubicBezTo>
                <a:close/>
                <a:moveTo>
                  <a:pt x="733" y="30"/>
                </a:moveTo>
                <a:cubicBezTo>
                  <a:pt x="733" y="30"/>
                  <a:pt x="733" y="30"/>
                  <a:pt x="733" y="30"/>
                </a:cubicBezTo>
                <a:cubicBezTo>
                  <a:pt x="733" y="31"/>
                  <a:pt x="733" y="31"/>
                  <a:pt x="733" y="31"/>
                </a:cubicBezTo>
                <a:cubicBezTo>
                  <a:pt x="733" y="31"/>
                  <a:pt x="733" y="31"/>
                  <a:pt x="733" y="30"/>
                </a:cubicBezTo>
                <a:close/>
                <a:moveTo>
                  <a:pt x="733" y="30"/>
                </a:moveTo>
                <a:cubicBezTo>
                  <a:pt x="731" y="29"/>
                  <a:pt x="731" y="29"/>
                  <a:pt x="733" y="30"/>
                </a:cubicBezTo>
                <a:close/>
                <a:moveTo>
                  <a:pt x="670" y="28"/>
                </a:moveTo>
                <a:cubicBezTo>
                  <a:pt x="670" y="28"/>
                  <a:pt x="670" y="29"/>
                  <a:pt x="670" y="29"/>
                </a:cubicBezTo>
                <a:cubicBezTo>
                  <a:pt x="670" y="29"/>
                  <a:pt x="669" y="29"/>
                  <a:pt x="669" y="29"/>
                </a:cubicBezTo>
                <a:cubicBezTo>
                  <a:pt x="669" y="29"/>
                  <a:pt x="669" y="28"/>
                  <a:pt x="669" y="28"/>
                </a:cubicBezTo>
                <a:cubicBezTo>
                  <a:pt x="669" y="28"/>
                  <a:pt x="670" y="28"/>
                  <a:pt x="670" y="28"/>
                </a:cubicBezTo>
                <a:close/>
                <a:moveTo>
                  <a:pt x="545" y="39"/>
                </a:moveTo>
                <a:cubicBezTo>
                  <a:pt x="547" y="39"/>
                  <a:pt x="549" y="38"/>
                  <a:pt x="549" y="41"/>
                </a:cubicBezTo>
                <a:cubicBezTo>
                  <a:pt x="545" y="41"/>
                  <a:pt x="546" y="41"/>
                  <a:pt x="545" y="39"/>
                </a:cubicBezTo>
                <a:close/>
                <a:moveTo>
                  <a:pt x="837" y="44"/>
                </a:moveTo>
                <a:cubicBezTo>
                  <a:pt x="837" y="45"/>
                  <a:pt x="837" y="46"/>
                  <a:pt x="837" y="46"/>
                </a:cubicBezTo>
                <a:cubicBezTo>
                  <a:pt x="836" y="48"/>
                  <a:pt x="836" y="48"/>
                  <a:pt x="835" y="49"/>
                </a:cubicBezTo>
                <a:cubicBezTo>
                  <a:pt x="830" y="48"/>
                  <a:pt x="825" y="47"/>
                  <a:pt x="819" y="46"/>
                </a:cubicBezTo>
                <a:cubicBezTo>
                  <a:pt x="815" y="45"/>
                  <a:pt x="815" y="47"/>
                  <a:pt x="811" y="45"/>
                </a:cubicBezTo>
                <a:cubicBezTo>
                  <a:pt x="802" y="42"/>
                  <a:pt x="795" y="47"/>
                  <a:pt x="786" y="40"/>
                </a:cubicBezTo>
                <a:cubicBezTo>
                  <a:pt x="785" y="39"/>
                  <a:pt x="782" y="37"/>
                  <a:pt x="779" y="38"/>
                </a:cubicBezTo>
                <a:cubicBezTo>
                  <a:pt x="772" y="36"/>
                  <a:pt x="774" y="36"/>
                  <a:pt x="777" y="32"/>
                </a:cubicBezTo>
                <a:cubicBezTo>
                  <a:pt x="777" y="32"/>
                  <a:pt x="777" y="32"/>
                  <a:pt x="777" y="32"/>
                </a:cubicBezTo>
                <a:cubicBezTo>
                  <a:pt x="784" y="33"/>
                  <a:pt x="815" y="41"/>
                  <a:pt x="817" y="41"/>
                </a:cubicBezTo>
                <a:cubicBezTo>
                  <a:pt x="827" y="45"/>
                  <a:pt x="832" y="44"/>
                  <a:pt x="837" y="44"/>
                </a:cubicBezTo>
                <a:close/>
                <a:moveTo>
                  <a:pt x="707" y="20"/>
                </a:moveTo>
                <a:cubicBezTo>
                  <a:pt x="707" y="20"/>
                  <a:pt x="708" y="20"/>
                  <a:pt x="709" y="20"/>
                </a:cubicBezTo>
                <a:cubicBezTo>
                  <a:pt x="705" y="20"/>
                  <a:pt x="700" y="20"/>
                  <a:pt x="697" y="19"/>
                </a:cubicBezTo>
                <a:cubicBezTo>
                  <a:pt x="696" y="19"/>
                  <a:pt x="696" y="19"/>
                  <a:pt x="696" y="19"/>
                </a:cubicBezTo>
                <a:cubicBezTo>
                  <a:pt x="699" y="19"/>
                  <a:pt x="701" y="18"/>
                  <a:pt x="707" y="20"/>
                </a:cubicBezTo>
                <a:close/>
                <a:moveTo>
                  <a:pt x="682" y="22"/>
                </a:moveTo>
                <a:cubicBezTo>
                  <a:pt x="685" y="22"/>
                  <a:pt x="687" y="21"/>
                  <a:pt x="686" y="19"/>
                </a:cubicBezTo>
                <a:cubicBezTo>
                  <a:pt x="685" y="17"/>
                  <a:pt x="683" y="17"/>
                  <a:pt x="683" y="16"/>
                </a:cubicBezTo>
                <a:cubicBezTo>
                  <a:pt x="685" y="16"/>
                  <a:pt x="686" y="17"/>
                  <a:pt x="687" y="17"/>
                </a:cubicBezTo>
                <a:cubicBezTo>
                  <a:pt x="690" y="19"/>
                  <a:pt x="693" y="19"/>
                  <a:pt x="695" y="19"/>
                </a:cubicBezTo>
                <a:cubicBezTo>
                  <a:pt x="693" y="19"/>
                  <a:pt x="692" y="20"/>
                  <a:pt x="693" y="20"/>
                </a:cubicBezTo>
                <a:cubicBezTo>
                  <a:pt x="693" y="24"/>
                  <a:pt x="695" y="21"/>
                  <a:pt x="693" y="26"/>
                </a:cubicBezTo>
                <a:cubicBezTo>
                  <a:pt x="689" y="26"/>
                  <a:pt x="688" y="23"/>
                  <a:pt x="685" y="23"/>
                </a:cubicBezTo>
                <a:cubicBezTo>
                  <a:pt x="681" y="22"/>
                  <a:pt x="678" y="22"/>
                  <a:pt x="676" y="22"/>
                </a:cubicBezTo>
                <a:cubicBezTo>
                  <a:pt x="677" y="22"/>
                  <a:pt x="679" y="22"/>
                  <a:pt x="682" y="22"/>
                </a:cubicBezTo>
                <a:close/>
                <a:moveTo>
                  <a:pt x="606" y="22"/>
                </a:moveTo>
                <a:cubicBezTo>
                  <a:pt x="609" y="22"/>
                  <a:pt x="611" y="22"/>
                  <a:pt x="613" y="22"/>
                </a:cubicBezTo>
                <a:cubicBezTo>
                  <a:pt x="612" y="22"/>
                  <a:pt x="612" y="23"/>
                  <a:pt x="611" y="24"/>
                </a:cubicBezTo>
                <a:cubicBezTo>
                  <a:pt x="603" y="22"/>
                  <a:pt x="600" y="21"/>
                  <a:pt x="606" y="22"/>
                </a:cubicBezTo>
                <a:close/>
                <a:moveTo>
                  <a:pt x="525" y="28"/>
                </a:moveTo>
                <a:cubicBezTo>
                  <a:pt x="528" y="29"/>
                  <a:pt x="530" y="30"/>
                  <a:pt x="532" y="30"/>
                </a:cubicBezTo>
                <a:cubicBezTo>
                  <a:pt x="537" y="38"/>
                  <a:pt x="537" y="37"/>
                  <a:pt x="536" y="38"/>
                </a:cubicBezTo>
                <a:cubicBezTo>
                  <a:pt x="536" y="38"/>
                  <a:pt x="536" y="38"/>
                  <a:pt x="536" y="38"/>
                </a:cubicBezTo>
                <a:cubicBezTo>
                  <a:pt x="535" y="37"/>
                  <a:pt x="534" y="36"/>
                  <a:pt x="531" y="35"/>
                </a:cubicBezTo>
                <a:cubicBezTo>
                  <a:pt x="527" y="33"/>
                  <a:pt x="518" y="30"/>
                  <a:pt x="518" y="30"/>
                </a:cubicBezTo>
                <a:cubicBezTo>
                  <a:pt x="518" y="30"/>
                  <a:pt x="517" y="30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5" y="31"/>
                  <a:pt x="511" y="31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3" y="29"/>
                  <a:pt x="517" y="31"/>
                  <a:pt x="513" y="28"/>
                </a:cubicBezTo>
                <a:cubicBezTo>
                  <a:pt x="513" y="27"/>
                  <a:pt x="513" y="27"/>
                  <a:pt x="513" y="27"/>
                </a:cubicBezTo>
                <a:cubicBezTo>
                  <a:pt x="516" y="27"/>
                  <a:pt x="520" y="27"/>
                  <a:pt x="525" y="28"/>
                </a:cubicBezTo>
                <a:close/>
                <a:moveTo>
                  <a:pt x="406" y="43"/>
                </a:moveTo>
                <a:cubicBezTo>
                  <a:pt x="406" y="45"/>
                  <a:pt x="406" y="46"/>
                  <a:pt x="403" y="46"/>
                </a:cubicBezTo>
                <a:cubicBezTo>
                  <a:pt x="402" y="46"/>
                  <a:pt x="401" y="46"/>
                  <a:pt x="401" y="46"/>
                </a:cubicBezTo>
                <a:cubicBezTo>
                  <a:pt x="403" y="45"/>
                  <a:pt x="405" y="44"/>
                  <a:pt x="406" y="43"/>
                </a:cubicBezTo>
                <a:close/>
                <a:moveTo>
                  <a:pt x="381" y="49"/>
                </a:moveTo>
                <a:cubicBezTo>
                  <a:pt x="380" y="49"/>
                  <a:pt x="379" y="49"/>
                  <a:pt x="378" y="49"/>
                </a:cubicBezTo>
                <a:cubicBezTo>
                  <a:pt x="379" y="49"/>
                  <a:pt x="380" y="49"/>
                  <a:pt x="381" y="49"/>
                </a:cubicBezTo>
                <a:close/>
                <a:moveTo>
                  <a:pt x="352" y="46"/>
                </a:moveTo>
                <a:cubicBezTo>
                  <a:pt x="354" y="47"/>
                  <a:pt x="355" y="49"/>
                  <a:pt x="359" y="49"/>
                </a:cubicBezTo>
                <a:cubicBezTo>
                  <a:pt x="361" y="49"/>
                  <a:pt x="363" y="50"/>
                  <a:pt x="365" y="51"/>
                </a:cubicBezTo>
                <a:cubicBezTo>
                  <a:pt x="361" y="51"/>
                  <a:pt x="352" y="50"/>
                  <a:pt x="345" y="49"/>
                </a:cubicBezTo>
                <a:cubicBezTo>
                  <a:pt x="345" y="49"/>
                  <a:pt x="345" y="48"/>
                  <a:pt x="345" y="48"/>
                </a:cubicBezTo>
                <a:cubicBezTo>
                  <a:pt x="346" y="47"/>
                  <a:pt x="349" y="46"/>
                  <a:pt x="352" y="46"/>
                </a:cubicBezTo>
                <a:close/>
                <a:moveTo>
                  <a:pt x="311" y="238"/>
                </a:moveTo>
                <a:cubicBezTo>
                  <a:pt x="307" y="238"/>
                  <a:pt x="304" y="238"/>
                  <a:pt x="300" y="238"/>
                </a:cubicBezTo>
                <a:cubicBezTo>
                  <a:pt x="302" y="231"/>
                  <a:pt x="297" y="235"/>
                  <a:pt x="295" y="221"/>
                </a:cubicBezTo>
                <a:cubicBezTo>
                  <a:pt x="295" y="220"/>
                  <a:pt x="297" y="219"/>
                  <a:pt x="298" y="218"/>
                </a:cubicBezTo>
                <a:cubicBezTo>
                  <a:pt x="299" y="218"/>
                  <a:pt x="303" y="219"/>
                  <a:pt x="303" y="220"/>
                </a:cubicBezTo>
                <a:cubicBezTo>
                  <a:pt x="304" y="224"/>
                  <a:pt x="310" y="227"/>
                  <a:pt x="309" y="231"/>
                </a:cubicBezTo>
                <a:cubicBezTo>
                  <a:pt x="309" y="234"/>
                  <a:pt x="316" y="233"/>
                  <a:pt x="311" y="238"/>
                </a:cubicBezTo>
                <a:close/>
                <a:moveTo>
                  <a:pt x="459" y="281"/>
                </a:moveTo>
                <a:cubicBezTo>
                  <a:pt x="455" y="283"/>
                  <a:pt x="453" y="279"/>
                  <a:pt x="455" y="275"/>
                </a:cubicBezTo>
                <a:cubicBezTo>
                  <a:pt x="456" y="275"/>
                  <a:pt x="458" y="276"/>
                  <a:pt x="458" y="276"/>
                </a:cubicBezTo>
                <a:cubicBezTo>
                  <a:pt x="458" y="277"/>
                  <a:pt x="461" y="279"/>
                  <a:pt x="459" y="281"/>
                </a:cubicBezTo>
                <a:close/>
                <a:moveTo>
                  <a:pt x="481" y="315"/>
                </a:moveTo>
                <a:cubicBezTo>
                  <a:pt x="481" y="316"/>
                  <a:pt x="481" y="317"/>
                  <a:pt x="482" y="317"/>
                </a:cubicBezTo>
                <a:cubicBezTo>
                  <a:pt x="481" y="317"/>
                  <a:pt x="481" y="316"/>
                  <a:pt x="481" y="315"/>
                </a:cubicBezTo>
                <a:close/>
                <a:moveTo>
                  <a:pt x="496" y="285"/>
                </a:moveTo>
                <a:cubicBezTo>
                  <a:pt x="494" y="296"/>
                  <a:pt x="496" y="298"/>
                  <a:pt x="492" y="299"/>
                </a:cubicBezTo>
                <a:cubicBezTo>
                  <a:pt x="488" y="299"/>
                  <a:pt x="488" y="297"/>
                  <a:pt x="486" y="296"/>
                </a:cubicBezTo>
                <a:cubicBezTo>
                  <a:pt x="486" y="295"/>
                  <a:pt x="486" y="295"/>
                  <a:pt x="486" y="295"/>
                </a:cubicBezTo>
                <a:cubicBezTo>
                  <a:pt x="490" y="292"/>
                  <a:pt x="487" y="289"/>
                  <a:pt x="488" y="286"/>
                </a:cubicBezTo>
                <a:cubicBezTo>
                  <a:pt x="489" y="285"/>
                  <a:pt x="491" y="283"/>
                  <a:pt x="494" y="283"/>
                </a:cubicBezTo>
                <a:cubicBezTo>
                  <a:pt x="496" y="283"/>
                  <a:pt x="496" y="284"/>
                  <a:pt x="496" y="285"/>
                </a:cubicBezTo>
                <a:cubicBezTo>
                  <a:pt x="496" y="284"/>
                  <a:pt x="496" y="284"/>
                  <a:pt x="496" y="284"/>
                </a:cubicBezTo>
                <a:cubicBezTo>
                  <a:pt x="496" y="285"/>
                  <a:pt x="496" y="285"/>
                  <a:pt x="496" y="285"/>
                </a:cubicBezTo>
                <a:close/>
                <a:moveTo>
                  <a:pt x="500" y="333"/>
                </a:moveTo>
                <a:cubicBezTo>
                  <a:pt x="501" y="332"/>
                  <a:pt x="502" y="332"/>
                  <a:pt x="504" y="332"/>
                </a:cubicBezTo>
                <a:cubicBezTo>
                  <a:pt x="502" y="332"/>
                  <a:pt x="501" y="332"/>
                  <a:pt x="500" y="333"/>
                </a:cubicBezTo>
                <a:close/>
                <a:moveTo>
                  <a:pt x="671" y="360"/>
                </a:moveTo>
                <a:cubicBezTo>
                  <a:pt x="665" y="359"/>
                  <a:pt x="667" y="356"/>
                  <a:pt x="669" y="354"/>
                </a:cubicBezTo>
                <a:cubicBezTo>
                  <a:pt x="670" y="353"/>
                  <a:pt x="674" y="354"/>
                  <a:pt x="673" y="355"/>
                </a:cubicBezTo>
                <a:cubicBezTo>
                  <a:pt x="673" y="355"/>
                  <a:pt x="674" y="355"/>
                  <a:pt x="671" y="360"/>
                </a:cubicBezTo>
                <a:close/>
                <a:moveTo>
                  <a:pt x="717" y="379"/>
                </a:moveTo>
                <a:cubicBezTo>
                  <a:pt x="717" y="380"/>
                  <a:pt x="717" y="379"/>
                  <a:pt x="717" y="379"/>
                </a:cubicBezTo>
                <a:cubicBezTo>
                  <a:pt x="717" y="378"/>
                  <a:pt x="715" y="377"/>
                  <a:pt x="717" y="376"/>
                </a:cubicBezTo>
                <a:cubicBezTo>
                  <a:pt x="721" y="377"/>
                  <a:pt x="717" y="378"/>
                  <a:pt x="717" y="379"/>
                </a:cubicBezTo>
                <a:close/>
                <a:moveTo>
                  <a:pt x="724" y="392"/>
                </a:moveTo>
                <a:cubicBezTo>
                  <a:pt x="725" y="391"/>
                  <a:pt x="727" y="390"/>
                  <a:pt x="728" y="391"/>
                </a:cubicBezTo>
                <a:cubicBezTo>
                  <a:pt x="729" y="391"/>
                  <a:pt x="729" y="392"/>
                  <a:pt x="730" y="392"/>
                </a:cubicBezTo>
                <a:cubicBezTo>
                  <a:pt x="729" y="395"/>
                  <a:pt x="723" y="394"/>
                  <a:pt x="724" y="392"/>
                </a:cubicBezTo>
                <a:close/>
                <a:moveTo>
                  <a:pt x="727" y="371"/>
                </a:moveTo>
                <a:cubicBezTo>
                  <a:pt x="722" y="369"/>
                  <a:pt x="719" y="373"/>
                  <a:pt x="717" y="370"/>
                </a:cubicBezTo>
                <a:cubicBezTo>
                  <a:pt x="713" y="359"/>
                  <a:pt x="716" y="372"/>
                  <a:pt x="694" y="374"/>
                </a:cubicBezTo>
                <a:cubicBezTo>
                  <a:pt x="694" y="374"/>
                  <a:pt x="693" y="374"/>
                  <a:pt x="694" y="374"/>
                </a:cubicBezTo>
                <a:cubicBezTo>
                  <a:pt x="691" y="372"/>
                  <a:pt x="689" y="371"/>
                  <a:pt x="691" y="369"/>
                </a:cubicBezTo>
                <a:cubicBezTo>
                  <a:pt x="696" y="363"/>
                  <a:pt x="700" y="364"/>
                  <a:pt x="703" y="358"/>
                </a:cubicBezTo>
                <a:cubicBezTo>
                  <a:pt x="704" y="356"/>
                  <a:pt x="706" y="355"/>
                  <a:pt x="708" y="354"/>
                </a:cubicBezTo>
                <a:cubicBezTo>
                  <a:pt x="710" y="355"/>
                  <a:pt x="712" y="355"/>
                  <a:pt x="715" y="356"/>
                </a:cubicBezTo>
                <a:cubicBezTo>
                  <a:pt x="721" y="357"/>
                  <a:pt x="720" y="360"/>
                  <a:pt x="718" y="361"/>
                </a:cubicBezTo>
                <a:cubicBezTo>
                  <a:pt x="728" y="363"/>
                  <a:pt x="731" y="367"/>
                  <a:pt x="735" y="361"/>
                </a:cubicBezTo>
                <a:cubicBezTo>
                  <a:pt x="737" y="361"/>
                  <a:pt x="739" y="362"/>
                  <a:pt x="741" y="362"/>
                </a:cubicBezTo>
                <a:cubicBezTo>
                  <a:pt x="733" y="370"/>
                  <a:pt x="732" y="373"/>
                  <a:pt x="727" y="371"/>
                </a:cubicBezTo>
                <a:close/>
                <a:moveTo>
                  <a:pt x="905" y="342"/>
                </a:moveTo>
                <a:cubicBezTo>
                  <a:pt x="905" y="342"/>
                  <a:pt x="905" y="342"/>
                  <a:pt x="905" y="342"/>
                </a:cubicBezTo>
                <a:cubicBezTo>
                  <a:pt x="905" y="343"/>
                  <a:pt x="905" y="345"/>
                  <a:pt x="905" y="346"/>
                </a:cubicBezTo>
                <a:cubicBezTo>
                  <a:pt x="903" y="347"/>
                  <a:pt x="902" y="348"/>
                  <a:pt x="903" y="349"/>
                </a:cubicBezTo>
                <a:cubicBezTo>
                  <a:pt x="909" y="363"/>
                  <a:pt x="891" y="357"/>
                  <a:pt x="893" y="354"/>
                </a:cubicBezTo>
                <a:cubicBezTo>
                  <a:pt x="898" y="345"/>
                  <a:pt x="893" y="340"/>
                  <a:pt x="899" y="340"/>
                </a:cubicBezTo>
                <a:cubicBezTo>
                  <a:pt x="902" y="340"/>
                  <a:pt x="904" y="342"/>
                  <a:pt x="905" y="342"/>
                </a:cubicBezTo>
                <a:cubicBezTo>
                  <a:pt x="906" y="341"/>
                  <a:pt x="906" y="340"/>
                  <a:pt x="906" y="339"/>
                </a:cubicBezTo>
                <a:cubicBezTo>
                  <a:pt x="906" y="341"/>
                  <a:pt x="906" y="342"/>
                  <a:pt x="905" y="342"/>
                </a:cubicBezTo>
                <a:close/>
                <a:moveTo>
                  <a:pt x="899" y="338"/>
                </a:moveTo>
                <a:cubicBezTo>
                  <a:pt x="901" y="336"/>
                  <a:pt x="898" y="333"/>
                  <a:pt x="905" y="333"/>
                </a:cubicBezTo>
                <a:cubicBezTo>
                  <a:pt x="906" y="333"/>
                  <a:pt x="907" y="335"/>
                  <a:pt x="907" y="336"/>
                </a:cubicBezTo>
                <a:cubicBezTo>
                  <a:pt x="907" y="338"/>
                  <a:pt x="906" y="338"/>
                  <a:pt x="899" y="338"/>
                </a:cubicBezTo>
                <a:close/>
                <a:moveTo>
                  <a:pt x="936" y="318"/>
                </a:moveTo>
                <a:cubicBezTo>
                  <a:pt x="936" y="318"/>
                  <a:pt x="935" y="318"/>
                  <a:pt x="939" y="315"/>
                </a:cubicBezTo>
                <a:cubicBezTo>
                  <a:pt x="937" y="317"/>
                  <a:pt x="936" y="318"/>
                  <a:pt x="936" y="31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   唐朝之衰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4862" y="1962102"/>
            <a:ext cx="3328416" cy="24262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6763291"/>
      </p:ext>
    </p:extLst>
  </p:cSld>
  <p:clrMapOvr>
    <a:masterClrMapping/>
  </p:clrMapOvr>
  <p:transition spd="med"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23192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宦官专权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63556DF-1EBD-D587-1172-4B0685B86BA9}"/>
              </a:ext>
            </a:extLst>
          </p:cNvPr>
          <p:cNvGrpSpPr/>
          <p:nvPr/>
        </p:nvGrpSpPr>
        <p:grpSpPr>
          <a:xfrm>
            <a:off x="548811" y="891224"/>
            <a:ext cx="1002339" cy="4531316"/>
            <a:chOff x="548811" y="891224"/>
            <a:chExt cx="1002339" cy="4531316"/>
          </a:xfrm>
        </p:grpSpPr>
        <p:pic>
          <p:nvPicPr>
            <p:cNvPr id="1026" name="Picture 2" descr="李隆基">
              <a:extLst>
                <a:ext uri="{FF2B5EF4-FFF2-40B4-BE49-F238E27FC236}">
                  <a16:creationId xmlns:a16="http://schemas.microsoft.com/office/drawing/2014/main" id="{87CA5958-C5CC-0328-E171-8E1462493E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558971" y="891224"/>
              <a:ext cx="992179" cy="1132830"/>
            </a:xfrm>
            <a:prstGeom prst="diamond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169063CF-AD1E-617C-314B-26B84E2EFF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548811" y="2024054"/>
              <a:ext cx="997845" cy="1132830"/>
            </a:xfrm>
            <a:prstGeom prst="diamond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46B0FA74-DB54-4903-B5BD-D04CD9A1B4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flipH="1">
              <a:off x="558970" y="3156882"/>
              <a:ext cx="992179" cy="1132830"/>
            </a:xfrm>
            <a:prstGeom prst="diamond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>
              <a:extLst>
                <a:ext uri="{FF2B5EF4-FFF2-40B4-BE49-F238E27FC236}">
                  <a16:creationId xmlns:a16="http://schemas.microsoft.com/office/drawing/2014/main" id="{79BC47EA-B342-E314-A244-3D139EDBB8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557544" y="4289710"/>
              <a:ext cx="992179" cy="1132830"/>
            </a:xfrm>
            <a:prstGeom prst="diamond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78DE7DFC-93BA-85D8-9AC6-C91AEDC1B607}"/>
              </a:ext>
            </a:extLst>
          </p:cNvPr>
          <p:cNvGrpSpPr/>
          <p:nvPr/>
        </p:nvGrpSpPr>
        <p:grpSpPr>
          <a:xfrm>
            <a:off x="1747520" y="758749"/>
            <a:ext cx="243840" cy="4768291"/>
            <a:chOff x="1747520" y="758749"/>
            <a:chExt cx="243840" cy="4768291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A8F991AF-41D1-58FA-A660-86FDF8C575BB}"/>
                </a:ext>
              </a:extLst>
            </p:cNvPr>
            <p:cNvCxnSpPr/>
            <p:nvPr/>
          </p:nvCxnSpPr>
          <p:spPr>
            <a:xfrm flipH="1">
              <a:off x="1869440" y="758749"/>
              <a:ext cx="0" cy="4768291"/>
            </a:xfrm>
            <a:prstGeom prst="line">
              <a:avLst/>
            </a:prstGeom>
            <a:ln w="57150">
              <a:gradFill>
                <a:gsLst>
                  <a:gs pos="0">
                    <a:schemeClr val="tx1">
                      <a:alpha val="12000"/>
                    </a:schemeClr>
                  </a:gs>
                  <a:gs pos="56000">
                    <a:schemeClr val="tx1">
                      <a:alpha val="46000"/>
                    </a:schemeClr>
                  </a:gs>
                  <a:gs pos="100000">
                    <a:schemeClr val="tx1">
                      <a:alpha val="58000"/>
                    </a:schemeClr>
                  </a:gs>
                </a:gsLst>
                <a:lin ang="11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D362D5DC-8383-3E30-6136-1CE15052E73E}"/>
                </a:ext>
              </a:extLst>
            </p:cNvPr>
            <p:cNvSpPr/>
            <p:nvPr/>
          </p:nvSpPr>
          <p:spPr>
            <a:xfrm>
              <a:off x="1747520" y="1331887"/>
              <a:ext cx="243840" cy="24384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AC8A6DD5-84BC-6591-45EB-94526C7512AB}"/>
                </a:ext>
              </a:extLst>
            </p:cNvPr>
            <p:cNvSpPr/>
            <p:nvPr/>
          </p:nvSpPr>
          <p:spPr>
            <a:xfrm>
              <a:off x="1747520" y="2468549"/>
              <a:ext cx="243840" cy="24384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7F8B62B5-8382-358A-4A46-7C071B4028B6}"/>
                </a:ext>
              </a:extLst>
            </p:cNvPr>
            <p:cNvSpPr/>
            <p:nvPr/>
          </p:nvSpPr>
          <p:spPr>
            <a:xfrm>
              <a:off x="1747520" y="3601378"/>
              <a:ext cx="243840" cy="24384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0B6C21E1-ABEA-C785-1D62-D8AEBF15F1D3}"/>
                </a:ext>
              </a:extLst>
            </p:cNvPr>
            <p:cNvSpPr/>
            <p:nvPr/>
          </p:nvSpPr>
          <p:spPr>
            <a:xfrm>
              <a:off x="1747520" y="4734208"/>
              <a:ext cx="243840" cy="24384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FDDA2533-F061-E734-935B-69A0D7594065}"/>
              </a:ext>
            </a:extLst>
          </p:cNvPr>
          <p:cNvSpPr txBox="1"/>
          <p:nvPr/>
        </p:nvSpPr>
        <p:spPr>
          <a:xfrm>
            <a:off x="2733040" y="1269141"/>
            <a:ext cx="6522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玄宗晚年深居后宫，宠信宦官高力士，宦官逐渐参政。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2FCBBF5-3BBB-7670-73D9-F62412B8D5AB}"/>
              </a:ext>
            </a:extLst>
          </p:cNvPr>
          <p:cNvSpPr txBox="1"/>
          <p:nvPr/>
        </p:nvSpPr>
        <p:spPr>
          <a:xfrm>
            <a:off x="2733038" y="2236526"/>
            <a:ext cx="85242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代宗即位，宦官李辅国独揽军政大权，因骄横被代宗所杀，又先后起用宦官程元振、鱼朝恩典掌禁军。鱼朝恩被代宗杀死后，宦官不再典兵。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091036C6-3C32-1F2A-2A49-A6D81C489370}"/>
              </a:ext>
            </a:extLst>
          </p:cNvPr>
          <p:cNvSpPr txBox="1"/>
          <p:nvPr/>
        </p:nvSpPr>
        <p:spPr>
          <a:xfrm>
            <a:off x="2733039" y="3511687"/>
            <a:ext cx="8067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德宗时，朱就、李怀光叛乱被平定后，宦官再度专制禁兵。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790CD55-F487-E5A5-0EB1-35D40607CD18}"/>
              </a:ext>
            </a:extLst>
          </p:cNvPr>
          <p:cNvSpPr txBox="1"/>
          <p:nvPr/>
        </p:nvSpPr>
        <p:spPr>
          <a:xfrm>
            <a:off x="2733039" y="4348293"/>
            <a:ext cx="8067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宪宗时，设枢密使两员，由宦官出任，宦官正式参与机要。干预朝政，监临诸镇，进退朝官，任命节帅，甚至分为派系，互相攻杀，废立皇帝。唐后期有二帝为宦官所杀，七帝为宦官拥立。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BB51DE7-5954-4A1D-1C36-96FFDC412A24}"/>
              </a:ext>
            </a:extLst>
          </p:cNvPr>
          <p:cNvSpPr txBox="1"/>
          <p:nvPr/>
        </p:nvSpPr>
        <p:spPr>
          <a:xfrm>
            <a:off x="5161283" y="582554"/>
            <a:ext cx="1869433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+mj-ea"/>
                <a:ea typeface="+mj-ea"/>
              </a:rPr>
              <a:t>政治方面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00407A1-95B2-7DD2-7F0B-22C01BA67E04}"/>
              </a:ext>
            </a:extLst>
          </p:cNvPr>
          <p:cNvSpPr txBox="1"/>
          <p:nvPr/>
        </p:nvSpPr>
        <p:spPr>
          <a:xfrm>
            <a:off x="5161282" y="5588859"/>
            <a:ext cx="1869433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+mj-ea"/>
                <a:ea typeface="+mj-ea"/>
              </a:rPr>
              <a:t>经济方面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5D12F958-7183-849E-A3C8-ED1FAA167BE5}"/>
              </a:ext>
            </a:extLst>
          </p:cNvPr>
          <p:cNvSpPr txBox="1"/>
          <p:nvPr/>
        </p:nvSpPr>
        <p:spPr>
          <a:xfrm>
            <a:off x="3525519" y="6293503"/>
            <a:ext cx="51409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>
                <a:latin typeface="+mj-ea"/>
                <a:ea typeface="+mj-ea"/>
              </a:rPr>
              <a:t>广占良田，大兴园宅，勒索百姓，卖官鬻爵。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F02DE83-9259-0FF3-6630-2A46B4FA51A1}"/>
              </a:ext>
            </a:extLst>
          </p:cNvPr>
          <p:cNvSpPr txBox="1"/>
          <p:nvPr/>
        </p:nvSpPr>
        <p:spPr>
          <a:xfrm>
            <a:off x="10078719" y="1442720"/>
            <a:ext cx="1513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华文琥珀" panose="02010800040101010101" pitchFamily="2" charset="-122"/>
                <a:ea typeface="华文琥珀" panose="02010800040101010101" pitchFamily="2" charset="-122"/>
              </a:rPr>
              <a:t>宦官专兵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00D33F9-59CB-96C1-F4EB-516C03AC0CDF}"/>
              </a:ext>
            </a:extLst>
          </p:cNvPr>
          <p:cNvSpPr txBox="1"/>
          <p:nvPr/>
        </p:nvSpPr>
        <p:spPr>
          <a:xfrm>
            <a:off x="9778998" y="3899213"/>
            <a:ext cx="2113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华文琥珀" panose="02010800040101010101" pitchFamily="2" charset="-122"/>
                <a:ea typeface="华文琥珀" panose="02010800040101010101" pitchFamily="2" charset="-122"/>
              </a:rPr>
              <a:t>宦官参与机要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96B9579-57CA-0DE3-F4A7-116212AB80F4}"/>
              </a:ext>
            </a:extLst>
          </p:cNvPr>
          <p:cNvSpPr txBox="1"/>
          <p:nvPr/>
        </p:nvSpPr>
        <p:spPr>
          <a:xfrm>
            <a:off x="9778998" y="582554"/>
            <a:ext cx="1869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华文琥珀" panose="02010800040101010101" pitchFamily="2" charset="-122"/>
                <a:ea typeface="华文琥珀" panose="02010800040101010101" pitchFamily="2" charset="-122"/>
              </a:rPr>
              <a:t>专权基础：</a:t>
            </a:r>
          </a:p>
        </p:txBody>
      </p:sp>
      <p:sp>
        <p:nvSpPr>
          <p:cNvPr id="2" name="任意多边形 4">
            <a:extLst>
              <a:ext uri="{FF2B5EF4-FFF2-40B4-BE49-F238E27FC236}">
                <a16:creationId xmlns:a16="http://schemas.microsoft.com/office/drawing/2014/main" id="{64354820-189D-FFC7-EA23-23F340423C2A}"/>
              </a:ext>
            </a:extLst>
          </p:cNvPr>
          <p:cNvSpPr/>
          <p:nvPr/>
        </p:nvSpPr>
        <p:spPr bwMode="auto">
          <a:xfrm>
            <a:off x="0" y="0"/>
            <a:ext cx="2882096" cy="682906"/>
          </a:xfrm>
          <a:custGeom>
            <a:avLst/>
            <a:gdLst>
              <a:gd name="T0" fmla="*/ 1024 w 1169"/>
              <a:gd name="T1" fmla="*/ 43 h 431"/>
              <a:gd name="T2" fmla="*/ 921 w 1169"/>
              <a:gd name="T3" fmla="*/ 63 h 431"/>
              <a:gd name="T4" fmla="*/ 865 w 1169"/>
              <a:gd name="T5" fmla="*/ 51 h 431"/>
              <a:gd name="T6" fmla="*/ 769 w 1169"/>
              <a:gd name="T7" fmla="*/ 10 h 431"/>
              <a:gd name="T8" fmla="*/ 682 w 1169"/>
              <a:gd name="T9" fmla="*/ 16 h 431"/>
              <a:gd name="T10" fmla="*/ 663 w 1169"/>
              <a:gd name="T11" fmla="*/ 16 h 431"/>
              <a:gd name="T12" fmla="*/ 572 w 1169"/>
              <a:gd name="T13" fmla="*/ 17 h 431"/>
              <a:gd name="T14" fmla="*/ 506 w 1169"/>
              <a:gd name="T15" fmla="*/ 26 h 431"/>
              <a:gd name="T16" fmla="*/ 419 w 1169"/>
              <a:gd name="T17" fmla="*/ 26 h 431"/>
              <a:gd name="T18" fmla="*/ 379 w 1169"/>
              <a:gd name="T19" fmla="*/ 34 h 431"/>
              <a:gd name="T20" fmla="*/ 316 w 1169"/>
              <a:gd name="T21" fmla="*/ 47 h 431"/>
              <a:gd name="T22" fmla="*/ 268 w 1169"/>
              <a:gd name="T23" fmla="*/ 53 h 431"/>
              <a:gd name="T24" fmla="*/ 180 w 1169"/>
              <a:gd name="T25" fmla="*/ 57 h 431"/>
              <a:gd name="T26" fmla="*/ 179 w 1169"/>
              <a:gd name="T27" fmla="*/ 84 h 431"/>
              <a:gd name="T28" fmla="*/ 135 w 1169"/>
              <a:gd name="T29" fmla="*/ 108 h 431"/>
              <a:gd name="T30" fmla="*/ 154 w 1169"/>
              <a:gd name="T31" fmla="*/ 124 h 431"/>
              <a:gd name="T32" fmla="*/ 197 w 1169"/>
              <a:gd name="T33" fmla="*/ 140 h 431"/>
              <a:gd name="T34" fmla="*/ 90 w 1169"/>
              <a:gd name="T35" fmla="*/ 145 h 431"/>
              <a:gd name="T36" fmla="*/ 199 w 1169"/>
              <a:gd name="T37" fmla="*/ 156 h 431"/>
              <a:gd name="T38" fmla="*/ 103 w 1169"/>
              <a:gd name="T39" fmla="*/ 164 h 431"/>
              <a:gd name="T40" fmla="*/ 35 w 1169"/>
              <a:gd name="T41" fmla="*/ 174 h 431"/>
              <a:gd name="T42" fmla="*/ 245 w 1169"/>
              <a:gd name="T43" fmla="*/ 185 h 431"/>
              <a:gd name="T44" fmla="*/ 252 w 1169"/>
              <a:gd name="T45" fmla="*/ 196 h 431"/>
              <a:gd name="T46" fmla="*/ 279 w 1169"/>
              <a:gd name="T47" fmla="*/ 245 h 431"/>
              <a:gd name="T48" fmla="*/ 335 w 1169"/>
              <a:gd name="T49" fmla="*/ 328 h 431"/>
              <a:gd name="T50" fmla="*/ 389 w 1169"/>
              <a:gd name="T51" fmla="*/ 367 h 431"/>
              <a:gd name="T52" fmla="*/ 438 w 1169"/>
              <a:gd name="T53" fmla="*/ 318 h 431"/>
              <a:gd name="T54" fmla="*/ 446 w 1169"/>
              <a:gd name="T55" fmla="*/ 296 h 431"/>
              <a:gd name="T56" fmla="*/ 484 w 1169"/>
              <a:gd name="T57" fmla="*/ 339 h 431"/>
              <a:gd name="T58" fmla="*/ 490 w 1169"/>
              <a:gd name="T59" fmla="*/ 344 h 431"/>
              <a:gd name="T60" fmla="*/ 521 w 1169"/>
              <a:gd name="T61" fmla="*/ 367 h 431"/>
              <a:gd name="T62" fmla="*/ 571 w 1169"/>
              <a:gd name="T63" fmla="*/ 361 h 431"/>
              <a:gd name="T64" fmla="*/ 605 w 1169"/>
              <a:gd name="T65" fmla="*/ 358 h 431"/>
              <a:gd name="T66" fmla="*/ 621 w 1169"/>
              <a:gd name="T67" fmla="*/ 378 h 431"/>
              <a:gd name="T68" fmla="*/ 631 w 1169"/>
              <a:gd name="T69" fmla="*/ 388 h 431"/>
              <a:gd name="T70" fmla="*/ 660 w 1169"/>
              <a:gd name="T71" fmla="*/ 360 h 431"/>
              <a:gd name="T72" fmla="*/ 713 w 1169"/>
              <a:gd name="T73" fmla="*/ 401 h 431"/>
              <a:gd name="T74" fmla="*/ 750 w 1169"/>
              <a:gd name="T75" fmla="*/ 417 h 431"/>
              <a:gd name="T76" fmla="*/ 793 w 1169"/>
              <a:gd name="T77" fmla="*/ 394 h 431"/>
              <a:gd name="T78" fmla="*/ 826 w 1169"/>
              <a:gd name="T79" fmla="*/ 402 h 431"/>
              <a:gd name="T80" fmla="*/ 886 w 1169"/>
              <a:gd name="T81" fmla="*/ 311 h 431"/>
              <a:gd name="T82" fmla="*/ 887 w 1169"/>
              <a:gd name="T83" fmla="*/ 369 h 431"/>
              <a:gd name="T84" fmla="*/ 981 w 1169"/>
              <a:gd name="T85" fmla="*/ 324 h 431"/>
              <a:gd name="T86" fmla="*/ 1070 w 1169"/>
              <a:gd name="T87" fmla="*/ 309 h 431"/>
              <a:gd name="T88" fmla="*/ 1115 w 1169"/>
              <a:gd name="T89" fmla="*/ 254 h 431"/>
              <a:gd name="T90" fmla="*/ 1090 w 1169"/>
              <a:gd name="T91" fmla="*/ 185 h 431"/>
              <a:gd name="T92" fmla="*/ 1134 w 1169"/>
              <a:gd name="T93" fmla="*/ 129 h 431"/>
              <a:gd name="T94" fmla="*/ 757 w 1169"/>
              <a:gd name="T95" fmla="*/ 40 h 431"/>
              <a:gd name="T96" fmla="*/ 733 w 1169"/>
              <a:gd name="T97" fmla="*/ 31 h 431"/>
              <a:gd name="T98" fmla="*/ 549 w 1169"/>
              <a:gd name="T99" fmla="*/ 41 h 431"/>
              <a:gd name="T100" fmla="*/ 777 w 1169"/>
              <a:gd name="T101" fmla="*/ 32 h 431"/>
              <a:gd name="T102" fmla="*/ 683 w 1169"/>
              <a:gd name="T103" fmla="*/ 16 h 431"/>
              <a:gd name="T104" fmla="*/ 611 w 1169"/>
              <a:gd name="T105" fmla="*/ 24 h 431"/>
              <a:gd name="T106" fmla="*/ 517 w 1169"/>
              <a:gd name="T107" fmla="*/ 30 h 431"/>
              <a:gd name="T108" fmla="*/ 381 w 1169"/>
              <a:gd name="T109" fmla="*/ 49 h 431"/>
              <a:gd name="T110" fmla="*/ 300 w 1169"/>
              <a:gd name="T111" fmla="*/ 238 h 431"/>
              <a:gd name="T112" fmla="*/ 481 w 1169"/>
              <a:gd name="T113" fmla="*/ 315 h 431"/>
              <a:gd name="T114" fmla="*/ 496 w 1169"/>
              <a:gd name="T115" fmla="*/ 284 h 431"/>
              <a:gd name="T116" fmla="*/ 717 w 1169"/>
              <a:gd name="T117" fmla="*/ 379 h 431"/>
              <a:gd name="T118" fmla="*/ 694 w 1169"/>
              <a:gd name="T119" fmla="*/ 374 h 431"/>
              <a:gd name="T120" fmla="*/ 905 w 1169"/>
              <a:gd name="T121" fmla="*/ 342 h 431"/>
              <a:gd name="T122" fmla="*/ 907 w 1169"/>
              <a:gd name="T123" fmla="*/ 336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69" h="431">
                <a:moveTo>
                  <a:pt x="1165" y="75"/>
                </a:moveTo>
                <a:cubicBezTo>
                  <a:pt x="1154" y="55"/>
                  <a:pt x="1146" y="72"/>
                  <a:pt x="1121" y="65"/>
                </a:cubicBezTo>
                <a:cubicBezTo>
                  <a:pt x="1114" y="63"/>
                  <a:pt x="1109" y="63"/>
                  <a:pt x="1114" y="59"/>
                </a:cubicBezTo>
                <a:cubicBezTo>
                  <a:pt x="1122" y="52"/>
                  <a:pt x="1110" y="54"/>
                  <a:pt x="1105" y="50"/>
                </a:cubicBezTo>
                <a:cubicBezTo>
                  <a:pt x="1097" y="45"/>
                  <a:pt x="1103" y="39"/>
                  <a:pt x="1099" y="37"/>
                </a:cubicBezTo>
                <a:cubicBezTo>
                  <a:pt x="1092" y="34"/>
                  <a:pt x="1089" y="35"/>
                  <a:pt x="1086" y="30"/>
                </a:cubicBezTo>
                <a:cubicBezTo>
                  <a:pt x="1084" y="25"/>
                  <a:pt x="1046" y="21"/>
                  <a:pt x="1040" y="21"/>
                </a:cubicBezTo>
                <a:cubicBezTo>
                  <a:pt x="1033" y="20"/>
                  <a:pt x="1042" y="30"/>
                  <a:pt x="1037" y="33"/>
                </a:cubicBezTo>
                <a:cubicBezTo>
                  <a:pt x="1031" y="36"/>
                  <a:pt x="1029" y="32"/>
                  <a:pt x="1027" y="36"/>
                </a:cubicBezTo>
                <a:cubicBezTo>
                  <a:pt x="1026" y="38"/>
                  <a:pt x="1025" y="42"/>
                  <a:pt x="1024" y="43"/>
                </a:cubicBezTo>
                <a:cubicBezTo>
                  <a:pt x="1017" y="49"/>
                  <a:pt x="1019" y="44"/>
                  <a:pt x="1011" y="49"/>
                </a:cubicBezTo>
                <a:cubicBezTo>
                  <a:pt x="1004" y="53"/>
                  <a:pt x="992" y="54"/>
                  <a:pt x="987" y="53"/>
                </a:cubicBezTo>
                <a:cubicBezTo>
                  <a:pt x="975" y="50"/>
                  <a:pt x="972" y="50"/>
                  <a:pt x="971" y="51"/>
                </a:cubicBezTo>
                <a:cubicBezTo>
                  <a:pt x="970" y="52"/>
                  <a:pt x="973" y="57"/>
                  <a:pt x="969" y="59"/>
                </a:cubicBezTo>
                <a:cubicBezTo>
                  <a:pt x="967" y="59"/>
                  <a:pt x="964" y="59"/>
                  <a:pt x="962" y="61"/>
                </a:cubicBezTo>
                <a:cubicBezTo>
                  <a:pt x="960" y="62"/>
                  <a:pt x="958" y="63"/>
                  <a:pt x="956" y="63"/>
                </a:cubicBezTo>
                <a:cubicBezTo>
                  <a:pt x="953" y="62"/>
                  <a:pt x="951" y="64"/>
                  <a:pt x="948" y="64"/>
                </a:cubicBezTo>
                <a:cubicBezTo>
                  <a:pt x="944" y="62"/>
                  <a:pt x="940" y="63"/>
                  <a:pt x="936" y="63"/>
                </a:cubicBezTo>
                <a:cubicBezTo>
                  <a:pt x="927" y="62"/>
                  <a:pt x="927" y="67"/>
                  <a:pt x="923" y="64"/>
                </a:cubicBezTo>
                <a:cubicBezTo>
                  <a:pt x="922" y="63"/>
                  <a:pt x="922" y="63"/>
                  <a:pt x="921" y="63"/>
                </a:cubicBezTo>
                <a:cubicBezTo>
                  <a:pt x="920" y="63"/>
                  <a:pt x="919" y="63"/>
                  <a:pt x="918" y="63"/>
                </a:cubicBezTo>
                <a:cubicBezTo>
                  <a:pt x="917" y="64"/>
                  <a:pt x="916" y="64"/>
                  <a:pt x="915" y="64"/>
                </a:cubicBezTo>
                <a:cubicBezTo>
                  <a:pt x="911" y="63"/>
                  <a:pt x="907" y="63"/>
                  <a:pt x="904" y="62"/>
                </a:cubicBezTo>
                <a:cubicBezTo>
                  <a:pt x="900" y="62"/>
                  <a:pt x="896" y="62"/>
                  <a:pt x="893" y="62"/>
                </a:cubicBezTo>
                <a:cubicBezTo>
                  <a:pt x="893" y="61"/>
                  <a:pt x="894" y="61"/>
                  <a:pt x="895" y="60"/>
                </a:cubicBezTo>
                <a:cubicBezTo>
                  <a:pt x="891" y="59"/>
                  <a:pt x="887" y="58"/>
                  <a:pt x="883" y="57"/>
                </a:cubicBezTo>
                <a:cubicBezTo>
                  <a:pt x="882" y="57"/>
                  <a:pt x="882" y="57"/>
                  <a:pt x="881" y="57"/>
                </a:cubicBezTo>
                <a:cubicBezTo>
                  <a:pt x="881" y="57"/>
                  <a:pt x="881" y="57"/>
                  <a:pt x="881" y="56"/>
                </a:cubicBezTo>
                <a:cubicBezTo>
                  <a:pt x="876" y="55"/>
                  <a:pt x="871" y="53"/>
                  <a:pt x="866" y="52"/>
                </a:cubicBezTo>
                <a:cubicBezTo>
                  <a:pt x="866" y="52"/>
                  <a:pt x="865" y="52"/>
                  <a:pt x="865" y="51"/>
                </a:cubicBezTo>
                <a:cubicBezTo>
                  <a:pt x="861" y="50"/>
                  <a:pt x="857" y="49"/>
                  <a:pt x="853" y="47"/>
                </a:cubicBezTo>
                <a:cubicBezTo>
                  <a:pt x="850" y="46"/>
                  <a:pt x="847" y="45"/>
                  <a:pt x="844" y="44"/>
                </a:cubicBezTo>
                <a:cubicBezTo>
                  <a:pt x="842" y="43"/>
                  <a:pt x="840" y="42"/>
                  <a:pt x="838" y="42"/>
                </a:cubicBezTo>
                <a:cubicBezTo>
                  <a:pt x="838" y="42"/>
                  <a:pt x="838" y="42"/>
                  <a:pt x="838" y="42"/>
                </a:cubicBezTo>
                <a:cubicBezTo>
                  <a:pt x="823" y="39"/>
                  <a:pt x="801" y="34"/>
                  <a:pt x="777" y="29"/>
                </a:cubicBezTo>
                <a:cubicBezTo>
                  <a:pt x="776" y="29"/>
                  <a:pt x="775" y="29"/>
                  <a:pt x="774" y="29"/>
                </a:cubicBezTo>
                <a:cubicBezTo>
                  <a:pt x="771" y="28"/>
                  <a:pt x="768" y="28"/>
                  <a:pt x="765" y="27"/>
                </a:cubicBezTo>
                <a:cubicBezTo>
                  <a:pt x="765" y="27"/>
                  <a:pt x="764" y="27"/>
                  <a:pt x="764" y="26"/>
                </a:cubicBezTo>
                <a:cubicBezTo>
                  <a:pt x="762" y="24"/>
                  <a:pt x="759" y="21"/>
                  <a:pt x="759" y="18"/>
                </a:cubicBezTo>
                <a:cubicBezTo>
                  <a:pt x="759" y="12"/>
                  <a:pt x="770" y="16"/>
                  <a:pt x="769" y="10"/>
                </a:cubicBezTo>
                <a:cubicBezTo>
                  <a:pt x="767" y="1"/>
                  <a:pt x="775" y="5"/>
                  <a:pt x="777" y="5"/>
                </a:cubicBezTo>
                <a:cubicBezTo>
                  <a:pt x="785" y="6"/>
                  <a:pt x="779" y="0"/>
                  <a:pt x="775" y="1"/>
                </a:cubicBezTo>
                <a:cubicBezTo>
                  <a:pt x="766" y="3"/>
                  <a:pt x="763" y="4"/>
                  <a:pt x="763" y="7"/>
                </a:cubicBezTo>
                <a:cubicBezTo>
                  <a:pt x="764" y="9"/>
                  <a:pt x="759" y="12"/>
                  <a:pt x="755" y="10"/>
                </a:cubicBezTo>
                <a:cubicBezTo>
                  <a:pt x="748" y="6"/>
                  <a:pt x="746" y="6"/>
                  <a:pt x="739" y="6"/>
                </a:cubicBezTo>
                <a:cubicBezTo>
                  <a:pt x="737" y="6"/>
                  <a:pt x="739" y="5"/>
                  <a:pt x="738" y="8"/>
                </a:cubicBezTo>
                <a:cubicBezTo>
                  <a:pt x="738" y="10"/>
                  <a:pt x="746" y="10"/>
                  <a:pt x="738" y="16"/>
                </a:cubicBezTo>
                <a:cubicBezTo>
                  <a:pt x="734" y="19"/>
                  <a:pt x="725" y="11"/>
                  <a:pt x="722" y="14"/>
                </a:cubicBezTo>
                <a:cubicBezTo>
                  <a:pt x="721" y="16"/>
                  <a:pt x="718" y="17"/>
                  <a:pt x="715" y="18"/>
                </a:cubicBezTo>
                <a:cubicBezTo>
                  <a:pt x="699" y="16"/>
                  <a:pt x="687" y="14"/>
                  <a:pt x="682" y="16"/>
                </a:cubicBezTo>
                <a:cubicBezTo>
                  <a:pt x="681" y="15"/>
                  <a:pt x="681" y="13"/>
                  <a:pt x="679" y="11"/>
                </a:cubicBezTo>
                <a:cubicBezTo>
                  <a:pt x="678" y="10"/>
                  <a:pt x="673" y="9"/>
                  <a:pt x="672" y="11"/>
                </a:cubicBezTo>
                <a:cubicBezTo>
                  <a:pt x="671" y="11"/>
                  <a:pt x="671" y="12"/>
                  <a:pt x="670" y="12"/>
                </a:cubicBezTo>
                <a:cubicBezTo>
                  <a:pt x="659" y="9"/>
                  <a:pt x="627" y="6"/>
                  <a:pt x="594" y="1"/>
                </a:cubicBezTo>
                <a:cubicBezTo>
                  <a:pt x="589" y="0"/>
                  <a:pt x="583" y="2"/>
                  <a:pt x="577" y="1"/>
                </a:cubicBezTo>
                <a:cubicBezTo>
                  <a:pt x="577" y="1"/>
                  <a:pt x="576" y="1"/>
                  <a:pt x="575" y="1"/>
                </a:cubicBezTo>
                <a:cubicBezTo>
                  <a:pt x="569" y="4"/>
                  <a:pt x="559" y="1"/>
                  <a:pt x="555" y="3"/>
                </a:cubicBezTo>
                <a:cubicBezTo>
                  <a:pt x="557" y="7"/>
                  <a:pt x="557" y="6"/>
                  <a:pt x="570" y="7"/>
                </a:cubicBezTo>
                <a:cubicBezTo>
                  <a:pt x="576" y="5"/>
                  <a:pt x="653" y="13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58" y="18"/>
                  <a:pt x="652" y="18"/>
                  <a:pt x="647" y="19"/>
                </a:cubicBezTo>
                <a:cubicBezTo>
                  <a:pt x="646" y="19"/>
                  <a:pt x="645" y="19"/>
                  <a:pt x="644" y="19"/>
                </a:cubicBezTo>
                <a:cubicBezTo>
                  <a:pt x="639" y="21"/>
                  <a:pt x="636" y="19"/>
                  <a:pt x="630" y="19"/>
                </a:cubicBezTo>
                <a:cubicBezTo>
                  <a:pt x="629" y="19"/>
                  <a:pt x="629" y="19"/>
                  <a:pt x="629" y="18"/>
                </a:cubicBezTo>
                <a:cubicBezTo>
                  <a:pt x="626" y="18"/>
                  <a:pt x="624" y="18"/>
                  <a:pt x="622" y="18"/>
                </a:cubicBezTo>
                <a:cubicBezTo>
                  <a:pt x="607" y="18"/>
                  <a:pt x="604" y="14"/>
                  <a:pt x="599" y="16"/>
                </a:cubicBezTo>
                <a:cubicBezTo>
                  <a:pt x="598" y="17"/>
                  <a:pt x="581" y="17"/>
                  <a:pt x="581" y="17"/>
                </a:cubicBezTo>
                <a:cubicBezTo>
                  <a:pt x="578" y="18"/>
                  <a:pt x="576" y="18"/>
                  <a:pt x="575" y="18"/>
                </a:cubicBezTo>
                <a:cubicBezTo>
                  <a:pt x="574" y="17"/>
                  <a:pt x="573" y="17"/>
                  <a:pt x="573" y="17"/>
                </a:cubicBezTo>
                <a:cubicBezTo>
                  <a:pt x="573" y="17"/>
                  <a:pt x="572" y="17"/>
                  <a:pt x="572" y="17"/>
                </a:cubicBezTo>
                <a:cubicBezTo>
                  <a:pt x="569" y="16"/>
                  <a:pt x="566" y="15"/>
                  <a:pt x="561" y="15"/>
                </a:cubicBezTo>
                <a:cubicBezTo>
                  <a:pt x="558" y="15"/>
                  <a:pt x="555" y="16"/>
                  <a:pt x="551" y="16"/>
                </a:cubicBezTo>
                <a:cubicBezTo>
                  <a:pt x="540" y="16"/>
                  <a:pt x="499" y="8"/>
                  <a:pt x="496" y="11"/>
                </a:cubicBezTo>
                <a:cubicBezTo>
                  <a:pt x="495" y="12"/>
                  <a:pt x="496" y="13"/>
                  <a:pt x="497" y="13"/>
                </a:cubicBezTo>
                <a:cubicBezTo>
                  <a:pt x="498" y="13"/>
                  <a:pt x="500" y="13"/>
                  <a:pt x="501" y="13"/>
                </a:cubicBezTo>
                <a:cubicBezTo>
                  <a:pt x="501" y="13"/>
                  <a:pt x="502" y="14"/>
                  <a:pt x="501" y="14"/>
                </a:cubicBezTo>
                <a:cubicBezTo>
                  <a:pt x="500" y="14"/>
                  <a:pt x="476" y="13"/>
                  <a:pt x="484" y="17"/>
                </a:cubicBezTo>
                <a:cubicBezTo>
                  <a:pt x="480" y="22"/>
                  <a:pt x="468" y="16"/>
                  <a:pt x="460" y="19"/>
                </a:cubicBezTo>
                <a:cubicBezTo>
                  <a:pt x="462" y="22"/>
                  <a:pt x="458" y="19"/>
                  <a:pt x="482" y="25"/>
                </a:cubicBezTo>
                <a:cubicBezTo>
                  <a:pt x="493" y="27"/>
                  <a:pt x="499" y="26"/>
                  <a:pt x="506" y="26"/>
                </a:cubicBezTo>
                <a:cubicBezTo>
                  <a:pt x="507" y="30"/>
                  <a:pt x="495" y="33"/>
                  <a:pt x="492" y="34"/>
                </a:cubicBezTo>
                <a:cubicBezTo>
                  <a:pt x="491" y="34"/>
                  <a:pt x="489" y="34"/>
                  <a:pt x="487" y="34"/>
                </a:cubicBezTo>
                <a:cubicBezTo>
                  <a:pt x="484" y="34"/>
                  <a:pt x="481" y="33"/>
                  <a:pt x="478" y="33"/>
                </a:cubicBezTo>
                <a:cubicBezTo>
                  <a:pt x="476" y="32"/>
                  <a:pt x="475" y="32"/>
                  <a:pt x="475" y="30"/>
                </a:cubicBezTo>
                <a:cubicBezTo>
                  <a:pt x="471" y="26"/>
                  <a:pt x="462" y="24"/>
                  <a:pt x="456" y="20"/>
                </a:cubicBezTo>
                <a:cubicBezTo>
                  <a:pt x="456" y="20"/>
                  <a:pt x="455" y="20"/>
                  <a:pt x="454" y="20"/>
                </a:cubicBezTo>
                <a:cubicBezTo>
                  <a:pt x="452" y="21"/>
                  <a:pt x="452" y="21"/>
                  <a:pt x="455" y="29"/>
                </a:cubicBezTo>
                <a:cubicBezTo>
                  <a:pt x="457" y="29"/>
                  <a:pt x="458" y="30"/>
                  <a:pt x="458" y="31"/>
                </a:cubicBezTo>
                <a:cubicBezTo>
                  <a:pt x="450" y="30"/>
                  <a:pt x="443" y="29"/>
                  <a:pt x="437" y="29"/>
                </a:cubicBezTo>
                <a:cubicBezTo>
                  <a:pt x="431" y="28"/>
                  <a:pt x="426" y="26"/>
                  <a:pt x="419" y="26"/>
                </a:cubicBezTo>
                <a:cubicBezTo>
                  <a:pt x="419" y="26"/>
                  <a:pt x="418" y="26"/>
                  <a:pt x="418" y="26"/>
                </a:cubicBezTo>
                <a:cubicBezTo>
                  <a:pt x="415" y="24"/>
                  <a:pt x="411" y="23"/>
                  <a:pt x="411" y="20"/>
                </a:cubicBezTo>
                <a:cubicBezTo>
                  <a:pt x="411" y="19"/>
                  <a:pt x="409" y="18"/>
                  <a:pt x="406" y="17"/>
                </a:cubicBezTo>
                <a:cubicBezTo>
                  <a:pt x="396" y="13"/>
                  <a:pt x="407" y="6"/>
                  <a:pt x="398" y="7"/>
                </a:cubicBezTo>
                <a:cubicBezTo>
                  <a:pt x="398" y="8"/>
                  <a:pt x="398" y="9"/>
                  <a:pt x="399" y="10"/>
                </a:cubicBezTo>
                <a:cubicBezTo>
                  <a:pt x="399" y="11"/>
                  <a:pt x="397" y="13"/>
                  <a:pt x="399" y="14"/>
                </a:cubicBezTo>
                <a:cubicBezTo>
                  <a:pt x="393" y="16"/>
                  <a:pt x="396" y="18"/>
                  <a:pt x="397" y="20"/>
                </a:cubicBezTo>
                <a:cubicBezTo>
                  <a:pt x="397" y="20"/>
                  <a:pt x="395" y="21"/>
                  <a:pt x="393" y="21"/>
                </a:cubicBezTo>
                <a:cubicBezTo>
                  <a:pt x="389" y="20"/>
                  <a:pt x="388" y="17"/>
                  <a:pt x="383" y="17"/>
                </a:cubicBezTo>
                <a:cubicBezTo>
                  <a:pt x="369" y="15"/>
                  <a:pt x="389" y="27"/>
                  <a:pt x="379" y="34"/>
                </a:cubicBezTo>
                <a:cubicBezTo>
                  <a:pt x="377" y="35"/>
                  <a:pt x="375" y="34"/>
                  <a:pt x="377" y="35"/>
                </a:cubicBezTo>
                <a:cubicBezTo>
                  <a:pt x="379" y="36"/>
                  <a:pt x="386" y="35"/>
                  <a:pt x="389" y="34"/>
                </a:cubicBezTo>
                <a:cubicBezTo>
                  <a:pt x="402" y="36"/>
                  <a:pt x="397" y="41"/>
                  <a:pt x="398" y="43"/>
                </a:cubicBezTo>
                <a:cubicBezTo>
                  <a:pt x="390" y="43"/>
                  <a:pt x="391" y="45"/>
                  <a:pt x="379" y="42"/>
                </a:cubicBezTo>
                <a:cubicBezTo>
                  <a:pt x="375" y="40"/>
                  <a:pt x="374" y="41"/>
                  <a:pt x="368" y="42"/>
                </a:cubicBezTo>
                <a:cubicBezTo>
                  <a:pt x="366" y="42"/>
                  <a:pt x="365" y="43"/>
                  <a:pt x="363" y="43"/>
                </a:cubicBezTo>
                <a:cubicBezTo>
                  <a:pt x="360" y="43"/>
                  <a:pt x="358" y="43"/>
                  <a:pt x="356" y="43"/>
                </a:cubicBezTo>
                <a:cubicBezTo>
                  <a:pt x="354" y="43"/>
                  <a:pt x="352" y="42"/>
                  <a:pt x="352" y="42"/>
                </a:cubicBezTo>
                <a:cubicBezTo>
                  <a:pt x="345" y="43"/>
                  <a:pt x="331" y="44"/>
                  <a:pt x="326" y="46"/>
                </a:cubicBezTo>
                <a:cubicBezTo>
                  <a:pt x="323" y="46"/>
                  <a:pt x="320" y="47"/>
                  <a:pt x="316" y="47"/>
                </a:cubicBezTo>
                <a:cubicBezTo>
                  <a:pt x="312" y="47"/>
                  <a:pt x="307" y="45"/>
                  <a:pt x="302" y="45"/>
                </a:cubicBezTo>
                <a:cubicBezTo>
                  <a:pt x="292" y="45"/>
                  <a:pt x="281" y="41"/>
                  <a:pt x="258" y="39"/>
                </a:cubicBezTo>
                <a:cubicBezTo>
                  <a:pt x="248" y="35"/>
                  <a:pt x="239" y="38"/>
                  <a:pt x="234" y="36"/>
                </a:cubicBezTo>
                <a:cubicBezTo>
                  <a:pt x="226" y="32"/>
                  <a:pt x="227" y="38"/>
                  <a:pt x="219" y="36"/>
                </a:cubicBezTo>
                <a:cubicBezTo>
                  <a:pt x="214" y="35"/>
                  <a:pt x="209" y="34"/>
                  <a:pt x="204" y="35"/>
                </a:cubicBezTo>
                <a:cubicBezTo>
                  <a:pt x="207" y="38"/>
                  <a:pt x="209" y="39"/>
                  <a:pt x="208" y="41"/>
                </a:cubicBezTo>
                <a:cubicBezTo>
                  <a:pt x="216" y="44"/>
                  <a:pt x="238" y="44"/>
                  <a:pt x="242" y="45"/>
                </a:cubicBezTo>
                <a:cubicBezTo>
                  <a:pt x="246" y="47"/>
                  <a:pt x="246" y="46"/>
                  <a:pt x="264" y="47"/>
                </a:cubicBezTo>
                <a:cubicBezTo>
                  <a:pt x="264" y="48"/>
                  <a:pt x="263" y="51"/>
                  <a:pt x="267" y="52"/>
                </a:cubicBezTo>
                <a:cubicBezTo>
                  <a:pt x="267" y="52"/>
                  <a:pt x="268" y="53"/>
                  <a:pt x="268" y="53"/>
                </a:cubicBezTo>
                <a:cubicBezTo>
                  <a:pt x="269" y="52"/>
                  <a:pt x="269" y="52"/>
                  <a:pt x="269" y="52"/>
                </a:cubicBezTo>
                <a:cubicBezTo>
                  <a:pt x="269" y="53"/>
                  <a:pt x="269" y="55"/>
                  <a:pt x="267" y="55"/>
                </a:cubicBezTo>
                <a:cubicBezTo>
                  <a:pt x="266" y="55"/>
                  <a:pt x="252" y="55"/>
                  <a:pt x="251" y="55"/>
                </a:cubicBezTo>
                <a:cubicBezTo>
                  <a:pt x="244" y="52"/>
                  <a:pt x="231" y="52"/>
                  <a:pt x="231" y="52"/>
                </a:cubicBezTo>
                <a:cubicBezTo>
                  <a:pt x="227" y="51"/>
                  <a:pt x="205" y="47"/>
                  <a:pt x="204" y="47"/>
                </a:cubicBezTo>
                <a:cubicBezTo>
                  <a:pt x="208" y="51"/>
                  <a:pt x="216" y="52"/>
                  <a:pt x="222" y="53"/>
                </a:cubicBezTo>
                <a:cubicBezTo>
                  <a:pt x="234" y="54"/>
                  <a:pt x="233" y="55"/>
                  <a:pt x="233" y="55"/>
                </a:cubicBezTo>
                <a:cubicBezTo>
                  <a:pt x="232" y="66"/>
                  <a:pt x="218" y="53"/>
                  <a:pt x="209" y="59"/>
                </a:cubicBezTo>
                <a:cubicBezTo>
                  <a:pt x="205" y="59"/>
                  <a:pt x="200" y="58"/>
                  <a:pt x="196" y="59"/>
                </a:cubicBezTo>
                <a:cubicBezTo>
                  <a:pt x="183" y="59"/>
                  <a:pt x="185" y="56"/>
                  <a:pt x="180" y="57"/>
                </a:cubicBezTo>
                <a:cubicBezTo>
                  <a:pt x="175" y="58"/>
                  <a:pt x="171" y="57"/>
                  <a:pt x="167" y="59"/>
                </a:cubicBezTo>
                <a:cubicBezTo>
                  <a:pt x="168" y="60"/>
                  <a:pt x="169" y="61"/>
                  <a:pt x="170" y="61"/>
                </a:cubicBezTo>
                <a:cubicBezTo>
                  <a:pt x="182" y="61"/>
                  <a:pt x="178" y="62"/>
                  <a:pt x="183" y="63"/>
                </a:cubicBezTo>
                <a:cubicBezTo>
                  <a:pt x="188" y="63"/>
                  <a:pt x="194" y="63"/>
                  <a:pt x="199" y="63"/>
                </a:cubicBezTo>
                <a:cubicBezTo>
                  <a:pt x="200" y="64"/>
                  <a:pt x="202" y="64"/>
                  <a:pt x="204" y="64"/>
                </a:cubicBezTo>
                <a:cubicBezTo>
                  <a:pt x="215" y="64"/>
                  <a:pt x="235" y="71"/>
                  <a:pt x="229" y="73"/>
                </a:cubicBezTo>
                <a:cubicBezTo>
                  <a:pt x="216" y="79"/>
                  <a:pt x="231" y="81"/>
                  <a:pt x="206" y="81"/>
                </a:cubicBezTo>
                <a:cubicBezTo>
                  <a:pt x="203" y="81"/>
                  <a:pt x="200" y="79"/>
                  <a:pt x="198" y="80"/>
                </a:cubicBezTo>
                <a:cubicBezTo>
                  <a:pt x="191" y="83"/>
                  <a:pt x="170" y="81"/>
                  <a:pt x="166" y="81"/>
                </a:cubicBezTo>
                <a:cubicBezTo>
                  <a:pt x="169" y="83"/>
                  <a:pt x="173" y="81"/>
                  <a:pt x="179" y="84"/>
                </a:cubicBezTo>
                <a:cubicBezTo>
                  <a:pt x="179" y="85"/>
                  <a:pt x="181" y="84"/>
                  <a:pt x="182" y="85"/>
                </a:cubicBezTo>
                <a:cubicBezTo>
                  <a:pt x="184" y="85"/>
                  <a:pt x="185" y="87"/>
                  <a:pt x="184" y="88"/>
                </a:cubicBezTo>
                <a:cubicBezTo>
                  <a:pt x="182" y="89"/>
                  <a:pt x="180" y="91"/>
                  <a:pt x="178" y="92"/>
                </a:cubicBezTo>
                <a:cubicBezTo>
                  <a:pt x="206" y="103"/>
                  <a:pt x="147" y="94"/>
                  <a:pt x="141" y="97"/>
                </a:cubicBezTo>
                <a:cubicBezTo>
                  <a:pt x="137" y="98"/>
                  <a:pt x="134" y="96"/>
                  <a:pt x="131" y="96"/>
                </a:cubicBezTo>
                <a:cubicBezTo>
                  <a:pt x="130" y="96"/>
                  <a:pt x="128" y="97"/>
                  <a:pt x="127" y="97"/>
                </a:cubicBezTo>
                <a:cubicBezTo>
                  <a:pt x="111" y="96"/>
                  <a:pt x="101" y="97"/>
                  <a:pt x="99" y="98"/>
                </a:cubicBezTo>
                <a:cubicBezTo>
                  <a:pt x="107" y="99"/>
                  <a:pt x="109" y="101"/>
                  <a:pt x="111" y="99"/>
                </a:cubicBezTo>
                <a:cubicBezTo>
                  <a:pt x="115" y="99"/>
                  <a:pt x="119" y="98"/>
                  <a:pt x="123" y="100"/>
                </a:cubicBezTo>
                <a:cubicBezTo>
                  <a:pt x="127" y="105"/>
                  <a:pt x="130" y="109"/>
                  <a:pt x="135" y="108"/>
                </a:cubicBezTo>
                <a:cubicBezTo>
                  <a:pt x="142" y="106"/>
                  <a:pt x="138" y="111"/>
                  <a:pt x="148" y="111"/>
                </a:cubicBezTo>
                <a:cubicBezTo>
                  <a:pt x="156" y="111"/>
                  <a:pt x="158" y="112"/>
                  <a:pt x="158" y="113"/>
                </a:cubicBezTo>
                <a:cubicBezTo>
                  <a:pt x="160" y="115"/>
                  <a:pt x="163" y="115"/>
                  <a:pt x="165" y="115"/>
                </a:cubicBezTo>
                <a:cubicBezTo>
                  <a:pt x="167" y="114"/>
                  <a:pt x="179" y="111"/>
                  <a:pt x="180" y="113"/>
                </a:cubicBezTo>
                <a:cubicBezTo>
                  <a:pt x="182" y="117"/>
                  <a:pt x="186" y="117"/>
                  <a:pt x="189" y="118"/>
                </a:cubicBezTo>
                <a:cubicBezTo>
                  <a:pt x="194" y="119"/>
                  <a:pt x="193" y="123"/>
                  <a:pt x="192" y="123"/>
                </a:cubicBezTo>
                <a:cubicBezTo>
                  <a:pt x="187" y="123"/>
                  <a:pt x="189" y="123"/>
                  <a:pt x="187" y="125"/>
                </a:cubicBezTo>
                <a:cubicBezTo>
                  <a:pt x="177" y="126"/>
                  <a:pt x="170" y="124"/>
                  <a:pt x="165" y="125"/>
                </a:cubicBezTo>
                <a:cubicBezTo>
                  <a:pt x="162" y="125"/>
                  <a:pt x="159" y="126"/>
                  <a:pt x="157" y="124"/>
                </a:cubicBezTo>
                <a:cubicBezTo>
                  <a:pt x="156" y="124"/>
                  <a:pt x="155" y="124"/>
                  <a:pt x="154" y="124"/>
                </a:cubicBezTo>
                <a:cubicBezTo>
                  <a:pt x="149" y="126"/>
                  <a:pt x="147" y="124"/>
                  <a:pt x="133" y="123"/>
                </a:cubicBezTo>
                <a:cubicBezTo>
                  <a:pt x="129" y="122"/>
                  <a:pt x="134" y="127"/>
                  <a:pt x="139" y="126"/>
                </a:cubicBezTo>
                <a:cubicBezTo>
                  <a:pt x="140" y="126"/>
                  <a:pt x="157" y="128"/>
                  <a:pt x="166" y="129"/>
                </a:cubicBezTo>
                <a:cubicBezTo>
                  <a:pt x="164" y="132"/>
                  <a:pt x="159" y="134"/>
                  <a:pt x="155" y="136"/>
                </a:cubicBezTo>
                <a:cubicBezTo>
                  <a:pt x="153" y="137"/>
                  <a:pt x="157" y="140"/>
                  <a:pt x="158" y="140"/>
                </a:cubicBezTo>
                <a:cubicBezTo>
                  <a:pt x="161" y="135"/>
                  <a:pt x="164" y="136"/>
                  <a:pt x="169" y="136"/>
                </a:cubicBezTo>
                <a:cubicBezTo>
                  <a:pt x="175" y="137"/>
                  <a:pt x="174" y="132"/>
                  <a:pt x="179" y="133"/>
                </a:cubicBezTo>
                <a:cubicBezTo>
                  <a:pt x="182" y="133"/>
                  <a:pt x="184" y="133"/>
                  <a:pt x="187" y="133"/>
                </a:cubicBezTo>
                <a:cubicBezTo>
                  <a:pt x="190" y="134"/>
                  <a:pt x="187" y="134"/>
                  <a:pt x="194" y="134"/>
                </a:cubicBezTo>
                <a:cubicBezTo>
                  <a:pt x="194" y="136"/>
                  <a:pt x="195" y="138"/>
                  <a:pt x="197" y="140"/>
                </a:cubicBezTo>
                <a:cubicBezTo>
                  <a:pt x="197" y="140"/>
                  <a:pt x="197" y="141"/>
                  <a:pt x="197" y="141"/>
                </a:cubicBezTo>
                <a:cubicBezTo>
                  <a:pt x="196" y="141"/>
                  <a:pt x="195" y="141"/>
                  <a:pt x="194" y="141"/>
                </a:cubicBezTo>
                <a:cubicBezTo>
                  <a:pt x="187" y="141"/>
                  <a:pt x="180" y="139"/>
                  <a:pt x="174" y="141"/>
                </a:cubicBezTo>
                <a:cubicBezTo>
                  <a:pt x="173" y="141"/>
                  <a:pt x="172" y="141"/>
                  <a:pt x="172" y="141"/>
                </a:cubicBezTo>
                <a:cubicBezTo>
                  <a:pt x="168" y="139"/>
                  <a:pt x="165" y="141"/>
                  <a:pt x="162" y="141"/>
                </a:cubicBezTo>
                <a:cubicBezTo>
                  <a:pt x="159" y="140"/>
                  <a:pt x="145" y="140"/>
                  <a:pt x="144" y="140"/>
                </a:cubicBezTo>
                <a:cubicBezTo>
                  <a:pt x="141" y="140"/>
                  <a:pt x="139" y="138"/>
                  <a:pt x="136" y="139"/>
                </a:cubicBezTo>
                <a:cubicBezTo>
                  <a:pt x="131" y="142"/>
                  <a:pt x="131" y="133"/>
                  <a:pt x="119" y="143"/>
                </a:cubicBezTo>
                <a:cubicBezTo>
                  <a:pt x="108" y="142"/>
                  <a:pt x="109" y="141"/>
                  <a:pt x="106" y="142"/>
                </a:cubicBezTo>
                <a:cubicBezTo>
                  <a:pt x="100" y="145"/>
                  <a:pt x="98" y="139"/>
                  <a:pt x="90" y="145"/>
                </a:cubicBezTo>
                <a:cubicBezTo>
                  <a:pt x="89" y="145"/>
                  <a:pt x="89" y="147"/>
                  <a:pt x="91" y="147"/>
                </a:cubicBezTo>
                <a:cubicBezTo>
                  <a:pt x="94" y="148"/>
                  <a:pt x="96" y="142"/>
                  <a:pt x="102" y="147"/>
                </a:cubicBezTo>
                <a:cubicBezTo>
                  <a:pt x="107" y="151"/>
                  <a:pt x="119" y="150"/>
                  <a:pt x="127" y="150"/>
                </a:cubicBezTo>
                <a:cubicBezTo>
                  <a:pt x="134" y="151"/>
                  <a:pt x="129" y="151"/>
                  <a:pt x="138" y="152"/>
                </a:cubicBezTo>
                <a:cubicBezTo>
                  <a:pt x="148" y="154"/>
                  <a:pt x="165" y="152"/>
                  <a:pt x="171" y="154"/>
                </a:cubicBezTo>
                <a:cubicBezTo>
                  <a:pt x="173" y="155"/>
                  <a:pt x="175" y="155"/>
                  <a:pt x="177" y="154"/>
                </a:cubicBezTo>
                <a:cubicBezTo>
                  <a:pt x="177" y="154"/>
                  <a:pt x="177" y="154"/>
                  <a:pt x="177" y="154"/>
                </a:cubicBezTo>
                <a:cubicBezTo>
                  <a:pt x="177" y="155"/>
                  <a:pt x="176" y="155"/>
                  <a:pt x="176" y="155"/>
                </a:cubicBezTo>
                <a:cubicBezTo>
                  <a:pt x="174" y="157"/>
                  <a:pt x="176" y="159"/>
                  <a:pt x="177" y="158"/>
                </a:cubicBezTo>
                <a:cubicBezTo>
                  <a:pt x="183" y="158"/>
                  <a:pt x="191" y="156"/>
                  <a:pt x="199" y="156"/>
                </a:cubicBezTo>
                <a:cubicBezTo>
                  <a:pt x="202" y="156"/>
                  <a:pt x="205" y="158"/>
                  <a:pt x="209" y="157"/>
                </a:cubicBezTo>
                <a:cubicBezTo>
                  <a:pt x="209" y="157"/>
                  <a:pt x="209" y="157"/>
                  <a:pt x="209" y="158"/>
                </a:cubicBezTo>
                <a:cubicBezTo>
                  <a:pt x="210" y="158"/>
                  <a:pt x="210" y="158"/>
                  <a:pt x="211" y="158"/>
                </a:cubicBezTo>
                <a:cubicBezTo>
                  <a:pt x="212" y="159"/>
                  <a:pt x="213" y="160"/>
                  <a:pt x="213" y="161"/>
                </a:cubicBezTo>
                <a:cubicBezTo>
                  <a:pt x="214" y="165"/>
                  <a:pt x="195" y="161"/>
                  <a:pt x="188" y="163"/>
                </a:cubicBezTo>
                <a:cubicBezTo>
                  <a:pt x="184" y="164"/>
                  <a:pt x="181" y="161"/>
                  <a:pt x="177" y="161"/>
                </a:cubicBezTo>
                <a:cubicBezTo>
                  <a:pt x="170" y="160"/>
                  <a:pt x="158" y="161"/>
                  <a:pt x="151" y="161"/>
                </a:cubicBezTo>
                <a:cubicBezTo>
                  <a:pt x="148" y="161"/>
                  <a:pt x="148" y="163"/>
                  <a:pt x="145" y="163"/>
                </a:cubicBezTo>
                <a:cubicBezTo>
                  <a:pt x="132" y="167"/>
                  <a:pt x="127" y="163"/>
                  <a:pt x="120" y="166"/>
                </a:cubicBezTo>
                <a:cubicBezTo>
                  <a:pt x="120" y="166"/>
                  <a:pt x="103" y="164"/>
                  <a:pt x="103" y="164"/>
                </a:cubicBezTo>
                <a:cubicBezTo>
                  <a:pt x="98" y="164"/>
                  <a:pt x="94" y="165"/>
                  <a:pt x="89" y="164"/>
                </a:cubicBezTo>
                <a:cubicBezTo>
                  <a:pt x="88" y="164"/>
                  <a:pt x="87" y="164"/>
                  <a:pt x="86" y="165"/>
                </a:cubicBezTo>
                <a:cubicBezTo>
                  <a:pt x="84" y="165"/>
                  <a:pt x="84" y="168"/>
                  <a:pt x="83" y="169"/>
                </a:cubicBezTo>
                <a:cubicBezTo>
                  <a:pt x="66" y="170"/>
                  <a:pt x="65" y="169"/>
                  <a:pt x="59" y="171"/>
                </a:cubicBezTo>
                <a:cubicBezTo>
                  <a:pt x="59" y="171"/>
                  <a:pt x="58" y="171"/>
                  <a:pt x="58" y="171"/>
                </a:cubicBezTo>
                <a:cubicBezTo>
                  <a:pt x="53" y="167"/>
                  <a:pt x="48" y="170"/>
                  <a:pt x="43" y="168"/>
                </a:cubicBezTo>
                <a:cubicBezTo>
                  <a:pt x="37" y="166"/>
                  <a:pt x="31" y="167"/>
                  <a:pt x="25" y="167"/>
                </a:cubicBezTo>
                <a:cubicBezTo>
                  <a:pt x="10" y="168"/>
                  <a:pt x="12" y="166"/>
                  <a:pt x="3" y="166"/>
                </a:cubicBezTo>
                <a:cubicBezTo>
                  <a:pt x="0" y="166"/>
                  <a:pt x="1" y="170"/>
                  <a:pt x="2" y="170"/>
                </a:cubicBezTo>
                <a:cubicBezTo>
                  <a:pt x="11" y="173"/>
                  <a:pt x="11" y="171"/>
                  <a:pt x="35" y="174"/>
                </a:cubicBezTo>
                <a:cubicBezTo>
                  <a:pt x="48" y="176"/>
                  <a:pt x="43" y="174"/>
                  <a:pt x="59" y="175"/>
                </a:cubicBezTo>
                <a:cubicBezTo>
                  <a:pt x="64" y="181"/>
                  <a:pt x="72" y="178"/>
                  <a:pt x="83" y="183"/>
                </a:cubicBezTo>
                <a:cubicBezTo>
                  <a:pt x="89" y="186"/>
                  <a:pt x="102" y="183"/>
                  <a:pt x="109" y="184"/>
                </a:cubicBezTo>
                <a:cubicBezTo>
                  <a:pt x="119" y="181"/>
                  <a:pt x="122" y="187"/>
                  <a:pt x="128" y="183"/>
                </a:cubicBezTo>
                <a:cubicBezTo>
                  <a:pt x="129" y="183"/>
                  <a:pt x="131" y="183"/>
                  <a:pt x="132" y="183"/>
                </a:cubicBezTo>
                <a:cubicBezTo>
                  <a:pt x="144" y="187"/>
                  <a:pt x="149" y="182"/>
                  <a:pt x="168" y="185"/>
                </a:cubicBezTo>
                <a:cubicBezTo>
                  <a:pt x="173" y="185"/>
                  <a:pt x="178" y="184"/>
                  <a:pt x="183" y="185"/>
                </a:cubicBezTo>
                <a:cubicBezTo>
                  <a:pt x="187" y="186"/>
                  <a:pt x="191" y="185"/>
                  <a:pt x="195" y="185"/>
                </a:cubicBezTo>
                <a:cubicBezTo>
                  <a:pt x="200" y="187"/>
                  <a:pt x="204" y="183"/>
                  <a:pt x="212" y="183"/>
                </a:cubicBezTo>
                <a:cubicBezTo>
                  <a:pt x="218" y="184"/>
                  <a:pt x="232" y="181"/>
                  <a:pt x="245" y="185"/>
                </a:cubicBezTo>
                <a:cubicBezTo>
                  <a:pt x="253" y="188"/>
                  <a:pt x="253" y="182"/>
                  <a:pt x="259" y="185"/>
                </a:cubicBezTo>
                <a:cubicBezTo>
                  <a:pt x="260" y="185"/>
                  <a:pt x="260" y="185"/>
                  <a:pt x="261" y="185"/>
                </a:cubicBezTo>
                <a:cubicBezTo>
                  <a:pt x="260" y="186"/>
                  <a:pt x="260" y="186"/>
                  <a:pt x="260" y="186"/>
                </a:cubicBezTo>
                <a:cubicBezTo>
                  <a:pt x="257" y="188"/>
                  <a:pt x="263" y="191"/>
                  <a:pt x="268" y="190"/>
                </a:cubicBezTo>
                <a:cubicBezTo>
                  <a:pt x="271" y="189"/>
                  <a:pt x="275" y="190"/>
                  <a:pt x="274" y="192"/>
                </a:cubicBezTo>
                <a:cubicBezTo>
                  <a:pt x="270" y="196"/>
                  <a:pt x="273" y="198"/>
                  <a:pt x="274" y="202"/>
                </a:cubicBezTo>
                <a:cubicBezTo>
                  <a:pt x="274" y="203"/>
                  <a:pt x="271" y="204"/>
                  <a:pt x="270" y="204"/>
                </a:cubicBezTo>
                <a:cubicBezTo>
                  <a:pt x="266" y="202"/>
                  <a:pt x="263" y="202"/>
                  <a:pt x="258" y="203"/>
                </a:cubicBezTo>
                <a:cubicBezTo>
                  <a:pt x="256" y="203"/>
                  <a:pt x="252" y="201"/>
                  <a:pt x="252" y="200"/>
                </a:cubicBezTo>
                <a:cubicBezTo>
                  <a:pt x="252" y="198"/>
                  <a:pt x="252" y="197"/>
                  <a:pt x="252" y="196"/>
                </a:cubicBezTo>
                <a:cubicBezTo>
                  <a:pt x="252" y="194"/>
                  <a:pt x="249" y="193"/>
                  <a:pt x="247" y="193"/>
                </a:cubicBezTo>
                <a:cubicBezTo>
                  <a:pt x="244" y="194"/>
                  <a:pt x="240" y="194"/>
                  <a:pt x="237" y="194"/>
                </a:cubicBezTo>
                <a:cubicBezTo>
                  <a:pt x="235" y="193"/>
                  <a:pt x="230" y="194"/>
                  <a:pt x="232" y="196"/>
                </a:cubicBezTo>
                <a:cubicBezTo>
                  <a:pt x="238" y="201"/>
                  <a:pt x="242" y="202"/>
                  <a:pt x="238" y="206"/>
                </a:cubicBezTo>
                <a:cubicBezTo>
                  <a:pt x="237" y="208"/>
                  <a:pt x="240" y="210"/>
                  <a:pt x="243" y="211"/>
                </a:cubicBezTo>
                <a:cubicBezTo>
                  <a:pt x="269" y="220"/>
                  <a:pt x="263" y="224"/>
                  <a:pt x="275" y="228"/>
                </a:cubicBezTo>
                <a:cubicBezTo>
                  <a:pt x="275" y="229"/>
                  <a:pt x="276" y="230"/>
                  <a:pt x="274" y="231"/>
                </a:cubicBezTo>
                <a:cubicBezTo>
                  <a:pt x="268" y="234"/>
                  <a:pt x="279" y="238"/>
                  <a:pt x="274" y="241"/>
                </a:cubicBezTo>
                <a:cubicBezTo>
                  <a:pt x="269" y="244"/>
                  <a:pt x="260" y="236"/>
                  <a:pt x="254" y="241"/>
                </a:cubicBezTo>
                <a:cubicBezTo>
                  <a:pt x="264" y="243"/>
                  <a:pt x="271" y="254"/>
                  <a:pt x="279" y="245"/>
                </a:cubicBezTo>
                <a:cubicBezTo>
                  <a:pt x="281" y="242"/>
                  <a:pt x="274" y="239"/>
                  <a:pt x="282" y="238"/>
                </a:cubicBezTo>
                <a:cubicBezTo>
                  <a:pt x="286" y="237"/>
                  <a:pt x="291" y="237"/>
                  <a:pt x="296" y="238"/>
                </a:cubicBezTo>
                <a:cubicBezTo>
                  <a:pt x="296" y="239"/>
                  <a:pt x="297" y="240"/>
                  <a:pt x="300" y="240"/>
                </a:cubicBezTo>
                <a:cubicBezTo>
                  <a:pt x="309" y="239"/>
                  <a:pt x="315" y="249"/>
                  <a:pt x="312" y="253"/>
                </a:cubicBezTo>
                <a:cubicBezTo>
                  <a:pt x="322" y="273"/>
                  <a:pt x="323" y="254"/>
                  <a:pt x="321" y="283"/>
                </a:cubicBezTo>
                <a:cubicBezTo>
                  <a:pt x="321" y="285"/>
                  <a:pt x="322" y="286"/>
                  <a:pt x="324" y="287"/>
                </a:cubicBezTo>
                <a:cubicBezTo>
                  <a:pt x="329" y="290"/>
                  <a:pt x="319" y="291"/>
                  <a:pt x="321" y="293"/>
                </a:cubicBezTo>
                <a:cubicBezTo>
                  <a:pt x="324" y="296"/>
                  <a:pt x="330" y="309"/>
                  <a:pt x="328" y="312"/>
                </a:cubicBezTo>
                <a:cubicBezTo>
                  <a:pt x="327" y="315"/>
                  <a:pt x="327" y="317"/>
                  <a:pt x="329" y="319"/>
                </a:cubicBezTo>
                <a:cubicBezTo>
                  <a:pt x="331" y="322"/>
                  <a:pt x="331" y="325"/>
                  <a:pt x="335" y="328"/>
                </a:cubicBezTo>
                <a:cubicBezTo>
                  <a:pt x="336" y="329"/>
                  <a:pt x="338" y="329"/>
                  <a:pt x="339" y="328"/>
                </a:cubicBezTo>
                <a:cubicBezTo>
                  <a:pt x="341" y="325"/>
                  <a:pt x="340" y="326"/>
                  <a:pt x="341" y="325"/>
                </a:cubicBezTo>
                <a:cubicBezTo>
                  <a:pt x="342" y="324"/>
                  <a:pt x="344" y="325"/>
                  <a:pt x="344" y="325"/>
                </a:cubicBezTo>
                <a:cubicBezTo>
                  <a:pt x="344" y="328"/>
                  <a:pt x="346" y="329"/>
                  <a:pt x="348" y="331"/>
                </a:cubicBezTo>
                <a:cubicBezTo>
                  <a:pt x="352" y="334"/>
                  <a:pt x="351" y="338"/>
                  <a:pt x="355" y="336"/>
                </a:cubicBezTo>
                <a:cubicBezTo>
                  <a:pt x="364" y="331"/>
                  <a:pt x="369" y="338"/>
                  <a:pt x="366" y="339"/>
                </a:cubicBezTo>
                <a:cubicBezTo>
                  <a:pt x="348" y="347"/>
                  <a:pt x="357" y="359"/>
                  <a:pt x="366" y="354"/>
                </a:cubicBezTo>
                <a:cubicBezTo>
                  <a:pt x="369" y="352"/>
                  <a:pt x="368" y="352"/>
                  <a:pt x="373" y="350"/>
                </a:cubicBezTo>
                <a:cubicBezTo>
                  <a:pt x="375" y="350"/>
                  <a:pt x="371" y="365"/>
                  <a:pt x="375" y="365"/>
                </a:cubicBezTo>
                <a:cubicBezTo>
                  <a:pt x="383" y="364"/>
                  <a:pt x="384" y="369"/>
                  <a:pt x="389" y="367"/>
                </a:cubicBezTo>
                <a:cubicBezTo>
                  <a:pt x="390" y="366"/>
                  <a:pt x="391" y="365"/>
                  <a:pt x="390" y="365"/>
                </a:cubicBezTo>
                <a:cubicBezTo>
                  <a:pt x="383" y="363"/>
                  <a:pt x="381" y="356"/>
                  <a:pt x="381" y="355"/>
                </a:cubicBezTo>
                <a:cubicBezTo>
                  <a:pt x="389" y="346"/>
                  <a:pt x="390" y="346"/>
                  <a:pt x="393" y="346"/>
                </a:cubicBezTo>
                <a:cubicBezTo>
                  <a:pt x="396" y="347"/>
                  <a:pt x="399" y="348"/>
                  <a:pt x="400" y="349"/>
                </a:cubicBezTo>
                <a:cubicBezTo>
                  <a:pt x="400" y="350"/>
                  <a:pt x="400" y="352"/>
                  <a:pt x="403" y="352"/>
                </a:cubicBezTo>
                <a:cubicBezTo>
                  <a:pt x="408" y="353"/>
                  <a:pt x="406" y="348"/>
                  <a:pt x="411" y="348"/>
                </a:cubicBezTo>
                <a:cubicBezTo>
                  <a:pt x="420" y="349"/>
                  <a:pt x="421" y="345"/>
                  <a:pt x="424" y="336"/>
                </a:cubicBezTo>
                <a:cubicBezTo>
                  <a:pt x="428" y="320"/>
                  <a:pt x="435" y="315"/>
                  <a:pt x="433" y="309"/>
                </a:cubicBezTo>
                <a:cubicBezTo>
                  <a:pt x="437" y="309"/>
                  <a:pt x="435" y="306"/>
                  <a:pt x="437" y="312"/>
                </a:cubicBezTo>
                <a:cubicBezTo>
                  <a:pt x="434" y="312"/>
                  <a:pt x="437" y="316"/>
                  <a:pt x="438" y="318"/>
                </a:cubicBezTo>
                <a:cubicBezTo>
                  <a:pt x="432" y="323"/>
                  <a:pt x="441" y="332"/>
                  <a:pt x="435" y="338"/>
                </a:cubicBezTo>
                <a:cubicBezTo>
                  <a:pt x="435" y="339"/>
                  <a:pt x="436" y="340"/>
                  <a:pt x="436" y="340"/>
                </a:cubicBezTo>
                <a:cubicBezTo>
                  <a:pt x="436" y="341"/>
                  <a:pt x="438" y="341"/>
                  <a:pt x="439" y="340"/>
                </a:cubicBezTo>
                <a:cubicBezTo>
                  <a:pt x="443" y="337"/>
                  <a:pt x="433" y="335"/>
                  <a:pt x="441" y="332"/>
                </a:cubicBezTo>
                <a:cubicBezTo>
                  <a:pt x="442" y="331"/>
                  <a:pt x="442" y="330"/>
                  <a:pt x="443" y="330"/>
                </a:cubicBezTo>
                <a:cubicBezTo>
                  <a:pt x="446" y="329"/>
                  <a:pt x="446" y="326"/>
                  <a:pt x="450" y="326"/>
                </a:cubicBezTo>
                <a:cubicBezTo>
                  <a:pt x="454" y="325"/>
                  <a:pt x="454" y="324"/>
                  <a:pt x="455" y="322"/>
                </a:cubicBezTo>
                <a:cubicBezTo>
                  <a:pt x="456" y="320"/>
                  <a:pt x="454" y="320"/>
                  <a:pt x="452" y="319"/>
                </a:cubicBezTo>
                <a:cubicBezTo>
                  <a:pt x="450" y="319"/>
                  <a:pt x="447" y="312"/>
                  <a:pt x="454" y="308"/>
                </a:cubicBezTo>
                <a:cubicBezTo>
                  <a:pt x="465" y="303"/>
                  <a:pt x="454" y="291"/>
                  <a:pt x="446" y="296"/>
                </a:cubicBezTo>
                <a:cubicBezTo>
                  <a:pt x="432" y="307"/>
                  <a:pt x="437" y="294"/>
                  <a:pt x="441" y="284"/>
                </a:cubicBezTo>
                <a:cubicBezTo>
                  <a:pt x="441" y="282"/>
                  <a:pt x="445" y="282"/>
                  <a:pt x="446" y="283"/>
                </a:cubicBezTo>
                <a:cubicBezTo>
                  <a:pt x="451" y="286"/>
                  <a:pt x="455" y="281"/>
                  <a:pt x="458" y="285"/>
                </a:cubicBezTo>
                <a:cubicBezTo>
                  <a:pt x="459" y="288"/>
                  <a:pt x="462" y="284"/>
                  <a:pt x="463" y="283"/>
                </a:cubicBezTo>
                <a:cubicBezTo>
                  <a:pt x="467" y="281"/>
                  <a:pt x="476" y="282"/>
                  <a:pt x="476" y="286"/>
                </a:cubicBezTo>
                <a:cubicBezTo>
                  <a:pt x="475" y="302"/>
                  <a:pt x="462" y="303"/>
                  <a:pt x="467" y="313"/>
                </a:cubicBezTo>
                <a:cubicBezTo>
                  <a:pt x="468" y="315"/>
                  <a:pt x="466" y="317"/>
                  <a:pt x="466" y="319"/>
                </a:cubicBezTo>
                <a:cubicBezTo>
                  <a:pt x="465" y="325"/>
                  <a:pt x="472" y="322"/>
                  <a:pt x="472" y="320"/>
                </a:cubicBezTo>
                <a:cubicBezTo>
                  <a:pt x="478" y="319"/>
                  <a:pt x="475" y="319"/>
                  <a:pt x="484" y="319"/>
                </a:cubicBezTo>
                <a:cubicBezTo>
                  <a:pt x="488" y="324"/>
                  <a:pt x="489" y="333"/>
                  <a:pt x="484" y="339"/>
                </a:cubicBezTo>
                <a:cubicBezTo>
                  <a:pt x="484" y="339"/>
                  <a:pt x="484" y="345"/>
                  <a:pt x="484" y="346"/>
                </a:cubicBezTo>
                <a:cubicBezTo>
                  <a:pt x="482" y="354"/>
                  <a:pt x="466" y="348"/>
                  <a:pt x="466" y="354"/>
                </a:cubicBezTo>
                <a:cubicBezTo>
                  <a:pt x="466" y="355"/>
                  <a:pt x="464" y="357"/>
                  <a:pt x="465" y="358"/>
                </a:cubicBezTo>
                <a:cubicBezTo>
                  <a:pt x="465" y="361"/>
                  <a:pt x="459" y="364"/>
                  <a:pt x="464" y="364"/>
                </a:cubicBezTo>
                <a:cubicBezTo>
                  <a:pt x="466" y="363"/>
                  <a:pt x="469" y="364"/>
                  <a:pt x="471" y="363"/>
                </a:cubicBezTo>
                <a:cubicBezTo>
                  <a:pt x="474" y="362"/>
                  <a:pt x="472" y="360"/>
                  <a:pt x="472" y="359"/>
                </a:cubicBezTo>
                <a:cubicBezTo>
                  <a:pt x="474" y="355"/>
                  <a:pt x="477" y="355"/>
                  <a:pt x="479" y="356"/>
                </a:cubicBezTo>
                <a:cubicBezTo>
                  <a:pt x="480" y="356"/>
                  <a:pt x="481" y="357"/>
                  <a:pt x="481" y="357"/>
                </a:cubicBezTo>
                <a:cubicBezTo>
                  <a:pt x="483" y="357"/>
                  <a:pt x="485" y="357"/>
                  <a:pt x="485" y="356"/>
                </a:cubicBezTo>
                <a:cubicBezTo>
                  <a:pt x="493" y="349"/>
                  <a:pt x="484" y="348"/>
                  <a:pt x="490" y="344"/>
                </a:cubicBezTo>
                <a:cubicBezTo>
                  <a:pt x="502" y="343"/>
                  <a:pt x="493" y="339"/>
                  <a:pt x="498" y="334"/>
                </a:cubicBezTo>
                <a:cubicBezTo>
                  <a:pt x="506" y="333"/>
                  <a:pt x="514" y="334"/>
                  <a:pt x="521" y="332"/>
                </a:cubicBezTo>
                <a:cubicBezTo>
                  <a:pt x="528" y="329"/>
                  <a:pt x="536" y="335"/>
                  <a:pt x="528" y="346"/>
                </a:cubicBezTo>
                <a:cubicBezTo>
                  <a:pt x="527" y="348"/>
                  <a:pt x="518" y="349"/>
                  <a:pt x="523" y="351"/>
                </a:cubicBezTo>
                <a:cubicBezTo>
                  <a:pt x="525" y="352"/>
                  <a:pt x="526" y="353"/>
                  <a:pt x="526" y="354"/>
                </a:cubicBezTo>
                <a:cubicBezTo>
                  <a:pt x="527" y="351"/>
                  <a:pt x="538" y="345"/>
                  <a:pt x="537" y="358"/>
                </a:cubicBezTo>
                <a:cubicBezTo>
                  <a:pt x="537" y="359"/>
                  <a:pt x="538" y="365"/>
                  <a:pt x="527" y="367"/>
                </a:cubicBezTo>
                <a:cubicBezTo>
                  <a:pt x="521" y="368"/>
                  <a:pt x="525" y="363"/>
                  <a:pt x="526" y="354"/>
                </a:cubicBezTo>
                <a:cubicBezTo>
                  <a:pt x="526" y="355"/>
                  <a:pt x="524" y="358"/>
                  <a:pt x="523" y="359"/>
                </a:cubicBezTo>
                <a:cubicBezTo>
                  <a:pt x="518" y="362"/>
                  <a:pt x="521" y="364"/>
                  <a:pt x="521" y="367"/>
                </a:cubicBezTo>
                <a:cubicBezTo>
                  <a:pt x="521" y="377"/>
                  <a:pt x="519" y="371"/>
                  <a:pt x="516" y="381"/>
                </a:cubicBezTo>
                <a:cubicBezTo>
                  <a:pt x="515" y="383"/>
                  <a:pt x="522" y="388"/>
                  <a:pt x="531" y="385"/>
                </a:cubicBezTo>
                <a:cubicBezTo>
                  <a:pt x="534" y="384"/>
                  <a:pt x="530" y="382"/>
                  <a:pt x="529" y="381"/>
                </a:cubicBezTo>
                <a:cubicBezTo>
                  <a:pt x="526" y="377"/>
                  <a:pt x="537" y="380"/>
                  <a:pt x="539" y="374"/>
                </a:cubicBezTo>
                <a:cubicBezTo>
                  <a:pt x="540" y="373"/>
                  <a:pt x="540" y="371"/>
                  <a:pt x="542" y="370"/>
                </a:cubicBezTo>
                <a:cubicBezTo>
                  <a:pt x="547" y="369"/>
                  <a:pt x="549" y="367"/>
                  <a:pt x="552" y="365"/>
                </a:cubicBezTo>
                <a:cubicBezTo>
                  <a:pt x="555" y="363"/>
                  <a:pt x="553" y="362"/>
                  <a:pt x="553" y="358"/>
                </a:cubicBezTo>
                <a:cubicBezTo>
                  <a:pt x="553" y="357"/>
                  <a:pt x="555" y="356"/>
                  <a:pt x="557" y="357"/>
                </a:cubicBezTo>
                <a:cubicBezTo>
                  <a:pt x="561" y="358"/>
                  <a:pt x="565" y="357"/>
                  <a:pt x="569" y="356"/>
                </a:cubicBezTo>
                <a:cubicBezTo>
                  <a:pt x="572" y="356"/>
                  <a:pt x="573" y="359"/>
                  <a:pt x="571" y="361"/>
                </a:cubicBezTo>
                <a:cubicBezTo>
                  <a:pt x="562" y="368"/>
                  <a:pt x="558" y="369"/>
                  <a:pt x="562" y="375"/>
                </a:cubicBezTo>
                <a:cubicBezTo>
                  <a:pt x="563" y="375"/>
                  <a:pt x="564" y="375"/>
                  <a:pt x="565" y="374"/>
                </a:cubicBezTo>
                <a:cubicBezTo>
                  <a:pt x="575" y="367"/>
                  <a:pt x="576" y="371"/>
                  <a:pt x="578" y="367"/>
                </a:cubicBezTo>
                <a:cubicBezTo>
                  <a:pt x="582" y="355"/>
                  <a:pt x="580" y="355"/>
                  <a:pt x="584" y="354"/>
                </a:cubicBezTo>
                <a:cubicBezTo>
                  <a:pt x="589" y="353"/>
                  <a:pt x="590" y="355"/>
                  <a:pt x="593" y="358"/>
                </a:cubicBezTo>
                <a:cubicBezTo>
                  <a:pt x="595" y="358"/>
                  <a:pt x="596" y="358"/>
                  <a:pt x="597" y="358"/>
                </a:cubicBezTo>
                <a:cubicBezTo>
                  <a:pt x="602" y="357"/>
                  <a:pt x="596" y="357"/>
                  <a:pt x="597" y="350"/>
                </a:cubicBezTo>
                <a:cubicBezTo>
                  <a:pt x="599" y="342"/>
                  <a:pt x="581" y="351"/>
                  <a:pt x="587" y="338"/>
                </a:cubicBezTo>
                <a:cubicBezTo>
                  <a:pt x="609" y="335"/>
                  <a:pt x="592" y="343"/>
                  <a:pt x="606" y="343"/>
                </a:cubicBezTo>
                <a:cubicBezTo>
                  <a:pt x="612" y="348"/>
                  <a:pt x="607" y="357"/>
                  <a:pt x="605" y="358"/>
                </a:cubicBezTo>
                <a:cubicBezTo>
                  <a:pt x="605" y="358"/>
                  <a:pt x="604" y="358"/>
                  <a:pt x="601" y="358"/>
                </a:cubicBezTo>
                <a:cubicBezTo>
                  <a:pt x="601" y="357"/>
                  <a:pt x="600" y="357"/>
                  <a:pt x="597" y="358"/>
                </a:cubicBezTo>
                <a:cubicBezTo>
                  <a:pt x="596" y="358"/>
                  <a:pt x="595" y="358"/>
                  <a:pt x="593" y="358"/>
                </a:cubicBezTo>
                <a:cubicBezTo>
                  <a:pt x="595" y="362"/>
                  <a:pt x="594" y="367"/>
                  <a:pt x="600" y="362"/>
                </a:cubicBezTo>
                <a:cubicBezTo>
                  <a:pt x="608" y="363"/>
                  <a:pt x="604" y="367"/>
                  <a:pt x="605" y="370"/>
                </a:cubicBezTo>
                <a:cubicBezTo>
                  <a:pt x="608" y="376"/>
                  <a:pt x="596" y="376"/>
                  <a:pt x="602" y="380"/>
                </a:cubicBezTo>
                <a:cubicBezTo>
                  <a:pt x="603" y="380"/>
                  <a:pt x="606" y="380"/>
                  <a:pt x="606" y="380"/>
                </a:cubicBezTo>
                <a:cubicBezTo>
                  <a:pt x="610" y="377"/>
                  <a:pt x="608" y="373"/>
                  <a:pt x="610" y="369"/>
                </a:cubicBezTo>
                <a:cubicBezTo>
                  <a:pt x="613" y="368"/>
                  <a:pt x="611" y="368"/>
                  <a:pt x="623" y="368"/>
                </a:cubicBezTo>
                <a:cubicBezTo>
                  <a:pt x="628" y="376"/>
                  <a:pt x="617" y="373"/>
                  <a:pt x="621" y="378"/>
                </a:cubicBezTo>
                <a:cubicBezTo>
                  <a:pt x="627" y="387"/>
                  <a:pt x="626" y="384"/>
                  <a:pt x="623" y="391"/>
                </a:cubicBezTo>
                <a:cubicBezTo>
                  <a:pt x="622" y="393"/>
                  <a:pt x="619" y="393"/>
                  <a:pt x="615" y="392"/>
                </a:cubicBezTo>
                <a:cubicBezTo>
                  <a:pt x="611" y="390"/>
                  <a:pt x="618" y="390"/>
                  <a:pt x="618" y="388"/>
                </a:cubicBezTo>
                <a:cubicBezTo>
                  <a:pt x="619" y="384"/>
                  <a:pt x="613" y="384"/>
                  <a:pt x="607" y="382"/>
                </a:cubicBezTo>
                <a:cubicBezTo>
                  <a:pt x="603" y="387"/>
                  <a:pt x="607" y="391"/>
                  <a:pt x="600" y="396"/>
                </a:cubicBezTo>
                <a:cubicBezTo>
                  <a:pt x="594" y="401"/>
                  <a:pt x="603" y="409"/>
                  <a:pt x="610" y="401"/>
                </a:cubicBezTo>
                <a:cubicBezTo>
                  <a:pt x="611" y="400"/>
                  <a:pt x="611" y="398"/>
                  <a:pt x="612" y="397"/>
                </a:cubicBezTo>
                <a:cubicBezTo>
                  <a:pt x="613" y="396"/>
                  <a:pt x="618" y="396"/>
                  <a:pt x="619" y="397"/>
                </a:cubicBezTo>
                <a:cubicBezTo>
                  <a:pt x="624" y="400"/>
                  <a:pt x="622" y="400"/>
                  <a:pt x="624" y="402"/>
                </a:cubicBezTo>
                <a:cubicBezTo>
                  <a:pt x="626" y="406"/>
                  <a:pt x="634" y="397"/>
                  <a:pt x="631" y="388"/>
                </a:cubicBezTo>
                <a:cubicBezTo>
                  <a:pt x="634" y="385"/>
                  <a:pt x="634" y="383"/>
                  <a:pt x="631" y="380"/>
                </a:cubicBezTo>
                <a:cubicBezTo>
                  <a:pt x="633" y="379"/>
                  <a:pt x="634" y="377"/>
                  <a:pt x="631" y="376"/>
                </a:cubicBezTo>
                <a:cubicBezTo>
                  <a:pt x="632" y="374"/>
                  <a:pt x="632" y="373"/>
                  <a:pt x="631" y="372"/>
                </a:cubicBezTo>
                <a:cubicBezTo>
                  <a:pt x="632" y="371"/>
                  <a:pt x="635" y="370"/>
                  <a:pt x="634" y="368"/>
                </a:cubicBezTo>
                <a:cubicBezTo>
                  <a:pt x="635" y="366"/>
                  <a:pt x="637" y="364"/>
                  <a:pt x="638" y="361"/>
                </a:cubicBezTo>
                <a:cubicBezTo>
                  <a:pt x="651" y="357"/>
                  <a:pt x="630" y="359"/>
                  <a:pt x="643" y="348"/>
                </a:cubicBezTo>
                <a:cubicBezTo>
                  <a:pt x="650" y="350"/>
                  <a:pt x="643" y="345"/>
                  <a:pt x="653" y="352"/>
                </a:cubicBezTo>
                <a:cubicBezTo>
                  <a:pt x="649" y="354"/>
                  <a:pt x="652" y="354"/>
                  <a:pt x="650" y="357"/>
                </a:cubicBezTo>
                <a:cubicBezTo>
                  <a:pt x="650" y="358"/>
                  <a:pt x="651" y="359"/>
                  <a:pt x="651" y="359"/>
                </a:cubicBezTo>
                <a:cubicBezTo>
                  <a:pt x="656" y="355"/>
                  <a:pt x="660" y="359"/>
                  <a:pt x="660" y="360"/>
                </a:cubicBezTo>
                <a:cubicBezTo>
                  <a:pt x="662" y="365"/>
                  <a:pt x="659" y="367"/>
                  <a:pt x="666" y="367"/>
                </a:cubicBezTo>
                <a:cubicBezTo>
                  <a:pt x="669" y="367"/>
                  <a:pt x="670" y="369"/>
                  <a:pt x="666" y="376"/>
                </a:cubicBezTo>
                <a:cubicBezTo>
                  <a:pt x="666" y="377"/>
                  <a:pt x="663" y="377"/>
                  <a:pt x="663" y="378"/>
                </a:cubicBezTo>
                <a:cubicBezTo>
                  <a:pt x="660" y="384"/>
                  <a:pt x="649" y="393"/>
                  <a:pt x="654" y="394"/>
                </a:cubicBezTo>
                <a:cubicBezTo>
                  <a:pt x="657" y="394"/>
                  <a:pt x="667" y="386"/>
                  <a:pt x="668" y="380"/>
                </a:cubicBezTo>
                <a:cubicBezTo>
                  <a:pt x="669" y="379"/>
                  <a:pt x="670" y="377"/>
                  <a:pt x="671" y="376"/>
                </a:cubicBezTo>
                <a:cubicBezTo>
                  <a:pt x="672" y="374"/>
                  <a:pt x="674" y="374"/>
                  <a:pt x="693" y="374"/>
                </a:cubicBezTo>
                <a:cubicBezTo>
                  <a:pt x="693" y="375"/>
                  <a:pt x="693" y="377"/>
                  <a:pt x="694" y="377"/>
                </a:cubicBezTo>
                <a:cubicBezTo>
                  <a:pt x="704" y="379"/>
                  <a:pt x="706" y="385"/>
                  <a:pt x="716" y="387"/>
                </a:cubicBezTo>
                <a:cubicBezTo>
                  <a:pt x="720" y="388"/>
                  <a:pt x="720" y="390"/>
                  <a:pt x="713" y="401"/>
                </a:cubicBezTo>
                <a:cubicBezTo>
                  <a:pt x="711" y="404"/>
                  <a:pt x="703" y="402"/>
                  <a:pt x="706" y="405"/>
                </a:cubicBezTo>
                <a:cubicBezTo>
                  <a:pt x="709" y="408"/>
                  <a:pt x="713" y="410"/>
                  <a:pt x="713" y="413"/>
                </a:cubicBezTo>
                <a:cubicBezTo>
                  <a:pt x="713" y="414"/>
                  <a:pt x="714" y="414"/>
                  <a:pt x="715" y="414"/>
                </a:cubicBezTo>
                <a:cubicBezTo>
                  <a:pt x="721" y="413"/>
                  <a:pt x="721" y="410"/>
                  <a:pt x="724" y="408"/>
                </a:cubicBezTo>
                <a:cubicBezTo>
                  <a:pt x="727" y="406"/>
                  <a:pt x="731" y="404"/>
                  <a:pt x="733" y="402"/>
                </a:cubicBezTo>
                <a:cubicBezTo>
                  <a:pt x="736" y="398"/>
                  <a:pt x="741" y="396"/>
                  <a:pt x="741" y="392"/>
                </a:cubicBezTo>
                <a:cubicBezTo>
                  <a:pt x="742" y="385"/>
                  <a:pt x="766" y="390"/>
                  <a:pt x="755" y="396"/>
                </a:cubicBezTo>
                <a:cubicBezTo>
                  <a:pt x="749" y="398"/>
                  <a:pt x="748" y="402"/>
                  <a:pt x="742" y="405"/>
                </a:cubicBezTo>
                <a:cubicBezTo>
                  <a:pt x="739" y="406"/>
                  <a:pt x="742" y="408"/>
                  <a:pt x="741" y="410"/>
                </a:cubicBezTo>
                <a:cubicBezTo>
                  <a:pt x="735" y="420"/>
                  <a:pt x="739" y="431"/>
                  <a:pt x="750" y="417"/>
                </a:cubicBezTo>
                <a:cubicBezTo>
                  <a:pt x="752" y="415"/>
                  <a:pt x="754" y="414"/>
                  <a:pt x="758" y="413"/>
                </a:cubicBezTo>
                <a:cubicBezTo>
                  <a:pt x="762" y="413"/>
                  <a:pt x="768" y="396"/>
                  <a:pt x="767" y="390"/>
                </a:cubicBezTo>
                <a:cubicBezTo>
                  <a:pt x="767" y="389"/>
                  <a:pt x="768" y="387"/>
                  <a:pt x="769" y="386"/>
                </a:cubicBezTo>
                <a:cubicBezTo>
                  <a:pt x="770" y="384"/>
                  <a:pt x="772" y="383"/>
                  <a:pt x="776" y="384"/>
                </a:cubicBezTo>
                <a:cubicBezTo>
                  <a:pt x="781" y="384"/>
                  <a:pt x="781" y="381"/>
                  <a:pt x="783" y="373"/>
                </a:cubicBezTo>
                <a:cubicBezTo>
                  <a:pt x="784" y="366"/>
                  <a:pt x="774" y="368"/>
                  <a:pt x="776" y="364"/>
                </a:cubicBezTo>
                <a:cubicBezTo>
                  <a:pt x="778" y="360"/>
                  <a:pt x="775" y="360"/>
                  <a:pt x="789" y="355"/>
                </a:cubicBezTo>
                <a:cubicBezTo>
                  <a:pt x="793" y="354"/>
                  <a:pt x="802" y="356"/>
                  <a:pt x="799" y="360"/>
                </a:cubicBezTo>
                <a:cubicBezTo>
                  <a:pt x="791" y="368"/>
                  <a:pt x="803" y="372"/>
                  <a:pt x="793" y="380"/>
                </a:cubicBezTo>
                <a:cubicBezTo>
                  <a:pt x="786" y="385"/>
                  <a:pt x="802" y="388"/>
                  <a:pt x="793" y="394"/>
                </a:cubicBezTo>
                <a:cubicBezTo>
                  <a:pt x="791" y="395"/>
                  <a:pt x="792" y="397"/>
                  <a:pt x="794" y="398"/>
                </a:cubicBezTo>
                <a:cubicBezTo>
                  <a:pt x="797" y="400"/>
                  <a:pt x="808" y="396"/>
                  <a:pt x="809" y="393"/>
                </a:cubicBezTo>
                <a:cubicBezTo>
                  <a:pt x="811" y="388"/>
                  <a:pt x="823" y="385"/>
                  <a:pt x="825" y="386"/>
                </a:cubicBezTo>
                <a:cubicBezTo>
                  <a:pt x="826" y="387"/>
                  <a:pt x="825" y="387"/>
                  <a:pt x="817" y="393"/>
                </a:cubicBezTo>
                <a:cubicBezTo>
                  <a:pt x="813" y="395"/>
                  <a:pt x="817" y="397"/>
                  <a:pt x="820" y="400"/>
                </a:cubicBezTo>
                <a:cubicBezTo>
                  <a:pt x="823" y="403"/>
                  <a:pt x="813" y="402"/>
                  <a:pt x="811" y="403"/>
                </a:cubicBezTo>
                <a:cubicBezTo>
                  <a:pt x="805" y="403"/>
                  <a:pt x="805" y="409"/>
                  <a:pt x="808" y="411"/>
                </a:cubicBezTo>
                <a:cubicBezTo>
                  <a:pt x="815" y="414"/>
                  <a:pt x="812" y="418"/>
                  <a:pt x="816" y="423"/>
                </a:cubicBezTo>
                <a:cubicBezTo>
                  <a:pt x="816" y="423"/>
                  <a:pt x="819" y="422"/>
                  <a:pt x="819" y="421"/>
                </a:cubicBezTo>
                <a:cubicBezTo>
                  <a:pt x="826" y="404"/>
                  <a:pt x="826" y="408"/>
                  <a:pt x="826" y="402"/>
                </a:cubicBezTo>
                <a:cubicBezTo>
                  <a:pt x="827" y="396"/>
                  <a:pt x="839" y="400"/>
                  <a:pt x="838" y="394"/>
                </a:cubicBezTo>
                <a:cubicBezTo>
                  <a:pt x="837" y="383"/>
                  <a:pt x="833" y="384"/>
                  <a:pt x="836" y="381"/>
                </a:cubicBezTo>
                <a:cubicBezTo>
                  <a:pt x="843" y="372"/>
                  <a:pt x="837" y="376"/>
                  <a:pt x="836" y="372"/>
                </a:cubicBezTo>
                <a:cubicBezTo>
                  <a:pt x="833" y="359"/>
                  <a:pt x="834" y="362"/>
                  <a:pt x="850" y="357"/>
                </a:cubicBezTo>
                <a:cubicBezTo>
                  <a:pt x="851" y="356"/>
                  <a:pt x="852" y="355"/>
                  <a:pt x="850" y="354"/>
                </a:cubicBezTo>
                <a:cubicBezTo>
                  <a:pt x="842" y="352"/>
                  <a:pt x="842" y="352"/>
                  <a:pt x="844" y="348"/>
                </a:cubicBezTo>
                <a:cubicBezTo>
                  <a:pt x="848" y="340"/>
                  <a:pt x="851" y="346"/>
                  <a:pt x="853" y="347"/>
                </a:cubicBezTo>
                <a:cubicBezTo>
                  <a:pt x="859" y="349"/>
                  <a:pt x="871" y="338"/>
                  <a:pt x="870" y="333"/>
                </a:cubicBezTo>
                <a:cubicBezTo>
                  <a:pt x="870" y="330"/>
                  <a:pt x="872" y="329"/>
                  <a:pt x="877" y="328"/>
                </a:cubicBezTo>
                <a:cubicBezTo>
                  <a:pt x="883" y="328"/>
                  <a:pt x="878" y="316"/>
                  <a:pt x="886" y="311"/>
                </a:cubicBezTo>
                <a:cubicBezTo>
                  <a:pt x="891" y="314"/>
                  <a:pt x="891" y="316"/>
                  <a:pt x="889" y="317"/>
                </a:cubicBezTo>
                <a:cubicBezTo>
                  <a:pt x="881" y="324"/>
                  <a:pt x="893" y="333"/>
                  <a:pt x="880" y="333"/>
                </a:cubicBezTo>
                <a:cubicBezTo>
                  <a:pt x="879" y="333"/>
                  <a:pt x="879" y="333"/>
                  <a:pt x="878" y="333"/>
                </a:cubicBezTo>
                <a:cubicBezTo>
                  <a:pt x="875" y="333"/>
                  <a:pt x="875" y="338"/>
                  <a:pt x="878" y="338"/>
                </a:cubicBezTo>
                <a:cubicBezTo>
                  <a:pt x="883" y="337"/>
                  <a:pt x="887" y="339"/>
                  <a:pt x="891" y="338"/>
                </a:cubicBezTo>
                <a:cubicBezTo>
                  <a:pt x="892" y="342"/>
                  <a:pt x="888" y="345"/>
                  <a:pt x="887" y="345"/>
                </a:cubicBezTo>
                <a:cubicBezTo>
                  <a:pt x="878" y="346"/>
                  <a:pt x="883" y="351"/>
                  <a:pt x="872" y="355"/>
                </a:cubicBezTo>
                <a:cubicBezTo>
                  <a:pt x="851" y="363"/>
                  <a:pt x="881" y="357"/>
                  <a:pt x="882" y="363"/>
                </a:cubicBezTo>
                <a:cubicBezTo>
                  <a:pt x="882" y="365"/>
                  <a:pt x="881" y="366"/>
                  <a:pt x="882" y="367"/>
                </a:cubicBezTo>
                <a:cubicBezTo>
                  <a:pt x="882" y="368"/>
                  <a:pt x="885" y="370"/>
                  <a:pt x="887" y="369"/>
                </a:cubicBezTo>
                <a:cubicBezTo>
                  <a:pt x="893" y="369"/>
                  <a:pt x="902" y="363"/>
                  <a:pt x="903" y="378"/>
                </a:cubicBezTo>
                <a:cubicBezTo>
                  <a:pt x="905" y="378"/>
                  <a:pt x="904" y="379"/>
                  <a:pt x="908" y="374"/>
                </a:cubicBezTo>
                <a:cubicBezTo>
                  <a:pt x="917" y="360"/>
                  <a:pt x="925" y="360"/>
                  <a:pt x="926" y="365"/>
                </a:cubicBezTo>
                <a:cubicBezTo>
                  <a:pt x="926" y="367"/>
                  <a:pt x="923" y="371"/>
                  <a:pt x="943" y="358"/>
                </a:cubicBezTo>
                <a:cubicBezTo>
                  <a:pt x="948" y="354"/>
                  <a:pt x="953" y="358"/>
                  <a:pt x="956" y="354"/>
                </a:cubicBezTo>
                <a:cubicBezTo>
                  <a:pt x="958" y="351"/>
                  <a:pt x="959" y="348"/>
                  <a:pt x="964" y="346"/>
                </a:cubicBezTo>
                <a:cubicBezTo>
                  <a:pt x="965" y="346"/>
                  <a:pt x="969" y="338"/>
                  <a:pt x="969" y="338"/>
                </a:cubicBezTo>
                <a:cubicBezTo>
                  <a:pt x="974" y="336"/>
                  <a:pt x="979" y="333"/>
                  <a:pt x="980" y="330"/>
                </a:cubicBezTo>
                <a:cubicBezTo>
                  <a:pt x="984" y="328"/>
                  <a:pt x="984" y="328"/>
                  <a:pt x="981" y="326"/>
                </a:cubicBezTo>
                <a:cubicBezTo>
                  <a:pt x="981" y="325"/>
                  <a:pt x="981" y="324"/>
                  <a:pt x="981" y="324"/>
                </a:cubicBezTo>
                <a:cubicBezTo>
                  <a:pt x="992" y="326"/>
                  <a:pt x="1013" y="328"/>
                  <a:pt x="1013" y="325"/>
                </a:cubicBezTo>
                <a:cubicBezTo>
                  <a:pt x="1012" y="322"/>
                  <a:pt x="1009" y="324"/>
                  <a:pt x="1005" y="323"/>
                </a:cubicBezTo>
                <a:cubicBezTo>
                  <a:pt x="1005" y="323"/>
                  <a:pt x="990" y="320"/>
                  <a:pt x="990" y="320"/>
                </a:cubicBezTo>
                <a:cubicBezTo>
                  <a:pt x="986" y="319"/>
                  <a:pt x="983" y="319"/>
                  <a:pt x="980" y="319"/>
                </a:cubicBezTo>
                <a:cubicBezTo>
                  <a:pt x="979" y="319"/>
                  <a:pt x="979" y="318"/>
                  <a:pt x="979" y="316"/>
                </a:cubicBezTo>
                <a:cubicBezTo>
                  <a:pt x="982" y="313"/>
                  <a:pt x="977" y="305"/>
                  <a:pt x="976" y="304"/>
                </a:cubicBezTo>
                <a:cubicBezTo>
                  <a:pt x="977" y="303"/>
                  <a:pt x="977" y="303"/>
                  <a:pt x="978" y="303"/>
                </a:cubicBezTo>
                <a:cubicBezTo>
                  <a:pt x="1001" y="306"/>
                  <a:pt x="1021" y="308"/>
                  <a:pt x="1028" y="309"/>
                </a:cubicBezTo>
                <a:cubicBezTo>
                  <a:pt x="1035" y="311"/>
                  <a:pt x="1037" y="303"/>
                  <a:pt x="1047" y="306"/>
                </a:cubicBezTo>
                <a:cubicBezTo>
                  <a:pt x="1055" y="308"/>
                  <a:pt x="1063" y="307"/>
                  <a:pt x="1070" y="309"/>
                </a:cubicBezTo>
                <a:cubicBezTo>
                  <a:pt x="1072" y="309"/>
                  <a:pt x="1073" y="308"/>
                  <a:pt x="1075" y="307"/>
                </a:cubicBezTo>
                <a:cubicBezTo>
                  <a:pt x="1079" y="301"/>
                  <a:pt x="1079" y="306"/>
                  <a:pt x="1085" y="304"/>
                </a:cubicBezTo>
                <a:cubicBezTo>
                  <a:pt x="1083" y="301"/>
                  <a:pt x="1076" y="300"/>
                  <a:pt x="1078" y="296"/>
                </a:cubicBezTo>
                <a:cubicBezTo>
                  <a:pt x="1078" y="294"/>
                  <a:pt x="1077" y="293"/>
                  <a:pt x="1078" y="292"/>
                </a:cubicBezTo>
                <a:cubicBezTo>
                  <a:pt x="1089" y="285"/>
                  <a:pt x="1085" y="286"/>
                  <a:pt x="1096" y="286"/>
                </a:cubicBezTo>
                <a:cubicBezTo>
                  <a:pt x="1097" y="286"/>
                  <a:pt x="1098" y="284"/>
                  <a:pt x="1098" y="283"/>
                </a:cubicBezTo>
                <a:cubicBezTo>
                  <a:pt x="1095" y="279"/>
                  <a:pt x="1088" y="274"/>
                  <a:pt x="1109" y="275"/>
                </a:cubicBezTo>
                <a:cubicBezTo>
                  <a:pt x="1114" y="275"/>
                  <a:pt x="1111" y="271"/>
                  <a:pt x="1114" y="269"/>
                </a:cubicBezTo>
                <a:cubicBezTo>
                  <a:pt x="1118" y="267"/>
                  <a:pt x="1111" y="265"/>
                  <a:pt x="1115" y="261"/>
                </a:cubicBezTo>
                <a:cubicBezTo>
                  <a:pt x="1119" y="257"/>
                  <a:pt x="1117" y="254"/>
                  <a:pt x="1115" y="254"/>
                </a:cubicBezTo>
                <a:cubicBezTo>
                  <a:pt x="1110" y="251"/>
                  <a:pt x="1105" y="251"/>
                  <a:pt x="1100" y="243"/>
                </a:cubicBezTo>
                <a:cubicBezTo>
                  <a:pt x="1099" y="240"/>
                  <a:pt x="1100" y="238"/>
                  <a:pt x="1100" y="237"/>
                </a:cubicBezTo>
                <a:cubicBezTo>
                  <a:pt x="1101" y="231"/>
                  <a:pt x="1105" y="234"/>
                  <a:pt x="1108" y="229"/>
                </a:cubicBezTo>
                <a:cubicBezTo>
                  <a:pt x="1111" y="225"/>
                  <a:pt x="1111" y="222"/>
                  <a:pt x="1107" y="219"/>
                </a:cubicBezTo>
                <a:cubicBezTo>
                  <a:pt x="1106" y="218"/>
                  <a:pt x="1105" y="215"/>
                  <a:pt x="1103" y="214"/>
                </a:cubicBezTo>
                <a:cubicBezTo>
                  <a:pt x="1100" y="211"/>
                  <a:pt x="1109" y="210"/>
                  <a:pt x="1112" y="209"/>
                </a:cubicBezTo>
                <a:cubicBezTo>
                  <a:pt x="1115" y="209"/>
                  <a:pt x="1124" y="205"/>
                  <a:pt x="1121" y="203"/>
                </a:cubicBezTo>
                <a:cubicBezTo>
                  <a:pt x="1116" y="198"/>
                  <a:pt x="1115" y="198"/>
                  <a:pt x="1116" y="196"/>
                </a:cubicBezTo>
                <a:cubicBezTo>
                  <a:pt x="1118" y="194"/>
                  <a:pt x="1123" y="195"/>
                  <a:pt x="1122" y="193"/>
                </a:cubicBezTo>
                <a:cubicBezTo>
                  <a:pt x="1122" y="190"/>
                  <a:pt x="1107" y="190"/>
                  <a:pt x="1090" y="185"/>
                </a:cubicBezTo>
                <a:cubicBezTo>
                  <a:pt x="1088" y="184"/>
                  <a:pt x="1090" y="182"/>
                  <a:pt x="1090" y="178"/>
                </a:cubicBezTo>
                <a:cubicBezTo>
                  <a:pt x="1091" y="172"/>
                  <a:pt x="1100" y="177"/>
                  <a:pt x="1111" y="177"/>
                </a:cubicBezTo>
                <a:cubicBezTo>
                  <a:pt x="1119" y="177"/>
                  <a:pt x="1120" y="177"/>
                  <a:pt x="1120" y="175"/>
                </a:cubicBezTo>
                <a:cubicBezTo>
                  <a:pt x="1118" y="170"/>
                  <a:pt x="1101" y="172"/>
                  <a:pt x="1102" y="166"/>
                </a:cubicBezTo>
                <a:cubicBezTo>
                  <a:pt x="1102" y="164"/>
                  <a:pt x="1105" y="165"/>
                  <a:pt x="1108" y="165"/>
                </a:cubicBezTo>
                <a:cubicBezTo>
                  <a:pt x="1112" y="165"/>
                  <a:pt x="1118" y="164"/>
                  <a:pt x="1116" y="161"/>
                </a:cubicBezTo>
                <a:cubicBezTo>
                  <a:pt x="1113" y="156"/>
                  <a:pt x="1111" y="158"/>
                  <a:pt x="1106" y="157"/>
                </a:cubicBezTo>
                <a:cubicBezTo>
                  <a:pt x="1103" y="157"/>
                  <a:pt x="1102" y="150"/>
                  <a:pt x="1106" y="149"/>
                </a:cubicBezTo>
                <a:cubicBezTo>
                  <a:pt x="1113" y="145"/>
                  <a:pt x="1115" y="147"/>
                  <a:pt x="1118" y="147"/>
                </a:cubicBezTo>
                <a:cubicBezTo>
                  <a:pt x="1126" y="146"/>
                  <a:pt x="1121" y="125"/>
                  <a:pt x="1134" y="129"/>
                </a:cubicBezTo>
                <a:cubicBezTo>
                  <a:pt x="1138" y="131"/>
                  <a:pt x="1140" y="132"/>
                  <a:pt x="1147" y="129"/>
                </a:cubicBezTo>
                <a:cubicBezTo>
                  <a:pt x="1157" y="124"/>
                  <a:pt x="1152" y="121"/>
                  <a:pt x="1159" y="114"/>
                </a:cubicBezTo>
                <a:cubicBezTo>
                  <a:pt x="1164" y="110"/>
                  <a:pt x="1165" y="106"/>
                  <a:pt x="1165" y="103"/>
                </a:cubicBezTo>
                <a:cubicBezTo>
                  <a:pt x="1163" y="83"/>
                  <a:pt x="1169" y="82"/>
                  <a:pt x="1165" y="75"/>
                </a:cubicBezTo>
                <a:close/>
                <a:moveTo>
                  <a:pt x="473" y="318"/>
                </a:moveTo>
                <a:cubicBezTo>
                  <a:pt x="473" y="317"/>
                  <a:pt x="474" y="316"/>
                  <a:pt x="475" y="315"/>
                </a:cubicBezTo>
                <a:cubicBezTo>
                  <a:pt x="474" y="316"/>
                  <a:pt x="473" y="317"/>
                  <a:pt x="473" y="318"/>
                </a:cubicBezTo>
                <a:close/>
                <a:moveTo>
                  <a:pt x="753" y="27"/>
                </a:moveTo>
                <a:cubicBezTo>
                  <a:pt x="754" y="29"/>
                  <a:pt x="755" y="32"/>
                  <a:pt x="756" y="36"/>
                </a:cubicBezTo>
                <a:cubicBezTo>
                  <a:pt x="756" y="38"/>
                  <a:pt x="756" y="39"/>
                  <a:pt x="757" y="40"/>
                </a:cubicBezTo>
                <a:cubicBezTo>
                  <a:pt x="754" y="39"/>
                  <a:pt x="753" y="41"/>
                  <a:pt x="751" y="42"/>
                </a:cubicBezTo>
                <a:cubicBezTo>
                  <a:pt x="751" y="42"/>
                  <a:pt x="751" y="42"/>
                  <a:pt x="751" y="41"/>
                </a:cubicBezTo>
                <a:cubicBezTo>
                  <a:pt x="752" y="38"/>
                  <a:pt x="750" y="37"/>
                  <a:pt x="746" y="26"/>
                </a:cubicBezTo>
                <a:cubicBezTo>
                  <a:pt x="748" y="26"/>
                  <a:pt x="750" y="27"/>
                  <a:pt x="753" y="27"/>
                </a:cubicBezTo>
                <a:close/>
                <a:moveTo>
                  <a:pt x="767" y="36"/>
                </a:moveTo>
                <a:cubicBezTo>
                  <a:pt x="769" y="33"/>
                  <a:pt x="770" y="37"/>
                  <a:pt x="768" y="37"/>
                </a:cubicBezTo>
                <a:cubicBezTo>
                  <a:pt x="768" y="37"/>
                  <a:pt x="767" y="37"/>
                  <a:pt x="767" y="36"/>
                </a:cubicBezTo>
                <a:close/>
                <a:moveTo>
                  <a:pt x="733" y="30"/>
                </a:moveTo>
                <a:cubicBezTo>
                  <a:pt x="733" y="30"/>
                  <a:pt x="733" y="30"/>
                  <a:pt x="733" y="30"/>
                </a:cubicBezTo>
                <a:cubicBezTo>
                  <a:pt x="733" y="31"/>
                  <a:pt x="733" y="31"/>
                  <a:pt x="733" y="31"/>
                </a:cubicBezTo>
                <a:cubicBezTo>
                  <a:pt x="733" y="31"/>
                  <a:pt x="733" y="31"/>
                  <a:pt x="733" y="30"/>
                </a:cubicBezTo>
                <a:close/>
                <a:moveTo>
                  <a:pt x="733" y="30"/>
                </a:moveTo>
                <a:cubicBezTo>
                  <a:pt x="731" y="29"/>
                  <a:pt x="731" y="29"/>
                  <a:pt x="733" y="30"/>
                </a:cubicBezTo>
                <a:close/>
                <a:moveTo>
                  <a:pt x="670" y="28"/>
                </a:moveTo>
                <a:cubicBezTo>
                  <a:pt x="670" y="28"/>
                  <a:pt x="670" y="29"/>
                  <a:pt x="670" y="29"/>
                </a:cubicBezTo>
                <a:cubicBezTo>
                  <a:pt x="670" y="29"/>
                  <a:pt x="669" y="29"/>
                  <a:pt x="669" y="29"/>
                </a:cubicBezTo>
                <a:cubicBezTo>
                  <a:pt x="669" y="29"/>
                  <a:pt x="669" y="28"/>
                  <a:pt x="669" y="28"/>
                </a:cubicBezTo>
                <a:cubicBezTo>
                  <a:pt x="669" y="28"/>
                  <a:pt x="670" y="28"/>
                  <a:pt x="670" y="28"/>
                </a:cubicBezTo>
                <a:close/>
                <a:moveTo>
                  <a:pt x="545" y="39"/>
                </a:moveTo>
                <a:cubicBezTo>
                  <a:pt x="547" y="39"/>
                  <a:pt x="549" y="38"/>
                  <a:pt x="549" y="41"/>
                </a:cubicBezTo>
                <a:cubicBezTo>
                  <a:pt x="545" y="41"/>
                  <a:pt x="546" y="41"/>
                  <a:pt x="545" y="39"/>
                </a:cubicBezTo>
                <a:close/>
                <a:moveTo>
                  <a:pt x="837" y="44"/>
                </a:moveTo>
                <a:cubicBezTo>
                  <a:pt x="837" y="45"/>
                  <a:pt x="837" y="46"/>
                  <a:pt x="837" y="46"/>
                </a:cubicBezTo>
                <a:cubicBezTo>
                  <a:pt x="836" y="48"/>
                  <a:pt x="836" y="48"/>
                  <a:pt x="835" y="49"/>
                </a:cubicBezTo>
                <a:cubicBezTo>
                  <a:pt x="830" y="48"/>
                  <a:pt x="825" y="47"/>
                  <a:pt x="819" y="46"/>
                </a:cubicBezTo>
                <a:cubicBezTo>
                  <a:pt x="815" y="45"/>
                  <a:pt x="815" y="47"/>
                  <a:pt x="811" y="45"/>
                </a:cubicBezTo>
                <a:cubicBezTo>
                  <a:pt x="802" y="42"/>
                  <a:pt x="795" y="47"/>
                  <a:pt x="786" y="40"/>
                </a:cubicBezTo>
                <a:cubicBezTo>
                  <a:pt x="785" y="39"/>
                  <a:pt x="782" y="37"/>
                  <a:pt x="779" y="38"/>
                </a:cubicBezTo>
                <a:cubicBezTo>
                  <a:pt x="772" y="36"/>
                  <a:pt x="774" y="36"/>
                  <a:pt x="777" y="32"/>
                </a:cubicBezTo>
                <a:cubicBezTo>
                  <a:pt x="777" y="32"/>
                  <a:pt x="777" y="32"/>
                  <a:pt x="777" y="32"/>
                </a:cubicBezTo>
                <a:cubicBezTo>
                  <a:pt x="784" y="33"/>
                  <a:pt x="815" y="41"/>
                  <a:pt x="817" y="41"/>
                </a:cubicBezTo>
                <a:cubicBezTo>
                  <a:pt x="827" y="45"/>
                  <a:pt x="832" y="44"/>
                  <a:pt x="837" y="44"/>
                </a:cubicBezTo>
                <a:close/>
                <a:moveTo>
                  <a:pt x="707" y="20"/>
                </a:moveTo>
                <a:cubicBezTo>
                  <a:pt x="707" y="20"/>
                  <a:pt x="708" y="20"/>
                  <a:pt x="709" y="20"/>
                </a:cubicBezTo>
                <a:cubicBezTo>
                  <a:pt x="705" y="20"/>
                  <a:pt x="700" y="20"/>
                  <a:pt x="697" y="19"/>
                </a:cubicBezTo>
                <a:cubicBezTo>
                  <a:pt x="696" y="19"/>
                  <a:pt x="696" y="19"/>
                  <a:pt x="696" y="19"/>
                </a:cubicBezTo>
                <a:cubicBezTo>
                  <a:pt x="699" y="19"/>
                  <a:pt x="701" y="18"/>
                  <a:pt x="707" y="20"/>
                </a:cubicBezTo>
                <a:close/>
                <a:moveTo>
                  <a:pt x="682" y="22"/>
                </a:moveTo>
                <a:cubicBezTo>
                  <a:pt x="685" y="22"/>
                  <a:pt x="687" y="21"/>
                  <a:pt x="686" y="19"/>
                </a:cubicBezTo>
                <a:cubicBezTo>
                  <a:pt x="685" y="17"/>
                  <a:pt x="683" y="17"/>
                  <a:pt x="683" y="16"/>
                </a:cubicBezTo>
                <a:cubicBezTo>
                  <a:pt x="685" y="16"/>
                  <a:pt x="686" y="17"/>
                  <a:pt x="687" y="17"/>
                </a:cubicBezTo>
                <a:cubicBezTo>
                  <a:pt x="690" y="19"/>
                  <a:pt x="693" y="19"/>
                  <a:pt x="695" y="19"/>
                </a:cubicBezTo>
                <a:cubicBezTo>
                  <a:pt x="693" y="19"/>
                  <a:pt x="692" y="20"/>
                  <a:pt x="693" y="20"/>
                </a:cubicBezTo>
                <a:cubicBezTo>
                  <a:pt x="693" y="24"/>
                  <a:pt x="695" y="21"/>
                  <a:pt x="693" y="26"/>
                </a:cubicBezTo>
                <a:cubicBezTo>
                  <a:pt x="689" y="26"/>
                  <a:pt x="688" y="23"/>
                  <a:pt x="685" y="23"/>
                </a:cubicBezTo>
                <a:cubicBezTo>
                  <a:pt x="681" y="22"/>
                  <a:pt x="678" y="22"/>
                  <a:pt x="676" y="22"/>
                </a:cubicBezTo>
                <a:cubicBezTo>
                  <a:pt x="677" y="22"/>
                  <a:pt x="679" y="22"/>
                  <a:pt x="682" y="22"/>
                </a:cubicBezTo>
                <a:close/>
                <a:moveTo>
                  <a:pt x="606" y="22"/>
                </a:moveTo>
                <a:cubicBezTo>
                  <a:pt x="609" y="22"/>
                  <a:pt x="611" y="22"/>
                  <a:pt x="613" y="22"/>
                </a:cubicBezTo>
                <a:cubicBezTo>
                  <a:pt x="612" y="22"/>
                  <a:pt x="612" y="23"/>
                  <a:pt x="611" y="24"/>
                </a:cubicBezTo>
                <a:cubicBezTo>
                  <a:pt x="603" y="22"/>
                  <a:pt x="600" y="21"/>
                  <a:pt x="606" y="22"/>
                </a:cubicBezTo>
                <a:close/>
                <a:moveTo>
                  <a:pt x="525" y="28"/>
                </a:moveTo>
                <a:cubicBezTo>
                  <a:pt x="528" y="29"/>
                  <a:pt x="530" y="30"/>
                  <a:pt x="532" y="30"/>
                </a:cubicBezTo>
                <a:cubicBezTo>
                  <a:pt x="537" y="38"/>
                  <a:pt x="537" y="37"/>
                  <a:pt x="536" y="38"/>
                </a:cubicBezTo>
                <a:cubicBezTo>
                  <a:pt x="536" y="38"/>
                  <a:pt x="536" y="38"/>
                  <a:pt x="536" y="38"/>
                </a:cubicBezTo>
                <a:cubicBezTo>
                  <a:pt x="535" y="37"/>
                  <a:pt x="534" y="36"/>
                  <a:pt x="531" y="35"/>
                </a:cubicBezTo>
                <a:cubicBezTo>
                  <a:pt x="527" y="33"/>
                  <a:pt x="518" y="30"/>
                  <a:pt x="518" y="30"/>
                </a:cubicBezTo>
                <a:cubicBezTo>
                  <a:pt x="518" y="30"/>
                  <a:pt x="517" y="30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5" y="31"/>
                  <a:pt x="511" y="31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3" y="29"/>
                  <a:pt x="517" y="31"/>
                  <a:pt x="513" y="28"/>
                </a:cubicBezTo>
                <a:cubicBezTo>
                  <a:pt x="513" y="27"/>
                  <a:pt x="513" y="27"/>
                  <a:pt x="513" y="27"/>
                </a:cubicBezTo>
                <a:cubicBezTo>
                  <a:pt x="516" y="27"/>
                  <a:pt x="520" y="27"/>
                  <a:pt x="525" y="28"/>
                </a:cubicBezTo>
                <a:close/>
                <a:moveTo>
                  <a:pt x="406" y="43"/>
                </a:moveTo>
                <a:cubicBezTo>
                  <a:pt x="406" y="45"/>
                  <a:pt x="406" y="46"/>
                  <a:pt x="403" y="46"/>
                </a:cubicBezTo>
                <a:cubicBezTo>
                  <a:pt x="402" y="46"/>
                  <a:pt x="401" y="46"/>
                  <a:pt x="401" y="46"/>
                </a:cubicBezTo>
                <a:cubicBezTo>
                  <a:pt x="403" y="45"/>
                  <a:pt x="405" y="44"/>
                  <a:pt x="406" y="43"/>
                </a:cubicBezTo>
                <a:close/>
                <a:moveTo>
                  <a:pt x="381" y="49"/>
                </a:moveTo>
                <a:cubicBezTo>
                  <a:pt x="380" y="49"/>
                  <a:pt x="379" y="49"/>
                  <a:pt x="378" y="49"/>
                </a:cubicBezTo>
                <a:cubicBezTo>
                  <a:pt x="379" y="49"/>
                  <a:pt x="380" y="49"/>
                  <a:pt x="381" y="49"/>
                </a:cubicBezTo>
                <a:close/>
                <a:moveTo>
                  <a:pt x="352" y="46"/>
                </a:moveTo>
                <a:cubicBezTo>
                  <a:pt x="354" y="47"/>
                  <a:pt x="355" y="49"/>
                  <a:pt x="359" y="49"/>
                </a:cubicBezTo>
                <a:cubicBezTo>
                  <a:pt x="361" y="49"/>
                  <a:pt x="363" y="50"/>
                  <a:pt x="365" y="51"/>
                </a:cubicBezTo>
                <a:cubicBezTo>
                  <a:pt x="361" y="51"/>
                  <a:pt x="352" y="50"/>
                  <a:pt x="345" y="49"/>
                </a:cubicBezTo>
                <a:cubicBezTo>
                  <a:pt x="345" y="49"/>
                  <a:pt x="345" y="48"/>
                  <a:pt x="345" y="48"/>
                </a:cubicBezTo>
                <a:cubicBezTo>
                  <a:pt x="346" y="47"/>
                  <a:pt x="349" y="46"/>
                  <a:pt x="352" y="46"/>
                </a:cubicBezTo>
                <a:close/>
                <a:moveTo>
                  <a:pt x="311" y="238"/>
                </a:moveTo>
                <a:cubicBezTo>
                  <a:pt x="307" y="238"/>
                  <a:pt x="304" y="238"/>
                  <a:pt x="300" y="238"/>
                </a:cubicBezTo>
                <a:cubicBezTo>
                  <a:pt x="302" y="231"/>
                  <a:pt x="297" y="235"/>
                  <a:pt x="295" y="221"/>
                </a:cubicBezTo>
                <a:cubicBezTo>
                  <a:pt x="295" y="220"/>
                  <a:pt x="297" y="219"/>
                  <a:pt x="298" y="218"/>
                </a:cubicBezTo>
                <a:cubicBezTo>
                  <a:pt x="299" y="218"/>
                  <a:pt x="303" y="219"/>
                  <a:pt x="303" y="220"/>
                </a:cubicBezTo>
                <a:cubicBezTo>
                  <a:pt x="304" y="224"/>
                  <a:pt x="310" y="227"/>
                  <a:pt x="309" y="231"/>
                </a:cubicBezTo>
                <a:cubicBezTo>
                  <a:pt x="309" y="234"/>
                  <a:pt x="316" y="233"/>
                  <a:pt x="311" y="238"/>
                </a:cubicBezTo>
                <a:close/>
                <a:moveTo>
                  <a:pt x="459" y="281"/>
                </a:moveTo>
                <a:cubicBezTo>
                  <a:pt x="455" y="283"/>
                  <a:pt x="453" y="279"/>
                  <a:pt x="455" y="275"/>
                </a:cubicBezTo>
                <a:cubicBezTo>
                  <a:pt x="456" y="275"/>
                  <a:pt x="458" y="276"/>
                  <a:pt x="458" y="276"/>
                </a:cubicBezTo>
                <a:cubicBezTo>
                  <a:pt x="458" y="277"/>
                  <a:pt x="461" y="279"/>
                  <a:pt x="459" y="281"/>
                </a:cubicBezTo>
                <a:close/>
                <a:moveTo>
                  <a:pt x="481" y="315"/>
                </a:moveTo>
                <a:cubicBezTo>
                  <a:pt x="481" y="316"/>
                  <a:pt x="481" y="317"/>
                  <a:pt x="482" y="317"/>
                </a:cubicBezTo>
                <a:cubicBezTo>
                  <a:pt x="481" y="317"/>
                  <a:pt x="481" y="316"/>
                  <a:pt x="481" y="315"/>
                </a:cubicBezTo>
                <a:close/>
                <a:moveTo>
                  <a:pt x="496" y="285"/>
                </a:moveTo>
                <a:cubicBezTo>
                  <a:pt x="494" y="296"/>
                  <a:pt x="496" y="298"/>
                  <a:pt x="492" y="299"/>
                </a:cubicBezTo>
                <a:cubicBezTo>
                  <a:pt x="488" y="299"/>
                  <a:pt x="488" y="297"/>
                  <a:pt x="486" y="296"/>
                </a:cubicBezTo>
                <a:cubicBezTo>
                  <a:pt x="486" y="295"/>
                  <a:pt x="486" y="295"/>
                  <a:pt x="486" y="295"/>
                </a:cubicBezTo>
                <a:cubicBezTo>
                  <a:pt x="490" y="292"/>
                  <a:pt x="487" y="289"/>
                  <a:pt x="488" y="286"/>
                </a:cubicBezTo>
                <a:cubicBezTo>
                  <a:pt x="489" y="285"/>
                  <a:pt x="491" y="283"/>
                  <a:pt x="494" y="283"/>
                </a:cubicBezTo>
                <a:cubicBezTo>
                  <a:pt x="496" y="283"/>
                  <a:pt x="496" y="284"/>
                  <a:pt x="496" y="285"/>
                </a:cubicBezTo>
                <a:cubicBezTo>
                  <a:pt x="496" y="284"/>
                  <a:pt x="496" y="284"/>
                  <a:pt x="496" y="284"/>
                </a:cubicBezTo>
                <a:cubicBezTo>
                  <a:pt x="496" y="285"/>
                  <a:pt x="496" y="285"/>
                  <a:pt x="496" y="285"/>
                </a:cubicBezTo>
                <a:close/>
                <a:moveTo>
                  <a:pt x="500" y="333"/>
                </a:moveTo>
                <a:cubicBezTo>
                  <a:pt x="501" y="332"/>
                  <a:pt x="502" y="332"/>
                  <a:pt x="504" y="332"/>
                </a:cubicBezTo>
                <a:cubicBezTo>
                  <a:pt x="502" y="332"/>
                  <a:pt x="501" y="332"/>
                  <a:pt x="500" y="333"/>
                </a:cubicBezTo>
                <a:close/>
                <a:moveTo>
                  <a:pt x="671" y="360"/>
                </a:moveTo>
                <a:cubicBezTo>
                  <a:pt x="665" y="359"/>
                  <a:pt x="667" y="356"/>
                  <a:pt x="669" y="354"/>
                </a:cubicBezTo>
                <a:cubicBezTo>
                  <a:pt x="670" y="353"/>
                  <a:pt x="674" y="354"/>
                  <a:pt x="673" y="355"/>
                </a:cubicBezTo>
                <a:cubicBezTo>
                  <a:pt x="673" y="355"/>
                  <a:pt x="674" y="355"/>
                  <a:pt x="671" y="360"/>
                </a:cubicBezTo>
                <a:close/>
                <a:moveTo>
                  <a:pt x="717" y="379"/>
                </a:moveTo>
                <a:cubicBezTo>
                  <a:pt x="717" y="380"/>
                  <a:pt x="717" y="379"/>
                  <a:pt x="717" y="379"/>
                </a:cubicBezTo>
                <a:cubicBezTo>
                  <a:pt x="717" y="378"/>
                  <a:pt x="715" y="377"/>
                  <a:pt x="717" y="376"/>
                </a:cubicBezTo>
                <a:cubicBezTo>
                  <a:pt x="721" y="377"/>
                  <a:pt x="717" y="378"/>
                  <a:pt x="717" y="379"/>
                </a:cubicBezTo>
                <a:close/>
                <a:moveTo>
                  <a:pt x="724" y="392"/>
                </a:moveTo>
                <a:cubicBezTo>
                  <a:pt x="725" y="391"/>
                  <a:pt x="727" y="390"/>
                  <a:pt x="728" y="391"/>
                </a:cubicBezTo>
                <a:cubicBezTo>
                  <a:pt x="729" y="391"/>
                  <a:pt x="729" y="392"/>
                  <a:pt x="730" y="392"/>
                </a:cubicBezTo>
                <a:cubicBezTo>
                  <a:pt x="729" y="395"/>
                  <a:pt x="723" y="394"/>
                  <a:pt x="724" y="392"/>
                </a:cubicBezTo>
                <a:close/>
                <a:moveTo>
                  <a:pt x="727" y="371"/>
                </a:moveTo>
                <a:cubicBezTo>
                  <a:pt x="722" y="369"/>
                  <a:pt x="719" y="373"/>
                  <a:pt x="717" y="370"/>
                </a:cubicBezTo>
                <a:cubicBezTo>
                  <a:pt x="713" y="359"/>
                  <a:pt x="716" y="372"/>
                  <a:pt x="694" y="374"/>
                </a:cubicBezTo>
                <a:cubicBezTo>
                  <a:pt x="694" y="374"/>
                  <a:pt x="693" y="374"/>
                  <a:pt x="694" y="374"/>
                </a:cubicBezTo>
                <a:cubicBezTo>
                  <a:pt x="691" y="372"/>
                  <a:pt x="689" y="371"/>
                  <a:pt x="691" y="369"/>
                </a:cubicBezTo>
                <a:cubicBezTo>
                  <a:pt x="696" y="363"/>
                  <a:pt x="700" y="364"/>
                  <a:pt x="703" y="358"/>
                </a:cubicBezTo>
                <a:cubicBezTo>
                  <a:pt x="704" y="356"/>
                  <a:pt x="706" y="355"/>
                  <a:pt x="708" y="354"/>
                </a:cubicBezTo>
                <a:cubicBezTo>
                  <a:pt x="710" y="355"/>
                  <a:pt x="712" y="355"/>
                  <a:pt x="715" y="356"/>
                </a:cubicBezTo>
                <a:cubicBezTo>
                  <a:pt x="721" y="357"/>
                  <a:pt x="720" y="360"/>
                  <a:pt x="718" y="361"/>
                </a:cubicBezTo>
                <a:cubicBezTo>
                  <a:pt x="728" y="363"/>
                  <a:pt x="731" y="367"/>
                  <a:pt x="735" y="361"/>
                </a:cubicBezTo>
                <a:cubicBezTo>
                  <a:pt x="737" y="361"/>
                  <a:pt x="739" y="362"/>
                  <a:pt x="741" y="362"/>
                </a:cubicBezTo>
                <a:cubicBezTo>
                  <a:pt x="733" y="370"/>
                  <a:pt x="732" y="373"/>
                  <a:pt x="727" y="371"/>
                </a:cubicBezTo>
                <a:close/>
                <a:moveTo>
                  <a:pt x="905" y="342"/>
                </a:moveTo>
                <a:cubicBezTo>
                  <a:pt x="905" y="342"/>
                  <a:pt x="905" y="342"/>
                  <a:pt x="905" y="342"/>
                </a:cubicBezTo>
                <a:cubicBezTo>
                  <a:pt x="905" y="343"/>
                  <a:pt x="905" y="345"/>
                  <a:pt x="905" y="346"/>
                </a:cubicBezTo>
                <a:cubicBezTo>
                  <a:pt x="903" y="347"/>
                  <a:pt x="902" y="348"/>
                  <a:pt x="903" y="349"/>
                </a:cubicBezTo>
                <a:cubicBezTo>
                  <a:pt x="909" y="363"/>
                  <a:pt x="891" y="357"/>
                  <a:pt x="893" y="354"/>
                </a:cubicBezTo>
                <a:cubicBezTo>
                  <a:pt x="898" y="345"/>
                  <a:pt x="893" y="340"/>
                  <a:pt x="899" y="340"/>
                </a:cubicBezTo>
                <a:cubicBezTo>
                  <a:pt x="902" y="340"/>
                  <a:pt x="904" y="342"/>
                  <a:pt x="905" y="342"/>
                </a:cubicBezTo>
                <a:cubicBezTo>
                  <a:pt x="906" y="341"/>
                  <a:pt x="906" y="340"/>
                  <a:pt x="906" y="339"/>
                </a:cubicBezTo>
                <a:cubicBezTo>
                  <a:pt x="906" y="341"/>
                  <a:pt x="906" y="342"/>
                  <a:pt x="905" y="342"/>
                </a:cubicBezTo>
                <a:close/>
                <a:moveTo>
                  <a:pt x="899" y="338"/>
                </a:moveTo>
                <a:cubicBezTo>
                  <a:pt x="901" y="336"/>
                  <a:pt x="898" y="333"/>
                  <a:pt x="905" y="333"/>
                </a:cubicBezTo>
                <a:cubicBezTo>
                  <a:pt x="906" y="333"/>
                  <a:pt x="907" y="335"/>
                  <a:pt x="907" y="336"/>
                </a:cubicBezTo>
                <a:cubicBezTo>
                  <a:pt x="907" y="338"/>
                  <a:pt x="906" y="338"/>
                  <a:pt x="899" y="338"/>
                </a:cubicBezTo>
                <a:close/>
                <a:moveTo>
                  <a:pt x="936" y="318"/>
                </a:moveTo>
                <a:cubicBezTo>
                  <a:pt x="936" y="318"/>
                  <a:pt x="935" y="318"/>
                  <a:pt x="939" y="315"/>
                </a:cubicBezTo>
                <a:cubicBezTo>
                  <a:pt x="937" y="317"/>
                  <a:pt x="936" y="318"/>
                  <a:pt x="936" y="31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   唐朝之衰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03777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8" grpId="0" animBg="1"/>
      <p:bldP spid="39" grpId="0" animBg="1"/>
      <p:bldP spid="40" grpId="0"/>
      <p:bldP spid="41" grpId="0"/>
      <p:bldP spid="42" grpId="0"/>
      <p:bldP spid="4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166825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朋党之争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BDBA78A-D692-A0D8-EE14-E92CFA463DAF}"/>
              </a:ext>
            </a:extLst>
          </p:cNvPr>
          <p:cNvSpPr txBox="1"/>
          <p:nvPr/>
        </p:nvSpPr>
        <p:spPr>
          <a:xfrm>
            <a:off x="-15117" y="1196579"/>
            <a:ext cx="103319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+mj-ea"/>
                <a:ea typeface="+mj-ea"/>
              </a:rPr>
              <a:t>起因：</a:t>
            </a:r>
            <a:endParaRPr lang="en-US" altLang="zh-CN" sz="200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唐穆宗以后，官僚集团内部争夺权力的斗争，以朋党之争的形式表现出来。官僚士大夫因为出身、政见的差别以及个人恩怨的关系，围绕着一些具体的政策、措施，打压异己。</a:t>
            </a:r>
          </a:p>
        </p:txBody>
      </p:sp>
      <p:graphicFrame>
        <p:nvGraphicFramePr>
          <p:cNvPr id="23" name="表格 29">
            <a:extLst>
              <a:ext uri="{FF2B5EF4-FFF2-40B4-BE49-F238E27FC236}">
                <a16:creationId xmlns:a16="http://schemas.microsoft.com/office/drawing/2014/main" id="{6B249E78-5527-7A6E-D6FA-36646CA33A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359001"/>
              </p:ext>
            </p:extLst>
          </p:nvPr>
        </p:nvGraphicFramePr>
        <p:xfrm>
          <a:off x="2509644" y="2757627"/>
          <a:ext cx="8081553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3851">
                  <a:extLst>
                    <a:ext uri="{9D8B030D-6E8A-4147-A177-3AD203B41FA5}">
                      <a16:colId xmlns:a16="http://schemas.microsoft.com/office/drawing/2014/main" val="3372121646"/>
                    </a:ext>
                  </a:extLst>
                </a:gridCol>
                <a:gridCol w="2693851">
                  <a:extLst>
                    <a:ext uri="{9D8B030D-6E8A-4147-A177-3AD203B41FA5}">
                      <a16:colId xmlns:a16="http://schemas.microsoft.com/office/drawing/2014/main" val="2621328473"/>
                    </a:ext>
                  </a:extLst>
                </a:gridCol>
                <a:gridCol w="2693851">
                  <a:extLst>
                    <a:ext uri="{9D8B030D-6E8A-4147-A177-3AD203B41FA5}">
                      <a16:colId xmlns:a16="http://schemas.microsoft.com/office/drawing/2014/main" val="3060210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 b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牛党（牛僧孺为首）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李党（李宗闵为首）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528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出身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庶族官僚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士族官僚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449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关于选官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科举取士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士族担任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621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关于不服从朝廷的藩镇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姑息迁就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发兵征讨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1239700"/>
                  </a:ext>
                </a:extLst>
              </a:tr>
              <a:tr h="2692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个人恩怨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互相打压，得势后排挤打压对方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sz="2000" b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273844"/>
                  </a:ext>
                </a:extLst>
              </a:tr>
            </a:tbl>
          </a:graphicData>
        </a:graphic>
      </p:graphicFrame>
      <p:sp>
        <p:nvSpPr>
          <p:cNvPr id="30" name="文本框 29">
            <a:extLst>
              <a:ext uri="{FF2B5EF4-FFF2-40B4-BE49-F238E27FC236}">
                <a16:creationId xmlns:a16="http://schemas.microsoft.com/office/drawing/2014/main" id="{385851A6-DF16-CD6E-4B68-A5EC430248BB}"/>
              </a:ext>
            </a:extLst>
          </p:cNvPr>
          <p:cNvSpPr txBox="1"/>
          <p:nvPr/>
        </p:nvSpPr>
        <p:spPr>
          <a:xfrm>
            <a:off x="0" y="555469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+mj-ea"/>
                <a:ea typeface="+mj-ea"/>
              </a:rPr>
              <a:t>影响：</a:t>
            </a:r>
            <a:endParaRPr lang="en-US" altLang="zh-CN" sz="2000">
              <a:latin typeface="+mj-ea"/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这场统治阶级内部的宗派斗争，加深了唐朝后期的统治危机。</a:t>
            </a:r>
            <a:endParaRPr lang="en-US" altLang="zh-CN" sz="2000">
              <a:latin typeface="+mj-ea"/>
              <a:ea typeface="+mj-ea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574110D-1681-6A0E-7088-0129E32184DB}"/>
              </a:ext>
            </a:extLst>
          </p:cNvPr>
          <p:cNvSpPr txBox="1"/>
          <p:nvPr/>
        </p:nvSpPr>
        <p:spPr>
          <a:xfrm>
            <a:off x="0" y="2757627"/>
            <a:ext cx="2430325" cy="707886"/>
          </a:xfrm>
          <a:prstGeom prst="rect">
            <a:avLst/>
          </a:prstGeom>
          <a:gradFill>
            <a:gsLst>
              <a:gs pos="0">
                <a:schemeClr val="accent4">
                  <a:alpha val="3000"/>
                </a:schemeClr>
              </a:gs>
              <a:gs pos="54000">
                <a:schemeClr val="accent4">
                  <a:alpha val="30000"/>
                </a:schemeClr>
              </a:gs>
              <a:gs pos="100000">
                <a:schemeClr val="accent4">
                  <a:alpha val="64000"/>
                </a:schemeClr>
              </a:gs>
            </a:gsLst>
            <a:lin ang="10800000" scaled="0"/>
          </a:gradFill>
        </p:spPr>
        <p:txBody>
          <a:bodyPr wrap="square" rtlCol="0">
            <a:spAutoFit/>
          </a:bodyPr>
          <a:lstStyle/>
          <a:p>
            <a:r>
              <a:rPr lang="zh-CN" altLang="en-US" sz="2000" kern="100">
                <a:latin typeface="+mj-ea"/>
                <a:ea typeface="+mj-ea"/>
                <a:cs typeface="Times New Roman" panose="02020603050405020304" pitchFamily="18" charset="0"/>
              </a:rPr>
              <a:t>牛李党争是朋党斗争最为激烈的时期</a:t>
            </a:r>
          </a:p>
        </p:txBody>
      </p:sp>
      <p:sp>
        <p:nvSpPr>
          <p:cNvPr id="33" name="任意多边形 4">
            <a:extLst>
              <a:ext uri="{FF2B5EF4-FFF2-40B4-BE49-F238E27FC236}">
                <a16:creationId xmlns:a16="http://schemas.microsoft.com/office/drawing/2014/main" id="{4CB5803D-FA0D-C97B-0B9A-A0691B72C257}"/>
              </a:ext>
            </a:extLst>
          </p:cNvPr>
          <p:cNvSpPr/>
          <p:nvPr/>
        </p:nvSpPr>
        <p:spPr bwMode="auto">
          <a:xfrm>
            <a:off x="0" y="0"/>
            <a:ext cx="2882096" cy="682906"/>
          </a:xfrm>
          <a:custGeom>
            <a:avLst/>
            <a:gdLst>
              <a:gd name="T0" fmla="*/ 1024 w 1169"/>
              <a:gd name="T1" fmla="*/ 43 h 431"/>
              <a:gd name="T2" fmla="*/ 921 w 1169"/>
              <a:gd name="T3" fmla="*/ 63 h 431"/>
              <a:gd name="T4" fmla="*/ 865 w 1169"/>
              <a:gd name="T5" fmla="*/ 51 h 431"/>
              <a:gd name="T6" fmla="*/ 769 w 1169"/>
              <a:gd name="T7" fmla="*/ 10 h 431"/>
              <a:gd name="T8" fmla="*/ 682 w 1169"/>
              <a:gd name="T9" fmla="*/ 16 h 431"/>
              <a:gd name="T10" fmla="*/ 663 w 1169"/>
              <a:gd name="T11" fmla="*/ 16 h 431"/>
              <a:gd name="T12" fmla="*/ 572 w 1169"/>
              <a:gd name="T13" fmla="*/ 17 h 431"/>
              <a:gd name="T14" fmla="*/ 506 w 1169"/>
              <a:gd name="T15" fmla="*/ 26 h 431"/>
              <a:gd name="T16" fmla="*/ 419 w 1169"/>
              <a:gd name="T17" fmla="*/ 26 h 431"/>
              <a:gd name="T18" fmla="*/ 379 w 1169"/>
              <a:gd name="T19" fmla="*/ 34 h 431"/>
              <a:gd name="T20" fmla="*/ 316 w 1169"/>
              <a:gd name="T21" fmla="*/ 47 h 431"/>
              <a:gd name="T22" fmla="*/ 268 w 1169"/>
              <a:gd name="T23" fmla="*/ 53 h 431"/>
              <a:gd name="T24" fmla="*/ 180 w 1169"/>
              <a:gd name="T25" fmla="*/ 57 h 431"/>
              <a:gd name="T26" fmla="*/ 179 w 1169"/>
              <a:gd name="T27" fmla="*/ 84 h 431"/>
              <a:gd name="T28" fmla="*/ 135 w 1169"/>
              <a:gd name="T29" fmla="*/ 108 h 431"/>
              <a:gd name="T30" fmla="*/ 154 w 1169"/>
              <a:gd name="T31" fmla="*/ 124 h 431"/>
              <a:gd name="T32" fmla="*/ 197 w 1169"/>
              <a:gd name="T33" fmla="*/ 140 h 431"/>
              <a:gd name="T34" fmla="*/ 90 w 1169"/>
              <a:gd name="T35" fmla="*/ 145 h 431"/>
              <a:gd name="T36" fmla="*/ 199 w 1169"/>
              <a:gd name="T37" fmla="*/ 156 h 431"/>
              <a:gd name="T38" fmla="*/ 103 w 1169"/>
              <a:gd name="T39" fmla="*/ 164 h 431"/>
              <a:gd name="T40" fmla="*/ 35 w 1169"/>
              <a:gd name="T41" fmla="*/ 174 h 431"/>
              <a:gd name="T42" fmla="*/ 245 w 1169"/>
              <a:gd name="T43" fmla="*/ 185 h 431"/>
              <a:gd name="T44" fmla="*/ 252 w 1169"/>
              <a:gd name="T45" fmla="*/ 196 h 431"/>
              <a:gd name="T46" fmla="*/ 279 w 1169"/>
              <a:gd name="T47" fmla="*/ 245 h 431"/>
              <a:gd name="T48" fmla="*/ 335 w 1169"/>
              <a:gd name="T49" fmla="*/ 328 h 431"/>
              <a:gd name="T50" fmla="*/ 389 w 1169"/>
              <a:gd name="T51" fmla="*/ 367 h 431"/>
              <a:gd name="T52" fmla="*/ 438 w 1169"/>
              <a:gd name="T53" fmla="*/ 318 h 431"/>
              <a:gd name="T54" fmla="*/ 446 w 1169"/>
              <a:gd name="T55" fmla="*/ 296 h 431"/>
              <a:gd name="T56" fmla="*/ 484 w 1169"/>
              <a:gd name="T57" fmla="*/ 339 h 431"/>
              <a:gd name="T58" fmla="*/ 490 w 1169"/>
              <a:gd name="T59" fmla="*/ 344 h 431"/>
              <a:gd name="T60" fmla="*/ 521 w 1169"/>
              <a:gd name="T61" fmla="*/ 367 h 431"/>
              <a:gd name="T62" fmla="*/ 571 w 1169"/>
              <a:gd name="T63" fmla="*/ 361 h 431"/>
              <a:gd name="T64" fmla="*/ 605 w 1169"/>
              <a:gd name="T65" fmla="*/ 358 h 431"/>
              <a:gd name="T66" fmla="*/ 621 w 1169"/>
              <a:gd name="T67" fmla="*/ 378 h 431"/>
              <a:gd name="T68" fmla="*/ 631 w 1169"/>
              <a:gd name="T69" fmla="*/ 388 h 431"/>
              <a:gd name="T70" fmla="*/ 660 w 1169"/>
              <a:gd name="T71" fmla="*/ 360 h 431"/>
              <a:gd name="T72" fmla="*/ 713 w 1169"/>
              <a:gd name="T73" fmla="*/ 401 h 431"/>
              <a:gd name="T74" fmla="*/ 750 w 1169"/>
              <a:gd name="T75" fmla="*/ 417 h 431"/>
              <a:gd name="T76" fmla="*/ 793 w 1169"/>
              <a:gd name="T77" fmla="*/ 394 h 431"/>
              <a:gd name="T78" fmla="*/ 826 w 1169"/>
              <a:gd name="T79" fmla="*/ 402 h 431"/>
              <a:gd name="T80" fmla="*/ 886 w 1169"/>
              <a:gd name="T81" fmla="*/ 311 h 431"/>
              <a:gd name="T82" fmla="*/ 887 w 1169"/>
              <a:gd name="T83" fmla="*/ 369 h 431"/>
              <a:gd name="T84" fmla="*/ 981 w 1169"/>
              <a:gd name="T85" fmla="*/ 324 h 431"/>
              <a:gd name="T86" fmla="*/ 1070 w 1169"/>
              <a:gd name="T87" fmla="*/ 309 h 431"/>
              <a:gd name="T88" fmla="*/ 1115 w 1169"/>
              <a:gd name="T89" fmla="*/ 254 h 431"/>
              <a:gd name="T90" fmla="*/ 1090 w 1169"/>
              <a:gd name="T91" fmla="*/ 185 h 431"/>
              <a:gd name="T92" fmla="*/ 1134 w 1169"/>
              <a:gd name="T93" fmla="*/ 129 h 431"/>
              <a:gd name="T94" fmla="*/ 757 w 1169"/>
              <a:gd name="T95" fmla="*/ 40 h 431"/>
              <a:gd name="T96" fmla="*/ 733 w 1169"/>
              <a:gd name="T97" fmla="*/ 31 h 431"/>
              <a:gd name="T98" fmla="*/ 549 w 1169"/>
              <a:gd name="T99" fmla="*/ 41 h 431"/>
              <a:gd name="T100" fmla="*/ 777 w 1169"/>
              <a:gd name="T101" fmla="*/ 32 h 431"/>
              <a:gd name="T102" fmla="*/ 683 w 1169"/>
              <a:gd name="T103" fmla="*/ 16 h 431"/>
              <a:gd name="T104" fmla="*/ 611 w 1169"/>
              <a:gd name="T105" fmla="*/ 24 h 431"/>
              <a:gd name="T106" fmla="*/ 517 w 1169"/>
              <a:gd name="T107" fmla="*/ 30 h 431"/>
              <a:gd name="T108" fmla="*/ 381 w 1169"/>
              <a:gd name="T109" fmla="*/ 49 h 431"/>
              <a:gd name="T110" fmla="*/ 300 w 1169"/>
              <a:gd name="T111" fmla="*/ 238 h 431"/>
              <a:gd name="T112" fmla="*/ 481 w 1169"/>
              <a:gd name="T113" fmla="*/ 315 h 431"/>
              <a:gd name="T114" fmla="*/ 496 w 1169"/>
              <a:gd name="T115" fmla="*/ 284 h 431"/>
              <a:gd name="T116" fmla="*/ 717 w 1169"/>
              <a:gd name="T117" fmla="*/ 379 h 431"/>
              <a:gd name="T118" fmla="*/ 694 w 1169"/>
              <a:gd name="T119" fmla="*/ 374 h 431"/>
              <a:gd name="T120" fmla="*/ 905 w 1169"/>
              <a:gd name="T121" fmla="*/ 342 h 431"/>
              <a:gd name="T122" fmla="*/ 907 w 1169"/>
              <a:gd name="T123" fmla="*/ 336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69" h="431">
                <a:moveTo>
                  <a:pt x="1165" y="75"/>
                </a:moveTo>
                <a:cubicBezTo>
                  <a:pt x="1154" y="55"/>
                  <a:pt x="1146" y="72"/>
                  <a:pt x="1121" y="65"/>
                </a:cubicBezTo>
                <a:cubicBezTo>
                  <a:pt x="1114" y="63"/>
                  <a:pt x="1109" y="63"/>
                  <a:pt x="1114" y="59"/>
                </a:cubicBezTo>
                <a:cubicBezTo>
                  <a:pt x="1122" y="52"/>
                  <a:pt x="1110" y="54"/>
                  <a:pt x="1105" y="50"/>
                </a:cubicBezTo>
                <a:cubicBezTo>
                  <a:pt x="1097" y="45"/>
                  <a:pt x="1103" y="39"/>
                  <a:pt x="1099" y="37"/>
                </a:cubicBezTo>
                <a:cubicBezTo>
                  <a:pt x="1092" y="34"/>
                  <a:pt x="1089" y="35"/>
                  <a:pt x="1086" y="30"/>
                </a:cubicBezTo>
                <a:cubicBezTo>
                  <a:pt x="1084" y="25"/>
                  <a:pt x="1046" y="21"/>
                  <a:pt x="1040" y="21"/>
                </a:cubicBezTo>
                <a:cubicBezTo>
                  <a:pt x="1033" y="20"/>
                  <a:pt x="1042" y="30"/>
                  <a:pt x="1037" y="33"/>
                </a:cubicBezTo>
                <a:cubicBezTo>
                  <a:pt x="1031" y="36"/>
                  <a:pt x="1029" y="32"/>
                  <a:pt x="1027" y="36"/>
                </a:cubicBezTo>
                <a:cubicBezTo>
                  <a:pt x="1026" y="38"/>
                  <a:pt x="1025" y="42"/>
                  <a:pt x="1024" y="43"/>
                </a:cubicBezTo>
                <a:cubicBezTo>
                  <a:pt x="1017" y="49"/>
                  <a:pt x="1019" y="44"/>
                  <a:pt x="1011" y="49"/>
                </a:cubicBezTo>
                <a:cubicBezTo>
                  <a:pt x="1004" y="53"/>
                  <a:pt x="992" y="54"/>
                  <a:pt x="987" y="53"/>
                </a:cubicBezTo>
                <a:cubicBezTo>
                  <a:pt x="975" y="50"/>
                  <a:pt x="972" y="50"/>
                  <a:pt x="971" y="51"/>
                </a:cubicBezTo>
                <a:cubicBezTo>
                  <a:pt x="970" y="52"/>
                  <a:pt x="973" y="57"/>
                  <a:pt x="969" y="59"/>
                </a:cubicBezTo>
                <a:cubicBezTo>
                  <a:pt x="967" y="59"/>
                  <a:pt x="964" y="59"/>
                  <a:pt x="962" y="61"/>
                </a:cubicBezTo>
                <a:cubicBezTo>
                  <a:pt x="960" y="62"/>
                  <a:pt x="958" y="63"/>
                  <a:pt x="956" y="63"/>
                </a:cubicBezTo>
                <a:cubicBezTo>
                  <a:pt x="953" y="62"/>
                  <a:pt x="951" y="64"/>
                  <a:pt x="948" y="64"/>
                </a:cubicBezTo>
                <a:cubicBezTo>
                  <a:pt x="944" y="62"/>
                  <a:pt x="940" y="63"/>
                  <a:pt x="936" y="63"/>
                </a:cubicBezTo>
                <a:cubicBezTo>
                  <a:pt x="927" y="62"/>
                  <a:pt x="927" y="67"/>
                  <a:pt x="923" y="64"/>
                </a:cubicBezTo>
                <a:cubicBezTo>
                  <a:pt x="922" y="63"/>
                  <a:pt x="922" y="63"/>
                  <a:pt x="921" y="63"/>
                </a:cubicBezTo>
                <a:cubicBezTo>
                  <a:pt x="920" y="63"/>
                  <a:pt x="919" y="63"/>
                  <a:pt x="918" y="63"/>
                </a:cubicBezTo>
                <a:cubicBezTo>
                  <a:pt x="917" y="64"/>
                  <a:pt x="916" y="64"/>
                  <a:pt x="915" y="64"/>
                </a:cubicBezTo>
                <a:cubicBezTo>
                  <a:pt x="911" y="63"/>
                  <a:pt x="907" y="63"/>
                  <a:pt x="904" y="62"/>
                </a:cubicBezTo>
                <a:cubicBezTo>
                  <a:pt x="900" y="62"/>
                  <a:pt x="896" y="62"/>
                  <a:pt x="893" y="62"/>
                </a:cubicBezTo>
                <a:cubicBezTo>
                  <a:pt x="893" y="61"/>
                  <a:pt x="894" y="61"/>
                  <a:pt x="895" y="60"/>
                </a:cubicBezTo>
                <a:cubicBezTo>
                  <a:pt x="891" y="59"/>
                  <a:pt x="887" y="58"/>
                  <a:pt x="883" y="57"/>
                </a:cubicBezTo>
                <a:cubicBezTo>
                  <a:pt x="882" y="57"/>
                  <a:pt x="882" y="57"/>
                  <a:pt x="881" y="57"/>
                </a:cubicBezTo>
                <a:cubicBezTo>
                  <a:pt x="881" y="57"/>
                  <a:pt x="881" y="57"/>
                  <a:pt x="881" y="56"/>
                </a:cubicBezTo>
                <a:cubicBezTo>
                  <a:pt x="876" y="55"/>
                  <a:pt x="871" y="53"/>
                  <a:pt x="866" y="52"/>
                </a:cubicBezTo>
                <a:cubicBezTo>
                  <a:pt x="866" y="52"/>
                  <a:pt x="865" y="52"/>
                  <a:pt x="865" y="51"/>
                </a:cubicBezTo>
                <a:cubicBezTo>
                  <a:pt x="861" y="50"/>
                  <a:pt x="857" y="49"/>
                  <a:pt x="853" y="47"/>
                </a:cubicBezTo>
                <a:cubicBezTo>
                  <a:pt x="850" y="46"/>
                  <a:pt x="847" y="45"/>
                  <a:pt x="844" y="44"/>
                </a:cubicBezTo>
                <a:cubicBezTo>
                  <a:pt x="842" y="43"/>
                  <a:pt x="840" y="42"/>
                  <a:pt x="838" y="42"/>
                </a:cubicBezTo>
                <a:cubicBezTo>
                  <a:pt x="838" y="42"/>
                  <a:pt x="838" y="42"/>
                  <a:pt x="838" y="42"/>
                </a:cubicBezTo>
                <a:cubicBezTo>
                  <a:pt x="823" y="39"/>
                  <a:pt x="801" y="34"/>
                  <a:pt x="777" y="29"/>
                </a:cubicBezTo>
                <a:cubicBezTo>
                  <a:pt x="776" y="29"/>
                  <a:pt x="775" y="29"/>
                  <a:pt x="774" y="29"/>
                </a:cubicBezTo>
                <a:cubicBezTo>
                  <a:pt x="771" y="28"/>
                  <a:pt x="768" y="28"/>
                  <a:pt x="765" y="27"/>
                </a:cubicBezTo>
                <a:cubicBezTo>
                  <a:pt x="765" y="27"/>
                  <a:pt x="764" y="27"/>
                  <a:pt x="764" y="26"/>
                </a:cubicBezTo>
                <a:cubicBezTo>
                  <a:pt x="762" y="24"/>
                  <a:pt x="759" y="21"/>
                  <a:pt x="759" y="18"/>
                </a:cubicBezTo>
                <a:cubicBezTo>
                  <a:pt x="759" y="12"/>
                  <a:pt x="770" y="16"/>
                  <a:pt x="769" y="10"/>
                </a:cubicBezTo>
                <a:cubicBezTo>
                  <a:pt x="767" y="1"/>
                  <a:pt x="775" y="5"/>
                  <a:pt x="777" y="5"/>
                </a:cubicBezTo>
                <a:cubicBezTo>
                  <a:pt x="785" y="6"/>
                  <a:pt x="779" y="0"/>
                  <a:pt x="775" y="1"/>
                </a:cubicBezTo>
                <a:cubicBezTo>
                  <a:pt x="766" y="3"/>
                  <a:pt x="763" y="4"/>
                  <a:pt x="763" y="7"/>
                </a:cubicBezTo>
                <a:cubicBezTo>
                  <a:pt x="764" y="9"/>
                  <a:pt x="759" y="12"/>
                  <a:pt x="755" y="10"/>
                </a:cubicBezTo>
                <a:cubicBezTo>
                  <a:pt x="748" y="6"/>
                  <a:pt x="746" y="6"/>
                  <a:pt x="739" y="6"/>
                </a:cubicBezTo>
                <a:cubicBezTo>
                  <a:pt x="737" y="6"/>
                  <a:pt x="739" y="5"/>
                  <a:pt x="738" y="8"/>
                </a:cubicBezTo>
                <a:cubicBezTo>
                  <a:pt x="738" y="10"/>
                  <a:pt x="746" y="10"/>
                  <a:pt x="738" y="16"/>
                </a:cubicBezTo>
                <a:cubicBezTo>
                  <a:pt x="734" y="19"/>
                  <a:pt x="725" y="11"/>
                  <a:pt x="722" y="14"/>
                </a:cubicBezTo>
                <a:cubicBezTo>
                  <a:pt x="721" y="16"/>
                  <a:pt x="718" y="17"/>
                  <a:pt x="715" y="18"/>
                </a:cubicBezTo>
                <a:cubicBezTo>
                  <a:pt x="699" y="16"/>
                  <a:pt x="687" y="14"/>
                  <a:pt x="682" y="16"/>
                </a:cubicBezTo>
                <a:cubicBezTo>
                  <a:pt x="681" y="15"/>
                  <a:pt x="681" y="13"/>
                  <a:pt x="679" y="11"/>
                </a:cubicBezTo>
                <a:cubicBezTo>
                  <a:pt x="678" y="10"/>
                  <a:pt x="673" y="9"/>
                  <a:pt x="672" y="11"/>
                </a:cubicBezTo>
                <a:cubicBezTo>
                  <a:pt x="671" y="11"/>
                  <a:pt x="671" y="12"/>
                  <a:pt x="670" y="12"/>
                </a:cubicBezTo>
                <a:cubicBezTo>
                  <a:pt x="659" y="9"/>
                  <a:pt x="627" y="6"/>
                  <a:pt x="594" y="1"/>
                </a:cubicBezTo>
                <a:cubicBezTo>
                  <a:pt x="589" y="0"/>
                  <a:pt x="583" y="2"/>
                  <a:pt x="577" y="1"/>
                </a:cubicBezTo>
                <a:cubicBezTo>
                  <a:pt x="577" y="1"/>
                  <a:pt x="576" y="1"/>
                  <a:pt x="575" y="1"/>
                </a:cubicBezTo>
                <a:cubicBezTo>
                  <a:pt x="569" y="4"/>
                  <a:pt x="559" y="1"/>
                  <a:pt x="555" y="3"/>
                </a:cubicBezTo>
                <a:cubicBezTo>
                  <a:pt x="557" y="7"/>
                  <a:pt x="557" y="6"/>
                  <a:pt x="570" y="7"/>
                </a:cubicBezTo>
                <a:cubicBezTo>
                  <a:pt x="576" y="5"/>
                  <a:pt x="653" y="13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58" y="18"/>
                  <a:pt x="652" y="18"/>
                  <a:pt x="647" y="19"/>
                </a:cubicBezTo>
                <a:cubicBezTo>
                  <a:pt x="646" y="19"/>
                  <a:pt x="645" y="19"/>
                  <a:pt x="644" y="19"/>
                </a:cubicBezTo>
                <a:cubicBezTo>
                  <a:pt x="639" y="21"/>
                  <a:pt x="636" y="19"/>
                  <a:pt x="630" y="19"/>
                </a:cubicBezTo>
                <a:cubicBezTo>
                  <a:pt x="629" y="19"/>
                  <a:pt x="629" y="19"/>
                  <a:pt x="629" y="18"/>
                </a:cubicBezTo>
                <a:cubicBezTo>
                  <a:pt x="626" y="18"/>
                  <a:pt x="624" y="18"/>
                  <a:pt x="622" y="18"/>
                </a:cubicBezTo>
                <a:cubicBezTo>
                  <a:pt x="607" y="18"/>
                  <a:pt x="604" y="14"/>
                  <a:pt x="599" y="16"/>
                </a:cubicBezTo>
                <a:cubicBezTo>
                  <a:pt x="598" y="17"/>
                  <a:pt x="581" y="17"/>
                  <a:pt x="581" y="17"/>
                </a:cubicBezTo>
                <a:cubicBezTo>
                  <a:pt x="578" y="18"/>
                  <a:pt x="576" y="18"/>
                  <a:pt x="575" y="18"/>
                </a:cubicBezTo>
                <a:cubicBezTo>
                  <a:pt x="574" y="17"/>
                  <a:pt x="573" y="17"/>
                  <a:pt x="573" y="17"/>
                </a:cubicBezTo>
                <a:cubicBezTo>
                  <a:pt x="573" y="17"/>
                  <a:pt x="572" y="17"/>
                  <a:pt x="572" y="17"/>
                </a:cubicBezTo>
                <a:cubicBezTo>
                  <a:pt x="569" y="16"/>
                  <a:pt x="566" y="15"/>
                  <a:pt x="561" y="15"/>
                </a:cubicBezTo>
                <a:cubicBezTo>
                  <a:pt x="558" y="15"/>
                  <a:pt x="555" y="16"/>
                  <a:pt x="551" y="16"/>
                </a:cubicBezTo>
                <a:cubicBezTo>
                  <a:pt x="540" y="16"/>
                  <a:pt x="499" y="8"/>
                  <a:pt x="496" y="11"/>
                </a:cubicBezTo>
                <a:cubicBezTo>
                  <a:pt x="495" y="12"/>
                  <a:pt x="496" y="13"/>
                  <a:pt x="497" y="13"/>
                </a:cubicBezTo>
                <a:cubicBezTo>
                  <a:pt x="498" y="13"/>
                  <a:pt x="500" y="13"/>
                  <a:pt x="501" y="13"/>
                </a:cubicBezTo>
                <a:cubicBezTo>
                  <a:pt x="501" y="13"/>
                  <a:pt x="502" y="14"/>
                  <a:pt x="501" y="14"/>
                </a:cubicBezTo>
                <a:cubicBezTo>
                  <a:pt x="500" y="14"/>
                  <a:pt x="476" y="13"/>
                  <a:pt x="484" y="17"/>
                </a:cubicBezTo>
                <a:cubicBezTo>
                  <a:pt x="480" y="22"/>
                  <a:pt x="468" y="16"/>
                  <a:pt x="460" y="19"/>
                </a:cubicBezTo>
                <a:cubicBezTo>
                  <a:pt x="462" y="22"/>
                  <a:pt x="458" y="19"/>
                  <a:pt x="482" y="25"/>
                </a:cubicBezTo>
                <a:cubicBezTo>
                  <a:pt x="493" y="27"/>
                  <a:pt x="499" y="26"/>
                  <a:pt x="506" y="26"/>
                </a:cubicBezTo>
                <a:cubicBezTo>
                  <a:pt x="507" y="30"/>
                  <a:pt x="495" y="33"/>
                  <a:pt x="492" y="34"/>
                </a:cubicBezTo>
                <a:cubicBezTo>
                  <a:pt x="491" y="34"/>
                  <a:pt x="489" y="34"/>
                  <a:pt x="487" y="34"/>
                </a:cubicBezTo>
                <a:cubicBezTo>
                  <a:pt x="484" y="34"/>
                  <a:pt x="481" y="33"/>
                  <a:pt x="478" y="33"/>
                </a:cubicBezTo>
                <a:cubicBezTo>
                  <a:pt x="476" y="32"/>
                  <a:pt x="475" y="32"/>
                  <a:pt x="475" y="30"/>
                </a:cubicBezTo>
                <a:cubicBezTo>
                  <a:pt x="471" y="26"/>
                  <a:pt x="462" y="24"/>
                  <a:pt x="456" y="20"/>
                </a:cubicBezTo>
                <a:cubicBezTo>
                  <a:pt x="456" y="20"/>
                  <a:pt x="455" y="20"/>
                  <a:pt x="454" y="20"/>
                </a:cubicBezTo>
                <a:cubicBezTo>
                  <a:pt x="452" y="21"/>
                  <a:pt x="452" y="21"/>
                  <a:pt x="455" y="29"/>
                </a:cubicBezTo>
                <a:cubicBezTo>
                  <a:pt x="457" y="29"/>
                  <a:pt x="458" y="30"/>
                  <a:pt x="458" y="31"/>
                </a:cubicBezTo>
                <a:cubicBezTo>
                  <a:pt x="450" y="30"/>
                  <a:pt x="443" y="29"/>
                  <a:pt x="437" y="29"/>
                </a:cubicBezTo>
                <a:cubicBezTo>
                  <a:pt x="431" y="28"/>
                  <a:pt x="426" y="26"/>
                  <a:pt x="419" y="26"/>
                </a:cubicBezTo>
                <a:cubicBezTo>
                  <a:pt x="419" y="26"/>
                  <a:pt x="418" y="26"/>
                  <a:pt x="418" y="26"/>
                </a:cubicBezTo>
                <a:cubicBezTo>
                  <a:pt x="415" y="24"/>
                  <a:pt x="411" y="23"/>
                  <a:pt x="411" y="20"/>
                </a:cubicBezTo>
                <a:cubicBezTo>
                  <a:pt x="411" y="19"/>
                  <a:pt x="409" y="18"/>
                  <a:pt x="406" y="17"/>
                </a:cubicBezTo>
                <a:cubicBezTo>
                  <a:pt x="396" y="13"/>
                  <a:pt x="407" y="6"/>
                  <a:pt x="398" y="7"/>
                </a:cubicBezTo>
                <a:cubicBezTo>
                  <a:pt x="398" y="8"/>
                  <a:pt x="398" y="9"/>
                  <a:pt x="399" y="10"/>
                </a:cubicBezTo>
                <a:cubicBezTo>
                  <a:pt x="399" y="11"/>
                  <a:pt x="397" y="13"/>
                  <a:pt x="399" y="14"/>
                </a:cubicBezTo>
                <a:cubicBezTo>
                  <a:pt x="393" y="16"/>
                  <a:pt x="396" y="18"/>
                  <a:pt x="397" y="20"/>
                </a:cubicBezTo>
                <a:cubicBezTo>
                  <a:pt x="397" y="20"/>
                  <a:pt x="395" y="21"/>
                  <a:pt x="393" y="21"/>
                </a:cubicBezTo>
                <a:cubicBezTo>
                  <a:pt x="389" y="20"/>
                  <a:pt x="388" y="17"/>
                  <a:pt x="383" y="17"/>
                </a:cubicBezTo>
                <a:cubicBezTo>
                  <a:pt x="369" y="15"/>
                  <a:pt x="389" y="27"/>
                  <a:pt x="379" y="34"/>
                </a:cubicBezTo>
                <a:cubicBezTo>
                  <a:pt x="377" y="35"/>
                  <a:pt x="375" y="34"/>
                  <a:pt x="377" y="35"/>
                </a:cubicBezTo>
                <a:cubicBezTo>
                  <a:pt x="379" y="36"/>
                  <a:pt x="386" y="35"/>
                  <a:pt x="389" y="34"/>
                </a:cubicBezTo>
                <a:cubicBezTo>
                  <a:pt x="402" y="36"/>
                  <a:pt x="397" y="41"/>
                  <a:pt x="398" y="43"/>
                </a:cubicBezTo>
                <a:cubicBezTo>
                  <a:pt x="390" y="43"/>
                  <a:pt x="391" y="45"/>
                  <a:pt x="379" y="42"/>
                </a:cubicBezTo>
                <a:cubicBezTo>
                  <a:pt x="375" y="40"/>
                  <a:pt x="374" y="41"/>
                  <a:pt x="368" y="42"/>
                </a:cubicBezTo>
                <a:cubicBezTo>
                  <a:pt x="366" y="42"/>
                  <a:pt x="365" y="43"/>
                  <a:pt x="363" y="43"/>
                </a:cubicBezTo>
                <a:cubicBezTo>
                  <a:pt x="360" y="43"/>
                  <a:pt x="358" y="43"/>
                  <a:pt x="356" y="43"/>
                </a:cubicBezTo>
                <a:cubicBezTo>
                  <a:pt x="354" y="43"/>
                  <a:pt x="352" y="42"/>
                  <a:pt x="352" y="42"/>
                </a:cubicBezTo>
                <a:cubicBezTo>
                  <a:pt x="345" y="43"/>
                  <a:pt x="331" y="44"/>
                  <a:pt x="326" y="46"/>
                </a:cubicBezTo>
                <a:cubicBezTo>
                  <a:pt x="323" y="46"/>
                  <a:pt x="320" y="47"/>
                  <a:pt x="316" y="47"/>
                </a:cubicBezTo>
                <a:cubicBezTo>
                  <a:pt x="312" y="47"/>
                  <a:pt x="307" y="45"/>
                  <a:pt x="302" y="45"/>
                </a:cubicBezTo>
                <a:cubicBezTo>
                  <a:pt x="292" y="45"/>
                  <a:pt x="281" y="41"/>
                  <a:pt x="258" y="39"/>
                </a:cubicBezTo>
                <a:cubicBezTo>
                  <a:pt x="248" y="35"/>
                  <a:pt x="239" y="38"/>
                  <a:pt x="234" y="36"/>
                </a:cubicBezTo>
                <a:cubicBezTo>
                  <a:pt x="226" y="32"/>
                  <a:pt x="227" y="38"/>
                  <a:pt x="219" y="36"/>
                </a:cubicBezTo>
                <a:cubicBezTo>
                  <a:pt x="214" y="35"/>
                  <a:pt x="209" y="34"/>
                  <a:pt x="204" y="35"/>
                </a:cubicBezTo>
                <a:cubicBezTo>
                  <a:pt x="207" y="38"/>
                  <a:pt x="209" y="39"/>
                  <a:pt x="208" y="41"/>
                </a:cubicBezTo>
                <a:cubicBezTo>
                  <a:pt x="216" y="44"/>
                  <a:pt x="238" y="44"/>
                  <a:pt x="242" y="45"/>
                </a:cubicBezTo>
                <a:cubicBezTo>
                  <a:pt x="246" y="47"/>
                  <a:pt x="246" y="46"/>
                  <a:pt x="264" y="47"/>
                </a:cubicBezTo>
                <a:cubicBezTo>
                  <a:pt x="264" y="48"/>
                  <a:pt x="263" y="51"/>
                  <a:pt x="267" y="52"/>
                </a:cubicBezTo>
                <a:cubicBezTo>
                  <a:pt x="267" y="52"/>
                  <a:pt x="268" y="53"/>
                  <a:pt x="268" y="53"/>
                </a:cubicBezTo>
                <a:cubicBezTo>
                  <a:pt x="269" y="52"/>
                  <a:pt x="269" y="52"/>
                  <a:pt x="269" y="52"/>
                </a:cubicBezTo>
                <a:cubicBezTo>
                  <a:pt x="269" y="53"/>
                  <a:pt x="269" y="55"/>
                  <a:pt x="267" y="55"/>
                </a:cubicBezTo>
                <a:cubicBezTo>
                  <a:pt x="266" y="55"/>
                  <a:pt x="252" y="55"/>
                  <a:pt x="251" y="55"/>
                </a:cubicBezTo>
                <a:cubicBezTo>
                  <a:pt x="244" y="52"/>
                  <a:pt x="231" y="52"/>
                  <a:pt x="231" y="52"/>
                </a:cubicBezTo>
                <a:cubicBezTo>
                  <a:pt x="227" y="51"/>
                  <a:pt x="205" y="47"/>
                  <a:pt x="204" y="47"/>
                </a:cubicBezTo>
                <a:cubicBezTo>
                  <a:pt x="208" y="51"/>
                  <a:pt x="216" y="52"/>
                  <a:pt x="222" y="53"/>
                </a:cubicBezTo>
                <a:cubicBezTo>
                  <a:pt x="234" y="54"/>
                  <a:pt x="233" y="55"/>
                  <a:pt x="233" y="55"/>
                </a:cubicBezTo>
                <a:cubicBezTo>
                  <a:pt x="232" y="66"/>
                  <a:pt x="218" y="53"/>
                  <a:pt x="209" y="59"/>
                </a:cubicBezTo>
                <a:cubicBezTo>
                  <a:pt x="205" y="59"/>
                  <a:pt x="200" y="58"/>
                  <a:pt x="196" y="59"/>
                </a:cubicBezTo>
                <a:cubicBezTo>
                  <a:pt x="183" y="59"/>
                  <a:pt x="185" y="56"/>
                  <a:pt x="180" y="57"/>
                </a:cubicBezTo>
                <a:cubicBezTo>
                  <a:pt x="175" y="58"/>
                  <a:pt x="171" y="57"/>
                  <a:pt x="167" y="59"/>
                </a:cubicBezTo>
                <a:cubicBezTo>
                  <a:pt x="168" y="60"/>
                  <a:pt x="169" y="61"/>
                  <a:pt x="170" y="61"/>
                </a:cubicBezTo>
                <a:cubicBezTo>
                  <a:pt x="182" y="61"/>
                  <a:pt x="178" y="62"/>
                  <a:pt x="183" y="63"/>
                </a:cubicBezTo>
                <a:cubicBezTo>
                  <a:pt x="188" y="63"/>
                  <a:pt x="194" y="63"/>
                  <a:pt x="199" y="63"/>
                </a:cubicBezTo>
                <a:cubicBezTo>
                  <a:pt x="200" y="64"/>
                  <a:pt x="202" y="64"/>
                  <a:pt x="204" y="64"/>
                </a:cubicBezTo>
                <a:cubicBezTo>
                  <a:pt x="215" y="64"/>
                  <a:pt x="235" y="71"/>
                  <a:pt x="229" y="73"/>
                </a:cubicBezTo>
                <a:cubicBezTo>
                  <a:pt x="216" y="79"/>
                  <a:pt x="231" y="81"/>
                  <a:pt x="206" y="81"/>
                </a:cubicBezTo>
                <a:cubicBezTo>
                  <a:pt x="203" y="81"/>
                  <a:pt x="200" y="79"/>
                  <a:pt x="198" y="80"/>
                </a:cubicBezTo>
                <a:cubicBezTo>
                  <a:pt x="191" y="83"/>
                  <a:pt x="170" y="81"/>
                  <a:pt x="166" y="81"/>
                </a:cubicBezTo>
                <a:cubicBezTo>
                  <a:pt x="169" y="83"/>
                  <a:pt x="173" y="81"/>
                  <a:pt x="179" y="84"/>
                </a:cubicBezTo>
                <a:cubicBezTo>
                  <a:pt x="179" y="85"/>
                  <a:pt x="181" y="84"/>
                  <a:pt x="182" y="85"/>
                </a:cubicBezTo>
                <a:cubicBezTo>
                  <a:pt x="184" y="85"/>
                  <a:pt x="185" y="87"/>
                  <a:pt x="184" y="88"/>
                </a:cubicBezTo>
                <a:cubicBezTo>
                  <a:pt x="182" y="89"/>
                  <a:pt x="180" y="91"/>
                  <a:pt x="178" y="92"/>
                </a:cubicBezTo>
                <a:cubicBezTo>
                  <a:pt x="206" y="103"/>
                  <a:pt x="147" y="94"/>
                  <a:pt x="141" y="97"/>
                </a:cubicBezTo>
                <a:cubicBezTo>
                  <a:pt x="137" y="98"/>
                  <a:pt x="134" y="96"/>
                  <a:pt x="131" y="96"/>
                </a:cubicBezTo>
                <a:cubicBezTo>
                  <a:pt x="130" y="96"/>
                  <a:pt x="128" y="97"/>
                  <a:pt x="127" y="97"/>
                </a:cubicBezTo>
                <a:cubicBezTo>
                  <a:pt x="111" y="96"/>
                  <a:pt x="101" y="97"/>
                  <a:pt x="99" y="98"/>
                </a:cubicBezTo>
                <a:cubicBezTo>
                  <a:pt x="107" y="99"/>
                  <a:pt x="109" y="101"/>
                  <a:pt x="111" y="99"/>
                </a:cubicBezTo>
                <a:cubicBezTo>
                  <a:pt x="115" y="99"/>
                  <a:pt x="119" y="98"/>
                  <a:pt x="123" y="100"/>
                </a:cubicBezTo>
                <a:cubicBezTo>
                  <a:pt x="127" y="105"/>
                  <a:pt x="130" y="109"/>
                  <a:pt x="135" y="108"/>
                </a:cubicBezTo>
                <a:cubicBezTo>
                  <a:pt x="142" y="106"/>
                  <a:pt x="138" y="111"/>
                  <a:pt x="148" y="111"/>
                </a:cubicBezTo>
                <a:cubicBezTo>
                  <a:pt x="156" y="111"/>
                  <a:pt x="158" y="112"/>
                  <a:pt x="158" y="113"/>
                </a:cubicBezTo>
                <a:cubicBezTo>
                  <a:pt x="160" y="115"/>
                  <a:pt x="163" y="115"/>
                  <a:pt x="165" y="115"/>
                </a:cubicBezTo>
                <a:cubicBezTo>
                  <a:pt x="167" y="114"/>
                  <a:pt x="179" y="111"/>
                  <a:pt x="180" y="113"/>
                </a:cubicBezTo>
                <a:cubicBezTo>
                  <a:pt x="182" y="117"/>
                  <a:pt x="186" y="117"/>
                  <a:pt x="189" y="118"/>
                </a:cubicBezTo>
                <a:cubicBezTo>
                  <a:pt x="194" y="119"/>
                  <a:pt x="193" y="123"/>
                  <a:pt x="192" y="123"/>
                </a:cubicBezTo>
                <a:cubicBezTo>
                  <a:pt x="187" y="123"/>
                  <a:pt x="189" y="123"/>
                  <a:pt x="187" y="125"/>
                </a:cubicBezTo>
                <a:cubicBezTo>
                  <a:pt x="177" y="126"/>
                  <a:pt x="170" y="124"/>
                  <a:pt x="165" y="125"/>
                </a:cubicBezTo>
                <a:cubicBezTo>
                  <a:pt x="162" y="125"/>
                  <a:pt x="159" y="126"/>
                  <a:pt x="157" y="124"/>
                </a:cubicBezTo>
                <a:cubicBezTo>
                  <a:pt x="156" y="124"/>
                  <a:pt x="155" y="124"/>
                  <a:pt x="154" y="124"/>
                </a:cubicBezTo>
                <a:cubicBezTo>
                  <a:pt x="149" y="126"/>
                  <a:pt x="147" y="124"/>
                  <a:pt x="133" y="123"/>
                </a:cubicBezTo>
                <a:cubicBezTo>
                  <a:pt x="129" y="122"/>
                  <a:pt x="134" y="127"/>
                  <a:pt x="139" y="126"/>
                </a:cubicBezTo>
                <a:cubicBezTo>
                  <a:pt x="140" y="126"/>
                  <a:pt x="157" y="128"/>
                  <a:pt x="166" y="129"/>
                </a:cubicBezTo>
                <a:cubicBezTo>
                  <a:pt x="164" y="132"/>
                  <a:pt x="159" y="134"/>
                  <a:pt x="155" y="136"/>
                </a:cubicBezTo>
                <a:cubicBezTo>
                  <a:pt x="153" y="137"/>
                  <a:pt x="157" y="140"/>
                  <a:pt x="158" y="140"/>
                </a:cubicBezTo>
                <a:cubicBezTo>
                  <a:pt x="161" y="135"/>
                  <a:pt x="164" y="136"/>
                  <a:pt x="169" y="136"/>
                </a:cubicBezTo>
                <a:cubicBezTo>
                  <a:pt x="175" y="137"/>
                  <a:pt x="174" y="132"/>
                  <a:pt x="179" y="133"/>
                </a:cubicBezTo>
                <a:cubicBezTo>
                  <a:pt x="182" y="133"/>
                  <a:pt x="184" y="133"/>
                  <a:pt x="187" y="133"/>
                </a:cubicBezTo>
                <a:cubicBezTo>
                  <a:pt x="190" y="134"/>
                  <a:pt x="187" y="134"/>
                  <a:pt x="194" y="134"/>
                </a:cubicBezTo>
                <a:cubicBezTo>
                  <a:pt x="194" y="136"/>
                  <a:pt x="195" y="138"/>
                  <a:pt x="197" y="140"/>
                </a:cubicBezTo>
                <a:cubicBezTo>
                  <a:pt x="197" y="140"/>
                  <a:pt x="197" y="141"/>
                  <a:pt x="197" y="141"/>
                </a:cubicBezTo>
                <a:cubicBezTo>
                  <a:pt x="196" y="141"/>
                  <a:pt x="195" y="141"/>
                  <a:pt x="194" y="141"/>
                </a:cubicBezTo>
                <a:cubicBezTo>
                  <a:pt x="187" y="141"/>
                  <a:pt x="180" y="139"/>
                  <a:pt x="174" y="141"/>
                </a:cubicBezTo>
                <a:cubicBezTo>
                  <a:pt x="173" y="141"/>
                  <a:pt x="172" y="141"/>
                  <a:pt x="172" y="141"/>
                </a:cubicBezTo>
                <a:cubicBezTo>
                  <a:pt x="168" y="139"/>
                  <a:pt x="165" y="141"/>
                  <a:pt x="162" y="141"/>
                </a:cubicBezTo>
                <a:cubicBezTo>
                  <a:pt x="159" y="140"/>
                  <a:pt x="145" y="140"/>
                  <a:pt x="144" y="140"/>
                </a:cubicBezTo>
                <a:cubicBezTo>
                  <a:pt x="141" y="140"/>
                  <a:pt x="139" y="138"/>
                  <a:pt x="136" y="139"/>
                </a:cubicBezTo>
                <a:cubicBezTo>
                  <a:pt x="131" y="142"/>
                  <a:pt x="131" y="133"/>
                  <a:pt x="119" y="143"/>
                </a:cubicBezTo>
                <a:cubicBezTo>
                  <a:pt x="108" y="142"/>
                  <a:pt x="109" y="141"/>
                  <a:pt x="106" y="142"/>
                </a:cubicBezTo>
                <a:cubicBezTo>
                  <a:pt x="100" y="145"/>
                  <a:pt x="98" y="139"/>
                  <a:pt x="90" y="145"/>
                </a:cubicBezTo>
                <a:cubicBezTo>
                  <a:pt x="89" y="145"/>
                  <a:pt x="89" y="147"/>
                  <a:pt x="91" y="147"/>
                </a:cubicBezTo>
                <a:cubicBezTo>
                  <a:pt x="94" y="148"/>
                  <a:pt x="96" y="142"/>
                  <a:pt x="102" y="147"/>
                </a:cubicBezTo>
                <a:cubicBezTo>
                  <a:pt x="107" y="151"/>
                  <a:pt x="119" y="150"/>
                  <a:pt x="127" y="150"/>
                </a:cubicBezTo>
                <a:cubicBezTo>
                  <a:pt x="134" y="151"/>
                  <a:pt x="129" y="151"/>
                  <a:pt x="138" y="152"/>
                </a:cubicBezTo>
                <a:cubicBezTo>
                  <a:pt x="148" y="154"/>
                  <a:pt x="165" y="152"/>
                  <a:pt x="171" y="154"/>
                </a:cubicBezTo>
                <a:cubicBezTo>
                  <a:pt x="173" y="155"/>
                  <a:pt x="175" y="155"/>
                  <a:pt x="177" y="154"/>
                </a:cubicBezTo>
                <a:cubicBezTo>
                  <a:pt x="177" y="154"/>
                  <a:pt x="177" y="154"/>
                  <a:pt x="177" y="154"/>
                </a:cubicBezTo>
                <a:cubicBezTo>
                  <a:pt x="177" y="155"/>
                  <a:pt x="176" y="155"/>
                  <a:pt x="176" y="155"/>
                </a:cubicBezTo>
                <a:cubicBezTo>
                  <a:pt x="174" y="157"/>
                  <a:pt x="176" y="159"/>
                  <a:pt x="177" y="158"/>
                </a:cubicBezTo>
                <a:cubicBezTo>
                  <a:pt x="183" y="158"/>
                  <a:pt x="191" y="156"/>
                  <a:pt x="199" y="156"/>
                </a:cubicBezTo>
                <a:cubicBezTo>
                  <a:pt x="202" y="156"/>
                  <a:pt x="205" y="158"/>
                  <a:pt x="209" y="157"/>
                </a:cubicBezTo>
                <a:cubicBezTo>
                  <a:pt x="209" y="157"/>
                  <a:pt x="209" y="157"/>
                  <a:pt x="209" y="158"/>
                </a:cubicBezTo>
                <a:cubicBezTo>
                  <a:pt x="210" y="158"/>
                  <a:pt x="210" y="158"/>
                  <a:pt x="211" y="158"/>
                </a:cubicBezTo>
                <a:cubicBezTo>
                  <a:pt x="212" y="159"/>
                  <a:pt x="213" y="160"/>
                  <a:pt x="213" y="161"/>
                </a:cubicBezTo>
                <a:cubicBezTo>
                  <a:pt x="214" y="165"/>
                  <a:pt x="195" y="161"/>
                  <a:pt x="188" y="163"/>
                </a:cubicBezTo>
                <a:cubicBezTo>
                  <a:pt x="184" y="164"/>
                  <a:pt x="181" y="161"/>
                  <a:pt x="177" y="161"/>
                </a:cubicBezTo>
                <a:cubicBezTo>
                  <a:pt x="170" y="160"/>
                  <a:pt x="158" y="161"/>
                  <a:pt x="151" y="161"/>
                </a:cubicBezTo>
                <a:cubicBezTo>
                  <a:pt x="148" y="161"/>
                  <a:pt x="148" y="163"/>
                  <a:pt x="145" y="163"/>
                </a:cubicBezTo>
                <a:cubicBezTo>
                  <a:pt x="132" y="167"/>
                  <a:pt x="127" y="163"/>
                  <a:pt x="120" y="166"/>
                </a:cubicBezTo>
                <a:cubicBezTo>
                  <a:pt x="120" y="166"/>
                  <a:pt x="103" y="164"/>
                  <a:pt x="103" y="164"/>
                </a:cubicBezTo>
                <a:cubicBezTo>
                  <a:pt x="98" y="164"/>
                  <a:pt x="94" y="165"/>
                  <a:pt x="89" y="164"/>
                </a:cubicBezTo>
                <a:cubicBezTo>
                  <a:pt x="88" y="164"/>
                  <a:pt x="87" y="164"/>
                  <a:pt x="86" y="165"/>
                </a:cubicBezTo>
                <a:cubicBezTo>
                  <a:pt x="84" y="165"/>
                  <a:pt x="84" y="168"/>
                  <a:pt x="83" y="169"/>
                </a:cubicBezTo>
                <a:cubicBezTo>
                  <a:pt x="66" y="170"/>
                  <a:pt x="65" y="169"/>
                  <a:pt x="59" y="171"/>
                </a:cubicBezTo>
                <a:cubicBezTo>
                  <a:pt x="59" y="171"/>
                  <a:pt x="58" y="171"/>
                  <a:pt x="58" y="171"/>
                </a:cubicBezTo>
                <a:cubicBezTo>
                  <a:pt x="53" y="167"/>
                  <a:pt x="48" y="170"/>
                  <a:pt x="43" y="168"/>
                </a:cubicBezTo>
                <a:cubicBezTo>
                  <a:pt x="37" y="166"/>
                  <a:pt x="31" y="167"/>
                  <a:pt x="25" y="167"/>
                </a:cubicBezTo>
                <a:cubicBezTo>
                  <a:pt x="10" y="168"/>
                  <a:pt x="12" y="166"/>
                  <a:pt x="3" y="166"/>
                </a:cubicBezTo>
                <a:cubicBezTo>
                  <a:pt x="0" y="166"/>
                  <a:pt x="1" y="170"/>
                  <a:pt x="2" y="170"/>
                </a:cubicBezTo>
                <a:cubicBezTo>
                  <a:pt x="11" y="173"/>
                  <a:pt x="11" y="171"/>
                  <a:pt x="35" y="174"/>
                </a:cubicBezTo>
                <a:cubicBezTo>
                  <a:pt x="48" y="176"/>
                  <a:pt x="43" y="174"/>
                  <a:pt x="59" y="175"/>
                </a:cubicBezTo>
                <a:cubicBezTo>
                  <a:pt x="64" y="181"/>
                  <a:pt x="72" y="178"/>
                  <a:pt x="83" y="183"/>
                </a:cubicBezTo>
                <a:cubicBezTo>
                  <a:pt x="89" y="186"/>
                  <a:pt x="102" y="183"/>
                  <a:pt x="109" y="184"/>
                </a:cubicBezTo>
                <a:cubicBezTo>
                  <a:pt x="119" y="181"/>
                  <a:pt x="122" y="187"/>
                  <a:pt x="128" y="183"/>
                </a:cubicBezTo>
                <a:cubicBezTo>
                  <a:pt x="129" y="183"/>
                  <a:pt x="131" y="183"/>
                  <a:pt x="132" y="183"/>
                </a:cubicBezTo>
                <a:cubicBezTo>
                  <a:pt x="144" y="187"/>
                  <a:pt x="149" y="182"/>
                  <a:pt x="168" y="185"/>
                </a:cubicBezTo>
                <a:cubicBezTo>
                  <a:pt x="173" y="185"/>
                  <a:pt x="178" y="184"/>
                  <a:pt x="183" y="185"/>
                </a:cubicBezTo>
                <a:cubicBezTo>
                  <a:pt x="187" y="186"/>
                  <a:pt x="191" y="185"/>
                  <a:pt x="195" y="185"/>
                </a:cubicBezTo>
                <a:cubicBezTo>
                  <a:pt x="200" y="187"/>
                  <a:pt x="204" y="183"/>
                  <a:pt x="212" y="183"/>
                </a:cubicBezTo>
                <a:cubicBezTo>
                  <a:pt x="218" y="184"/>
                  <a:pt x="232" y="181"/>
                  <a:pt x="245" y="185"/>
                </a:cubicBezTo>
                <a:cubicBezTo>
                  <a:pt x="253" y="188"/>
                  <a:pt x="253" y="182"/>
                  <a:pt x="259" y="185"/>
                </a:cubicBezTo>
                <a:cubicBezTo>
                  <a:pt x="260" y="185"/>
                  <a:pt x="260" y="185"/>
                  <a:pt x="261" y="185"/>
                </a:cubicBezTo>
                <a:cubicBezTo>
                  <a:pt x="260" y="186"/>
                  <a:pt x="260" y="186"/>
                  <a:pt x="260" y="186"/>
                </a:cubicBezTo>
                <a:cubicBezTo>
                  <a:pt x="257" y="188"/>
                  <a:pt x="263" y="191"/>
                  <a:pt x="268" y="190"/>
                </a:cubicBezTo>
                <a:cubicBezTo>
                  <a:pt x="271" y="189"/>
                  <a:pt x="275" y="190"/>
                  <a:pt x="274" y="192"/>
                </a:cubicBezTo>
                <a:cubicBezTo>
                  <a:pt x="270" y="196"/>
                  <a:pt x="273" y="198"/>
                  <a:pt x="274" y="202"/>
                </a:cubicBezTo>
                <a:cubicBezTo>
                  <a:pt x="274" y="203"/>
                  <a:pt x="271" y="204"/>
                  <a:pt x="270" y="204"/>
                </a:cubicBezTo>
                <a:cubicBezTo>
                  <a:pt x="266" y="202"/>
                  <a:pt x="263" y="202"/>
                  <a:pt x="258" y="203"/>
                </a:cubicBezTo>
                <a:cubicBezTo>
                  <a:pt x="256" y="203"/>
                  <a:pt x="252" y="201"/>
                  <a:pt x="252" y="200"/>
                </a:cubicBezTo>
                <a:cubicBezTo>
                  <a:pt x="252" y="198"/>
                  <a:pt x="252" y="197"/>
                  <a:pt x="252" y="196"/>
                </a:cubicBezTo>
                <a:cubicBezTo>
                  <a:pt x="252" y="194"/>
                  <a:pt x="249" y="193"/>
                  <a:pt x="247" y="193"/>
                </a:cubicBezTo>
                <a:cubicBezTo>
                  <a:pt x="244" y="194"/>
                  <a:pt x="240" y="194"/>
                  <a:pt x="237" y="194"/>
                </a:cubicBezTo>
                <a:cubicBezTo>
                  <a:pt x="235" y="193"/>
                  <a:pt x="230" y="194"/>
                  <a:pt x="232" y="196"/>
                </a:cubicBezTo>
                <a:cubicBezTo>
                  <a:pt x="238" y="201"/>
                  <a:pt x="242" y="202"/>
                  <a:pt x="238" y="206"/>
                </a:cubicBezTo>
                <a:cubicBezTo>
                  <a:pt x="237" y="208"/>
                  <a:pt x="240" y="210"/>
                  <a:pt x="243" y="211"/>
                </a:cubicBezTo>
                <a:cubicBezTo>
                  <a:pt x="269" y="220"/>
                  <a:pt x="263" y="224"/>
                  <a:pt x="275" y="228"/>
                </a:cubicBezTo>
                <a:cubicBezTo>
                  <a:pt x="275" y="229"/>
                  <a:pt x="276" y="230"/>
                  <a:pt x="274" y="231"/>
                </a:cubicBezTo>
                <a:cubicBezTo>
                  <a:pt x="268" y="234"/>
                  <a:pt x="279" y="238"/>
                  <a:pt x="274" y="241"/>
                </a:cubicBezTo>
                <a:cubicBezTo>
                  <a:pt x="269" y="244"/>
                  <a:pt x="260" y="236"/>
                  <a:pt x="254" y="241"/>
                </a:cubicBezTo>
                <a:cubicBezTo>
                  <a:pt x="264" y="243"/>
                  <a:pt x="271" y="254"/>
                  <a:pt x="279" y="245"/>
                </a:cubicBezTo>
                <a:cubicBezTo>
                  <a:pt x="281" y="242"/>
                  <a:pt x="274" y="239"/>
                  <a:pt x="282" y="238"/>
                </a:cubicBezTo>
                <a:cubicBezTo>
                  <a:pt x="286" y="237"/>
                  <a:pt x="291" y="237"/>
                  <a:pt x="296" y="238"/>
                </a:cubicBezTo>
                <a:cubicBezTo>
                  <a:pt x="296" y="239"/>
                  <a:pt x="297" y="240"/>
                  <a:pt x="300" y="240"/>
                </a:cubicBezTo>
                <a:cubicBezTo>
                  <a:pt x="309" y="239"/>
                  <a:pt x="315" y="249"/>
                  <a:pt x="312" y="253"/>
                </a:cubicBezTo>
                <a:cubicBezTo>
                  <a:pt x="322" y="273"/>
                  <a:pt x="323" y="254"/>
                  <a:pt x="321" y="283"/>
                </a:cubicBezTo>
                <a:cubicBezTo>
                  <a:pt x="321" y="285"/>
                  <a:pt x="322" y="286"/>
                  <a:pt x="324" y="287"/>
                </a:cubicBezTo>
                <a:cubicBezTo>
                  <a:pt x="329" y="290"/>
                  <a:pt x="319" y="291"/>
                  <a:pt x="321" y="293"/>
                </a:cubicBezTo>
                <a:cubicBezTo>
                  <a:pt x="324" y="296"/>
                  <a:pt x="330" y="309"/>
                  <a:pt x="328" y="312"/>
                </a:cubicBezTo>
                <a:cubicBezTo>
                  <a:pt x="327" y="315"/>
                  <a:pt x="327" y="317"/>
                  <a:pt x="329" y="319"/>
                </a:cubicBezTo>
                <a:cubicBezTo>
                  <a:pt x="331" y="322"/>
                  <a:pt x="331" y="325"/>
                  <a:pt x="335" y="328"/>
                </a:cubicBezTo>
                <a:cubicBezTo>
                  <a:pt x="336" y="329"/>
                  <a:pt x="338" y="329"/>
                  <a:pt x="339" y="328"/>
                </a:cubicBezTo>
                <a:cubicBezTo>
                  <a:pt x="341" y="325"/>
                  <a:pt x="340" y="326"/>
                  <a:pt x="341" y="325"/>
                </a:cubicBezTo>
                <a:cubicBezTo>
                  <a:pt x="342" y="324"/>
                  <a:pt x="344" y="325"/>
                  <a:pt x="344" y="325"/>
                </a:cubicBezTo>
                <a:cubicBezTo>
                  <a:pt x="344" y="328"/>
                  <a:pt x="346" y="329"/>
                  <a:pt x="348" y="331"/>
                </a:cubicBezTo>
                <a:cubicBezTo>
                  <a:pt x="352" y="334"/>
                  <a:pt x="351" y="338"/>
                  <a:pt x="355" y="336"/>
                </a:cubicBezTo>
                <a:cubicBezTo>
                  <a:pt x="364" y="331"/>
                  <a:pt x="369" y="338"/>
                  <a:pt x="366" y="339"/>
                </a:cubicBezTo>
                <a:cubicBezTo>
                  <a:pt x="348" y="347"/>
                  <a:pt x="357" y="359"/>
                  <a:pt x="366" y="354"/>
                </a:cubicBezTo>
                <a:cubicBezTo>
                  <a:pt x="369" y="352"/>
                  <a:pt x="368" y="352"/>
                  <a:pt x="373" y="350"/>
                </a:cubicBezTo>
                <a:cubicBezTo>
                  <a:pt x="375" y="350"/>
                  <a:pt x="371" y="365"/>
                  <a:pt x="375" y="365"/>
                </a:cubicBezTo>
                <a:cubicBezTo>
                  <a:pt x="383" y="364"/>
                  <a:pt x="384" y="369"/>
                  <a:pt x="389" y="367"/>
                </a:cubicBezTo>
                <a:cubicBezTo>
                  <a:pt x="390" y="366"/>
                  <a:pt x="391" y="365"/>
                  <a:pt x="390" y="365"/>
                </a:cubicBezTo>
                <a:cubicBezTo>
                  <a:pt x="383" y="363"/>
                  <a:pt x="381" y="356"/>
                  <a:pt x="381" y="355"/>
                </a:cubicBezTo>
                <a:cubicBezTo>
                  <a:pt x="389" y="346"/>
                  <a:pt x="390" y="346"/>
                  <a:pt x="393" y="346"/>
                </a:cubicBezTo>
                <a:cubicBezTo>
                  <a:pt x="396" y="347"/>
                  <a:pt x="399" y="348"/>
                  <a:pt x="400" y="349"/>
                </a:cubicBezTo>
                <a:cubicBezTo>
                  <a:pt x="400" y="350"/>
                  <a:pt x="400" y="352"/>
                  <a:pt x="403" y="352"/>
                </a:cubicBezTo>
                <a:cubicBezTo>
                  <a:pt x="408" y="353"/>
                  <a:pt x="406" y="348"/>
                  <a:pt x="411" y="348"/>
                </a:cubicBezTo>
                <a:cubicBezTo>
                  <a:pt x="420" y="349"/>
                  <a:pt x="421" y="345"/>
                  <a:pt x="424" y="336"/>
                </a:cubicBezTo>
                <a:cubicBezTo>
                  <a:pt x="428" y="320"/>
                  <a:pt x="435" y="315"/>
                  <a:pt x="433" y="309"/>
                </a:cubicBezTo>
                <a:cubicBezTo>
                  <a:pt x="437" y="309"/>
                  <a:pt x="435" y="306"/>
                  <a:pt x="437" y="312"/>
                </a:cubicBezTo>
                <a:cubicBezTo>
                  <a:pt x="434" y="312"/>
                  <a:pt x="437" y="316"/>
                  <a:pt x="438" y="318"/>
                </a:cubicBezTo>
                <a:cubicBezTo>
                  <a:pt x="432" y="323"/>
                  <a:pt x="441" y="332"/>
                  <a:pt x="435" y="338"/>
                </a:cubicBezTo>
                <a:cubicBezTo>
                  <a:pt x="435" y="339"/>
                  <a:pt x="436" y="340"/>
                  <a:pt x="436" y="340"/>
                </a:cubicBezTo>
                <a:cubicBezTo>
                  <a:pt x="436" y="341"/>
                  <a:pt x="438" y="341"/>
                  <a:pt x="439" y="340"/>
                </a:cubicBezTo>
                <a:cubicBezTo>
                  <a:pt x="443" y="337"/>
                  <a:pt x="433" y="335"/>
                  <a:pt x="441" y="332"/>
                </a:cubicBezTo>
                <a:cubicBezTo>
                  <a:pt x="442" y="331"/>
                  <a:pt x="442" y="330"/>
                  <a:pt x="443" y="330"/>
                </a:cubicBezTo>
                <a:cubicBezTo>
                  <a:pt x="446" y="329"/>
                  <a:pt x="446" y="326"/>
                  <a:pt x="450" y="326"/>
                </a:cubicBezTo>
                <a:cubicBezTo>
                  <a:pt x="454" y="325"/>
                  <a:pt x="454" y="324"/>
                  <a:pt x="455" y="322"/>
                </a:cubicBezTo>
                <a:cubicBezTo>
                  <a:pt x="456" y="320"/>
                  <a:pt x="454" y="320"/>
                  <a:pt x="452" y="319"/>
                </a:cubicBezTo>
                <a:cubicBezTo>
                  <a:pt x="450" y="319"/>
                  <a:pt x="447" y="312"/>
                  <a:pt x="454" y="308"/>
                </a:cubicBezTo>
                <a:cubicBezTo>
                  <a:pt x="465" y="303"/>
                  <a:pt x="454" y="291"/>
                  <a:pt x="446" y="296"/>
                </a:cubicBezTo>
                <a:cubicBezTo>
                  <a:pt x="432" y="307"/>
                  <a:pt x="437" y="294"/>
                  <a:pt x="441" y="284"/>
                </a:cubicBezTo>
                <a:cubicBezTo>
                  <a:pt x="441" y="282"/>
                  <a:pt x="445" y="282"/>
                  <a:pt x="446" y="283"/>
                </a:cubicBezTo>
                <a:cubicBezTo>
                  <a:pt x="451" y="286"/>
                  <a:pt x="455" y="281"/>
                  <a:pt x="458" y="285"/>
                </a:cubicBezTo>
                <a:cubicBezTo>
                  <a:pt x="459" y="288"/>
                  <a:pt x="462" y="284"/>
                  <a:pt x="463" y="283"/>
                </a:cubicBezTo>
                <a:cubicBezTo>
                  <a:pt x="467" y="281"/>
                  <a:pt x="476" y="282"/>
                  <a:pt x="476" y="286"/>
                </a:cubicBezTo>
                <a:cubicBezTo>
                  <a:pt x="475" y="302"/>
                  <a:pt x="462" y="303"/>
                  <a:pt x="467" y="313"/>
                </a:cubicBezTo>
                <a:cubicBezTo>
                  <a:pt x="468" y="315"/>
                  <a:pt x="466" y="317"/>
                  <a:pt x="466" y="319"/>
                </a:cubicBezTo>
                <a:cubicBezTo>
                  <a:pt x="465" y="325"/>
                  <a:pt x="472" y="322"/>
                  <a:pt x="472" y="320"/>
                </a:cubicBezTo>
                <a:cubicBezTo>
                  <a:pt x="478" y="319"/>
                  <a:pt x="475" y="319"/>
                  <a:pt x="484" y="319"/>
                </a:cubicBezTo>
                <a:cubicBezTo>
                  <a:pt x="488" y="324"/>
                  <a:pt x="489" y="333"/>
                  <a:pt x="484" y="339"/>
                </a:cubicBezTo>
                <a:cubicBezTo>
                  <a:pt x="484" y="339"/>
                  <a:pt x="484" y="345"/>
                  <a:pt x="484" y="346"/>
                </a:cubicBezTo>
                <a:cubicBezTo>
                  <a:pt x="482" y="354"/>
                  <a:pt x="466" y="348"/>
                  <a:pt x="466" y="354"/>
                </a:cubicBezTo>
                <a:cubicBezTo>
                  <a:pt x="466" y="355"/>
                  <a:pt x="464" y="357"/>
                  <a:pt x="465" y="358"/>
                </a:cubicBezTo>
                <a:cubicBezTo>
                  <a:pt x="465" y="361"/>
                  <a:pt x="459" y="364"/>
                  <a:pt x="464" y="364"/>
                </a:cubicBezTo>
                <a:cubicBezTo>
                  <a:pt x="466" y="363"/>
                  <a:pt x="469" y="364"/>
                  <a:pt x="471" y="363"/>
                </a:cubicBezTo>
                <a:cubicBezTo>
                  <a:pt x="474" y="362"/>
                  <a:pt x="472" y="360"/>
                  <a:pt x="472" y="359"/>
                </a:cubicBezTo>
                <a:cubicBezTo>
                  <a:pt x="474" y="355"/>
                  <a:pt x="477" y="355"/>
                  <a:pt x="479" y="356"/>
                </a:cubicBezTo>
                <a:cubicBezTo>
                  <a:pt x="480" y="356"/>
                  <a:pt x="481" y="357"/>
                  <a:pt x="481" y="357"/>
                </a:cubicBezTo>
                <a:cubicBezTo>
                  <a:pt x="483" y="357"/>
                  <a:pt x="485" y="357"/>
                  <a:pt x="485" y="356"/>
                </a:cubicBezTo>
                <a:cubicBezTo>
                  <a:pt x="493" y="349"/>
                  <a:pt x="484" y="348"/>
                  <a:pt x="490" y="344"/>
                </a:cubicBezTo>
                <a:cubicBezTo>
                  <a:pt x="502" y="343"/>
                  <a:pt x="493" y="339"/>
                  <a:pt x="498" y="334"/>
                </a:cubicBezTo>
                <a:cubicBezTo>
                  <a:pt x="506" y="333"/>
                  <a:pt x="514" y="334"/>
                  <a:pt x="521" y="332"/>
                </a:cubicBezTo>
                <a:cubicBezTo>
                  <a:pt x="528" y="329"/>
                  <a:pt x="536" y="335"/>
                  <a:pt x="528" y="346"/>
                </a:cubicBezTo>
                <a:cubicBezTo>
                  <a:pt x="527" y="348"/>
                  <a:pt x="518" y="349"/>
                  <a:pt x="523" y="351"/>
                </a:cubicBezTo>
                <a:cubicBezTo>
                  <a:pt x="525" y="352"/>
                  <a:pt x="526" y="353"/>
                  <a:pt x="526" y="354"/>
                </a:cubicBezTo>
                <a:cubicBezTo>
                  <a:pt x="527" y="351"/>
                  <a:pt x="538" y="345"/>
                  <a:pt x="537" y="358"/>
                </a:cubicBezTo>
                <a:cubicBezTo>
                  <a:pt x="537" y="359"/>
                  <a:pt x="538" y="365"/>
                  <a:pt x="527" y="367"/>
                </a:cubicBezTo>
                <a:cubicBezTo>
                  <a:pt x="521" y="368"/>
                  <a:pt x="525" y="363"/>
                  <a:pt x="526" y="354"/>
                </a:cubicBezTo>
                <a:cubicBezTo>
                  <a:pt x="526" y="355"/>
                  <a:pt x="524" y="358"/>
                  <a:pt x="523" y="359"/>
                </a:cubicBezTo>
                <a:cubicBezTo>
                  <a:pt x="518" y="362"/>
                  <a:pt x="521" y="364"/>
                  <a:pt x="521" y="367"/>
                </a:cubicBezTo>
                <a:cubicBezTo>
                  <a:pt x="521" y="377"/>
                  <a:pt x="519" y="371"/>
                  <a:pt x="516" y="381"/>
                </a:cubicBezTo>
                <a:cubicBezTo>
                  <a:pt x="515" y="383"/>
                  <a:pt x="522" y="388"/>
                  <a:pt x="531" y="385"/>
                </a:cubicBezTo>
                <a:cubicBezTo>
                  <a:pt x="534" y="384"/>
                  <a:pt x="530" y="382"/>
                  <a:pt x="529" y="381"/>
                </a:cubicBezTo>
                <a:cubicBezTo>
                  <a:pt x="526" y="377"/>
                  <a:pt x="537" y="380"/>
                  <a:pt x="539" y="374"/>
                </a:cubicBezTo>
                <a:cubicBezTo>
                  <a:pt x="540" y="373"/>
                  <a:pt x="540" y="371"/>
                  <a:pt x="542" y="370"/>
                </a:cubicBezTo>
                <a:cubicBezTo>
                  <a:pt x="547" y="369"/>
                  <a:pt x="549" y="367"/>
                  <a:pt x="552" y="365"/>
                </a:cubicBezTo>
                <a:cubicBezTo>
                  <a:pt x="555" y="363"/>
                  <a:pt x="553" y="362"/>
                  <a:pt x="553" y="358"/>
                </a:cubicBezTo>
                <a:cubicBezTo>
                  <a:pt x="553" y="357"/>
                  <a:pt x="555" y="356"/>
                  <a:pt x="557" y="357"/>
                </a:cubicBezTo>
                <a:cubicBezTo>
                  <a:pt x="561" y="358"/>
                  <a:pt x="565" y="357"/>
                  <a:pt x="569" y="356"/>
                </a:cubicBezTo>
                <a:cubicBezTo>
                  <a:pt x="572" y="356"/>
                  <a:pt x="573" y="359"/>
                  <a:pt x="571" y="361"/>
                </a:cubicBezTo>
                <a:cubicBezTo>
                  <a:pt x="562" y="368"/>
                  <a:pt x="558" y="369"/>
                  <a:pt x="562" y="375"/>
                </a:cubicBezTo>
                <a:cubicBezTo>
                  <a:pt x="563" y="375"/>
                  <a:pt x="564" y="375"/>
                  <a:pt x="565" y="374"/>
                </a:cubicBezTo>
                <a:cubicBezTo>
                  <a:pt x="575" y="367"/>
                  <a:pt x="576" y="371"/>
                  <a:pt x="578" y="367"/>
                </a:cubicBezTo>
                <a:cubicBezTo>
                  <a:pt x="582" y="355"/>
                  <a:pt x="580" y="355"/>
                  <a:pt x="584" y="354"/>
                </a:cubicBezTo>
                <a:cubicBezTo>
                  <a:pt x="589" y="353"/>
                  <a:pt x="590" y="355"/>
                  <a:pt x="593" y="358"/>
                </a:cubicBezTo>
                <a:cubicBezTo>
                  <a:pt x="595" y="358"/>
                  <a:pt x="596" y="358"/>
                  <a:pt x="597" y="358"/>
                </a:cubicBezTo>
                <a:cubicBezTo>
                  <a:pt x="602" y="357"/>
                  <a:pt x="596" y="357"/>
                  <a:pt x="597" y="350"/>
                </a:cubicBezTo>
                <a:cubicBezTo>
                  <a:pt x="599" y="342"/>
                  <a:pt x="581" y="351"/>
                  <a:pt x="587" y="338"/>
                </a:cubicBezTo>
                <a:cubicBezTo>
                  <a:pt x="609" y="335"/>
                  <a:pt x="592" y="343"/>
                  <a:pt x="606" y="343"/>
                </a:cubicBezTo>
                <a:cubicBezTo>
                  <a:pt x="612" y="348"/>
                  <a:pt x="607" y="357"/>
                  <a:pt x="605" y="358"/>
                </a:cubicBezTo>
                <a:cubicBezTo>
                  <a:pt x="605" y="358"/>
                  <a:pt x="604" y="358"/>
                  <a:pt x="601" y="358"/>
                </a:cubicBezTo>
                <a:cubicBezTo>
                  <a:pt x="601" y="357"/>
                  <a:pt x="600" y="357"/>
                  <a:pt x="597" y="358"/>
                </a:cubicBezTo>
                <a:cubicBezTo>
                  <a:pt x="596" y="358"/>
                  <a:pt x="595" y="358"/>
                  <a:pt x="593" y="358"/>
                </a:cubicBezTo>
                <a:cubicBezTo>
                  <a:pt x="595" y="362"/>
                  <a:pt x="594" y="367"/>
                  <a:pt x="600" y="362"/>
                </a:cubicBezTo>
                <a:cubicBezTo>
                  <a:pt x="608" y="363"/>
                  <a:pt x="604" y="367"/>
                  <a:pt x="605" y="370"/>
                </a:cubicBezTo>
                <a:cubicBezTo>
                  <a:pt x="608" y="376"/>
                  <a:pt x="596" y="376"/>
                  <a:pt x="602" y="380"/>
                </a:cubicBezTo>
                <a:cubicBezTo>
                  <a:pt x="603" y="380"/>
                  <a:pt x="606" y="380"/>
                  <a:pt x="606" y="380"/>
                </a:cubicBezTo>
                <a:cubicBezTo>
                  <a:pt x="610" y="377"/>
                  <a:pt x="608" y="373"/>
                  <a:pt x="610" y="369"/>
                </a:cubicBezTo>
                <a:cubicBezTo>
                  <a:pt x="613" y="368"/>
                  <a:pt x="611" y="368"/>
                  <a:pt x="623" y="368"/>
                </a:cubicBezTo>
                <a:cubicBezTo>
                  <a:pt x="628" y="376"/>
                  <a:pt x="617" y="373"/>
                  <a:pt x="621" y="378"/>
                </a:cubicBezTo>
                <a:cubicBezTo>
                  <a:pt x="627" y="387"/>
                  <a:pt x="626" y="384"/>
                  <a:pt x="623" y="391"/>
                </a:cubicBezTo>
                <a:cubicBezTo>
                  <a:pt x="622" y="393"/>
                  <a:pt x="619" y="393"/>
                  <a:pt x="615" y="392"/>
                </a:cubicBezTo>
                <a:cubicBezTo>
                  <a:pt x="611" y="390"/>
                  <a:pt x="618" y="390"/>
                  <a:pt x="618" y="388"/>
                </a:cubicBezTo>
                <a:cubicBezTo>
                  <a:pt x="619" y="384"/>
                  <a:pt x="613" y="384"/>
                  <a:pt x="607" y="382"/>
                </a:cubicBezTo>
                <a:cubicBezTo>
                  <a:pt x="603" y="387"/>
                  <a:pt x="607" y="391"/>
                  <a:pt x="600" y="396"/>
                </a:cubicBezTo>
                <a:cubicBezTo>
                  <a:pt x="594" y="401"/>
                  <a:pt x="603" y="409"/>
                  <a:pt x="610" y="401"/>
                </a:cubicBezTo>
                <a:cubicBezTo>
                  <a:pt x="611" y="400"/>
                  <a:pt x="611" y="398"/>
                  <a:pt x="612" y="397"/>
                </a:cubicBezTo>
                <a:cubicBezTo>
                  <a:pt x="613" y="396"/>
                  <a:pt x="618" y="396"/>
                  <a:pt x="619" y="397"/>
                </a:cubicBezTo>
                <a:cubicBezTo>
                  <a:pt x="624" y="400"/>
                  <a:pt x="622" y="400"/>
                  <a:pt x="624" y="402"/>
                </a:cubicBezTo>
                <a:cubicBezTo>
                  <a:pt x="626" y="406"/>
                  <a:pt x="634" y="397"/>
                  <a:pt x="631" y="388"/>
                </a:cubicBezTo>
                <a:cubicBezTo>
                  <a:pt x="634" y="385"/>
                  <a:pt x="634" y="383"/>
                  <a:pt x="631" y="380"/>
                </a:cubicBezTo>
                <a:cubicBezTo>
                  <a:pt x="633" y="379"/>
                  <a:pt x="634" y="377"/>
                  <a:pt x="631" y="376"/>
                </a:cubicBezTo>
                <a:cubicBezTo>
                  <a:pt x="632" y="374"/>
                  <a:pt x="632" y="373"/>
                  <a:pt x="631" y="372"/>
                </a:cubicBezTo>
                <a:cubicBezTo>
                  <a:pt x="632" y="371"/>
                  <a:pt x="635" y="370"/>
                  <a:pt x="634" y="368"/>
                </a:cubicBezTo>
                <a:cubicBezTo>
                  <a:pt x="635" y="366"/>
                  <a:pt x="637" y="364"/>
                  <a:pt x="638" y="361"/>
                </a:cubicBezTo>
                <a:cubicBezTo>
                  <a:pt x="651" y="357"/>
                  <a:pt x="630" y="359"/>
                  <a:pt x="643" y="348"/>
                </a:cubicBezTo>
                <a:cubicBezTo>
                  <a:pt x="650" y="350"/>
                  <a:pt x="643" y="345"/>
                  <a:pt x="653" y="352"/>
                </a:cubicBezTo>
                <a:cubicBezTo>
                  <a:pt x="649" y="354"/>
                  <a:pt x="652" y="354"/>
                  <a:pt x="650" y="357"/>
                </a:cubicBezTo>
                <a:cubicBezTo>
                  <a:pt x="650" y="358"/>
                  <a:pt x="651" y="359"/>
                  <a:pt x="651" y="359"/>
                </a:cubicBezTo>
                <a:cubicBezTo>
                  <a:pt x="656" y="355"/>
                  <a:pt x="660" y="359"/>
                  <a:pt x="660" y="360"/>
                </a:cubicBezTo>
                <a:cubicBezTo>
                  <a:pt x="662" y="365"/>
                  <a:pt x="659" y="367"/>
                  <a:pt x="666" y="367"/>
                </a:cubicBezTo>
                <a:cubicBezTo>
                  <a:pt x="669" y="367"/>
                  <a:pt x="670" y="369"/>
                  <a:pt x="666" y="376"/>
                </a:cubicBezTo>
                <a:cubicBezTo>
                  <a:pt x="666" y="377"/>
                  <a:pt x="663" y="377"/>
                  <a:pt x="663" y="378"/>
                </a:cubicBezTo>
                <a:cubicBezTo>
                  <a:pt x="660" y="384"/>
                  <a:pt x="649" y="393"/>
                  <a:pt x="654" y="394"/>
                </a:cubicBezTo>
                <a:cubicBezTo>
                  <a:pt x="657" y="394"/>
                  <a:pt x="667" y="386"/>
                  <a:pt x="668" y="380"/>
                </a:cubicBezTo>
                <a:cubicBezTo>
                  <a:pt x="669" y="379"/>
                  <a:pt x="670" y="377"/>
                  <a:pt x="671" y="376"/>
                </a:cubicBezTo>
                <a:cubicBezTo>
                  <a:pt x="672" y="374"/>
                  <a:pt x="674" y="374"/>
                  <a:pt x="693" y="374"/>
                </a:cubicBezTo>
                <a:cubicBezTo>
                  <a:pt x="693" y="375"/>
                  <a:pt x="693" y="377"/>
                  <a:pt x="694" y="377"/>
                </a:cubicBezTo>
                <a:cubicBezTo>
                  <a:pt x="704" y="379"/>
                  <a:pt x="706" y="385"/>
                  <a:pt x="716" y="387"/>
                </a:cubicBezTo>
                <a:cubicBezTo>
                  <a:pt x="720" y="388"/>
                  <a:pt x="720" y="390"/>
                  <a:pt x="713" y="401"/>
                </a:cubicBezTo>
                <a:cubicBezTo>
                  <a:pt x="711" y="404"/>
                  <a:pt x="703" y="402"/>
                  <a:pt x="706" y="405"/>
                </a:cubicBezTo>
                <a:cubicBezTo>
                  <a:pt x="709" y="408"/>
                  <a:pt x="713" y="410"/>
                  <a:pt x="713" y="413"/>
                </a:cubicBezTo>
                <a:cubicBezTo>
                  <a:pt x="713" y="414"/>
                  <a:pt x="714" y="414"/>
                  <a:pt x="715" y="414"/>
                </a:cubicBezTo>
                <a:cubicBezTo>
                  <a:pt x="721" y="413"/>
                  <a:pt x="721" y="410"/>
                  <a:pt x="724" y="408"/>
                </a:cubicBezTo>
                <a:cubicBezTo>
                  <a:pt x="727" y="406"/>
                  <a:pt x="731" y="404"/>
                  <a:pt x="733" y="402"/>
                </a:cubicBezTo>
                <a:cubicBezTo>
                  <a:pt x="736" y="398"/>
                  <a:pt x="741" y="396"/>
                  <a:pt x="741" y="392"/>
                </a:cubicBezTo>
                <a:cubicBezTo>
                  <a:pt x="742" y="385"/>
                  <a:pt x="766" y="390"/>
                  <a:pt x="755" y="396"/>
                </a:cubicBezTo>
                <a:cubicBezTo>
                  <a:pt x="749" y="398"/>
                  <a:pt x="748" y="402"/>
                  <a:pt x="742" y="405"/>
                </a:cubicBezTo>
                <a:cubicBezTo>
                  <a:pt x="739" y="406"/>
                  <a:pt x="742" y="408"/>
                  <a:pt x="741" y="410"/>
                </a:cubicBezTo>
                <a:cubicBezTo>
                  <a:pt x="735" y="420"/>
                  <a:pt x="739" y="431"/>
                  <a:pt x="750" y="417"/>
                </a:cubicBezTo>
                <a:cubicBezTo>
                  <a:pt x="752" y="415"/>
                  <a:pt x="754" y="414"/>
                  <a:pt x="758" y="413"/>
                </a:cubicBezTo>
                <a:cubicBezTo>
                  <a:pt x="762" y="413"/>
                  <a:pt x="768" y="396"/>
                  <a:pt x="767" y="390"/>
                </a:cubicBezTo>
                <a:cubicBezTo>
                  <a:pt x="767" y="389"/>
                  <a:pt x="768" y="387"/>
                  <a:pt x="769" y="386"/>
                </a:cubicBezTo>
                <a:cubicBezTo>
                  <a:pt x="770" y="384"/>
                  <a:pt x="772" y="383"/>
                  <a:pt x="776" y="384"/>
                </a:cubicBezTo>
                <a:cubicBezTo>
                  <a:pt x="781" y="384"/>
                  <a:pt x="781" y="381"/>
                  <a:pt x="783" y="373"/>
                </a:cubicBezTo>
                <a:cubicBezTo>
                  <a:pt x="784" y="366"/>
                  <a:pt x="774" y="368"/>
                  <a:pt x="776" y="364"/>
                </a:cubicBezTo>
                <a:cubicBezTo>
                  <a:pt x="778" y="360"/>
                  <a:pt x="775" y="360"/>
                  <a:pt x="789" y="355"/>
                </a:cubicBezTo>
                <a:cubicBezTo>
                  <a:pt x="793" y="354"/>
                  <a:pt x="802" y="356"/>
                  <a:pt x="799" y="360"/>
                </a:cubicBezTo>
                <a:cubicBezTo>
                  <a:pt x="791" y="368"/>
                  <a:pt x="803" y="372"/>
                  <a:pt x="793" y="380"/>
                </a:cubicBezTo>
                <a:cubicBezTo>
                  <a:pt x="786" y="385"/>
                  <a:pt x="802" y="388"/>
                  <a:pt x="793" y="394"/>
                </a:cubicBezTo>
                <a:cubicBezTo>
                  <a:pt x="791" y="395"/>
                  <a:pt x="792" y="397"/>
                  <a:pt x="794" y="398"/>
                </a:cubicBezTo>
                <a:cubicBezTo>
                  <a:pt x="797" y="400"/>
                  <a:pt x="808" y="396"/>
                  <a:pt x="809" y="393"/>
                </a:cubicBezTo>
                <a:cubicBezTo>
                  <a:pt x="811" y="388"/>
                  <a:pt x="823" y="385"/>
                  <a:pt x="825" y="386"/>
                </a:cubicBezTo>
                <a:cubicBezTo>
                  <a:pt x="826" y="387"/>
                  <a:pt x="825" y="387"/>
                  <a:pt x="817" y="393"/>
                </a:cubicBezTo>
                <a:cubicBezTo>
                  <a:pt x="813" y="395"/>
                  <a:pt x="817" y="397"/>
                  <a:pt x="820" y="400"/>
                </a:cubicBezTo>
                <a:cubicBezTo>
                  <a:pt x="823" y="403"/>
                  <a:pt x="813" y="402"/>
                  <a:pt x="811" y="403"/>
                </a:cubicBezTo>
                <a:cubicBezTo>
                  <a:pt x="805" y="403"/>
                  <a:pt x="805" y="409"/>
                  <a:pt x="808" y="411"/>
                </a:cubicBezTo>
                <a:cubicBezTo>
                  <a:pt x="815" y="414"/>
                  <a:pt x="812" y="418"/>
                  <a:pt x="816" y="423"/>
                </a:cubicBezTo>
                <a:cubicBezTo>
                  <a:pt x="816" y="423"/>
                  <a:pt x="819" y="422"/>
                  <a:pt x="819" y="421"/>
                </a:cubicBezTo>
                <a:cubicBezTo>
                  <a:pt x="826" y="404"/>
                  <a:pt x="826" y="408"/>
                  <a:pt x="826" y="402"/>
                </a:cubicBezTo>
                <a:cubicBezTo>
                  <a:pt x="827" y="396"/>
                  <a:pt x="839" y="400"/>
                  <a:pt x="838" y="394"/>
                </a:cubicBezTo>
                <a:cubicBezTo>
                  <a:pt x="837" y="383"/>
                  <a:pt x="833" y="384"/>
                  <a:pt x="836" y="381"/>
                </a:cubicBezTo>
                <a:cubicBezTo>
                  <a:pt x="843" y="372"/>
                  <a:pt x="837" y="376"/>
                  <a:pt x="836" y="372"/>
                </a:cubicBezTo>
                <a:cubicBezTo>
                  <a:pt x="833" y="359"/>
                  <a:pt x="834" y="362"/>
                  <a:pt x="850" y="357"/>
                </a:cubicBezTo>
                <a:cubicBezTo>
                  <a:pt x="851" y="356"/>
                  <a:pt x="852" y="355"/>
                  <a:pt x="850" y="354"/>
                </a:cubicBezTo>
                <a:cubicBezTo>
                  <a:pt x="842" y="352"/>
                  <a:pt x="842" y="352"/>
                  <a:pt x="844" y="348"/>
                </a:cubicBezTo>
                <a:cubicBezTo>
                  <a:pt x="848" y="340"/>
                  <a:pt x="851" y="346"/>
                  <a:pt x="853" y="347"/>
                </a:cubicBezTo>
                <a:cubicBezTo>
                  <a:pt x="859" y="349"/>
                  <a:pt x="871" y="338"/>
                  <a:pt x="870" y="333"/>
                </a:cubicBezTo>
                <a:cubicBezTo>
                  <a:pt x="870" y="330"/>
                  <a:pt x="872" y="329"/>
                  <a:pt x="877" y="328"/>
                </a:cubicBezTo>
                <a:cubicBezTo>
                  <a:pt x="883" y="328"/>
                  <a:pt x="878" y="316"/>
                  <a:pt x="886" y="311"/>
                </a:cubicBezTo>
                <a:cubicBezTo>
                  <a:pt x="891" y="314"/>
                  <a:pt x="891" y="316"/>
                  <a:pt x="889" y="317"/>
                </a:cubicBezTo>
                <a:cubicBezTo>
                  <a:pt x="881" y="324"/>
                  <a:pt x="893" y="333"/>
                  <a:pt x="880" y="333"/>
                </a:cubicBezTo>
                <a:cubicBezTo>
                  <a:pt x="879" y="333"/>
                  <a:pt x="879" y="333"/>
                  <a:pt x="878" y="333"/>
                </a:cubicBezTo>
                <a:cubicBezTo>
                  <a:pt x="875" y="333"/>
                  <a:pt x="875" y="338"/>
                  <a:pt x="878" y="338"/>
                </a:cubicBezTo>
                <a:cubicBezTo>
                  <a:pt x="883" y="337"/>
                  <a:pt x="887" y="339"/>
                  <a:pt x="891" y="338"/>
                </a:cubicBezTo>
                <a:cubicBezTo>
                  <a:pt x="892" y="342"/>
                  <a:pt x="888" y="345"/>
                  <a:pt x="887" y="345"/>
                </a:cubicBezTo>
                <a:cubicBezTo>
                  <a:pt x="878" y="346"/>
                  <a:pt x="883" y="351"/>
                  <a:pt x="872" y="355"/>
                </a:cubicBezTo>
                <a:cubicBezTo>
                  <a:pt x="851" y="363"/>
                  <a:pt x="881" y="357"/>
                  <a:pt x="882" y="363"/>
                </a:cubicBezTo>
                <a:cubicBezTo>
                  <a:pt x="882" y="365"/>
                  <a:pt x="881" y="366"/>
                  <a:pt x="882" y="367"/>
                </a:cubicBezTo>
                <a:cubicBezTo>
                  <a:pt x="882" y="368"/>
                  <a:pt x="885" y="370"/>
                  <a:pt x="887" y="369"/>
                </a:cubicBezTo>
                <a:cubicBezTo>
                  <a:pt x="893" y="369"/>
                  <a:pt x="902" y="363"/>
                  <a:pt x="903" y="378"/>
                </a:cubicBezTo>
                <a:cubicBezTo>
                  <a:pt x="905" y="378"/>
                  <a:pt x="904" y="379"/>
                  <a:pt x="908" y="374"/>
                </a:cubicBezTo>
                <a:cubicBezTo>
                  <a:pt x="917" y="360"/>
                  <a:pt x="925" y="360"/>
                  <a:pt x="926" y="365"/>
                </a:cubicBezTo>
                <a:cubicBezTo>
                  <a:pt x="926" y="367"/>
                  <a:pt x="923" y="371"/>
                  <a:pt x="943" y="358"/>
                </a:cubicBezTo>
                <a:cubicBezTo>
                  <a:pt x="948" y="354"/>
                  <a:pt x="953" y="358"/>
                  <a:pt x="956" y="354"/>
                </a:cubicBezTo>
                <a:cubicBezTo>
                  <a:pt x="958" y="351"/>
                  <a:pt x="959" y="348"/>
                  <a:pt x="964" y="346"/>
                </a:cubicBezTo>
                <a:cubicBezTo>
                  <a:pt x="965" y="346"/>
                  <a:pt x="969" y="338"/>
                  <a:pt x="969" y="338"/>
                </a:cubicBezTo>
                <a:cubicBezTo>
                  <a:pt x="974" y="336"/>
                  <a:pt x="979" y="333"/>
                  <a:pt x="980" y="330"/>
                </a:cubicBezTo>
                <a:cubicBezTo>
                  <a:pt x="984" y="328"/>
                  <a:pt x="984" y="328"/>
                  <a:pt x="981" y="326"/>
                </a:cubicBezTo>
                <a:cubicBezTo>
                  <a:pt x="981" y="325"/>
                  <a:pt x="981" y="324"/>
                  <a:pt x="981" y="324"/>
                </a:cubicBezTo>
                <a:cubicBezTo>
                  <a:pt x="992" y="326"/>
                  <a:pt x="1013" y="328"/>
                  <a:pt x="1013" y="325"/>
                </a:cubicBezTo>
                <a:cubicBezTo>
                  <a:pt x="1012" y="322"/>
                  <a:pt x="1009" y="324"/>
                  <a:pt x="1005" y="323"/>
                </a:cubicBezTo>
                <a:cubicBezTo>
                  <a:pt x="1005" y="323"/>
                  <a:pt x="990" y="320"/>
                  <a:pt x="990" y="320"/>
                </a:cubicBezTo>
                <a:cubicBezTo>
                  <a:pt x="986" y="319"/>
                  <a:pt x="983" y="319"/>
                  <a:pt x="980" y="319"/>
                </a:cubicBezTo>
                <a:cubicBezTo>
                  <a:pt x="979" y="319"/>
                  <a:pt x="979" y="318"/>
                  <a:pt x="979" y="316"/>
                </a:cubicBezTo>
                <a:cubicBezTo>
                  <a:pt x="982" y="313"/>
                  <a:pt x="977" y="305"/>
                  <a:pt x="976" y="304"/>
                </a:cubicBezTo>
                <a:cubicBezTo>
                  <a:pt x="977" y="303"/>
                  <a:pt x="977" y="303"/>
                  <a:pt x="978" y="303"/>
                </a:cubicBezTo>
                <a:cubicBezTo>
                  <a:pt x="1001" y="306"/>
                  <a:pt x="1021" y="308"/>
                  <a:pt x="1028" y="309"/>
                </a:cubicBezTo>
                <a:cubicBezTo>
                  <a:pt x="1035" y="311"/>
                  <a:pt x="1037" y="303"/>
                  <a:pt x="1047" y="306"/>
                </a:cubicBezTo>
                <a:cubicBezTo>
                  <a:pt x="1055" y="308"/>
                  <a:pt x="1063" y="307"/>
                  <a:pt x="1070" y="309"/>
                </a:cubicBezTo>
                <a:cubicBezTo>
                  <a:pt x="1072" y="309"/>
                  <a:pt x="1073" y="308"/>
                  <a:pt x="1075" y="307"/>
                </a:cubicBezTo>
                <a:cubicBezTo>
                  <a:pt x="1079" y="301"/>
                  <a:pt x="1079" y="306"/>
                  <a:pt x="1085" y="304"/>
                </a:cubicBezTo>
                <a:cubicBezTo>
                  <a:pt x="1083" y="301"/>
                  <a:pt x="1076" y="300"/>
                  <a:pt x="1078" y="296"/>
                </a:cubicBezTo>
                <a:cubicBezTo>
                  <a:pt x="1078" y="294"/>
                  <a:pt x="1077" y="293"/>
                  <a:pt x="1078" y="292"/>
                </a:cubicBezTo>
                <a:cubicBezTo>
                  <a:pt x="1089" y="285"/>
                  <a:pt x="1085" y="286"/>
                  <a:pt x="1096" y="286"/>
                </a:cubicBezTo>
                <a:cubicBezTo>
                  <a:pt x="1097" y="286"/>
                  <a:pt x="1098" y="284"/>
                  <a:pt x="1098" y="283"/>
                </a:cubicBezTo>
                <a:cubicBezTo>
                  <a:pt x="1095" y="279"/>
                  <a:pt x="1088" y="274"/>
                  <a:pt x="1109" y="275"/>
                </a:cubicBezTo>
                <a:cubicBezTo>
                  <a:pt x="1114" y="275"/>
                  <a:pt x="1111" y="271"/>
                  <a:pt x="1114" y="269"/>
                </a:cubicBezTo>
                <a:cubicBezTo>
                  <a:pt x="1118" y="267"/>
                  <a:pt x="1111" y="265"/>
                  <a:pt x="1115" y="261"/>
                </a:cubicBezTo>
                <a:cubicBezTo>
                  <a:pt x="1119" y="257"/>
                  <a:pt x="1117" y="254"/>
                  <a:pt x="1115" y="254"/>
                </a:cubicBezTo>
                <a:cubicBezTo>
                  <a:pt x="1110" y="251"/>
                  <a:pt x="1105" y="251"/>
                  <a:pt x="1100" y="243"/>
                </a:cubicBezTo>
                <a:cubicBezTo>
                  <a:pt x="1099" y="240"/>
                  <a:pt x="1100" y="238"/>
                  <a:pt x="1100" y="237"/>
                </a:cubicBezTo>
                <a:cubicBezTo>
                  <a:pt x="1101" y="231"/>
                  <a:pt x="1105" y="234"/>
                  <a:pt x="1108" y="229"/>
                </a:cubicBezTo>
                <a:cubicBezTo>
                  <a:pt x="1111" y="225"/>
                  <a:pt x="1111" y="222"/>
                  <a:pt x="1107" y="219"/>
                </a:cubicBezTo>
                <a:cubicBezTo>
                  <a:pt x="1106" y="218"/>
                  <a:pt x="1105" y="215"/>
                  <a:pt x="1103" y="214"/>
                </a:cubicBezTo>
                <a:cubicBezTo>
                  <a:pt x="1100" y="211"/>
                  <a:pt x="1109" y="210"/>
                  <a:pt x="1112" y="209"/>
                </a:cubicBezTo>
                <a:cubicBezTo>
                  <a:pt x="1115" y="209"/>
                  <a:pt x="1124" y="205"/>
                  <a:pt x="1121" y="203"/>
                </a:cubicBezTo>
                <a:cubicBezTo>
                  <a:pt x="1116" y="198"/>
                  <a:pt x="1115" y="198"/>
                  <a:pt x="1116" y="196"/>
                </a:cubicBezTo>
                <a:cubicBezTo>
                  <a:pt x="1118" y="194"/>
                  <a:pt x="1123" y="195"/>
                  <a:pt x="1122" y="193"/>
                </a:cubicBezTo>
                <a:cubicBezTo>
                  <a:pt x="1122" y="190"/>
                  <a:pt x="1107" y="190"/>
                  <a:pt x="1090" y="185"/>
                </a:cubicBezTo>
                <a:cubicBezTo>
                  <a:pt x="1088" y="184"/>
                  <a:pt x="1090" y="182"/>
                  <a:pt x="1090" y="178"/>
                </a:cubicBezTo>
                <a:cubicBezTo>
                  <a:pt x="1091" y="172"/>
                  <a:pt x="1100" y="177"/>
                  <a:pt x="1111" y="177"/>
                </a:cubicBezTo>
                <a:cubicBezTo>
                  <a:pt x="1119" y="177"/>
                  <a:pt x="1120" y="177"/>
                  <a:pt x="1120" y="175"/>
                </a:cubicBezTo>
                <a:cubicBezTo>
                  <a:pt x="1118" y="170"/>
                  <a:pt x="1101" y="172"/>
                  <a:pt x="1102" y="166"/>
                </a:cubicBezTo>
                <a:cubicBezTo>
                  <a:pt x="1102" y="164"/>
                  <a:pt x="1105" y="165"/>
                  <a:pt x="1108" y="165"/>
                </a:cubicBezTo>
                <a:cubicBezTo>
                  <a:pt x="1112" y="165"/>
                  <a:pt x="1118" y="164"/>
                  <a:pt x="1116" y="161"/>
                </a:cubicBezTo>
                <a:cubicBezTo>
                  <a:pt x="1113" y="156"/>
                  <a:pt x="1111" y="158"/>
                  <a:pt x="1106" y="157"/>
                </a:cubicBezTo>
                <a:cubicBezTo>
                  <a:pt x="1103" y="157"/>
                  <a:pt x="1102" y="150"/>
                  <a:pt x="1106" y="149"/>
                </a:cubicBezTo>
                <a:cubicBezTo>
                  <a:pt x="1113" y="145"/>
                  <a:pt x="1115" y="147"/>
                  <a:pt x="1118" y="147"/>
                </a:cubicBezTo>
                <a:cubicBezTo>
                  <a:pt x="1126" y="146"/>
                  <a:pt x="1121" y="125"/>
                  <a:pt x="1134" y="129"/>
                </a:cubicBezTo>
                <a:cubicBezTo>
                  <a:pt x="1138" y="131"/>
                  <a:pt x="1140" y="132"/>
                  <a:pt x="1147" y="129"/>
                </a:cubicBezTo>
                <a:cubicBezTo>
                  <a:pt x="1157" y="124"/>
                  <a:pt x="1152" y="121"/>
                  <a:pt x="1159" y="114"/>
                </a:cubicBezTo>
                <a:cubicBezTo>
                  <a:pt x="1164" y="110"/>
                  <a:pt x="1165" y="106"/>
                  <a:pt x="1165" y="103"/>
                </a:cubicBezTo>
                <a:cubicBezTo>
                  <a:pt x="1163" y="83"/>
                  <a:pt x="1169" y="82"/>
                  <a:pt x="1165" y="75"/>
                </a:cubicBezTo>
                <a:close/>
                <a:moveTo>
                  <a:pt x="473" y="318"/>
                </a:moveTo>
                <a:cubicBezTo>
                  <a:pt x="473" y="317"/>
                  <a:pt x="474" y="316"/>
                  <a:pt x="475" y="315"/>
                </a:cubicBezTo>
                <a:cubicBezTo>
                  <a:pt x="474" y="316"/>
                  <a:pt x="473" y="317"/>
                  <a:pt x="473" y="318"/>
                </a:cubicBezTo>
                <a:close/>
                <a:moveTo>
                  <a:pt x="753" y="27"/>
                </a:moveTo>
                <a:cubicBezTo>
                  <a:pt x="754" y="29"/>
                  <a:pt x="755" y="32"/>
                  <a:pt x="756" y="36"/>
                </a:cubicBezTo>
                <a:cubicBezTo>
                  <a:pt x="756" y="38"/>
                  <a:pt x="756" y="39"/>
                  <a:pt x="757" y="40"/>
                </a:cubicBezTo>
                <a:cubicBezTo>
                  <a:pt x="754" y="39"/>
                  <a:pt x="753" y="41"/>
                  <a:pt x="751" y="42"/>
                </a:cubicBezTo>
                <a:cubicBezTo>
                  <a:pt x="751" y="42"/>
                  <a:pt x="751" y="42"/>
                  <a:pt x="751" y="41"/>
                </a:cubicBezTo>
                <a:cubicBezTo>
                  <a:pt x="752" y="38"/>
                  <a:pt x="750" y="37"/>
                  <a:pt x="746" y="26"/>
                </a:cubicBezTo>
                <a:cubicBezTo>
                  <a:pt x="748" y="26"/>
                  <a:pt x="750" y="27"/>
                  <a:pt x="753" y="27"/>
                </a:cubicBezTo>
                <a:close/>
                <a:moveTo>
                  <a:pt x="767" y="36"/>
                </a:moveTo>
                <a:cubicBezTo>
                  <a:pt x="769" y="33"/>
                  <a:pt x="770" y="37"/>
                  <a:pt x="768" y="37"/>
                </a:cubicBezTo>
                <a:cubicBezTo>
                  <a:pt x="768" y="37"/>
                  <a:pt x="767" y="37"/>
                  <a:pt x="767" y="36"/>
                </a:cubicBezTo>
                <a:close/>
                <a:moveTo>
                  <a:pt x="733" y="30"/>
                </a:moveTo>
                <a:cubicBezTo>
                  <a:pt x="733" y="30"/>
                  <a:pt x="733" y="30"/>
                  <a:pt x="733" y="30"/>
                </a:cubicBezTo>
                <a:cubicBezTo>
                  <a:pt x="733" y="31"/>
                  <a:pt x="733" y="31"/>
                  <a:pt x="733" y="31"/>
                </a:cubicBezTo>
                <a:cubicBezTo>
                  <a:pt x="733" y="31"/>
                  <a:pt x="733" y="31"/>
                  <a:pt x="733" y="30"/>
                </a:cubicBezTo>
                <a:close/>
                <a:moveTo>
                  <a:pt x="733" y="30"/>
                </a:moveTo>
                <a:cubicBezTo>
                  <a:pt x="731" y="29"/>
                  <a:pt x="731" y="29"/>
                  <a:pt x="733" y="30"/>
                </a:cubicBezTo>
                <a:close/>
                <a:moveTo>
                  <a:pt x="670" y="28"/>
                </a:moveTo>
                <a:cubicBezTo>
                  <a:pt x="670" y="28"/>
                  <a:pt x="670" y="29"/>
                  <a:pt x="670" y="29"/>
                </a:cubicBezTo>
                <a:cubicBezTo>
                  <a:pt x="670" y="29"/>
                  <a:pt x="669" y="29"/>
                  <a:pt x="669" y="29"/>
                </a:cubicBezTo>
                <a:cubicBezTo>
                  <a:pt x="669" y="29"/>
                  <a:pt x="669" y="28"/>
                  <a:pt x="669" y="28"/>
                </a:cubicBezTo>
                <a:cubicBezTo>
                  <a:pt x="669" y="28"/>
                  <a:pt x="670" y="28"/>
                  <a:pt x="670" y="28"/>
                </a:cubicBezTo>
                <a:close/>
                <a:moveTo>
                  <a:pt x="545" y="39"/>
                </a:moveTo>
                <a:cubicBezTo>
                  <a:pt x="547" y="39"/>
                  <a:pt x="549" y="38"/>
                  <a:pt x="549" y="41"/>
                </a:cubicBezTo>
                <a:cubicBezTo>
                  <a:pt x="545" y="41"/>
                  <a:pt x="546" y="41"/>
                  <a:pt x="545" y="39"/>
                </a:cubicBezTo>
                <a:close/>
                <a:moveTo>
                  <a:pt x="837" y="44"/>
                </a:moveTo>
                <a:cubicBezTo>
                  <a:pt x="837" y="45"/>
                  <a:pt x="837" y="46"/>
                  <a:pt x="837" y="46"/>
                </a:cubicBezTo>
                <a:cubicBezTo>
                  <a:pt x="836" y="48"/>
                  <a:pt x="836" y="48"/>
                  <a:pt x="835" y="49"/>
                </a:cubicBezTo>
                <a:cubicBezTo>
                  <a:pt x="830" y="48"/>
                  <a:pt x="825" y="47"/>
                  <a:pt x="819" y="46"/>
                </a:cubicBezTo>
                <a:cubicBezTo>
                  <a:pt x="815" y="45"/>
                  <a:pt x="815" y="47"/>
                  <a:pt x="811" y="45"/>
                </a:cubicBezTo>
                <a:cubicBezTo>
                  <a:pt x="802" y="42"/>
                  <a:pt x="795" y="47"/>
                  <a:pt x="786" y="40"/>
                </a:cubicBezTo>
                <a:cubicBezTo>
                  <a:pt x="785" y="39"/>
                  <a:pt x="782" y="37"/>
                  <a:pt x="779" y="38"/>
                </a:cubicBezTo>
                <a:cubicBezTo>
                  <a:pt x="772" y="36"/>
                  <a:pt x="774" y="36"/>
                  <a:pt x="777" y="32"/>
                </a:cubicBezTo>
                <a:cubicBezTo>
                  <a:pt x="777" y="32"/>
                  <a:pt x="777" y="32"/>
                  <a:pt x="777" y="32"/>
                </a:cubicBezTo>
                <a:cubicBezTo>
                  <a:pt x="784" y="33"/>
                  <a:pt x="815" y="41"/>
                  <a:pt x="817" y="41"/>
                </a:cubicBezTo>
                <a:cubicBezTo>
                  <a:pt x="827" y="45"/>
                  <a:pt x="832" y="44"/>
                  <a:pt x="837" y="44"/>
                </a:cubicBezTo>
                <a:close/>
                <a:moveTo>
                  <a:pt x="707" y="20"/>
                </a:moveTo>
                <a:cubicBezTo>
                  <a:pt x="707" y="20"/>
                  <a:pt x="708" y="20"/>
                  <a:pt x="709" y="20"/>
                </a:cubicBezTo>
                <a:cubicBezTo>
                  <a:pt x="705" y="20"/>
                  <a:pt x="700" y="20"/>
                  <a:pt x="697" y="19"/>
                </a:cubicBezTo>
                <a:cubicBezTo>
                  <a:pt x="696" y="19"/>
                  <a:pt x="696" y="19"/>
                  <a:pt x="696" y="19"/>
                </a:cubicBezTo>
                <a:cubicBezTo>
                  <a:pt x="699" y="19"/>
                  <a:pt x="701" y="18"/>
                  <a:pt x="707" y="20"/>
                </a:cubicBezTo>
                <a:close/>
                <a:moveTo>
                  <a:pt x="682" y="22"/>
                </a:moveTo>
                <a:cubicBezTo>
                  <a:pt x="685" y="22"/>
                  <a:pt x="687" y="21"/>
                  <a:pt x="686" y="19"/>
                </a:cubicBezTo>
                <a:cubicBezTo>
                  <a:pt x="685" y="17"/>
                  <a:pt x="683" y="17"/>
                  <a:pt x="683" y="16"/>
                </a:cubicBezTo>
                <a:cubicBezTo>
                  <a:pt x="685" y="16"/>
                  <a:pt x="686" y="17"/>
                  <a:pt x="687" y="17"/>
                </a:cubicBezTo>
                <a:cubicBezTo>
                  <a:pt x="690" y="19"/>
                  <a:pt x="693" y="19"/>
                  <a:pt x="695" y="19"/>
                </a:cubicBezTo>
                <a:cubicBezTo>
                  <a:pt x="693" y="19"/>
                  <a:pt x="692" y="20"/>
                  <a:pt x="693" y="20"/>
                </a:cubicBezTo>
                <a:cubicBezTo>
                  <a:pt x="693" y="24"/>
                  <a:pt x="695" y="21"/>
                  <a:pt x="693" y="26"/>
                </a:cubicBezTo>
                <a:cubicBezTo>
                  <a:pt x="689" y="26"/>
                  <a:pt x="688" y="23"/>
                  <a:pt x="685" y="23"/>
                </a:cubicBezTo>
                <a:cubicBezTo>
                  <a:pt x="681" y="22"/>
                  <a:pt x="678" y="22"/>
                  <a:pt x="676" y="22"/>
                </a:cubicBezTo>
                <a:cubicBezTo>
                  <a:pt x="677" y="22"/>
                  <a:pt x="679" y="22"/>
                  <a:pt x="682" y="22"/>
                </a:cubicBezTo>
                <a:close/>
                <a:moveTo>
                  <a:pt x="606" y="22"/>
                </a:moveTo>
                <a:cubicBezTo>
                  <a:pt x="609" y="22"/>
                  <a:pt x="611" y="22"/>
                  <a:pt x="613" y="22"/>
                </a:cubicBezTo>
                <a:cubicBezTo>
                  <a:pt x="612" y="22"/>
                  <a:pt x="612" y="23"/>
                  <a:pt x="611" y="24"/>
                </a:cubicBezTo>
                <a:cubicBezTo>
                  <a:pt x="603" y="22"/>
                  <a:pt x="600" y="21"/>
                  <a:pt x="606" y="22"/>
                </a:cubicBezTo>
                <a:close/>
                <a:moveTo>
                  <a:pt x="525" y="28"/>
                </a:moveTo>
                <a:cubicBezTo>
                  <a:pt x="528" y="29"/>
                  <a:pt x="530" y="30"/>
                  <a:pt x="532" y="30"/>
                </a:cubicBezTo>
                <a:cubicBezTo>
                  <a:pt x="537" y="38"/>
                  <a:pt x="537" y="37"/>
                  <a:pt x="536" y="38"/>
                </a:cubicBezTo>
                <a:cubicBezTo>
                  <a:pt x="536" y="38"/>
                  <a:pt x="536" y="38"/>
                  <a:pt x="536" y="38"/>
                </a:cubicBezTo>
                <a:cubicBezTo>
                  <a:pt x="535" y="37"/>
                  <a:pt x="534" y="36"/>
                  <a:pt x="531" y="35"/>
                </a:cubicBezTo>
                <a:cubicBezTo>
                  <a:pt x="527" y="33"/>
                  <a:pt x="518" y="30"/>
                  <a:pt x="518" y="30"/>
                </a:cubicBezTo>
                <a:cubicBezTo>
                  <a:pt x="518" y="30"/>
                  <a:pt x="517" y="30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5" y="31"/>
                  <a:pt x="511" y="31"/>
                  <a:pt x="517" y="30"/>
                </a:cubicBezTo>
                <a:cubicBezTo>
                  <a:pt x="517" y="30"/>
                  <a:pt x="517" y="30"/>
                  <a:pt x="517" y="30"/>
                </a:cubicBezTo>
                <a:cubicBezTo>
                  <a:pt x="513" y="29"/>
                  <a:pt x="517" y="31"/>
                  <a:pt x="513" y="28"/>
                </a:cubicBezTo>
                <a:cubicBezTo>
                  <a:pt x="513" y="27"/>
                  <a:pt x="513" y="27"/>
                  <a:pt x="513" y="27"/>
                </a:cubicBezTo>
                <a:cubicBezTo>
                  <a:pt x="516" y="27"/>
                  <a:pt x="520" y="27"/>
                  <a:pt x="525" y="28"/>
                </a:cubicBezTo>
                <a:close/>
                <a:moveTo>
                  <a:pt x="406" y="43"/>
                </a:moveTo>
                <a:cubicBezTo>
                  <a:pt x="406" y="45"/>
                  <a:pt x="406" y="46"/>
                  <a:pt x="403" y="46"/>
                </a:cubicBezTo>
                <a:cubicBezTo>
                  <a:pt x="402" y="46"/>
                  <a:pt x="401" y="46"/>
                  <a:pt x="401" y="46"/>
                </a:cubicBezTo>
                <a:cubicBezTo>
                  <a:pt x="403" y="45"/>
                  <a:pt x="405" y="44"/>
                  <a:pt x="406" y="43"/>
                </a:cubicBezTo>
                <a:close/>
                <a:moveTo>
                  <a:pt x="381" y="49"/>
                </a:moveTo>
                <a:cubicBezTo>
                  <a:pt x="380" y="49"/>
                  <a:pt x="379" y="49"/>
                  <a:pt x="378" y="49"/>
                </a:cubicBezTo>
                <a:cubicBezTo>
                  <a:pt x="379" y="49"/>
                  <a:pt x="380" y="49"/>
                  <a:pt x="381" y="49"/>
                </a:cubicBezTo>
                <a:close/>
                <a:moveTo>
                  <a:pt x="352" y="46"/>
                </a:moveTo>
                <a:cubicBezTo>
                  <a:pt x="354" y="47"/>
                  <a:pt x="355" y="49"/>
                  <a:pt x="359" y="49"/>
                </a:cubicBezTo>
                <a:cubicBezTo>
                  <a:pt x="361" y="49"/>
                  <a:pt x="363" y="50"/>
                  <a:pt x="365" y="51"/>
                </a:cubicBezTo>
                <a:cubicBezTo>
                  <a:pt x="361" y="51"/>
                  <a:pt x="352" y="50"/>
                  <a:pt x="345" y="49"/>
                </a:cubicBezTo>
                <a:cubicBezTo>
                  <a:pt x="345" y="49"/>
                  <a:pt x="345" y="48"/>
                  <a:pt x="345" y="48"/>
                </a:cubicBezTo>
                <a:cubicBezTo>
                  <a:pt x="346" y="47"/>
                  <a:pt x="349" y="46"/>
                  <a:pt x="352" y="46"/>
                </a:cubicBezTo>
                <a:close/>
                <a:moveTo>
                  <a:pt x="311" y="238"/>
                </a:moveTo>
                <a:cubicBezTo>
                  <a:pt x="307" y="238"/>
                  <a:pt x="304" y="238"/>
                  <a:pt x="300" y="238"/>
                </a:cubicBezTo>
                <a:cubicBezTo>
                  <a:pt x="302" y="231"/>
                  <a:pt x="297" y="235"/>
                  <a:pt x="295" y="221"/>
                </a:cubicBezTo>
                <a:cubicBezTo>
                  <a:pt x="295" y="220"/>
                  <a:pt x="297" y="219"/>
                  <a:pt x="298" y="218"/>
                </a:cubicBezTo>
                <a:cubicBezTo>
                  <a:pt x="299" y="218"/>
                  <a:pt x="303" y="219"/>
                  <a:pt x="303" y="220"/>
                </a:cubicBezTo>
                <a:cubicBezTo>
                  <a:pt x="304" y="224"/>
                  <a:pt x="310" y="227"/>
                  <a:pt x="309" y="231"/>
                </a:cubicBezTo>
                <a:cubicBezTo>
                  <a:pt x="309" y="234"/>
                  <a:pt x="316" y="233"/>
                  <a:pt x="311" y="238"/>
                </a:cubicBezTo>
                <a:close/>
                <a:moveTo>
                  <a:pt x="459" y="281"/>
                </a:moveTo>
                <a:cubicBezTo>
                  <a:pt x="455" y="283"/>
                  <a:pt x="453" y="279"/>
                  <a:pt x="455" y="275"/>
                </a:cubicBezTo>
                <a:cubicBezTo>
                  <a:pt x="456" y="275"/>
                  <a:pt x="458" y="276"/>
                  <a:pt x="458" y="276"/>
                </a:cubicBezTo>
                <a:cubicBezTo>
                  <a:pt x="458" y="277"/>
                  <a:pt x="461" y="279"/>
                  <a:pt x="459" y="281"/>
                </a:cubicBezTo>
                <a:close/>
                <a:moveTo>
                  <a:pt x="481" y="315"/>
                </a:moveTo>
                <a:cubicBezTo>
                  <a:pt x="481" y="316"/>
                  <a:pt x="481" y="317"/>
                  <a:pt x="482" y="317"/>
                </a:cubicBezTo>
                <a:cubicBezTo>
                  <a:pt x="481" y="317"/>
                  <a:pt x="481" y="316"/>
                  <a:pt x="481" y="315"/>
                </a:cubicBezTo>
                <a:close/>
                <a:moveTo>
                  <a:pt x="496" y="285"/>
                </a:moveTo>
                <a:cubicBezTo>
                  <a:pt x="494" y="296"/>
                  <a:pt x="496" y="298"/>
                  <a:pt x="492" y="299"/>
                </a:cubicBezTo>
                <a:cubicBezTo>
                  <a:pt x="488" y="299"/>
                  <a:pt x="488" y="297"/>
                  <a:pt x="486" y="296"/>
                </a:cubicBezTo>
                <a:cubicBezTo>
                  <a:pt x="486" y="295"/>
                  <a:pt x="486" y="295"/>
                  <a:pt x="486" y="295"/>
                </a:cubicBezTo>
                <a:cubicBezTo>
                  <a:pt x="490" y="292"/>
                  <a:pt x="487" y="289"/>
                  <a:pt x="488" y="286"/>
                </a:cubicBezTo>
                <a:cubicBezTo>
                  <a:pt x="489" y="285"/>
                  <a:pt x="491" y="283"/>
                  <a:pt x="494" y="283"/>
                </a:cubicBezTo>
                <a:cubicBezTo>
                  <a:pt x="496" y="283"/>
                  <a:pt x="496" y="284"/>
                  <a:pt x="496" y="285"/>
                </a:cubicBezTo>
                <a:cubicBezTo>
                  <a:pt x="496" y="284"/>
                  <a:pt x="496" y="284"/>
                  <a:pt x="496" y="284"/>
                </a:cubicBezTo>
                <a:cubicBezTo>
                  <a:pt x="496" y="285"/>
                  <a:pt x="496" y="285"/>
                  <a:pt x="496" y="285"/>
                </a:cubicBezTo>
                <a:close/>
                <a:moveTo>
                  <a:pt x="500" y="333"/>
                </a:moveTo>
                <a:cubicBezTo>
                  <a:pt x="501" y="332"/>
                  <a:pt x="502" y="332"/>
                  <a:pt x="504" y="332"/>
                </a:cubicBezTo>
                <a:cubicBezTo>
                  <a:pt x="502" y="332"/>
                  <a:pt x="501" y="332"/>
                  <a:pt x="500" y="333"/>
                </a:cubicBezTo>
                <a:close/>
                <a:moveTo>
                  <a:pt x="671" y="360"/>
                </a:moveTo>
                <a:cubicBezTo>
                  <a:pt x="665" y="359"/>
                  <a:pt x="667" y="356"/>
                  <a:pt x="669" y="354"/>
                </a:cubicBezTo>
                <a:cubicBezTo>
                  <a:pt x="670" y="353"/>
                  <a:pt x="674" y="354"/>
                  <a:pt x="673" y="355"/>
                </a:cubicBezTo>
                <a:cubicBezTo>
                  <a:pt x="673" y="355"/>
                  <a:pt x="674" y="355"/>
                  <a:pt x="671" y="360"/>
                </a:cubicBezTo>
                <a:close/>
                <a:moveTo>
                  <a:pt x="717" y="379"/>
                </a:moveTo>
                <a:cubicBezTo>
                  <a:pt x="717" y="380"/>
                  <a:pt x="717" y="379"/>
                  <a:pt x="717" y="379"/>
                </a:cubicBezTo>
                <a:cubicBezTo>
                  <a:pt x="717" y="378"/>
                  <a:pt x="715" y="377"/>
                  <a:pt x="717" y="376"/>
                </a:cubicBezTo>
                <a:cubicBezTo>
                  <a:pt x="721" y="377"/>
                  <a:pt x="717" y="378"/>
                  <a:pt x="717" y="379"/>
                </a:cubicBezTo>
                <a:close/>
                <a:moveTo>
                  <a:pt x="724" y="392"/>
                </a:moveTo>
                <a:cubicBezTo>
                  <a:pt x="725" y="391"/>
                  <a:pt x="727" y="390"/>
                  <a:pt x="728" y="391"/>
                </a:cubicBezTo>
                <a:cubicBezTo>
                  <a:pt x="729" y="391"/>
                  <a:pt x="729" y="392"/>
                  <a:pt x="730" y="392"/>
                </a:cubicBezTo>
                <a:cubicBezTo>
                  <a:pt x="729" y="395"/>
                  <a:pt x="723" y="394"/>
                  <a:pt x="724" y="392"/>
                </a:cubicBezTo>
                <a:close/>
                <a:moveTo>
                  <a:pt x="727" y="371"/>
                </a:moveTo>
                <a:cubicBezTo>
                  <a:pt x="722" y="369"/>
                  <a:pt x="719" y="373"/>
                  <a:pt x="717" y="370"/>
                </a:cubicBezTo>
                <a:cubicBezTo>
                  <a:pt x="713" y="359"/>
                  <a:pt x="716" y="372"/>
                  <a:pt x="694" y="374"/>
                </a:cubicBezTo>
                <a:cubicBezTo>
                  <a:pt x="694" y="374"/>
                  <a:pt x="693" y="374"/>
                  <a:pt x="694" y="374"/>
                </a:cubicBezTo>
                <a:cubicBezTo>
                  <a:pt x="691" y="372"/>
                  <a:pt x="689" y="371"/>
                  <a:pt x="691" y="369"/>
                </a:cubicBezTo>
                <a:cubicBezTo>
                  <a:pt x="696" y="363"/>
                  <a:pt x="700" y="364"/>
                  <a:pt x="703" y="358"/>
                </a:cubicBezTo>
                <a:cubicBezTo>
                  <a:pt x="704" y="356"/>
                  <a:pt x="706" y="355"/>
                  <a:pt x="708" y="354"/>
                </a:cubicBezTo>
                <a:cubicBezTo>
                  <a:pt x="710" y="355"/>
                  <a:pt x="712" y="355"/>
                  <a:pt x="715" y="356"/>
                </a:cubicBezTo>
                <a:cubicBezTo>
                  <a:pt x="721" y="357"/>
                  <a:pt x="720" y="360"/>
                  <a:pt x="718" y="361"/>
                </a:cubicBezTo>
                <a:cubicBezTo>
                  <a:pt x="728" y="363"/>
                  <a:pt x="731" y="367"/>
                  <a:pt x="735" y="361"/>
                </a:cubicBezTo>
                <a:cubicBezTo>
                  <a:pt x="737" y="361"/>
                  <a:pt x="739" y="362"/>
                  <a:pt x="741" y="362"/>
                </a:cubicBezTo>
                <a:cubicBezTo>
                  <a:pt x="733" y="370"/>
                  <a:pt x="732" y="373"/>
                  <a:pt x="727" y="371"/>
                </a:cubicBezTo>
                <a:close/>
                <a:moveTo>
                  <a:pt x="905" y="342"/>
                </a:moveTo>
                <a:cubicBezTo>
                  <a:pt x="905" y="342"/>
                  <a:pt x="905" y="342"/>
                  <a:pt x="905" y="342"/>
                </a:cubicBezTo>
                <a:cubicBezTo>
                  <a:pt x="905" y="343"/>
                  <a:pt x="905" y="345"/>
                  <a:pt x="905" y="346"/>
                </a:cubicBezTo>
                <a:cubicBezTo>
                  <a:pt x="903" y="347"/>
                  <a:pt x="902" y="348"/>
                  <a:pt x="903" y="349"/>
                </a:cubicBezTo>
                <a:cubicBezTo>
                  <a:pt x="909" y="363"/>
                  <a:pt x="891" y="357"/>
                  <a:pt x="893" y="354"/>
                </a:cubicBezTo>
                <a:cubicBezTo>
                  <a:pt x="898" y="345"/>
                  <a:pt x="893" y="340"/>
                  <a:pt x="899" y="340"/>
                </a:cubicBezTo>
                <a:cubicBezTo>
                  <a:pt x="902" y="340"/>
                  <a:pt x="904" y="342"/>
                  <a:pt x="905" y="342"/>
                </a:cubicBezTo>
                <a:cubicBezTo>
                  <a:pt x="906" y="341"/>
                  <a:pt x="906" y="340"/>
                  <a:pt x="906" y="339"/>
                </a:cubicBezTo>
                <a:cubicBezTo>
                  <a:pt x="906" y="341"/>
                  <a:pt x="906" y="342"/>
                  <a:pt x="905" y="342"/>
                </a:cubicBezTo>
                <a:close/>
                <a:moveTo>
                  <a:pt x="899" y="338"/>
                </a:moveTo>
                <a:cubicBezTo>
                  <a:pt x="901" y="336"/>
                  <a:pt x="898" y="333"/>
                  <a:pt x="905" y="333"/>
                </a:cubicBezTo>
                <a:cubicBezTo>
                  <a:pt x="906" y="333"/>
                  <a:pt x="907" y="335"/>
                  <a:pt x="907" y="336"/>
                </a:cubicBezTo>
                <a:cubicBezTo>
                  <a:pt x="907" y="338"/>
                  <a:pt x="906" y="338"/>
                  <a:pt x="899" y="338"/>
                </a:cubicBezTo>
                <a:close/>
                <a:moveTo>
                  <a:pt x="936" y="318"/>
                </a:moveTo>
                <a:cubicBezTo>
                  <a:pt x="936" y="318"/>
                  <a:pt x="935" y="318"/>
                  <a:pt x="939" y="315"/>
                </a:cubicBezTo>
                <a:cubicBezTo>
                  <a:pt x="937" y="317"/>
                  <a:pt x="936" y="318"/>
                  <a:pt x="936" y="31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   唐朝之衰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985729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2882096" cy="682906"/>
            <a:chOff x="2870947" y="2234407"/>
            <a:chExt cx="6450106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6450106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唐朝之亡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315523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黄巢起义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BDBA78A-D692-A0D8-EE14-E92CFA463DAF}"/>
              </a:ext>
            </a:extLst>
          </p:cNvPr>
          <p:cNvSpPr txBox="1"/>
          <p:nvPr/>
        </p:nvSpPr>
        <p:spPr>
          <a:xfrm>
            <a:off x="-15116" y="1196579"/>
            <a:ext cx="7116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+mj-ea"/>
                <a:ea typeface="+mj-ea"/>
              </a:rPr>
              <a:t>时间：</a:t>
            </a:r>
            <a:endParaRPr lang="en-US" altLang="zh-CN" sz="200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000">
                <a:latin typeface="+mj-ea"/>
                <a:ea typeface="+mj-ea"/>
              </a:rPr>
              <a:t>875</a:t>
            </a:r>
            <a:r>
              <a:rPr lang="zh-CN" altLang="en-US" sz="2000">
                <a:latin typeface="+mj-ea"/>
                <a:ea typeface="+mj-ea"/>
              </a:rPr>
              <a:t>年，黄巢领导爆发农民起义。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2E44F4C-7311-B72F-C3D8-E7C36D4F2C21}"/>
              </a:ext>
            </a:extLst>
          </p:cNvPr>
          <p:cNvSpPr txBox="1"/>
          <p:nvPr/>
        </p:nvSpPr>
        <p:spPr>
          <a:xfrm>
            <a:off x="-15116" y="2413337"/>
            <a:ext cx="71169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起义背景：</a:t>
            </a:r>
            <a:endParaRPr lang="en-US" altLang="zh-CN" sz="2000" dirty="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+mj-ea"/>
                <a:ea typeface="+mj-ea"/>
              </a:rPr>
              <a:t>政治昏暗；赋税苛繁；关东旱灾严重，朝廷崔征日急，人民无路可走。</a:t>
            </a:r>
          </a:p>
        </p:txBody>
      </p:sp>
      <p:pic>
        <p:nvPicPr>
          <p:cNvPr id="2050" name="Picture 2" descr="查看源图像">
            <a:extLst>
              <a:ext uri="{FF2B5EF4-FFF2-40B4-BE49-F238E27FC236}">
                <a16:creationId xmlns:a16="http://schemas.microsoft.com/office/drawing/2014/main" id="{A42B5936-7554-F5D8-39D9-51A328C5C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200900" y="1994659"/>
            <a:ext cx="4762500" cy="328612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2462C9B-6A6F-9DF9-53D2-81AAD91E4D7E}"/>
              </a:ext>
            </a:extLst>
          </p:cNvPr>
          <p:cNvSpPr txBox="1"/>
          <p:nvPr/>
        </p:nvSpPr>
        <p:spPr>
          <a:xfrm>
            <a:off x="0" y="3937872"/>
            <a:ext cx="6221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+mj-ea"/>
                <a:ea typeface="+mj-ea"/>
              </a:rPr>
              <a:t>影响：</a:t>
            </a:r>
            <a:endParaRPr lang="en-US" altLang="zh-CN" sz="2000">
              <a:latin typeface="+mj-ea"/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沉重地打击了唐朝的统治；黄巢起义军将领朱温降唐，后废唐称帝，国号梁，史称后梁，唐朝灭亡。</a:t>
            </a:r>
            <a:endParaRPr lang="en-US" altLang="zh-CN" sz="2000">
              <a:latin typeface="+mj-ea"/>
              <a:ea typeface="+mj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33033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2882096" cy="682906"/>
            <a:chOff x="2870947" y="2234407"/>
            <a:chExt cx="6450106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6450106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唐朝之亡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315523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五代十国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97ACE18-E0B9-A193-E168-E9B7A87C5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51288"/>
            <a:ext cx="4403035" cy="4828450"/>
          </a:xfrm>
          <a:prstGeom prst="rect">
            <a:avLst/>
          </a:prstGeom>
        </p:spPr>
      </p:pic>
      <p:pic>
        <p:nvPicPr>
          <p:cNvPr id="3074" name="Picture 2" descr="查看源图像">
            <a:extLst>
              <a:ext uri="{FF2B5EF4-FFF2-40B4-BE49-F238E27FC236}">
                <a16:creationId xmlns:a16="http://schemas.microsoft.com/office/drawing/2014/main" id="{B84D6850-B487-8B4C-0627-BED7723D8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3035" y="1081296"/>
            <a:ext cx="7516670" cy="313720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D831B0D-095E-9AF1-1E74-AB5064B87838}"/>
              </a:ext>
            </a:extLst>
          </p:cNvPr>
          <p:cNvSpPr txBox="1"/>
          <p:nvPr/>
        </p:nvSpPr>
        <p:spPr>
          <a:xfrm>
            <a:off x="4403035" y="4586887"/>
            <a:ext cx="7516670" cy="707886"/>
          </a:xfrm>
          <a:prstGeom prst="rect">
            <a:avLst/>
          </a:prstGeom>
          <a:gradFill>
            <a:gsLst>
              <a:gs pos="0">
                <a:schemeClr val="accent4">
                  <a:alpha val="3000"/>
                </a:schemeClr>
              </a:gs>
              <a:gs pos="54000">
                <a:schemeClr val="accent4">
                  <a:alpha val="30000"/>
                </a:schemeClr>
              </a:gs>
              <a:gs pos="100000">
                <a:schemeClr val="accent4">
                  <a:alpha val="64000"/>
                </a:schemeClr>
              </a:gs>
            </a:gsLst>
            <a:lin ang="10800000" scaled="0"/>
          </a:gradFill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+mj-ea"/>
                <a:ea typeface="+mj-ea"/>
              </a:rPr>
              <a:t>五代十国时期是唐末以来藩镇割据的继续和发展时期，也是藩镇割据势力由盛而衰的转折时期，又是从分裂走向统一的过渡时期。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920175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B6231D-9B28-4E71-FB2E-471E3ACBC9A3}"/>
              </a:ext>
            </a:extLst>
          </p:cNvPr>
          <p:cNvGrpSpPr/>
          <p:nvPr/>
        </p:nvGrpSpPr>
        <p:grpSpPr>
          <a:xfrm>
            <a:off x="0" y="0"/>
            <a:ext cx="2882096" cy="682906"/>
            <a:chOff x="2870947" y="2234407"/>
            <a:chExt cx="6450106" cy="2389187"/>
          </a:xfrm>
        </p:grpSpPr>
        <p:sp>
          <p:nvSpPr>
            <p:cNvPr id="16" name="任意多边形 4">
              <a:extLst>
                <a:ext uri="{FF2B5EF4-FFF2-40B4-BE49-F238E27FC236}">
                  <a16:creationId xmlns:a16="http://schemas.microsoft.com/office/drawing/2014/main" id="{DC40CAE8-D16D-DB63-6BD0-265C919ACA94}"/>
                </a:ext>
              </a:extLst>
            </p:cNvPr>
            <p:cNvSpPr/>
            <p:nvPr/>
          </p:nvSpPr>
          <p:spPr bwMode="auto">
            <a:xfrm>
              <a:off x="2870947" y="2234407"/>
              <a:ext cx="6450106" cy="2389187"/>
            </a:xfrm>
            <a:custGeom>
              <a:avLst/>
              <a:gdLst>
                <a:gd name="T0" fmla="*/ 1024 w 1169"/>
                <a:gd name="T1" fmla="*/ 43 h 431"/>
                <a:gd name="T2" fmla="*/ 921 w 1169"/>
                <a:gd name="T3" fmla="*/ 63 h 431"/>
                <a:gd name="T4" fmla="*/ 865 w 1169"/>
                <a:gd name="T5" fmla="*/ 51 h 431"/>
                <a:gd name="T6" fmla="*/ 769 w 1169"/>
                <a:gd name="T7" fmla="*/ 10 h 431"/>
                <a:gd name="T8" fmla="*/ 682 w 1169"/>
                <a:gd name="T9" fmla="*/ 16 h 431"/>
                <a:gd name="T10" fmla="*/ 663 w 1169"/>
                <a:gd name="T11" fmla="*/ 16 h 431"/>
                <a:gd name="T12" fmla="*/ 572 w 1169"/>
                <a:gd name="T13" fmla="*/ 17 h 431"/>
                <a:gd name="T14" fmla="*/ 506 w 1169"/>
                <a:gd name="T15" fmla="*/ 26 h 431"/>
                <a:gd name="T16" fmla="*/ 419 w 1169"/>
                <a:gd name="T17" fmla="*/ 26 h 431"/>
                <a:gd name="T18" fmla="*/ 379 w 1169"/>
                <a:gd name="T19" fmla="*/ 34 h 431"/>
                <a:gd name="T20" fmla="*/ 316 w 1169"/>
                <a:gd name="T21" fmla="*/ 47 h 431"/>
                <a:gd name="T22" fmla="*/ 268 w 1169"/>
                <a:gd name="T23" fmla="*/ 53 h 431"/>
                <a:gd name="T24" fmla="*/ 180 w 1169"/>
                <a:gd name="T25" fmla="*/ 57 h 431"/>
                <a:gd name="T26" fmla="*/ 179 w 1169"/>
                <a:gd name="T27" fmla="*/ 84 h 431"/>
                <a:gd name="T28" fmla="*/ 135 w 1169"/>
                <a:gd name="T29" fmla="*/ 108 h 431"/>
                <a:gd name="T30" fmla="*/ 154 w 1169"/>
                <a:gd name="T31" fmla="*/ 124 h 431"/>
                <a:gd name="T32" fmla="*/ 197 w 1169"/>
                <a:gd name="T33" fmla="*/ 140 h 431"/>
                <a:gd name="T34" fmla="*/ 90 w 1169"/>
                <a:gd name="T35" fmla="*/ 145 h 431"/>
                <a:gd name="T36" fmla="*/ 199 w 1169"/>
                <a:gd name="T37" fmla="*/ 156 h 431"/>
                <a:gd name="T38" fmla="*/ 103 w 1169"/>
                <a:gd name="T39" fmla="*/ 164 h 431"/>
                <a:gd name="T40" fmla="*/ 35 w 1169"/>
                <a:gd name="T41" fmla="*/ 174 h 431"/>
                <a:gd name="T42" fmla="*/ 245 w 1169"/>
                <a:gd name="T43" fmla="*/ 185 h 431"/>
                <a:gd name="T44" fmla="*/ 252 w 1169"/>
                <a:gd name="T45" fmla="*/ 196 h 431"/>
                <a:gd name="T46" fmla="*/ 279 w 1169"/>
                <a:gd name="T47" fmla="*/ 245 h 431"/>
                <a:gd name="T48" fmla="*/ 335 w 1169"/>
                <a:gd name="T49" fmla="*/ 328 h 431"/>
                <a:gd name="T50" fmla="*/ 389 w 1169"/>
                <a:gd name="T51" fmla="*/ 367 h 431"/>
                <a:gd name="T52" fmla="*/ 438 w 1169"/>
                <a:gd name="T53" fmla="*/ 318 h 431"/>
                <a:gd name="T54" fmla="*/ 446 w 1169"/>
                <a:gd name="T55" fmla="*/ 296 h 431"/>
                <a:gd name="T56" fmla="*/ 484 w 1169"/>
                <a:gd name="T57" fmla="*/ 339 h 431"/>
                <a:gd name="T58" fmla="*/ 490 w 1169"/>
                <a:gd name="T59" fmla="*/ 344 h 431"/>
                <a:gd name="T60" fmla="*/ 521 w 1169"/>
                <a:gd name="T61" fmla="*/ 367 h 431"/>
                <a:gd name="T62" fmla="*/ 571 w 1169"/>
                <a:gd name="T63" fmla="*/ 361 h 431"/>
                <a:gd name="T64" fmla="*/ 605 w 1169"/>
                <a:gd name="T65" fmla="*/ 358 h 431"/>
                <a:gd name="T66" fmla="*/ 621 w 1169"/>
                <a:gd name="T67" fmla="*/ 378 h 431"/>
                <a:gd name="T68" fmla="*/ 631 w 1169"/>
                <a:gd name="T69" fmla="*/ 388 h 431"/>
                <a:gd name="T70" fmla="*/ 660 w 1169"/>
                <a:gd name="T71" fmla="*/ 360 h 431"/>
                <a:gd name="T72" fmla="*/ 713 w 1169"/>
                <a:gd name="T73" fmla="*/ 401 h 431"/>
                <a:gd name="T74" fmla="*/ 750 w 1169"/>
                <a:gd name="T75" fmla="*/ 417 h 431"/>
                <a:gd name="T76" fmla="*/ 793 w 1169"/>
                <a:gd name="T77" fmla="*/ 394 h 431"/>
                <a:gd name="T78" fmla="*/ 826 w 1169"/>
                <a:gd name="T79" fmla="*/ 402 h 431"/>
                <a:gd name="T80" fmla="*/ 886 w 1169"/>
                <a:gd name="T81" fmla="*/ 311 h 431"/>
                <a:gd name="T82" fmla="*/ 887 w 1169"/>
                <a:gd name="T83" fmla="*/ 369 h 431"/>
                <a:gd name="T84" fmla="*/ 981 w 1169"/>
                <a:gd name="T85" fmla="*/ 324 h 431"/>
                <a:gd name="T86" fmla="*/ 1070 w 1169"/>
                <a:gd name="T87" fmla="*/ 309 h 431"/>
                <a:gd name="T88" fmla="*/ 1115 w 1169"/>
                <a:gd name="T89" fmla="*/ 254 h 431"/>
                <a:gd name="T90" fmla="*/ 1090 w 1169"/>
                <a:gd name="T91" fmla="*/ 185 h 431"/>
                <a:gd name="T92" fmla="*/ 1134 w 1169"/>
                <a:gd name="T93" fmla="*/ 129 h 431"/>
                <a:gd name="T94" fmla="*/ 757 w 1169"/>
                <a:gd name="T95" fmla="*/ 40 h 431"/>
                <a:gd name="T96" fmla="*/ 733 w 1169"/>
                <a:gd name="T97" fmla="*/ 31 h 431"/>
                <a:gd name="T98" fmla="*/ 549 w 1169"/>
                <a:gd name="T99" fmla="*/ 41 h 431"/>
                <a:gd name="T100" fmla="*/ 777 w 1169"/>
                <a:gd name="T101" fmla="*/ 32 h 431"/>
                <a:gd name="T102" fmla="*/ 683 w 1169"/>
                <a:gd name="T103" fmla="*/ 16 h 431"/>
                <a:gd name="T104" fmla="*/ 611 w 1169"/>
                <a:gd name="T105" fmla="*/ 24 h 431"/>
                <a:gd name="T106" fmla="*/ 517 w 1169"/>
                <a:gd name="T107" fmla="*/ 30 h 431"/>
                <a:gd name="T108" fmla="*/ 381 w 1169"/>
                <a:gd name="T109" fmla="*/ 49 h 431"/>
                <a:gd name="T110" fmla="*/ 300 w 1169"/>
                <a:gd name="T111" fmla="*/ 238 h 431"/>
                <a:gd name="T112" fmla="*/ 481 w 1169"/>
                <a:gd name="T113" fmla="*/ 315 h 431"/>
                <a:gd name="T114" fmla="*/ 496 w 1169"/>
                <a:gd name="T115" fmla="*/ 284 h 431"/>
                <a:gd name="T116" fmla="*/ 717 w 1169"/>
                <a:gd name="T117" fmla="*/ 379 h 431"/>
                <a:gd name="T118" fmla="*/ 694 w 1169"/>
                <a:gd name="T119" fmla="*/ 374 h 431"/>
                <a:gd name="T120" fmla="*/ 905 w 1169"/>
                <a:gd name="T121" fmla="*/ 342 h 431"/>
                <a:gd name="T122" fmla="*/ 907 w 1169"/>
                <a:gd name="T123" fmla="*/ 3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431">
                  <a:moveTo>
                    <a:pt x="1165" y="75"/>
                  </a:moveTo>
                  <a:cubicBezTo>
                    <a:pt x="1154" y="55"/>
                    <a:pt x="1146" y="72"/>
                    <a:pt x="1121" y="65"/>
                  </a:cubicBezTo>
                  <a:cubicBezTo>
                    <a:pt x="1114" y="63"/>
                    <a:pt x="1109" y="63"/>
                    <a:pt x="1114" y="59"/>
                  </a:cubicBezTo>
                  <a:cubicBezTo>
                    <a:pt x="1122" y="52"/>
                    <a:pt x="1110" y="54"/>
                    <a:pt x="1105" y="50"/>
                  </a:cubicBezTo>
                  <a:cubicBezTo>
                    <a:pt x="1097" y="45"/>
                    <a:pt x="1103" y="39"/>
                    <a:pt x="1099" y="37"/>
                  </a:cubicBezTo>
                  <a:cubicBezTo>
                    <a:pt x="1092" y="34"/>
                    <a:pt x="1089" y="35"/>
                    <a:pt x="1086" y="30"/>
                  </a:cubicBezTo>
                  <a:cubicBezTo>
                    <a:pt x="1084" y="25"/>
                    <a:pt x="1046" y="21"/>
                    <a:pt x="1040" y="21"/>
                  </a:cubicBezTo>
                  <a:cubicBezTo>
                    <a:pt x="1033" y="20"/>
                    <a:pt x="1042" y="30"/>
                    <a:pt x="1037" y="33"/>
                  </a:cubicBezTo>
                  <a:cubicBezTo>
                    <a:pt x="1031" y="36"/>
                    <a:pt x="1029" y="32"/>
                    <a:pt x="1027" y="36"/>
                  </a:cubicBezTo>
                  <a:cubicBezTo>
                    <a:pt x="1026" y="38"/>
                    <a:pt x="1025" y="42"/>
                    <a:pt x="1024" y="43"/>
                  </a:cubicBezTo>
                  <a:cubicBezTo>
                    <a:pt x="1017" y="49"/>
                    <a:pt x="1019" y="44"/>
                    <a:pt x="1011" y="49"/>
                  </a:cubicBezTo>
                  <a:cubicBezTo>
                    <a:pt x="1004" y="53"/>
                    <a:pt x="992" y="54"/>
                    <a:pt x="987" y="53"/>
                  </a:cubicBezTo>
                  <a:cubicBezTo>
                    <a:pt x="975" y="50"/>
                    <a:pt x="972" y="50"/>
                    <a:pt x="971" y="51"/>
                  </a:cubicBezTo>
                  <a:cubicBezTo>
                    <a:pt x="970" y="52"/>
                    <a:pt x="973" y="57"/>
                    <a:pt x="969" y="59"/>
                  </a:cubicBezTo>
                  <a:cubicBezTo>
                    <a:pt x="967" y="59"/>
                    <a:pt x="964" y="59"/>
                    <a:pt x="962" y="61"/>
                  </a:cubicBezTo>
                  <a:cubicBezTo>
                    <a:pt x="960" y="62"/>
                    <a:pt x="958" y="63"/>
                    <a:pt x="956" y="63"/>
                  </a:cubicBezTo>
                  <a:cubicBezTo>
                    <a:pt x="953" y="62"/>
                    <a:pt x="951" y="64"/>
                    <a:pt x="948" y="64"/>
                  </a:cubicBezTo>
                  <a:cubicBezTo>
                    <a:pt x="944" y="62"/>
                    <a:pt x="940" y="63"/>
                    <a:pt x="936" y="63"/>
                  </a:cubicBezTo>
                  <a:cubicBezTo>
                    <a:pt x="927" y="62"/>
                    <a:pt x="927" y="67"/>
                    <a:pt x="923" y="64"/>
                  </a:cubicBezTo>
                  <a:cubicBezTo>
                    <a:pt x="922" y="63"/>
                    <a:pt x="922" y="63"/>
                    <a:pt x="921" y="63"/>
                  </a:cubicBezTo>
                  <a:cubicBezTo>
                    <a:pt x="920" y="63"/>
                    <a:pt x="919" y="63"/>
                    <a:pt x="918" y="63"/>
                  </a:cubicBezTo>
                  <a:cubicBezTo>
                    <a:pt x="917" y="64"/>
                    <a:pt x="916" y="64"/>
                    <a:pt x="915" y="64"/>
                  </a:cubicBezTo>
                  <a:cubicBezTo>
                    <a:pt x="911" y="63"/>
                    <a:pt x="907" y="63"/>
                    <a:pt x="904" y="62"/>
                  </a:cubicBezTo>
                  <a:cubicBezTo>
                    <a:pt x="900" y="62"/>
                    <a:pt x="896" y="62"/>
                    <a:pt x="893" y="62"/>
                  </a:cubicBezTo>
                  <a:cubicBezTo>
                    <a:pt x="893" y="61"/>
                    <a:pt x="894" y="61"/>
                    <a:pt x="895" y="60"/>
                  </a:cubicBezTo>
                  <a:cubicBezTo>
                    <a:pt x="891" y="59"/>
                    <a:pt x="887" y="58"/>
                    <a:pt x="883" y="57"/>
                  </a:cubicBezTo>
                  <a:cubicBezTo>
                    <a:pt x="882" y="57"/>
                    <a:pt x="882" y="57"/>
                    <a:pt x="881" y="57"/>
                  </a:cubicBezTo>
                  <a:cubicBezTo>
                    <a:pt x="881" y="57"/>
                    <a:pt x="881" y="57"/>
                    <a:pt x="881" y="56"/>
                  </a:cubicBezTo>
                  <a:cubicBezTo>
                    <a:pt x="876" y="55"/>
                    <a:pt x="871" y="53"/>
                    <a:pt x="866" y="52"/>
                  </a:cubicBezTo>
                  <a:cubicBezTo>
                    <a:pt x="866" y="52"/>
                    <a:pt x="865" y="52"/>
                    <a:pt x="865" y="51"/>
                  </a:cubicBezTo>
                  <a:cubicBezTo>
                    <a:pt x="861" y="50"/>
                    <a:pt x="857" y="49"/>
                    <a:pt x="853" y="47"/>
                  </a:cubicBezTo>
                  <a:cubicBezTo>
                    <a:pt x="850" y="46"/>
                    <a:pt x="847" y="45"/>
                    <a:pt x="844" y="44"/>
                  </a:cubicBezTo>
                  <a:cubicBezTo>
                    <a:pt x="842" y="43"/>
                    <a:pt x="840" y="42"/>
                    <a:pt x="838" y="42"/>
                  </a:cubicBezTo>
                  <a:cubicBezTo>
                    <a:pt x="838" y="42"/>
                    <a:pt x="838" y="42"/>
                    <a:pt x="838" y="42"/>
                  </a:cubicBezTo>
                  <a:cubicBezTo>
                    <a:pt x="823" y="39"/>
                    <a:pt x="801" y="34"/>
                    <a:pt x="777" y="29"/>
                  </a:cubicBezTo>
                  <a:cubicBezTo>
                    <a:pt x="776" y="29"/>
                    <a:pt x="775" y="29"/>
                    <a:pt x="774" y="29"/>
                  </a:cubicBezTo>
                  <a:cubicBezTo>
                    <a:pt x="771" y="28"/>
                    <a:pt x="768" y="28"/>
                    <a:pt x="765" y="27"/>
                  </a:cubicBezTo>
                  <a:cubicBezTo>
                    <a:pt x="765" y="27"/>
                    <a:pt x="764" y="27"/>
                    <a:pt x="764" y="26"/>
                  </a:cubicBezTo>
                  <a:cubicBezTo>
                    <a:pt x="762" y="24"/>
                    <a:pt x="759" y="21"/>
                    <a:pt x="759" y="18"/>
                  </a:cubicBezTo>
                  <a:cubicBezTo>
                    <a:pt x="759" y="12"/>
                    <a:pt x="770" y="16"/>
                    <a:pt x="769" y="10"/>
                  </a:cubicBezTo>
                  <a:cubicBezTo>
                    <a:pt x="767" y="1"/>
                    <a:pt x="775" y="5"/>
                    <a:pt x="777" y="5"/>
                  </a:cubicBezTo>
                  <a:cubicBezTo>
                    <a:pt x="785" y="6"/>
                    <a:pt x="779" y="0"/>
                    <a:pt x="775" y="1"/>
                  </a:cubicBezTo>
                  <a:cubicBezTo>
                    <a:pt x="766" y="3"/>
                    <a:pt x="763" y="4"/>
                    <a:pt x="763" y="7"/>
                  </a:cubicBezTo>
                  <a:cubicBezTo>
                    <a:pt x="764" y="9"/>
                    <a:pt x="759" y="12"/>
                    <a:pt x="755" y="10"/>
                  </a:cubicBezTo>
                  <a:cubicBezTo>
                    <a:pt x="748" y="6"/>
                    <a:pt x="746" y="6"/>
                    <a:pt x="739" y="6"/>
                  </a:cubicBezTo>
                  <a:cubicBezTo>
                    <a:pt x="737" y="6"/>
                    <a:pt x="739" y="5"/>
                    <a:pt x="738" y="8"/>
                  </a:cubicBezTo>
                  <a:cubicBezTo>
                    <a:pt x="738" y="10"/>
                    <a:pt x="746" y="10"/>
                    <a:pt x="738" y="16"/>
                  </a:cubicBezTo>
                  <a:cubicBezTo>
                    <a:pt x="734" y="19"/>
                    <a:pt x="725" y="11"/>
                    <a:pt x="722" y="14"/>
                  </a:cubicBezTo>
                  <a:cubicBezTo>
                    <a:pt x="721" y="16"/>
                    <a:pt x="718" y="17"/>
                    <a:pt x="715" y="18"/>
                  </a:cubicBezTo>
                  <a:cubicBezTo>
                    <a:pt x="699" y="16"/>
                    <a:pt x="687" y="14"/>
                    <a:pt x="682" y="16"/>
                  </a:cubicBezTo>
                  <a:cubicBezTo>
                    <a:pt x="681" y="15"/>
                    <a:pt x="681" y="13"/>
                    <a:pt x="679" y="11"/>
                  </a:cubicBezTo>
                  <a:cubicBezTo>
                    <a:pt x="678" y="10"/>
                    <a:pt x="673" y="9"/>
                    <a:pt x="672" y="11"/>
                  </a:cubicBezTo>
                  <a:cubicBezTo>
                    <a:pt x="671" y="11"/>
                    <a:pt x="671" y="12"/>
                    <a:pt x="670" y="12"/>
                  </a:cubicBezTo>
                  <a:cubicBezTo>
                    <a:pt x="659" y="9"/>
                    <a:pt x="627" y="6"/>
                    <a:pt x="594" y="1"/>
                  </a:cubicBezTo>
                  <a:cubicBezTo>
                    <a:pt x="589" y="0"/>
                    <a:pt x="583" y="2"/>
                    <a:pt x="577" y="1"/>
                  </a:cubicBezTo>
                  <a:cubicBezTo>
                    <a:pt x="577" y="1"/>
                    <a:pt x="576" y="1"/>
                    <a:pt x="575" y="1"/>
                  </a:cubicBezTo>
                  <a:cubicBezTo>
                    <a:pt x="569" y="4"/>
                    <a:pt x="559" y="1"/>
                    <a:pt x="555" y="3"/>
                  </a:cubicBezTo>
                  <a:cubicBezTo>
                    <a:pt x="557" y="7"/>
                    <a:pt x="557" y="6"/>
                    <a:pt x="570" y="7"/>
                  </a:cubicBezTo>
                  <a:cubicBezTo>
                    <a:pt x="576" y="5"/>
                    <a:pt x="653" y="13"/>
                    <a:pt x="661" y="16"/>
                  </a:cubicBezTo>
                  <a:cubicBezTo>
                    <a:pt x="662" y="16"/>
                    <a:pt x="662" y="16"/>
                    <a:pt x="663" y="16"/>
                  </a:cubicBezTo>
                  <a:cubicBezTo>
                    <a:pt x="658" y="18"/>
                    <a:pt x="652" y="18"/>
                    <a:pt x="647" y="19"/>
                  </a:cubicBezTo>
                  <a:cubicBezTo>
                    <a:pt x="646" y="19"/>
                    <a:pt x="645" y="19"/>
                    <a:pt x="644" y="19"/>
                  </a:cubicBezTo>
                  <a:cubicBezTo>
                    <a:pt x="639" y="21"/>
                    <a:pt x="636" y="19"/>
                    <a:pt x="630" y="19"/>
                  </a:cubicBezTo>
                  <a:cubicBezTo>
                    <a:pt x="629" y="19"/>
                    <a:pt x="629" y="19"/>
                    <a:pt x="629" y="18"/>
                  </a:cubicBezTo>
                  <a:cubicBezTo>
                    <a:pt x="626" y="18"/>
                    <a:pt x="624" y="18"/>
                    <a:pt x="622" y="18"/>
                  </a:cubicBezTo>
                  <a:cubicBezTo>
                    <a:pt x="607" y="18"/>
                    <a:pt x="604" y="14"/>
                    <a:pt x="599" y="16"/>
                  </a:cubicBezTo>
                  <a:cubicBezTo>
                    <a:pt x="598" y="17"/>
                    <a:pt x="581" y="17"/>
                    <a:pt x="581" y="17"/>
                  </a:cubicBezTo>
                  <a:cubicBezTo>
                    <a:pt x="578" y="18"/>
                    <a:pt x="576" y="18"/>
                    <a:pt x="575" y="18"/>
                  </a:cubicBezTo>
                  <a:cubicBezTo>
                    <a:pt x="574" y="17"/>
                    <a:pt x="573" y="17"/>
                    <a:pt x="573" y="17"/>
                  </a:cubicBezTo>
                  <a:cubicBezTo>
                    <a:pt x="573" y="17"/>
                    <a:pt x="572" y="17"/>
                    <a:pt x="572" y="17"/>
                  </a:cubicBezTo>
                  <a:cubicBezTo>
                    <a:pt x="569" y="16"/>
                    <a:pt x="566" y="15"/>
                    <a:pt x="561" y="15"/>
                  </a:cubicBezTo>
                  <a:cubicBezTo>
                    <a:pt x="558" y="15"/>
                    <a:pt x="555" y="16"/>
                    <a:pt x="551" y="16"/>
                  </a:cubicBezTo>
                  <a:cubicBezTo>
                    <a:pt x="540" y="16"/>
                    <a:pt x="499" y="8"/>
                    <a:pt x="496" y="11"/>
                  </a:cubicBezTo>
                  <a:cubicBezTo>
                    <a:pt x="495" y="12"/>
                    <a:pt x="496" y="13"/>
                    <a:pt x="497" y="13"/>
                  </a:cubicBezTo>
                  <a:cubicBezTo>
                    <a:pt x="498" y="13"/>
                    <a:pt x="500" y="13"/>
                    <a:pt x="501" y="13"/>
                  </a:cubicBezTo>
                  <a:cubicBezTo>
                    <a:pt x="501" y="13"/>
                    <a:pt x="502" y="14"/>
                    <a:pt x="501" y="14"/>
                  </a:cubicBezTo>
                  <a:cubicBezTo>
                    <a:pt x="500" y="14"/>
                    <a:pt x="476" y="13"/>
                    <a:pt x="484" y="17"/>
                  </a:cubicBezTo>
                  <a:cubicBezTo>
                    <a:pt x="480" y="22"/>
                    <a:pt x="468" y="16"/>
                    <a:pt x="460" y="19"/>
                  </a:cubicBezTo>
                  <a:cubicBezTo>
                    <a:pt x="462" y="22"/>
                    <a:pt x="458" y="19"/>
                    <a:pt x="482" y="25"/>
                  </a:cubicBezTo>
                  <a:cubicBezTo>
                    <a:pt x="493" y="27"/>
                    <a:pt x="499" y="26"/>
                    <a:pt x="506" y="26"/>
                  </a:cubicBezTo>
                  <a:cubicBezTo>
                    <a:pt x="507" y="30"/>
                    <a:pt x="495" y="33"/>
                    <a:pt x="492" y="34"/>
                  </a:cubicBezTo>
                  <a:cubicBezTo>
                    <a:pt x="491" y="34"/>
                    <a:pt x="489" y="34"/>
                    <a:pt x="487" y="34"/>
                  </a:cubicBezTo>
                  <a:cubicBezTo>
                    <a:pt x="484" y="34"/>
                    <a:pt x="481" y="33"/>
                    <a:pt x="478" y="33"/>
                  </a:cubicBezTo>
                  <a:cubicBezTo>
                    <a:pt x="476" y="32"/>
                    <a:pt x="475" y="32"/>
                    <a:pt x="475" y="30"/>
                  </a:cubicBezTo>
                  <a:cubicBezTo>
                    <a:pt x="471" y="26"/>
                    <a:pt x="462" y="24"/>
                    <a:pt x="456" y="20"/>
                  </a:cubicBezTo>
                  <a:cubicBezTo>
                    <a:pt x="456" y="20"/>
                    <a:pt x="455" y="20"/>
                    <a:pt x="454" y="20"/>
                  </a:cubicBezTo>
                  <a:cubicBezTo>
                    <a:pt x="452" y="21"/>
                    <a:pt x="452" y="21"/>
                    <a:pt x="455" y="29"/>
                  </a:cubicBezTo>
                  <a:cubicBezTo>
                    <a:pt x="457" y="29"/>
                    <a:pt x="458" y="30"/>
                    <a:pt x="458" y="31"/>
                  </a:cubicBezTo>
                  <a:cubicBezTo>
                    <a:pt x="450" y="30"/>
                    <a:pt x="443" y="29"/>
                    <a:pt x="437" y="29"/>
                  </a:cubicBezTo>
                  <a:cubicBezTo>
                    <a:pt x="431" y="28"/>
                    <a:pt x="426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5" y="24"/>
                    <a:pt x="411" y="23"/>
                    <a:pt x="411" y="20"/>
                  </a:cubicBezTo>
                  <a:cubicBezTo>
                    <a:pt x="411" y="19"/>
                    <a:pt x="409" y="18"/>
                    <a:pt x="406" y="17"/>
                  </a:cubicBezTo>
                  <a:cubicBezTo>
                    <a:pt x="396" y="13"/>
                    <a:pt x="407" y="6"/>
                    <a:pt x="398" y="7"/>
                  </a:cubicBezTo>
                  <a:cubicBezTo>
                    <a:pt x="398" y="8"/>
                    <a:pt x="398" y="9"/>
                    <a:pt x="399" y="10"/>
                  </a:cubicBezTo>
                  <a:cubicBezTo>
                    <a:pt x="399" y="11"/>
                    <a:pt x="397" y="13"/>
                    <a:pt x="399" y="14"/>
                  </a:cubicBezTo>
                  <a:cubicBezTo>
                    <a:pt x="393" y="16"/>
                    <a:pt x="396" y="18"/>
                    <a:pt x="397" y="20"/>
                  </a:cubicBezTo>
                  <a:cubicBezTo>
                    <a:pt x="397" y="20"/>
                    <a:pt x="395" y="21"/>
                    <a:pt x="393" y="21"/>
                  </a:cubicBezTo>
                  <a:cubicBezTo>
                    <a:pt x="389" y="20"/>
                    <a:pt x="388" y="17"/>
                    <a:pt x="383" y="17"/>
                  </a:cubicBezTo>
                  <a:cubicBezTo>
                    <a:pt x="369" y="15"/>
                    <a:pt x="389" y="27"/>
                    <a:pt x="379" y="34"/>
                  </a:cubicBezTo>
                  <a:cubicBezTo>
                    <a:pt x="377" y="35"/>
                    <a:pt x="375" y="34"/>
                    <a:pt x="377" y="35"/>
                  </a:cubicBezTo>
                  <a:cubicBezTo>
                    <a:pt x="379" y="36"/>
                    <a:pt x="386" y="35"/>
                    <a:pt x="389" y="34"/>
                  </a:cubicBezTo>
                  <a:cubicBezTo>
                    <a:pt x="402" y="36"/>
                    <a:pt x="397" y="41"/>
                    <a:pt x="398" y="43"/>
                  </a:cubicBezTo>
                  <a:cubicBezTo>
                    <a:pt x="390" y="43"/>
                    <a:pt x="391" y="45"/>
                    <a:pt x="379" y="42"/>
                  </a:cubicBezTo>
                  <a:cubicBezTo>
                    <a:pt x="375" y="40"/>
                    <a:pt x="374" y="41"/>
                    <a:pt x="368" y="42"/>
                  </a:cubicBezTo>
                  <a:cubicBezTo>
                    <a:pt x="366" y="42"/>
                    <a:pt x="365" y="43"/>
                    <a:pt x="363" y="43"/>
                  </a:cubicBezTo>
                  <a:cubicBezTo>
                    <a:pt x="360" y="43"/>
                    <a:pt x="358" y="43"/>
                    <a:pt x="356" y="43"/>
                  </a:cubicBezTo>
                  <a:cubicBezTo>
                    <a:pt x="354" y="43"/>
                    <a:pt x="352" y="42"/>
                    <a:pt x="352" y="42"/>
                  </a:cubicBezTo>
                  <a:cubicBezTo>
                    <a:pt x="345" y="43"/>
                    <a:pt x="331" y="44"/>
                    <a:pt x="326" y="46"/>
                  </a:cubicBezTo>
                  <a:cubicBezTo>
                    <a:pt x="323" y="46"/>
                    <a:pt x="320" y="47"/>
                    <a:pt x="316" y="47"/>
                  </a:cubicBezTo>
                  <a:cubicBezTo>
                    <a:pt x="312" y="47"/>
                    <a:pt x="307" y="45"/>
                    <a:pt x="302" y="45"/>
                  </a:cubicBezTo>
                  <a:cubicBezTo>
                    <a:pt x="292" y="45"/>
                    <a:pt x="281" y="41"/>
                    <a:pt x="258" y="39"/>
                  </a:cubicBezTo>
                  <a:cubicBezTo>
                    <a:pt x="248" y="35"/>
                    <a:pt x="239" y="38"/>
                    <a:pt x="234" y="36"/>
                  </a:cubicBezTo>
                  <a:cubicBezTo>
                    <a:pt x="226" y="32"/>
                    <a:pt x="227" y="38"/>
                    <a:pt x="219" y="36"/>
                  </a:cubicBezTo>
                  <a:cubicBezTo>
                    <a:pt x="214" y="35"/>
                    <a:pt x="209" y="34"/>
                    <a:pt x="204" y="35"/>
                  </a:cubicBezTo>
                  <a:cubicBezTo>
                    <a:pt x="207" y="38"/>
                    <a:pt x="209" y="39"/>
                    <a:pt x="208" y="41"/>
                  </a:cubicBezTo>
                  <a:cubicBezTo>
                    <a:pt x="216" y="44"/>
                    <a:pt x="238" y="44"/>
                    <a:pt x="242" y="45"/>
                  </a:cubicBezTo>
                  <a:cubicBezTo>
                    <a:pt x="246" y="47"/>
                    <a:pt x="246" y="46"/>
                    <a:pt x="264" y="47"/>
                  </a:cubicBezTo>
                  <a:cubicBezTo>
                    <a:pt x="264" y="48"/>
                    <a:pt x="263" y="51"/>
                    <a:pt x="267" y="52"/>
                  </a:cubicBezTo>
                  <a:cubicBezTo>
                    <a:pt x="267" y="52"/>
                    <a:pt x="268" y="53"/>
                    <a:pt x="268" y="53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69" y="53"/>
                    <a:pt x="269" y="55"/>
                    <a:pt x="267" y="55"/>
                  </a:cubicBezTo>
                  <a:cubicBezTo>
                    <a:pt x="266" y="55"/>
                    <a:pt x="252" y="55"/>
                    <a:pt x="251" y="55"/>
                  </a:cubicBezTo>
                  <a:cubicBezTo>
                    <a:pt x="244" y="52"/>
                    <a:pt x="231" y="52"/>
                    <a:pt x="231" y="52"/>
                  </a:cubicBezTo>
                  <a:cubicBezTo>
                    <a:pt x="227" y="51"/>
                    <a:pt x="205" y="47"/>
                    <a:pt x="204" y="47"/>
                  </a:cubicBezTo>
                  <a:cubicBezTo>
                    <a:pt x="208" y="51"/>
                    <a:pt x="216" y="52"/>
                    <a:pt x="222" y="53"/>
                  </a:cubicBezTo>
                  <a:cubicBezTo>
                    <a:pt x="234" y="54"/>
                    <a:pt x="233" y="55"/>
                    <a:pt x="233" y="55"/>
                  </a:cubicBezTo>
                  <a:cubicBezTo>
                    <a:pt x="232" y="66"/>
                    <a:pt x="218" y="53"/>
                    <a:pt x="209" y="59"/>
                  </a:cubicBezTo>
                  <a:cubicBezTo>
                    <a:pt x="205" y="59"/>
                    <a:pt x="200" y="58"/>
                    <a:pt x="196" y="59"/>
                  </a:cubicBezTo>
                  <a:cubicBezTo>
                    <a:pt x="183" y="59"/>
                    <a:pt x="185" y="56"/>
                    <a:pt x="180" y="57"/>
                  </a:cubicBezTo>
                  <a:cubicBezTo>
                    <a:pt x="175" y="58"/>
                    <a:pt x="171" y="57"/>
                    <a:pt x="167" y="59"/>
                  </a:cubicBezTo>
                  <a:cubicBezTo>
                    <a:pt x="168" y="60"/>
                    <a:pt x="169" y="61"/>
                    <a:pt x="170" y="61"/>
                  </a:cubicBezTo>
                  <a:cubicBezTo>
                    <a:pt x="182" y="61"/>
                    <a:pt x="178" y="62"/>
                    <a:pt x="183" y="63"/>
                  </a:cubicBezTo>
                  <a:cubicBezTo>
                    <a:pt x="188" y="63"/>
                    <a:pt x="194" y="63"/>
                    <a:pt x="199" y="63"/>
                  </a:cubicBezTo>
                  <a:cubicBezTo>
                    <a:pt x="200" y="64"/>
                    <a:pt x="202" y="64"/>
                    <a:pt x="204" y="64"/>
                  </a:cubicBezTo>
                  <a:cubicBezTo>
                    <a:pt x="215" y="64"/>
                    <a:pt x="235" y="71"/>
                    <a:pt x="229" y="73"/>
                  </a:cubicBezTo>
                  <a:cubicBezTo>
                    <a:pt x="216" y="79"/>
                    <a:pt x="231" y="81"/>
                    <a:pt x="206" y="81"/>
                  </a:cubicBezTo>
                  <a:cubicBezTo>
                    <a:pt x="203" y="81"/>
                    <a:pt x="200" y="79"/>
                    <a:pt x="198" y="80"/>
                  </a:cubicBezTo>
                  <a:cubicBezTo>
                    <a:pt x="191" y="83"/>
                    <a:pt x="170" y="81"/>
                    <a:pt x="166" y="81"/>
                  </a:cubicBezTo>
                  <a:cubicBezTo>
                    <a:pt x="169" y="83"/>
                    <a:pt x="173" y="81"/>
                    <a:pt x="179" y="84"/>
                  </a:cubicBezTo>
                  <a:cubicBezTo>
                    <a:pt x="179" y="85"/>
                    <a:pt x="181" y="84"/>
                    <a:pt x="182" y="85"/>
                  </a:cubicBezTo>
                  <a:cubicBezTo>
                    <a:pt x="184" y="85"/>
                    <a:pt x="185" y="87"/>
                    <a:pt x="184" y="88"/>
                  </a:cubicBezTo>
                  <a:cubicBezTo>
                    <a:pt x="182" y="89"/>
                    <a:pt x="180" y="91"/>
                    <a:pt x="178" y="92"/>
                  </a:cubicBezTo>
                  <a:cubicBezTo>
                    <a:pt x="206" y="103"/>
                    <a:pt x="147" y="94"/>
                    <a:pt x="141" y="97"/>
                  </a:cubicBezTo>
                  <a:cubicBezTo>
                    <a:pt x="137" y="98"/>
                    <a:pt x="134" y="96"/>
                    <a:pt x="131" y="96"/>
                  </a:cubicBezTo>
                  <a:cubicBezTo>
                    <a:pt x="130" y="96"/>
                    <a:pt x="128" y="97"/>
                    <a:pt x="127" y="97"/>
                  </a:cubicBezTo>
                  <a:cubicBezTo>
                    <a:pt x="111" y="96"/>
                    <a:pt x="101" y="97"/>
                    <a:pt x="99" y="98"/>
                  </a:cubicBezTo>
                  <a:cubicBezTo>
                    <a:pt x="107" y="99"/>
                    <a:pt x="109" y="101"/>
                    <a:pt x="111" y="99"/>
                  </a:cubicBezTo>
                  <a:cubicBezTo>
                    <a:pt x="115" y="99"/>
                    <a:pt x="119" y="98"/>
                    <a:pt x="123" y="100"/>
                  </a:cubicBezTo>
                  <a:cubicBezTo>
                    <a:pt x="127" y="105"/>
                    <a:pt x="130" y="109"/>
                    <a:pt x="135" y="108"/>
                  </a:cubicBezTo>
                  <a:cubicBezTo>
                    <a:pt x="142" y="106"/>
                    <a:pt x="138" y="111"/>
                    <a:pt x="148" y="111"/>
                  </a:cubicBezTo>
                  <a:cubicBezTo>
                    <a:pt x="156" y="111"/>
                    <a:pt x="158" y="112"/>
                    <a:pt x="158" y="113"/>
                  </a:cubicBezTo>
                  <a:cubicBezTo>
                    <a:pt x="160" y="115"/>
                    <a:pt x="163" y="115"/>
                    <a:pt x="165" y="115"/>
                  </a:cubicBezTo>
                  <a:cubicBezTo>
                    <a:pt x="167" y="114"/>
                    <a:pt x="179" y="111"/>
                    <a:pt x="180" y="113"/>
                  </a:cubicBezTo>
                  <a:cubicBezTo>
                    <a:pt x="182" y="117"/>
                    <a:pt x="186" y="117"/>
                    <a:pt x="189" y="118"/>
                  </a:cubicBezTo>
                  <a:cubicBezTo>
                    <a:pt x="194" y="119"/>
                    <a:pt x="193" y="123"/>
                    <a:pt x="192" y="123"/>
                  </a:cubicBezTo>
                  <a:cubicBezTo>
                    <a:pt x="187" y="123"/>
                    <a:pt x="189" y="123"/>
                    <a:pt x="187" y="125"/>
                  </a:cubicBezTo>
                  <a:cubicBezTo>
                    <a:pt x="177" y="126"/>
                    <a:pt x="170" y="124"/>
                    <a:pt x="165" y="125"/>
                  </a:cubicBezTo>
                  <a:cubicBezTo>
                    <a:pt x="162" y="125"/>
                    <a:pt x="159" y="126"/>
                    <a:pt x="157" y="124"/>
                  </a:cubicBezTo>
                  <a:cubicBezTo>
                    <a:pt x="156" y="124"/>
                    <a:pt x="155" y="124"/>
                    <a:pt x="154" y="124"/>
                  </a:cubicBezTo>
                  <a:cubicBezTo>
                    <a:pt x="149" y="126"/>
                    <a:pt x="147" y="124"/>
                    <a:pt x="133" y="123"/>
                  </a:cubicBezTo>
                  <a:cubicBezTo>
                    <a:pt x="129" y="122"/>
                    <a:pt x="134" y="127"/>
                    <a:pt x="139" y="126"/>
                  </a:cubicBezTo>
                  <a:cubicBezTo>
                    <a:pt x="140" y="126"/>
                    <a:pt x="157" y="128"/>
                    <a:pt x="166" y="129"/>
                  </a:cubicBezTo>
                  <a:cubicBezTo>
                    <a:pt x="164" y="132"/>
                    <a:pt x="159" y="134"/>
                    <a:pt x="155" y="136"/>
                  </a:cubicBezTo>
                  <a:cubicBezTo>
                    <a:pt x="153" y="137"/>
                    <a:pt x="157" y="140"/>
                    <a:pt x="158" y="140"/>
                  </a:cubicBezTo>
                  <a:cubicBezTo>
                    <a:pt x="161" y="135"/>
                    <a:pt x="164" y="136"/>
                    <a:pt x="169" y="136"/>
                  </a:cubicBezTo>
                  <a:cubicBezTo>
                    <a:pt x="175" y="137"/>
                    <a:pt x="174" y="132"/>
                    <a:pt x="179" y="133"/>
                  </a:cubicBezTo>
                  <a:cubicBezTo>
                    <a:pt x="182" y="133"/>
                    <a:pt x="184" y="133"/>
                    <a:pt x="187" y="133"/>
                  </a:cubicBezTo>
                  <a:cubicBezTo>
                    <a:pt x="190" y="134"/>
                    <a:pt x="187" y="134"/>
                    <a:pt x="194" y="134"/>
                  </a:cubicBezTo>
                  <a:cubicBezTo>
                    <a:pt x="194" y="136"/>
                    <a:pt x="195" y="138"/>
                    <a:pt x="197" y="140"/>
                  </a:cubicBezTo>
                  <a:cubicBezTo>
                    <a:pt x="197" y="140"/>
                    <a:pt x="197" y="141"/>
                    <a:pt x="197" y="141"/>
                  </a:cubicBezTo>
                  <a:cubicBezTo>
                    <a:pt x="196" y="141"/>
                    <a:pt x="195" y="141"/>
                    <a:pt x="194" y="141"/>
                  </a:cubicBezTo>
                  <a:cubicBezTo>
                    <a:pt x="187" y="141"/>
                    <a:pt x="180" y="139"/>
                    <a:pt x="174" y="141"/>
                  </a:cubicBezTo>
                  <a:cubicBezTo>
                    <a:pt x="173" y="141"/>
                    <a:pt x="172" y="141"/>
                    <a:pt x="172" y="141"/>
                  </a:cubicBezTo>
                  <a:cubicBezTo>
                    <a:pt x="168" y="139"/>
                    <a:pt x="165" y="141"/>
                    <a:pt x="162" y="141"/>
                  </a:cubicBezTo>
                  <a:cubicBezTo>
                    <a:pt x="159" y="140"/>
                    <a:pt x="145" y="140"/>
                    <a:pt x="144" y="140"/>
                  </a:cubicBezTo>
                  <a:cubicBezTo>
                    <a:pt x="141" y="140"/>
                    <a:pt x="139" y="138"/>
                    <a:pt x="136" y="139"/>
                  </a:cubicBezTo>
                  <a:cubicBezTo>
                    <a:pt x="131" y="142"/>
                    <a:pt x="131" y="133"/>
                    <a:pt x="119" y="143"/>
                  </a:cubicBezTo>
                  <a:cubicBezTo>
                    <a:pt x="108" y="142"/>
                    <a:pt x="109" y="141"/>
                    <a:pt x="106" y="142"/>
                  </a:cubicBezTo>
                  <a:cubicBezTo>
                    <a:pt x="100" y="145"/>
                    <a:pt x="98" y="139"/>
                    <a:pt x="90" y="145"/>
                  </a:cubicBezTo>
                  <a:cubicBezTo>
                    <a:pt x="89" y="145"/>
                    <a:pt x="89" y="147"/>
                    <a:pt x="91" y="147"/>
                  </a:cubicBezTo>
                  <a:cubicBezTo>
                    <a:pt x="94" y="148"/>
                    <a:pt x="96" y="142"/>
                    <a:pt x="102" y="147"/>
                  </a:cubicBezTo>
                  <a:cubicBezTo>
                    <a:pt x="107" y="151"/>
                    <a:pt x="119" y="150"/>
                    <a:pt x="127" y="150"/>
                  </a:cubicBezTo>
                  <a:cubicBezTo>
                    <a:pt x="134" y="151"/>
                    <a:pt x="129" y="151"/>
                    <a:pt x="138" y="152"/>
                  </a:cubicBezTo>
                  <a:cubicBezTo>
                    <a:pt x="148" y="154"/>
                    <a:pt x="165" y="152"/>
                    <a:pt x="171" y="154"/>
                  </a:cubicBezTo>
                  <a:cubicBezTo>
                    <a:pt x="173" y="155"/>
                    <a:pt x="175" y="155"/>
                    <a:pt x="177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5"/>
                    <a:pt x="176" y="155"/>
                    <a:pt x="176" y="155"/>
                  </a:cubicBezTo>
                  <a:cubicBezTo>
                    <a:pt x="174" y="157"/>
                    <a:pt x="176" y="159"/>
                    <a:pt x="177" y="158"/>
                  </a:cubicBezTo>
                  <a:cubicBezTo>
                    <a:pt x="183" y="158"/>
                    <a:pt x="191" y="156"/>
                    <a:pt x="199" y="156"/>
                  </a:cubicBezTo>
                  <a:cubicBezTo>
                    <a:pt x="202" y="156"/>
                    <a:pt x="205" y="158"/>
                    <a:pt x="209" y="157"/>
                  </a:cubicBezTo>
                  <a:cubicBezTo>
                    <a:pt x="209" y="157"/>
                    <a:pt x="209" y="157"/>
                    <a:pt x="209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2" y="159"/>
                    <a:pt x="213" y="160"/>
                    <a:pt x="213" y="161"/>
                  </a:cubicBezTo>
                  <a:cubicBezTo>
                    <a:pt x="214" y="165"/>
                    <a:pt x="195" y="161"/>
                    <a:pt x="188" y="163"/>
                  </a:cubicBezTo>
                  <a:cubicBezTo>
                    <a:pt x="184" y="164"/>
                    <a:pt x="181" y="161"/>
                    <a:pt x="177" y="161"/>
                  </a:cubicBezTo>
                  <a:cubicBezTo>
                    <a:pt x="170" y="160"/>
                    <a:pt x="158" y="161"/>
                    <a:pt x="151" y="161"/>
                  </a:cubicBezTo>
                  <a:cubicBezTo>
                    <a:pt x="148" y="161"/>
                    <a:pt x="148" y="163"/>
                    <a:pt x="145" y="163"/>
                  </a:cubicBezTo>
                  <a:cubicBezTo>
                    <a:pt x="132" y="167"/>
                    <a:pt x="127" y="163"/>
                    <a:pt x="120" y="166"/>
                  </a:cubicBezTo>
                  <a:cubicBezTo>
                    <a:pt x="120" y="166"/>
                    <a:pt x="103" y="164"/>
                    <a:pt x="103" y="164"/>
                  </a:cubicBezTo>
                  <a:cubicBezTo>
                    <a:pt x="98" y="164"/>
                    <a:pt x="94" y="165"/>
                    <a:pt x="89" y="164"/>
                  </a:cubicBezTo>
                  <a:cubicBezTo>
                    <a:pt x="88" y="164"/>
                    <a:pt x="87" y="164"/>
                    <a:pt x="86" y="165"/>
                  </a:cubicBezTo>
                  <a:cubicBezTo>
                    <a:pt x="84" y="165"/>
                    <a:pt x="84" y="168"/>
                    <a:pt x="83" y="169"/>
                  </a:cubicBezTo>
                  <a:cubicBezTo>
                    <a:pt x="66" y="170"/>
                    <a:pt x="65" y="169"/>
                    <a:pt x="59" y="171"/>
                  </a:cubicBezTo>
                  <a:cubicBezTo>
                    <a:pt x="59" y="171"/>
                    <a:pt x="58" y="171"/>
                    <a:pt x="58" y="171"/>
                  </a:cubicBezTo>
                  <a:cubicBezTo>
                    <a:pt x="53" y="167"/>
                    <a:pt x="48" y="170"/>
                    <a:pt x="43" y="168"/>
                  </a:cubicBezTo>
                  <a:cubicBezTo>
                    <a:pt x="37" y="166"/>
                    <a:pt x="31" y="167"/>
                    <a:pt x="25" y="167"/>
                  </a:cubicBezTo>
                  <a:cubicBezTo>
                    <a:pt x="10" y="168"/>
                    <a:pt x="12" y="166"/>
                    <a:pt x="3" y="166"/>
                  </a:cubicBezTo>
                  <a:cubicBezTo>
                    <a:pt x="0" y="166"/>
                    <a:pt x="1" y="170"/>
                    <a:pt x="2" y="170"/>
                  </a:cubicBezTo>
                  <a:cubicBezTo>
                    <a:pt x="11" y="173"/>
                    <a:pt x="11" y="171"/>
                    <a:pt x="35" y="174"/>
                  </a:cubicBezTo>
                  <a:cubicBezTo>
                    <a:pt x="48" y="176"/>
                    <a:pt x="43" y="174"/>
                    <a:pt x="59" y="175"/>
                  </a:cubicBezTo>
                  <a:cubicBezTo>
                    <a:pt x="64" y="181"/>
                    <a:pt x="72" y="178"/>
                    <a:pt x="83" y="183"/>
                  </a:cubicBezTo>
                  <a:cubicBezTo>
                    <a:pt x="89" y="186"/>
                    <a:pt x="102" y="183"/>
                    <a:pt x="109" y="184"/>
                  </a:cubicBezTo>
                  <a:cubicBezTo>
                    <a:pt x="119" y="181"/>
                    <a:pt x="122" y="187"/>
                    <a:pt x="128" y="183"/>
                  </a:cubicBezTo>
                  <a:cubicBezTo>
                    <a:pt x="129" y="183"/>
                    <a:pt x="131" y="183"/>
                    <a:pt x="132" y="183"/>
                  </a:cubicBezTo>
                  <a:cubicBezTo>
                    <a:pt x="144" y="187"/>
                    <a:pt x="149" y="182"/>
                    <a:pt x="168" y="185"/>
                  </a:cubicBezTo>
                  <a:cubicBezTo>
                    <a:pt x="173" y="185"/>
                    <a:pt x="178" y="184"/>
                    <a:pt x="183" y="185"/>
                  </a:cubicBezTo>
                  <a:cubicBezTo>
                    <a:pt x="187" y="186"/>
                    <a:pt x="191" y="185"/>
                    <a:pt x="195" y="185"/>
                  </a:cubicBezTo>
                  <a:cubicBezTo>
                    <a:pt x="200" y="187"/>
                    <a:pt x="204" y="183"/>
                    <a:pt x="212" y="183"/>
                  </a:cubicBezTo>
                  <a:cubicBezTo>
                    <a:pt x="218" y="184"/>
                    <a:pt x="232" y="181"/>
                    <a:pt x="245" y="185"/>
                  </a:cubicBezTo>
                  <a:cubicBezTo>
                    <a:pt x="253" y="188"/>
                    <a:pt x="253" y="182"/>
                    <a:pt x="259" y="185"/>
                  </a:cubicBezTo>
                  <a:cubicBezTo>
                    <a:pt x="260" y="185"/>
                    <a:pt x="260" y="185"/>
                    <a:pt x="261" y="185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8"/>
                    <a:pt x="263" y="191"/>
                    <a:pt x="268" y="190"/>
                  </a:cubicBezTo>
                  <a:cubicBezTo>
                    <a:pt x="271" y="189"/>
                    <a:pt x="275" y="190"/>
                    <a:pt x="274" y="192"/>
                  </a:cubicBezTo>
                  <a:cubicBezTo>
                    <a:pt x="270" y="196"/>
                    <a:pt x="273" y="198"/>
                    <a:pt x="274" y="202"/>
                  </a:cubicBezTo>
                  <a:cubicBezTo>
                    <a:pt x="274" y="203"/>
                    <a:pt x="271" y="204"/>
                    <a:pt x="270" y="204"/>
                  </a:cubicBezTo>
                  <a:cubicBezTo>
                    <a:pt x="266" y="202"/>
                    <a:pt x="263" y="202"/>
                    <a:pt x="258" y="203"/>
                  </a:cubicBezTo>
                  <a:cubicBezTo>
                    <a:pt x="256" y="203"/>
                    <a:pt x="252" y="201"/>
                    <a:pt x="252" y="200"/>
                  </a:cubicBezTo>
                  <a:cubicBezTo>
                    <a:pt x="252" y="198"/>
                    <a:pt x="252" y="197"/>
                    <a:pt x="252" y="196"/>
                  </a:cubicBezTo>
                  <a:cubicBezTo>
                    <a:pt x="252" y="194"/>
                    <a:pt x="249" y="193"/>
                    <a:pt x="247" y="193"/>
                  </a:cubicBezTo>
                  <a:cubicBezTo>
                    <a:pt x="244" y="194"/>
                    <a:pt x="240" y="194"/>
                    <a:pt x="237" y="194"/>
                  </a:cubicBezTo>
                  <a:cubicBezTo>
                    <a:pt x="235" y="193"/>
                    <a:pt x="230" y="194"/>
                    <a:pt x="232" y="196"/>
                  </a:cubicBezTo>
                  <a:cubicBezTo>
                    <a:pt x="238" y="201"/>
                    <a:pt x="242" y="202"/>
                    <a:pt x="238" y="206"/>
                  </a:cubicBezTo>
                  <a:cubicBezTo>
                    <a:pt x="237" y="208"/>
                    <a:pt x="240" y="210"/>
                    <a:pt x="243" y="211"/>
                  </a:cubicBezTo>
                  <a:cubicBezTo>
                    <a:pt x="269" y="220"/>
                    <a:pt x="263" y="224"/>
                    <a:pt x="275" y="228"/>
                  </a:cubicBezTo>
                  <a:cubicBezTo>
                    <a:pt x="275" y="229"/>
                    <a:pt x="276" y="230"/>
                    <a:pt x="274" y="231"/>
                  </a:cubicBezTo>
                  <a:cubicBezTo>
                    <a:pt x="268" y="234"/>
                    <a:pt x="279" y="238"/>
                    <a:pt x="274" y="241"/>
                  </a:cubicBezTo>
                  <a:cubicBezTo>
                    <a:pt x="269" y="244"/>
                    <a:pt x="260" y="236"/>
                    <a:pt x="254" y="241"/>
                  </a:cubicBezTo>
                  <a:cubicBezTo>
                    <a:pt x="264" y="243"/>
                    <a:pt x="271" y="254"/>
                    <a:pt x="279" y="245"/>
                  </a:cubicBezTo>
                  <a:cubicBezTo>
                    <a:pt x="281" y="242"/>
                    <a:pt x="274" y="239"/>
                    <a:pt x="282" y="238"/>
                  </a:cubicBezTo>
                  <a:cubicBezTo>
                    <a:pt x="286" y="237"/>
                    <a:pt x="291" y="237"/>
                    <a:pt x="296" y="238"/>
                  </a:cubicBezTo>
                  <a:cubicBezTo>
                    <a:pt x="296" y="239"/>
                    <a:pt x="297" y="240"/>
                    <a:pt x="300" y="240"/>
                  </a:cubicBezTo>
                  <a:cubicBezTo>
                    <a:pt x="309" y="239"/>
                    <a:pt x="315" y="249"/>
                    <a:pt x="312" y="253"/>
                  </a:cubicBezTo>
                  <a:cubicBezTo>
                    <a:pt x="322" y="273"/>
                    <a:pt x="323" y="254"/>
                    <a:pt x="321" y="283"/>
                  </a:cubicBezTo>
                  <a:cubicBezTo>
                    <a:pt x="321" y="285"/>
                    <a:pt x="322" y="286"/>
                    <a:pt x="324" y="287"/>
                  </a:cubicBezTo>
                  <a:cubicBezTo>
                    <a:pt x="329" y="290"/>
                    <a:pt x="319" y="291"/>
                    <a:pt x="321" y="293"/>
                  </a:cubicBezTo>
                  <a:cubicBezTo>
                    <a:pt x="324" y="296"/>
                    <a:pt x="330" y="309"/>
                    <a:pt x="328" y="312"/>
                  </a:cubicBezTo>
                  <a:cubicBezTo>
                    <a:pt x="327" y="315"/>
                    <a:pt x="327" y="317"/>
                    <a:pt x="329" y="319"/>
                  </a:cubicBezTo>
                  <a:cubicBezTo>
                    <a:pt x="331" y="322"/>
                    <a:pt x="331" y="325"/>
                    <a:pt x="335" y="328"/>
                  </a:cubicBezTo>
                  <a:cubicBezTo>
                    <a:pt x="336" y="329"/>
                    <a:pt x="338" y="329"/>
                    <a:pt x="339" y="328"/>
                  </a:cubicBezTo>
                  <a:cubicBezTo>
                    <a:pt x="341" y="325"/>
                    <a:pt x="340" y="326"/>
                    <a:pt x="341" y="325"/>
                  </a:cubicBezTo>
                  <a:cubicBezTo>
                    <a:pt x="342" y="324"/>
                    <a:pt x="344" y="325"/>
                    <a:pt x="344" y="325"/>
                  </a:cubicBezTo>
                  <a:cubicBezTo>
                    <a:pt x="344" y="328"/>
                    <a:pt x="346" y="329"/>
                    <a:pt x="348" y="331"/>
                  </a:cubicBezTo>
                  <a:cubicBezTo>
                    <a:pt x="352" y="334"/>
                    <a:pt x="351" y="338"/>
                    <a:pt x="355" y="336"/>
                  </a:cubicBezTo>
                  <a:cubicBezTo>
                    <a:pt x="364" y="331"/>
                    <a:pt x="369" y="338"/>
                    <a:pt x="366" y="339"/>
                  </a:cubicBezTo>
                  <a:cubicBezTo>
                    <a:pt x="348" y="347"/>
                    <a:pt x="357" y="359"/>
                    <a:pt x="366" y="354"/>
                  </a:cubicBezTo>
                  <a:cubicBezTo>
                    <a:pt x="369" y="352"/>
                    <a:pt x="368" y="352"/>
                    <a:pt x="373" y="350"/>
                  </a:cubicBezTo>
                  <a:cubicBezTo>
                    <a:pt x="375" y="350"/>
                    <a:pt x="371" y="365"/>
                    <a:pt x="375" y="365"/>
                  </a:cubicBezTo>
                  <a:cubicBezTo>
                    <a:pt x="383" y="364"/>
                    <a:pt x="384" y="369"/>
                    <a:pt x="389" y="367"/>
                  </a:cubicBezTo>
                  <a:cubicBezTo>
                    <a:pt x="390" y="366"/>
                    <a:pt x="391" y="365"/>
                    <a:pt x="390" y="365"/>
                  </a:cubicBezTo>
                  <a:cubicBezTo>
                    <a:pt x="383" y="363"/>
                    <a:pt x="381" y="356"/>
                    <a:pt x="381" y="355"/>
                  </a:cubicBezTo>
                  <a:cubicBezTo>
                    <a:pt x="389" y="346"/>
                    <a:pt x="390" y="346"/>
                    <a:pt x="393" y="346"/>
                  </a:cubicBezTo>
                  <a:cubicBezTo>
                    <a:pt x="396" y="347"/>
                    <a:pt x="399" y="348"/>
                    <a:pt x="400" y="349"/>
                  </a:cubicBezTo>
                  <a:cubicBezTo>
                    <a:pt x="400" y="350"/>
                    <a:pt x="400" y="352"/>
                    <a:pt x="403" y="352"/>
                  </a:cubicBezTo>
                  <a:cubicBezTo>
                    <a:pt x="408" y="353"/>
                    <a:pt x="406" y="348"/>
                    <a:pt x="411" y="348"/>
                  </a:cubicBezTo>
                  <a:cubicBezTo>
                    <a:pt x="420" y="349"/>
                    <a:pt x="421" y="345"/>
                    <a:pt x="424" y="336"/>
                  </a:cubicBezTo>
                  <a:cubicBezTo>
                    <a:pt x="428" y="320"/>
                    <a:pt x="435" y="315"/>
                    <a:pt x="433" y="309"/>
                  </a:cubicBezTo>
                  <a:cubicBezTo>
                    <a:pt x="437" y="309"/>
                    <a:pt x="435" y="306"/>
                    <a:pt x="437" y="312"/>
                  </a:cubicBezTo>
                  <a:cubicBezTo>
                    <a:pt x="434" y="312"/>
                    <a:pt x="437" y="316"/>
                    <a:pt x="438" y="318"/>
                  </a:cubicBezTo>
                  <a:cubicBezTo>
                    <a:pt x="432" y="323"/>
                    <a:pt x="441" y="332"/>
                    <a:pt x="435" y="338"/>
                  </a:cubicBezTo>
                  <a:cubicBezTo>
                    <a:pt x="435" y="339"/>
                    <a:pt x="436" y="340"/>
                    <a:pt x="436" y="340"/>
                  </a:cubicBezTo>
                  <a:cubicBezTo>
                    <a:pt x="436" y="341"/>
                    <a:pt x="438" y="341"/>
                    <a:pt x="439" y="340"/>
                  </a:cubicBezTo>
                  <a:cubicBezTo>
                    <a:pt x="443" y="337"/>
                    <a:pt x="433" y="335"/>
                    <a:pt x="441" y="332"/>
                  </a:cubicBezTo>
                  <a:cubicBezTo>
                    <a:pt x="442" y="331"/>
                    <a:pt x="442" y="330"/>
                    <a:pt x="443" y="330"/>
                  </a:cubicBezTo>
                  <a:cubicBezTo>
                    <a:pt x="446" y="329"/>
                    <a:pt x="446" y="326"/>
                    <a:pt x="450" y="326"/>
                  </a:cubicBezTo>
                  <a:cubicBezTo>
                    <a:pt x="454" y="325"/>
                    <a:pt x="454" y="324"/>
                    <a:pt x="455" y="322"/>
                  </a:cubicBezTo>
                  <a:cubicBezTo>
                    <a:pt x="456" y="320"/>
                    <a:pt x="454" y="320"/>
                    <a:pt x="452" y="319"/>
                  </a:cubicBezTo>
                  <a:cubicBezTo>
                    <a:pt x="450" y="319"/>
                    <a:pt x="447" y="312"/>
                    <a:pt x="454" y="308"/>
                  </a:cubicBezTo>
                  <a:cubicBezTo>
                    <a:pt x="465" y="303"/>
                    <a:pt x="454" y="291"/>
                    <a:pt x="446" y="296"/>
                  </a:cubicBezTo>
                  <a:cubicBezTo>
                    <a:pt x="432" y="307"/>
                    <a:pt x="437" y="294"/>
                    <a:pt x="441" y="284"/>
                  </a:cubicBezTo>
                  <a:cubicBezTo>
                    <a:pt x="441" y="282"/>
                    <a:pt x="445" y="282"/>
                    <a:pt x="446" y="283"/>
                  </a:cubicBezTo>
                  <a:cubicBezTo>
                    <a:pt x="451" y="286"/>
                    <a:pt x="455" y="281"/>
                    <a:pt x="458" y="285"/>
                  </a:cubicBezTo>
                  <a:cubicBezTo>
                    <a:pt x="459" y="288"/>
                    <a:pt x="462" y="284"/>
                    <a:pt x="463" y="283"/>
                  </a:cubicBezTo>
                  <a:cubicBezTo>
                    <a:pt x="467" y="281"/>
                    <a:pt x="476" y="282"/>
                    <a:pt x="476" y="286"/>
                  </a:cubicBezTo>
                  <a:cubicBezTo>
                    <a:pt x="475" y="302"/>
                    <a:pt x="462" y="303"/>
                    <a:pt x="467" y="313"/>
                  </a:cubicBezTo>
                  <a:cubicBezTo>
                    <a:pt x="468" y="315"/>
                    <a:pt x="466" y="317"/>
                    <a:pt x="466" y="319"/>
                  </a:cubicBezTo>
                  <a:cubicBezTo>
                    <a:pt x="465" y="325"/>
                    <a:pt x="472" y="322"/>
                    <a:pt x="472" y="320"/>
                  </a:cubicBezTo>
                  <a:cubicBezTo>
                    <a:pt x="478" y="319"/>
                    <a:pt x="475" y="319"/>
                    <a:pt x="484" y="319"/>
                  </a:cubicBezTo>
                  <a:cubicBezTo>
                    <a:pt x="488" y="324"/>
                    <a:pt x="489" y="333"/>
                    <a:pt x="484" y="339"/>
                  </a:cubicBezTo>
                  <a:cubicBezTo>
                    <a:pt x="484" y="339"/>
                    <a:pt x="484" y="345"/>
                    <a:pt x="484" y="346"/>
                  </a:cubicBezTo>
                  <a:cubicBezTo>
                    <a:pt x="482" y="354"/>
                    <a:pt x="466" y="348"/>
                    <a:pt x="466" y="354"/>
                  </a:cubicBezTo>
                  <a:cubicBezTo>
                    <a:pt x="466" y="355"/>
                    <a:pt x="464" y="357"/>
                    <a:pt x="465" y="358"/>
                  </a:cubicBezTo>
                  <a:cubicBezTo>
                    <a:pt x="465" y="361"/>
                    <a:pt x="459" y="364"/>
                    <a:pt x="464" y="364"/>
                  </a:cubicBezTo>
                  <a:cubicBezTo>
                    <a:pt x="466" y="363"/>
                    <a:pt x="469" y="364"/>
                    <a:pt x="471" y="363"/>
                  </a:cubicBezTo>
                  <a:cubicBezTo>
                    <a:pt x="474" y="362"/>
                    <a:pt x="472" y="360"/>
                    <a:pt x="472" y="359"/>
                  </a:cubicBezTo>
                  <a:cubicBezTo>
                    <a:pt x="474" y="355"/>
                    <a:pt x="477" y="355"/>
                    <a:pt x="479" y="356"/>
                  </a:cubicBezTo>
                  <a:cubicBezTo>
                    <a:pt x="480" y="356"/>
                    <a:pt x="481" y="357"/>
                    <a:pt x="481" y="357"/>
                  </a:cubicBezTo>
                  <a:cubicBezTo>
                    <a:pt x="483" y="357"/>
                    <a:pt x="485" y="357"/>
                    <a:pt x="485" y="356"/>
                  </a:cubicBezTo>
                  <a:cubicBezTo>
                    <a:pt x="493" y="349"/>
                    <a:pt x="484" y="348"/>
                    <a:pt x="490" y="344"/>
                  </a:cubicBezTo>
                  <a:cubicBezTo>
                    <a:pt x="502" y="343"/>
                    <a:pt x="493" y="339"/>
                    <a:pt x="498" y="334"/>
                  </a:cubicBezTo>
                  <a:cubicBezTo>
                    <a:pt x="506" y="333"/>
                    <a:pt x="514" y="334"/>
                    <a:pt x="521" y="332"/>
                  </a:cubicBezTo>
                  <a:cubicBezTo>
                    <a:pt x="528" y="329"/>
                    <a:pt x="536" y="335"/>
                    <a:pt x="528" y="346"/>
                  </a:cubicBezTo>
                  <a:cubicBezTo>
                    <a:pt x="527" y="348"/>
                    <a:pt x="518" y="349"/>
                    <a:pt x="523" y="351"/>
                  </a:cubicBezTo>
                  <a:cubicBezTo>
                    <a:pt x="525" y="352"/>
                    <a:pt x="526" y="353"/>
                    <a:pt x="526" y="354"/>
                  </a:cubicBezTo>
                  <a:cubicBezTo>
                    <a:pt x="527" y="351"/>
                    <a:pt x="538" y="345"/>
                    <a:pt x="537" y="358"/>
                  </a:cubicBezTo>
                  <a:cubicBezTo>
                    <a:pt x="537" y="359"/>
                    <a:pt x="538" y="365"/>
                    <a:pt x="527" y="367"/>
                  </a:cubicBezTo>
                  <a:cubicBezTo>
                    <a:pt x="521" y="368"/>
                    <a:pt x="525" y="363"/>
                    <a:pt x="526" y="354"/>
                  </a:cubicBezTo>
                  <a:cubicBezTo>
                    <a:pt x="526" y="355"/>
                    <a:pt x="524" y="358"/>
                    <a:pt x="523" y="359"/>
                  </a:cubicBezTo>
                  <a:cubicBezTo>
                    <a:pt x="518" y="362"/>
                    <a:pt x="521" y="364"/>
                    <a:pt x="521" y="367"/>
                  </a:cubicBezTo>
                  <a:cubicBezTo>
                    <a:pt x="521" y="377"/>
                    <a:pt x="519" y="371"/>
                    <a:pt x="516" y="381"/>
                  </a:cubicBezTo>
                  <a:cubicBezTo>
                    <a:pt x="515" y="383"/>
                    <a:pt x="522" y="388"/>
                    <a:pt x="531" y="385"/>
                  </a:cubicBezTo>
                  <a:cubicBezTo>
                    <a:pt x="534" y="384"/>
                    <a:pt x="530" y="382"/>
                    <a:pt x="529" y="381"/>
                  </a:cubicBezTo>
                  <a:cubicBezTo>
                    <a:pt x="526" y="377"/>
                    <a:pt x="537" y="380"/>
                    <a:pt x="539" y="374"/>
                  </a:cubicBezTo>
                  <a:cubicBezTo>
                    <a:pt x="540" y="373"/>
                    <a:pt x="540" y="371"/>
                    <a:pt x="542" y="370"/>
                  </a:cubicBezTo>
                  <a:cubicBezTo>
                    <a:pt x="547" y="369"/>
                    <a:pt x="549" y="367"/>
                    <a:pt x="552" y="365"/>
                  </a:cubicBezTo>
                  <a:cubicBezTo>
                    <a:pt x="555" y="363"/>
                    <a:pt x="553" y="362"/>
                    <a:pt x="553" y="358"/>
                  </a:cubicBezTo>
                  <a:cubicBezTo>
                    <a:pt x="553" y="357"/>
                    <a:pt x="555" y="356"/>
                    <a:pt x="557" y="357"/>
                  </a:cubicBezTo>
                  <a:cubicBezTo>
                    <a:pt x="561" y="358"/>
                    <a:pt x="565" y="357"/>
                    <a:pt x="569" y="356"/>
                  </a:cubicBezTo>
                  <a:cubicBezTo>
                    <a:pt x="572" y="356"/>
                    <a:pt x="573" y="359"/>
                    <a:pt x="571" y="361"/>
                  </a:cubicBezTo>
                  <a:cubicBezTo>
                    <a:pt x="562" y="368"/>
                    <a:pt x="558" y="369"/>
                    <a:pt x="562" y="375"/>
                  </a:cubicBezTo>
                  <a:cubicBezTo>
                    <a:pt x="563" y="375"/>
                    <a:pt x="564" y="375"/>
                    <a:pt x="565" y="374"/>
                  </a:cubicBezTo>
                  <a:cubicBezTo>
                    <a:pt x="575" y="367"/>
                    <a:pt x="576" y="371"/>
                    <a:pt x="578" y="367"/>
                  </a:cubicBezTo>
                  <a:cubicBezTo>
                    <a:pt x="582" y="355"/>
                    <a:pt x="580" y="355"/>
                    <a:pt x="584" y="354"/>
                  </a:cubicBezTo>
                  <a:cubicBezTo>
                    <a:pt x="589" y="353"/>
                    <a:pt x="590" y="355"/>
                    <a:pt x="593" y="358"/>
                  </a:cubicBezTo>
                  <a:cubicBezTo>
                    <a:pt x="595" y="358"/>
                    <a:pt x="596" y="358"/>
                    <a:pt x="597" y="358"/>
                  </a:cubicBezTo>
                  <a:cubicBezTo>
                    <a:pt x="602" y="357"/>
                    <a:pt x="596" y="357"/>
                    <a:pt x="597" y="350"/>
                  </a:cubicBezTo>
                  <a:cubicBezTo>
                    <a:pt x="599" y="342"/>
                    <a:pt x="581" y="351"/>
                    <a:pt x="587" y="338"/>
                  </a:cubicBezTo>
                  <a:cubicBezTo>
                    <a:pt x="609" y="335"/>
                    <a:pt x="592" y="343"/>
                    <a:pt x="606" y="343"/>
                  </a:cubicBezTo>
                  <a:cubicBezTo>
                    <a:pt x="612" y="348"/>
                    <a:pt x="607" y="357"/>
                    <a:pt x="605" y="358"/>
                  </a:cubicBezTo>
                  <a:cubicBezTo>
                    <a:pt x="605" y="358"/>
                    <a:pt x="604" y="358"/>
                    <a:pt x="601" y="358"/>
                  </a:cubicBezTo>
                  <a:cubicBezTo>
                    <a:pt x="601" y="357"/>
                    <a:pt x="600" y="357"/>
                    <a:pt x="597" y="358"/>
                  </a:cubicBezTo>
                  <a:cubicBezTo>
                    <a:pt x="596" y="358"/>
                    <a:pt x="595" y="358"/>
                    <a:pt x="593" y="358"/>
                  </a:cubicBezTo>
                  <a:cubicBezTo>
                    <a:pt x="595" y="362"/>
                    <a:pt x="594" y="367"/>
                    <a:pt x="600" y="362"/>
                  </a:cubicBezTo>
                  <a:cubicBezTo>
                    <a:pt x="608" y="363"/>
                    <a:pt x="604" y="367"/>
                    <a:pt x="605" y="370"/>
                  </a:cubicBezTo>
                  <a:cubicBezTo>
                    <a:pt x="608" y="376"/>
                    <a:pt x="596" y="376"/>
                    <a:pt x="602" y="380"/>
                  </a:cubicBezTo>
                  <a:cubicBezTo>
                    <a:pt x="603" y="380"/>
                    <a:pt x="606" y="380"/>
                    <a:pt x="606" y="380"/>
                  </a:cubicBezTo>
                  <a:cubicBezTo>
                    <a:pt x="610" y="377"/>
                    <a:pt x="608" y="373"/>
                    <a:pt x="610" y="369"/>
                  </a:cubicBezTo>
                  <a:cubicBezTo>
                    <a:pt x="613" y="368"/>
                    <a:pt x="611" y="368"/>
                    <a:pt x="623" y="368"/>
                  </a:cubicBezTo>
                  <a:cubicBezTo>
                    <a:pt x="628" y="376"/>
                    <a:pt x="617" y="373"/>
                    <a:pt x="621" y="378"/>
                  </a:cubicBezTo>
                  <a:cubicBezTo>
                    <a:pt x="627" y="387"/>
                    <a:pt x="626" y="384"/>
                    <a:pt x="623" y="391"/>
                  </a:cubicBezTo>
                  <a:cubicBezTo>
                    <a:pt x="622" y="393"/>
                    <a:pt x="619" y="393"/>
                    <a:pt x="615" y="392"/>
                  </a:cubicBezTo>
                  <a:cubicBezTo>
                    <a:pt x="611" y="390"/>
                    <a:pt x="618" y="390"/>
                    <a:pt x="618" y="388"/>
                  </a:cubicBezTo>
                  <a:cubicBezTo>
                    <a:pt x="619" y="384"/>
                    <a:pt x="613" y="384"/>
                    <a:pt x="607" y="382"/>
                  </a:cubicBezTo>
                  <a:cubicBezTo>
                    <a:pt x="603" y="387"/>
                    <a:pt x="607" y="391"/>
                    <a:pt x="600" y="396"/>
                  </a:cubicBezTo>
                  <a:cubicBezTo>
                    <a:pt x="594" y="401"/>
                    <a:pt x="603" y="409"/>
                    <a:pt x="610" y="401"/>
                  </a:cubicBezTo>
                  <a:cubicBezTo>
                    <a:pt x="611" y="400"/>
                    <a:pt x="611" y="398"/>
                    <a:pt x="612" y="397"/>
                  </a:cubicBezTo>
                  <a:cubicBezTo>
                    <a:pt x="613" y="396"/>
                    <a:pt x="618" y="396"/>
                    <a:pt x="619" y="397"/>
                  </a:cubicBezTo>
                  <a:cubicBezTo>
                    <a:pt x="624" y="400"/>
                    <a:pt x="622" y="400"/>
                    <a:pt x="624" y="402"/>
                  </a:cubicBezTo>
                  <a:cubicBezTo>
                    <a:pt x="626" y="406"/>
                    <a:pt x="634" y="397"/>
                    <a:pt x="631" y="388"/>
                  </a:cubicBezTo>
                  <a:cubicBezTo>
                    <a:pt x="634" y="385"/>
                    <a:pt x="634" y="383"/>
                    <a:pt x="631" y="380"/>
                  </a:cubicBezTo>
                  <a:cubicBezTo>
                    <a:pt x="633" y="379"/>
                    <a:pt x="634" y="377"/>
                    <a:pt x="631" y="376"/>
                  </a:cubicBezTo>
                  <a:cubicBezTo>
                    <a:pt x="632" y="374"/>
                    <a:pt x="632" y="373"/>
                    <a:pt x="631" y="372"/>
                  </a:cubicBezTo>
                  <a:cubicBezTo>
                    <a:pt x="632" y="371"/>
                    <a:pt x="635" y="370"/>
                    <a:pt x="634" y="368"/>
                  </a:cubicBezTo>
                  <a:cubicBezTo>
                    <a:pt x="635" y="366"/>
                    <a:pt x="637" y="364"/>
                    <a:pt x="638" y="361"/>
                  </a:cubicBezTo>
                  <a:cubicBezTo>
                    <a:pt x="651" y="357"/>
                    <a:pt x="630" y="359"/>
                    <a:pt x="643" y="348"/>
                  </a:cubicBezTo>
                  <a:cubicBezTo>
                    <a:pt x="650" y="350"/>
                    <a:pt x="643" y="345"/>
                    <a:pt x="653" y="352"/>
                  </a:cubicBezTo>
                  <a:cubicBezTo>
                    <a:pt x="649" y="354"/>
                    <a:pt x="652" y="354"/>
                    <a:pt x="650" y="357"/>
                  </a:cubicBezTo>
                  <a:cubicBezTo>
                    <a:pt x="650" y="358"/>
                    <a:pt x="651" y="359"/>
                    <a:pt x="651" y="359"/>
                  </a:cubicBezTo>
                  <a:cubicBezTo>
                    <a:pt x="656" y="355"/>
                    <a:pt x="660" y="359"/>
                    <a:pt x="660" y="360"/>
                  </a:cubicBezTo>
                  <a:cubicBezTo>
                    <a:pt x="662" y="365"/>
                    <a:pt x="659" y="367"/>
                    <a:pt x="666" y="367"/>
                  </a:cubicBezTo>
                  <a:cubicBezTo>
                    <a:pt x="669" y="367"/>
                    <a:pt x="670" y="369"/>
                    <a:pt x="666" y="376"/>
                  </a:cubicBezTo>
                  <a:cubicBezTo>
                    <a:pt x="666" y="377"/>
                    <a:pt x="663" y="377"/>
                    <a:pt x="663" y="378"/>
                  </a:cubicBezTo>
                  <a:cubicBezTo>
                    <a:pt x="660" y="384"/>
                    <a:pt x="649" y="393"/>
                    <a:pt x="654" y="394"/>
                  </a:cubicBezTo>
                  <a:cubicBezTo>
                    <a:pt x="657" y="394"/>
                    <a:pt x="667" y="386"/>
                    <a:pt x="668" y="380"/>
                  </a:cubicBezTo>
                  <a:cubicBezTo>
                    <a:pt x="669" y="379"/>
                    <a:pt x="670" y="377"/>
                    <a:pt x="671" y="376"/>
                  </a:cubicBezTo>
                  <a:cubicBezTo>
                    <a:pt x="672" y="374"/>
                    <a:pt x="674" y="374"/>
                    <a:pt x="693" y="374"/>
                  </a:cubicBezTo>
                  <a:cubicBezTo>
                    <a:pt x="693" y="375"/>
                    <a:pt x="693" y="377"/>
                    <a:pt x="694" y="377"/>
                  </a:cubicBezTo>
                  <a:cubicBezTo>
                    <a:pt x="704" y="379"/>
                    <a:pt x="706" y="385"/>
                    <a:pt x="716" y="387"/>
                  </a:cubicBezTo>
                  <a:cubicBezTo>
                    <a:pt x="720" y="388"/>
                    <a:pt x="720" y="390"/>
                    <a:pt x="713" y="401"/>
                  </a:cubicBezTo>
                  <a:cubicBezTo>
                    <a:pt x="711" y="404"/>
                    <a:pt x="703" y="402"/>
                    <a:pt x="706" y="405"/>
                  </a:cubicBezTo>
                  <a:cubicBezTo>
                    <a:pt x="709" y="408"/>
                    <a:pt x="713" y="410"/>
                    <a:pt x="713" y="413"/>
                  </a:cubicBezTo>
                  <a:cubicBezTo>
                    <a:pt x="713" y="414"/>
                    <a:pt x="714" y="414"/>
                    <a:pt x="715" y="414"/>
                  </a:cubicBezTo>
                  <a:cubicBezTo>
                    <a:pt x="721" y="413"/>
                    <a:pt x="721" y="410"/>
                    <a:pt x="724" y="408"/>
                  </a:cubicBezTo>
                  <a:cubicBezTo>
                    <a:pt x="727" y="406"/>
                    <a:pt x="731" y="404"/>
                    <a:pt x="733" y="402"/>
                  </a:cubicBezTo>
                  <a:cubicBezTo>
                    <a:pt x="736" y="398"/>
                    <a:pt x="741" y="396"/>
                    <a:pt x="741" y="392"/>
                  </a:cubicBezTo>
                  <a:cubicBezTo>
                    <a:pt x="742" y="385"/>
                    <a:pt x="766" y="390"/>
                    <a:pt x="755" y="396"/>
                  </a:cubicBezTo>
                  <a:cubicBezTo>
                    <a:pt x="749" y="398"/>
                    <a:pt x="748" y="402"/>
                    <a:pt x="742" y="405"/>
                  </a:cubicBezTo>
                  <a:cubicBezTo>
                    <a:pt x="739" y="406"/>
                    <a:pt x="742" y="408"/>
                    <a:pt x="741" y="410"/>
                  </a:cubicBezTo>
                  <a:cubicBezTo>
                    <a:pt x="735" y="420"/>
                    <a:pt x="739" y="431"/>
                    <a:pt x="750" y="417"/>
                  </a:cubicBezTo>
                  <a:cubicBezTo>
                    <a:pt x="752" y="415"/>
                    <a:pt x="754" y="414"/>
                    <a:pt x="758" y="413"/>
                  </a:cubicBezTo>
                  <a:cubicBezTo>
                    <a:pt x="762" y="413"/>
                    <a:pt x="768" y="396"/>
                    <a:pt x="767" y="390"/>
                  </a:cubicBezTo>
                  <a:cubicBezTo>
                    <a:pt x="767" y="389"/>
                    <a:pt x="768" y="387"/>
                    <a:pt x="769" y="386"/>
                  </a:cubicBezTo>
                  <a:cubicBezTo>
                    <a:pt x="770" y="384"/>
                    <a:pt x="772" y="383"/>
                    <a:pt x="776" y="384"/>
                  </a:cubicBezTo>
                  <a:cubicBezTo>
                    <a:pt x="781" y="384"/>
                    <a:pt x="781" y="381"/>
                    <a:pt x="783" y="373"/>
                  </a:cubicBezTo>
                  <a:cubicBezTo>
                    <a:pt x="784" y="366"/>
                    <a:pt x="774" y="368"/>
                    <a:pt x="776" y="364"/>
                  </a:cubicBezTo>
                  <a:cubicBezTo>
                    <a:pt x="778" y="360"/>
                    <a:pt x="775" y="360"/>
                    <a:pt x="789" y="355"/>
                  </a:cubicBezTo>
                  <a:cubicBezTo>
                    <a:pt x="793" y="354"/>
                    <a:pt x="802" y="356"/>
                    <a:pt x="799" y="360"/>
                  </a:cubicBezTo>
                  <a:cubicBezTo>
                    <a:pt x="791" y="368"/>
                    <a:pt x="803" y="372"/>
                    <a:pt x="793" y="380"/>
                  </a:cubicBezTo>
                  <a:cubicBezTo>
                    <a:pt x="786" y="385"/>
                    <a:pt x="802" y="388"/>
                    <a:pt x="793" y="394"/>
                  </a:cubicBezTo>
                  <a:cubicBezTo>
                    <a:pt x="791" y="395"/>
                    <a:pt x="792" y="397"/>
                    <a:pt x="794" y="398"/>
                  </a:cubicBezTo>
                  <a:cubicBezTo>
                    <a:pt x="797" y="400"/>
                    <a:pt x="808" y="396"/>
                    <a:pt x="809" y="393"/>
                  </a:cubicBezTo>
                  <a:cubicBezTo>
                    <a:pt x="811" y="388"/>
                    <a:pt x="823" y="385"/>
                    <a:pt x="825" y="386"/>
                  </a:cubicBezTo>
                  <a:cubicBezTo>
                    <a:pt x="826" y="387"/>
                    <a:pt x="825" y="387"/>
                    <a:pt x="817" y="393"/>
                  </a:cubicBezTo>
                  <a:cubicBezTo>
                    <a:pt x="813" y="395"/>
                    <a:pt x="817" y="397"/>
                    <a:pt x="820" y="400"/>
                  </a:cubicBezTo>
                  <a:cubicBezTo>
                    <a:pt x="823" y="403"/>
                    <a:pt x="813" y="402"/>
                    <a:pt x="811" y="403"/>
                  </a:cubicBezTo>
                  <a:cubicBezTo>
                    <a:pt x="805" y="403"/>
                    <a:pt x="805" y="409"/>
                    <a:pt x="808" y="411"/>
                  </a:cubicBezTo>
                  <a:cubicBezTo>
                    <a:pt x="815" y="414"/>
                    <a:pt x="812" y="418"/>
                    <a:pt x="816" y="423"/>
                  </a:cubicBezTo>
                  <a:cubicBezTo>
                    <a:pt x="816" y="423"/>
                    <a:pt x="819" y="422"/>
                    <a:pt x="819" y="421"/>
                  </a:cubicBezTo>
                  <a:cubicBezTo>
                    <a:pt x="826" y="404"/>
                    <a:pt x="826" y="408"/>
                    <a:pt x="826" y="402"/>
                  </a:cubicBezTo>
                  <a:cubicBezTo>
                    <a:pt x="827" y="396"/>
                    <a:pt x="839" y="400"/>
                    <a:pt x="838" y="394"/>
                  </a:cubicBezTo>
                  <a:cubicBezTo>
                    <a:pt x="837" y="383"/>
                    <a:pt x="833" y="384"/>
                    <a:pt x="836" y="381"/>
                  </a:cubicBezTo>
                  <a:cubicBezTo>
                    <a:pt x="843" y="372"/>
                    <a:pt x="837" y="376"/>
                    <a:pt x="836" y="372"/>
                  </a:cubicBezTo>
                  <a:cubicBezTo>
                    <a:pt x="833" y="359"/>
                    <a:pt x="834" y="362"/>
                    <a:pt x="850" y="357"/>
                  </a:cubicBezTo>
                  <a:cubicBezTo>
                    <a:pt x="851" y="356"/>
                    <a:pt x="852" y="355"/>
                    <a:pt x="850" y="354"/>
                  </a:cubicBezTo>
                  <a:cubicBezTo>
                    <a:pt x="842" y="352"/>
                    <a:pt x="842" y="352"/>
                    <a:pt x="844" y="348"/>
                  </a:cubicBezTo>
                  <a:cubicBezTo>
                    <a:pt x="848" y="340"/>
                    <a:pt x="851" y="346"/>
                    <a:pt x="853" y="347"/>
                  </a:cubicBezTo>
                  <a:cubicBezTo>
                    <a:pt x="859" y="349"/>
                    <a:pt x="871" y="338"/>
                    <a:pt x="870" y="333"/>
                  </a:cubicBezTo>
                  <a:cubicBezTo>
                    <a:pt x="870" y="330"/>
                    <a:pt x="872" y="329"/>
                    <a:pt x="877" y="328"/>
                  </a:cubicBezTo>
                  <a:cubicBezTo>
                    <a:pt x="883" y="328"/>
                    <a:pt x="878" y="316"/>
                    <a:pt x="886" y="311"/>
                  </a:cubicBezTo>
                  <a:cubicBezTo>
                    <a:pt x="891" y="314"/>
                    <a:pt x="891" y="316"/>
                    <a:pt x="889" y="317"/>
                  </a:cubicBezTo>
                  <a:cubicBezTo>
                    <a:pt x="881" y="324"/>
                    <a:pt x="893" y="333"/>
                    <a:pt x="880" y="333"/>
                  </a:cubicBezTo>
                  <a:cubicBezTo>
                    <a:pt x="879" y="333"/>
                    <a:pt x="879" y="333"/>
                    <a:pt x="878" y="333"/>
                  </a:cubicBezTo>
                  <a:cubicBezTo>
                    <a:pt x="875" y="333"/>
                    <a:pt x="875" y="338"/>
                    <a:pt x="878" y="338"/>
                  </a:cubicBezTo>
                  <a:cubicBezTo>
                    <a:pt x="883" y="337"/>
                    <a:pt x="887" y="339"/>
                    <a:pt x="891" y="338"/>
                  </a:cubicBezTo>
                  <a:cubicBezTo>
                    <a:pt x="892" y="342"/>
                    <a:pt x="888" y="345"/>
                    <a:pt x="887" y="345"/>
                  </a:cubicBezTo>
                  <a:cubicBezTo>
                    <a:pt x="878" y="346"/>
                    <a:pt x="883" y="351"/>
                    <a:pt x="872" y="355"/>
                  </a:cubicBezTo>
                  <a:cubicBezTo>
                    <a:pt x="851" y="363"/>
                    <a:pt x="881" y="357"/>
                    <a:pt x="882" y="363"/>
                  </a:cubicBezTo>
                  <a:cubicBezTo>
                    <a:pt x="882" y="365"/>
                    <a:pt x="881" y="366"/>
                    <a:pt x="882" y="367"/>
                  </a:cubicBezTo>
                  <a:cubicBezTo>
                    <a:pt x="882" y="368"/>
                    <a:pt x="885" y="370"/>
                    <a:pt x="887" y="369"/>
                  </a:cubicBezTo>
                  <a:cubicBezTo>
                    <a:pt x="893" y="369"/>
                    <a:pt x="902" y="363"/>
                    <a:pt x="903" y="378"/>
                  </a:cubicBezTo>
                  <a:cubicBezTo>
                    <a:pt x="905" y="378"/>
                    <a:pt x="904" y="379"/>
                    <a:pt x="908" y="374"/>
                  </a:cubicBezTo>
                  <a:cubicBezTo>
                    <a:pt x="917" y="360"/>
                    <a:pt x="925" y="360"/>
                    <a:pt x="926" y="365"/>
                  </a:cubicBezTo>
                  <a:cubicBezTo>
                    <a:pt x="926" y="367"/>
                    <a:pt x="923" y="371"/>
                    <a:pt x="943" y="358"/>
                  </a:cubicBezTo>
                  <a:cubicBezTo>
                    <a:pt x="948" y="354"/>
                    <a:pt x="953" y="358"/>
                    <a:pt x="956" y="354"/>
                  </a:cubicBezTo>
                  <a:cubicBezTo>
                    <a:pt x="958" y="351"/>
                    <a:pt x="959" y="348"/>
                    <a:pt x="964" y="346"/>
                  </a:cubicBezTo>
                  <a:cubicBezTo>
                    <a:pt x="965" y="346"/>
                    <a:pt x="969" y="338"/>
                    <a:pt x="969" y="338"/>
                  </a:cubicBezTo>
                  <a:cubicBezTo>
                    <a:pt x="974" y="336"/>
                    <a:pt x="979" y="333"/>
                    <a:pt x="980" y="330"/>
                  </a:cubicBezTo>
                  <a:cubicBezTo>
                    <a:pt x="984" y="328"/>
                    <a:pt x="984" y="328"/>
                    <a:pt x="981" y="326"/>
                  </a:cubicBezTo>
                  <a:cubicBezTo>
                    <a:pt x="981" y="325"/>
                    <a:pt x="981" y="324"/>
                    <a:pt x="981" y="324"/>
                  </a:cubicBezTo>
                  <a:cubicBezTo>
                    <a:pt x="992" y="326"/>
                    <a:pt x="1013" y="328"/>
                    <a:pt x="1013" y="325"/>
                  </a:cubicBezTo>
                  <a:cubicBezTo>
                    <a:pt x="1012" y="322"/>
                    <a:pt x="1009" y="324"/>
                    <a:pt x="1005" y="323"/>
                  </a:cubicBezTo>
                  <a:cubicBezTo>
                    <a:pt x="1005" y="323"/>
                    <a:pt x="990" y="320"/>
                    <a:pt x="990" y="320"/>
                  </a:cubicBezTo>
                  <a:cubicBezTo>
                    <a:pt x="986" y="319"/>
                    <a:pt x="983" y="319"/>
                    <a:pt x="980" y="319"/>
                  </a:cubicBezTo>
                  <a:cubicBezTo>
                    <a:pt x="979" y="319"/>
                    <a:pt x="979" y="318"/>
                    <a:pt x="979" y="316"/>
                  </a:cubicBezTo>
                  <a:cubicBezTo>
                    <a:pt x="982" y="313"/>
                    <a:pt x="977" y="305"/>
                    <a:pt x="976" y="304"/>
                  </a:cubicBezTo>
                  <a:cubicBezTo>
                    <a:pt x="977" y="303"/>
                    <a:pt x="977" y="303"/>
                    <a:pt x="978" y="303"/>
                  </a:cubicBezTo>
                  <a:cubicBezTo>
                    <a:pt x="1001" y="306"/>
                    <a:pt x="1021" y="308"/>
                    <a:pt x="1028" y="309"/>
                  </a:cubicBezTo>
                  <a:cubicBezTo>
                    <a:pt x="1035" y="311"/>
                    <a:pt x="1037" y="303"/>
                    <a:pt x="1047" y="306"/>
                  </a:cubicBezTo>
                  <a:cubicBezTo>
                    <a:pt x="1055" y="308"/>
                    <a:pt x="1063" y="307"/>
                    <a:pt x="1070" y="309"/>
                  </a:cubicBezTo>
                  <a:cubicBezTo>
                    <a:pt x="1072" y="309"/>
                    <a:pt x="1073" y="308"/>
                    <a:pt x="1075" y="307"/>
                  </a:cubicBezTo>
                  <a:cubicBezTo>
                    <a:pt x="1079" y="301"/>
                    <a:pt x="1079" y="306"/>
                    <a:pt x="1085" y="304"/>
                  </a:cubicBezTo>
                  <a:cubicBezTo>
                    <a:pt x="1083" y="301"/>
                    <a:pt x="1076" y="300"/>
                    <a:pt x="1078" y="296"/>
                  </a:cubicBezTo>
                  <a:cubicBezTo>
                    <a:pt x="1078" y="294"/>
                    <a:pt x="1077" y="293"/>
                    <a:pt x="1078" y="292"/>
                  </a:cubicBezTo>
                  <a:cubicBezTo>
                    <a:pt x="1089" y="285"/>
                    <a:pt x="1085" y="286"/>
                    <a:pt x="1096" y="286"/>
                  </a:cubicBezTo>
                  <a:cubicBezTo>
                    <a:pt x="1097" y="286"/>
                    <a:pt x="1098" y="284"/>
                    <a:pt x="1098" y="283"/>
                  </a:cubicBezTo>
                  <a:cubicBezTo>
                    <a:pt x="1095" y="279"/>
                    <a:pt x="1088" y="274"/>
                    <a:pt x="1109" y="275"/>
                  </a:cubicBezTo>
                  <a:cubicBezTo>
                    <a:pt x="1114" y="275"/>
                    <a:pt x="1111" y="271"/>
                    <a:pt x="1114" y="269"/>
                  </a:cubicBezTo>
                  <a:cubicBezTo>
                    <a:pt x="1118" y="267"/>
                    <a:pt x="1111" y="265"/>
                    <a:pt x="1115" y="261"/>
                  </a:cubicBezTo>
                  <a:cubicBezTo>
                    <a:pt x="1119" y="257"/>
                    <a:pt x="1117" y="254"/>
                    <a:pt x="1115" y="254"/>
                  </a:cubicBezTo>
                  <a:cubicBezTo>
                    <a:pt x="1110" y="251"/>
                    <a:pt x="1105" y="251"/>
                    <a:pt x="1100" y="243"/>
                  </a:cubicBezTo>
                  <a:cubicBezTo>
                    <a:pt x="1099" y="240"/>
                    <a:pt x="1100" y="238"/>
                    <a:pt x="1100" y="237"/>
                  </a:cubicBezTo>
                  <a:cubicBezTo>
                    <a:pt x="1101" y="231"/>
                    <a:pt x="1105" y="234"/>
                    <a:pt x="1108" y="229"/>
                  </a:cubicBezTo>
                  <a:cubicBezTo>
                    <a:pt x="1111" y="225"/>
                    <a:pt x="1111" y="222"/>
                    <a:pt x="1107" y="219"/>
                  </a:cubicBezTo>
                  <a:cubicBezTo>
                    <a:pt x="1106" y="218"/>
                    <a:pt x="1105" y="215"/>
                    <a:pt x="1103" y="214"/>
                  </a:cubicBezTo>
                  <a:cubicBezTo>
                    <a:pt x="1100" y="211"/>
                    <a:pt x="1109" y="210"/>
                    <a:pt x="1112" y="209"/>
                  </a:cubicBezTo>
                  <a:cubicBezTo>
                    <a:pt x="1115" y="209"/>
                    <a:pt x="1124" y="205"/>
                    <a:pt x="1121" y="203"/>
                  </a:cubicBezTo>
                  <a:cubicBezTo>
                    <a:pt x="1116" y="198"/>
                    <a:pt x="1115" y="198"/>
                    <a:pt x="1116" y="196"/>
                  </a:cubicBezTo>
                  <a:cubicBezTo>
                    <a:pt x="1118" y="194"/>
                    <a:pt x="1123" y="195"/>
                    <a:pt x="1122" y="193"/>
                  </a:cubicBezTo>
                  <a:cubicBezTo>
                    <a:pt x="1122" y="190"/>
                    <a:pt x="1107" y="190"/>
                    <a:pt x="1090" y="185"/>
                  </a:cubicBezTo>
                  <a:cubicBezTo>
                    <a:pt x="1088" y="184"/>
                    <a:pt x="1090" y="182"/>
                    <a:pt x="1090" y="178"/>
                  </a:cubicBezTo>
                  <a:cubicBezTo>
                    <a:pt x="1091" y="172"/>
                    <a:pt x="1100" y="177"/>
                    <a:pt x="1111" y="177"/>
                  </a:cubicBezTo>
                  <a:cubicBezTo>
                    <a:pt x="1119" y="177"/>
                    <a:pt x="1120" y="177"/>
                    <a:pt x="1120" y="175"/>
                  </a:cubicBezTo>
                  <a:cubicBezTo>
                    <a:pt x="1118" y="170"/>
                    <a:pt x="1101" y="172"/>
                    <a:pt x="1102" y="166"/>
                  </a:cubicBezTo>
                  <a:cubicBezTo>
                    <a:pt x="1102" y="164"/>
                    <a:pt x="1105" y="165"/>
                    <a:pt x="1108" y="165"/>
                  </a:cubicBezTo>
                  <a:cubicBezTo>
                    <a:pt x="1112" y="165"/>
                    <a:pt x="1118" y="164"/>
                    <a:pt x="1116" y="161"/>
                  </a:cubicBezTo>
                  <a:cubicBezTo>
                    <a:pt x="1113" y="156"/>
                    <a:pt x="1111" y="158"/>
                    <a:pt x="1106" y="157"/>
                  </a:cubicBezTo>
                  <a:cubicBezTo>
                    <a:pt x="1103" y="157"/>
                    <a:pt x="1102" y="150"/>
                    <a:pt x="1106" y="149"/>
                  </a:cubicBezTo>
                  <a:cubicBezTo>
                    <a:pt x="1113" y="145"/>
                    <a:pt x="1115" y="147"/>
                    <a:pt x="1118" y="147"/>
                  </a:cubicBezTo>
                  <a:cubicBezTo>
                    <a:pt x="1126" y="146"/>
                    <a:pt x="1121" y="125"/>
                    <a:pt x="1134" y="129"/>
                  </a:cubicBezTo>
                  <a:cubicBezTo>
                    <a:pt x="1138" y="131"/>
                    <a:pt x="1140" y="132"/>
                    <a:pt x="1147" y="129"/>
                  </a:cubicBezTo>
                  <a:cubicBezTo>
                    <a:pt x="1157" y="124"/>
                    <a:pt x="1152" y="121"/>
                    <a:pt x="1159" y="114"/>
                  </a:cubicBezTo>
                  <a:cubicBezTo>
                    <a:pt x="1164" y="110"/>
                    <a:pt x="1165" y="106"/>
                    <a:pt x="1165" y="103"/>
                  </a:cubicBezTo>
                  <a:cubicBezTo>
                    <a:pt x="1163" y="83"/>
                    <a:pt x="1169" y="82"/>
                    <a:pt x="1165" y="75"/>
                  </a:cubicBezTo>
                  <a:close/>
                  <a:moveTo>
                    <a:pt x="473" y="318"/>
                  </a:moveTo>
                  <a:cubicBezTo>
                    <a:pt x="473" y="317"/>
                    <a:pt x="474" y="316"/>
                    <a:pt x="475" y="315"/>
                  </a:cubicBezTo>
                  <a:cubicBezTo>
                    <a:pt x="474" y="316"/>
                    <a:pt x="473" y="317"/>
                    <a:pt x="473" y="318"/>
                  </a:cubicBezTo>
                  <a:close/>
                  <a:moveTo>
                    <a:pt x="753" y="27"/>
                  </a:moveTo>
                  <a:cubicBezTo>
                    <a:pt x="754" y="29"/>
                    <a:pt x="755" y="32"/>
                    <a:pt x="756" y="36"/>
                  </a:cubicBezTo>
                  <a:cubicBezTo>
                    <a:pt x="756" y="38"/>
                    <a:pt x="756" y="39"/>
                    <a:pt x="757" y="40"/>
                  </a:cubicBezTo>
                  <a:cubicBezTo>
                    <a:pt x="754" y="39"/>
                    <a:pt x="753" y="41"/>
                    <a:pt x="751" y="42"/>
                  </a:cubicBezTo>
                  <a:cubicBezTo>
                    <a:pt x="751" y="42"/>
                    <a:pt x="751" y="42"/>
                    <a:pt x="751" y="41"/>
                  </a:cubicBezTo>
                  <a:cubicBezTo>
                    <a:pt x="752" y="38"/>
                    <a:pt x="750" y="37"/>
                    <a:pt x="746" y="26"/>
                  </a:cubicBezTo>
                  <a:cubicBezTo>
                    <a:pt x="748" y="26"/>
                    <a:pt x="750" y="27"/>
                    <a:pt x="753" y="27"/>
                  </a:cubicBezTo>
                  <a:close/>
                  <a:moveTo>
                    <a:pt x="767" y="36"/>
                  </a:moveTo>
                  <a:cubicBezTo>
                    <a:pt x="769" y="33"/>
                    <a:pt x="770" y="37"/>
                    <a:pt x="768" y="37"/>
                  </a:cubicBezTo>
                  <a:cubicBezTo>
                    <a:pt x="768" y="37"/>
                    <a:pt x="767" y="37"/>
                    <a:pt x="767" y="36"/>
                  </a:cubicBezTo>
                  <a:close/>
                  <a:moveTo>
                    <a:pt x="733" y="30"/>
                  </a:moveTo>
                  <a:cubicBezTo>
                    <a:pt x="733" y="30"/>
                    <a:pt x="733" y="30"/>
                    <a:pt x="733" y="30"/>
                  </a:cubicBezTo>
                  <a:cubicBezTo>
                    <a:pt x="733" y="31"/>
                    <a:pt x="733" y="31"/>
                    <a:pt x="733" y="31"/>
                  </a:cubicBezTo>
                  <a:cubicBezTo>
                    <a:pt x="733" y="31"/>
                    <a:pt x="733" y="31"/>
                    <a:pt x="733" y="30"/>
                  </a:cubicBezTo>
                  <a:close/>
                  <a:moveTo>
                    <a:pt x="733" y="30"/>
                  </a:moveTo>
                  <a:cubicBezTo>
                    <a:pt x="731" y="29"/>
                    <a:pt x="731" y="29"/>
                    <a:pt x="733" y="30"/>
                  </a:cubicBezTo>
                  <a:close/>
                  <a:moveTo>
                    <a:pt x="670" y="28"/>
                  </a:moveTo>
                  <a:cubicBezTo>
                    <a:pt x="670" y="28"/>
                    <a:pt x="670" y="29"/>
                    <a:pt x="670" y="29"/>
                  </a:cubicBezTo>
                  <a:cubicBezTo>
                    <a:pt x="670" y="29"/>
                    <a:pt x="669" y="29"/>
                    <a:pt x="669" y="29"/>
                  </a:cubicBezTo>
                  <a:cubicBezTo>
                    <a:pt x="669" y="29"/>
                    <a:pt x="669" y="28"/>
                    <a:pt x="669" y="28"/>
                  </a:cubicBezTo>
                  <a:cubicBezTo>
                    <a:pt x="669" y="28"/>
                    <a:pt x="670" y="28"/>
                    <a:pt x="670" y="28"/>
                  </a:cubicBezTo>
                  <a:close/>
                  <a:moveTo>
                    <a:pt x="545" y="39"/>
                  </a:moveTo>
                  <a:cubicBezTo>
                    <a:pt x="547" y="39"/>
                    <a:pt x="549" y="38"/>
                    <a:pt x="549" y="41"/>
                  </a:cubicBezTo>
                  <a:cubicBezTo>
                    <a:pt x="545" y="41"/>
                    <a:pt x="546" y="41"/>
                    <a:pt x="545" y="39"/>
                  </a:cubicBezTo>
                  <a:close/>
                  <a:moveTo>
                    <a:pt x="837" y="44"/>
                  </a:moveTo>
                  <a:cubicBezTo>
                    <a:pt x="837" y="45"/>
                    <a:pt x="837" y="46"/>
                    <a:pt x="837" y="46"/>
                  </a:cubicBezTo>
                  <a:cubicBezTo>
                    <a:pt x="836" y="48"/>
                    <a:pt x="836" y="48"/>
                    <a:pt x="835" y="49"/>
                  </a:cubicBezTo>
                  <a:cubicBezTo>
                    <a:pt x="830" y="48"/>
                    <a:pt x="825" y="47"/>
                    <a:pt x="819" y="46"/>
                  </a:cubicBezTo>
                  <a:cubicBezTo>
                    <a:pt x="815" y="45"/>
                    <a:pt x="815" y="47"/>
                    <a:pt x="811" y="45"/>
                  </a:cubicBezTo>
                  <a:cubicBezTo>
                    <a:pt x="802" y="42"/>
                    <a:pt x="795" y="47"/>
                    <a:pt x="786" y="40"/>
                  </a:cubicBezTo>
                  <a:cubicBezTo>
                    <a:pt x="785" y="39"/>
                    <a:pt x="782" y="37"/>
                    <a:pt x="779" y="38"/>
                  </a:cubicBezTo>
                  <a:cubicBezTo>
                    <a:pt x="772" y="36"/>
                    <a:pt x="774" y="36"/>
                    <a:pt x="777" y="32"/>
                  </a:cubicBezTo>
                  <a:cubicBezTo>
                    <a:pt x="777" y="32"/>
                    <a:pt x="777" y="32"/>
                    <a:pt x="777" y="32"/>
                  </a:cubicBezTo>
                  <a:cubicBezTo>
                    <a:pt x="784" y="33"/>
                    <a:pt x="815" y="41"/>
                    <a:pt x="817" y="41"/>
                  </a:cubicBezTo>
                  <a:cubicBezTo>
                    <a:pt x="827" y="45"/>
                    <a:pt x="832" y="44"/>
                    <a:pt x="837" y="44"/>
                  </a:cubicBezTo>
                  <a:close/>
                  <a:moveTo>
                    <a:pt x="707" y="20"/>
                  </a:moveTo>
                  <a:cubicBezTo>
                    <a:pt x="707" y="20"/>
                    <a:pt x="708" y="20"/>
                    <a:pt x="709" y="20"/>
                  </a:cubicBezTo>
                  <a:cubicBezTo>
                    <a:pt x="705" y="20"/>
                    <a:pt x="700" y="20"/>
                    <a:pt x="697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9" y="19"/>
                    <a:pt x="701" y="18"/>
                    <a:pt x="707" y="20"/>
                  </a:cubicBezTo>
                  <a:close/>
                  <a:moveTo>
                    <a:pt x="682" y="22"/>
                  </a:moveTo>
                  <a:cubicBezTo>
                    <a:pt x="685" y="22"/>
                    <a:pt x="687" y="21"/>
                    <a:pt x="686" y="19"/>
                  </a:cubicBezTo>
                  <a:cubicBezTo>
                    <a:pt x="685" y="17"/>
                    <a:pt x="683" y="17"/>
                    <a:pt x="683" y="16"/>
                  </a:cubicBezTo>
                  <a:cubicBezTo>
                    <a:pt x="685" y="16"/>
                    <a:pt x="686" y="17"/>
                    <a:pt x="687" y="17"/>
                  </a:cubicBezTo>
                  <a:cubicBezTo>
                    <a:pt x="690" y="19"/>
                    <a:pt x="693" y="19"/>
                    <a:pt x="695" y="19"/>
                  </a:cubicBezTo>
                  <a:cubicBezTo>
                    <a:pt x="693" y="19"/>
                    <a:pt x="692" y="20"/>
                    <a:pt x="693" y="20"/>
                  </a:cubicBezTo>
                  <a:cubicBezTo>
                    <a:pt x="693" y="24"/>
                    <a:pt x="695" y="21"/>
                    <a:pt x="693" y="26"/>
                  </a:cubicBezTo>
                  <a:cubicBezTo>
                    <a:pt x="689" y="26"/>
                    <a:pt x="688" y="23"/>
                    <a:pt x="685" y="23"/>
                  </a:cubicBezTo>
                  <a:cubicBezTo>
                    <a:pt x="681" y="22"/>
                    <a:pt x="678" y="22"/>
                    <a:pt x="676" y="22"/>
                  </a:cubicBezTo>
                  <a:cubicBezTo>
                    <a:pt x="677" y="22"/>
                    <a:pt x="679" y="22"/>
                    <a:pt x="682" y="22"/>
                  </a:cubicBezTo>
                  <a:close/>
                  <a:moveTo>
                    <a:pt x="606" y="22"/>
                  </a:moveTo>
                  <a:cubicBezTo>
                    <a:pt x="609" y="22"/>
                    <a:pt x="611" y="22"/>
                    <a:pt x="613" y="22"/>
                  </a:cubicBezTo>
                  <a:cubicBezTo>
                    <a:pt x="612" y="22"/>
                    <a:pt x="612" y="23"/>
                    <a:pt x="611" y="24"/>
                  </a:cubicBezTo>
                  <a:cubicBezTo>
                    <a:pt x="603" y="22"/>
                    <a:pt x="600" y="21"/>
                    <a:pt x="606" y="22"/>
                  </a:cubicBezTo>
                  <a:close/>
                  <a:moveTo>
                    <a:pt x="525" y="28"/>
                  </a:moveTo>
                  <a:cubicBezTo>
                    <a:pt x="528" y="29"/>
                    <a:pt x="530" y="30"/>
                    <a:pt x="532" y="30"/>
                  </a:cubicBezTo>
                  <a:cubicBezTo>
                    <a:pt x="537" y="38"/>
                    <a:pt x="537" y="37"/>
                    <a:pt x="536" y="38"/>
                  </a:cubicBezTo>
                  <a:cubicBezTo>
                    <a:pt x="536" y="38"/>
                    <a:pt x="536" y="38"/>
                    <a:pt x="536" y="38"/>
                  </a:cubicBezTo>
                  <a:cubicBezTo>
                    <a:pt x="535" y="37"/>
                    <a:pt x="534" y="36"/>
                    <a:pt x="531" y="35"/>
                  </a:cubicBezTo>
                  <a:cubicBezTo>
                    <a:pt x="527" y="33"/>
                    <a:pt x="518" y="30"/>
                    <a:pt x="518" y="30"/>
                  </a:cubicBezTo>
                  <a:cubicBezTo>
                    <a:pt x="518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5" y="31"/>
                    <a:pt x="511" y="31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3" y="29"/>
                    <a:pt x="517" y="31"/>
                    <a:pt x="513" y="28"/>
                  </a:cubicBezTo>
                  <a:cubicBezTo>
                    <a:pt x="513" y="27"/>
                    <a:pt x="513" y="27"/>
                    <a:pt x="513" y="27"/>
                  </a:cubicBezTo>
                  <a:cubicBezTo>
                    <a:pt x="516" y="27"/>
                    <a:pt x="520" y="27"/>
                    <a:pt x="525" y="28"/>
                  </a:cubicBezTo>
                  <a:close/>
                  <a:moveTo>
                    <a:pt x="406" y="43"/>
                  </a:moveTo>
                  <a:cubicBezTo>
                    <a:pt x="406" y="45"/>
                    <a:pt x="406" y="46"/>
                    <a:pt x="403" y="46"/>
                  </a:cubicBezTo>
                  <a:cubicBezTo>
                    <a:pt x="402" y="46"/>
                    <a:pt x="401" y="46"/>
                    <a:pt x="401" y="46"/>
                  </a:cubicBezTo>
                  <a:cubicBezTo>
                    <a:pt x="403" y="45"/>
                    <a:pt x="405" y="44"/>
                    <a:pt x="406" y="43"/>
                  </a:cubicBezTo>
                  <a:close/>
                  <a:moveTo>
                    <a:pt x="381" y="49"/>
                  </a:moveTo>
                  <a:cubicBezTo>
                    <a:pt x="380" y="49"/>
                    <a:pt x="379" y="49"/>
                    <a:pt x="378" y="49"/>
                  </a:cubicBezTo>
                  <a:cubicBezTo>
                    <a:pt x="379" y="49"/>
                    <a:pt x="380" y="49"/>
                    <a:pt x="381" y="49"/>
                  </a:cubicBezTo>
                  <a:close/>
                  <a:moveTo>
                    <a:pt x="352" y="46"/>
                  </a:moveTo>
                  <a:cubicBezTo>
                    <a:pt x="354" y="47"/>
                    <a:pt x="355" y="49"/>
                    <a:pt x="359" y="49"/>
                  </a:cubicBezTo>
                  <a:cubicBezTo>
                    <a:pt x="361" y="49"/>
                    <a:pt x="363" y="50"/>
                    <a:pt x="365" y="51"/>
                  </a:cubicBezTo>
                  <a:cubicBezTo>
                    <a:pt x="361" y="51"/>
                    <a:pt x="352" y="50"/>
                    <a:pt x="345" y="49"/>
                  </a:cubicBezTo>
                  <a:cubicBezTo>
                    <a:pt x="345" y="49"/>
                    <a:pt x="345" y="48"/>
                    <a:pt x="345" y="48"/>
                  </a:cubicBezTo>
                  <a:cubicBezTo>
                    <a:pt x="346" y="47"/>
                    <a:pt x="349" y="46"/>
                    <a:pt x="352" y="46"/>
                  </a:cubicBezTo>
                  <a:close/>
                  <a:moveTo>
                    <a:pt x="311" y="238"/>
                  </a:moveTo>
                  <a:cubicBezTo>
                    <a:pt x="307" y="238"/>
                    <a:pt x="304" y="238"/>
                    <a:pt x="300" y="238"/>
                  </a:cubicBezTo>
                  <a:cubicBezTo>
                    <a:pt x="302" y="231"/>
                    <a:pt x="297" y="235"/>
                    <a:pt x="295" y="221"/>
                  </a:cubicBezTo>
                  <a:cubicBezTo>
                    <a:pt x="295" y="220"/>
                    <a:pt x="297" y="219"/>
                    <a:pt x="298" y="218"/>
                  </a:cubicBezTo>
                  <a:cubicBezTo>
                    <a:pt x="299" y="218"/>
                    <a:pt x="303" y="219"/>
                    <a:pt x="303" y="220"/>
                  </a:cubicBezTo>
                  <a:cubicBezTo>
                    <a:pt x="304" y="224"/>
                    <a:pt x="310" y="227"/>
                    <a:pt x="309" y="231"/>
                  </a:cubicBezTo>
                  <a:cubicBezTo>
                    <a:pt x="309" y="234"/>
                    <a:pt x="316" y="233"/>
                    <a:pt x="311" y="238"/>
                  </a:cubicBezTo>
                  <a:close/>
                  <a:moveTo>
                    <a:pt x="459" y="281"/>
                  </a:moveTo>
                  <a:cubicBezTo>
                    <a:pt x="455" y="283"/>
                    <a:pt x="453" y="279"/>
                    <a:pt x="455" y="275"/>
                  </a:cubicBezTo>
                  <a:cubicBezTo>
                    <a:pt x="456" y="275"/>
                    <a:pt x="458" y="276"/>
                    <a:pt x="458" y="276"/>
                  </a:cubicBezTo>
                  <a:cubicBezTo>
                    <a:pt x="458" y="277"/>
                    <a:pt x="461" y="279"/>
                    <a:pt x="459" y="281"/>
                  </a:cubicBezTo>
                  <a:close/>
                  <a:moveTo>
                    <a:pt x="481" y="315"/>
                  </a:moveTo>
                  <a:cubicBezTo>
                    <a:pt x="481" y="316"/>
                    <a:pt x="481" y="317"/>
                    <a:pt x="482" y="317"/>
                  </a:cubicBezTo>
                  <a:cubicBezTo>
                    <a:pt x="481" y="317"/>
                    <a:pt x="481" y="316"/>
                    <a:pt x="481" y="315"/>
                  </a:cubicBezTo>
                  <a:close/>
                  <a:moveTo>
                    <a:pt x="496" y="285"/>
                  </a:moveTo>
                  <a:cubicBezTo>
                    <a:pt x="494" y="296"/>
                    <a:pt x="496" y="298"/>
                    <a:pt x="492" y="299"/>
                  </a:cubicBezTo>
                  <a:cubicBezTo>
                    <a:pt x="488" y="299"/>
                    <a:pt x="488" y="297"/>
                    <a:pt x="486" y="296"/>
                  </a:cubicBezTo>
                  <a:cubicBezTo>
                    <a:pt x="486" y="295"/>
                    <a:pt x="486" y="295"/>
                    <a:pt x="486" y="295"/>
                  </a:cubicBezTo>
                  <a:cubicBezTo>
                    <a:pt x="490" y="292"/>
                    <a:pt x="487" y="289"/>
                    <a:pt x="488" y="286"/>
                  </a:cubicBezTo>
                  <a:cubicBezTo>
                    <a:pt x="489" y="285"/>
                    <a:pt x="491" y="283"/>
                    <a:pt x="494" y="283"/>
                  </a:cubicBezTo>
                  <a:cubicBezTo>
                    <a:pt x="496" y="283"/>
                    <a:pt x="496" y="284"/>
                    <a:pt x="496" y="285"/>
                  </a:cubicBezTo>
                  <a:cubicBezTo>
                    <a:pt x="496" y="284"/>
                    <a:pt x="496" y="284"/>
                    <a:pt x="496" y="284"/>
                  </a:cubicBezTo>
                  <a:cubicBezTo>
                    <a:pt x="496" y="285"/>
                    <a:pt x="496" y="285"/>
                    <a:pt x="496" y="285"/>
                  </a:cubicBezTo>
                  <a:close/>
                  <a:moveTo>
                    <a:pt x="500" y="333"/>
                  </a:moveTo>
                  <a:cubicBezTo>
                    <a:pt x="501" y="332"/>
                    <a:pt x="502" y="332"/>
                    <a:pt x="504" y="332"/>
                  </a:cubicBezTo>
                  <a:cubicBezTo>
                    <a:pt x="502" y="332"/>
                    <a:pt x="501" y="332"/>
                    <a:pt x="500" y="333"/>
                  </a:cubicBezTo>
                  <a:close/>
                  <a:moveTo>
                    <a:pt x="671" y="360"/>
                  </a:moveTo>
                  <a:cubicBezTo>
                    <a:pt x="665" y="359"/>
                    <a:pt x="667" y="356"/>
                    <a:pt x="669" y="354"/>
                  </a:cubicBezTo>
                  <a:cubicBezTo>
                    <a:pt x="670" y="353"/>
                    <a:pt x="674" y="354"/>
                    <a:pt x="673" y="355"/>
                  </a:cubicBezTo>
                  <a:cubicBezTo>
                    <a:pt x="673" y="355"/>
                    <a:pt x="674" y="355"/>
                    <a:pt x="671" y="360"/>
                  </a:cubicBezTo>
                  <a:close/>
                  <a:moveTo>
                    <a:pt x="717" y="379"/>
                  </a:moveTo>
                  <a:cubicBezTo>
                    <a:pt x="717" y="380"/>
                    <a:pt x="717" y="379"/>
                    <a:pt x="717" y="379"/>
                  </a:cubicBezTo>
                  <a:cubicBezTo>
                    <a:pt x="717" y="378"/>
                    <a:pt x="715" y="377"/>
                    <a:pt x="717" y="376"/>
                  </a:cubicBezTo>
                  <a:cubicBezTo>
                    <a:pt x="721" y="377"/>
                    <a:pt x="717" y="378"/>
                    <a:pt x="717" y="379"/>
                  </a:cubicBezTo>
                  <a:close/>
                  <a:moveTo>
                    <a:pt x="724" y="392"/>
                  </a:moveTo>
                  <a:cubicBezTo>
                    <a:pt x="725" y="391"/>
                    <a:pt x="727" y="390"/>
                    <a:pt x="728" y="391"/>
                  </a:cubicBezTo>
                  <a:cubicBezTo>
                    <a:pt x="729" y="391"/>
                    <a:pt x="729" y="392"/>
                    <a:pt x="730" y="392"/>
                  </a:cubicBezTo>
                  <a:cubicBezTo>
                    <a:pt x="729" y="395"/>
                    <a:pt x="723" y="394"/>
                    <a:pt x="724" y="392"/>
                  </a:cubicBezTo>
                  <a:close/>
                  <a:moveTo>
                    <a:pt x="727" y="371"/>
                  </a:moveTo>
                  <a:cubicBezTo>
                    <a:pt x="722" y="369"/>
                    <a:pt x="719" y="373"/>
                    <a:pt x="717" y="370"/>
                  </a:cubicBezTo>
                  <a:cubicBezTo>
                    <a:pt x="713" y="359"/>
                    <a:pt x="716" y="372"/>
                    <a:pt x="694" y="374"/>
                  </a:cubicBezTo>
                  <a:cubicBezTo>
                    <a:pt x="694" y="374"/>
                    <a:pt x="693" y="374"/>
                    <a:pt x="694" y="374"/>
                  </a:cubicBezTo>
                  <a:cubicBezTo>
                    <a:pt x="691" y="372"/>
                    <a:pt x="689" y="371"/>
                    <a:pt x="691" y="369"/>
                  </a:cubicBezTo>
                  <a:cubicBezTo>
                    <a:pt x="696" y="363"/>
                    <a:pt x="700" y="364"/>
                    <a:pt x="703" y="358"/>
                  </a:cubicBezTo>
                  <a:cubicBezTo>
                    <a:pt x="704" y="356"/>
                    <a:pt x="706" y="355"/>
                    <a:pt x="708" y="354"/>
                  </a:cubicBezTo>
                  <a:cubicBezTo>
                    <a:pt x="710" y="355"/>
                    <a:pt x="712" y="355"/>
                    <a:pt x="715" y="356"/>
                  </a:cubicBezTo>
                  <a:cubicBezTo>
                    <a:pt x="721" y="357"/>
                    <a:pt x="720" y="360"/>
                    <a:pt x="718" y="361"/>
                  </a:cubicBezTo>
                  <a:cubicBezTo>
                    <a:pt x="728" y="363"/>
                    <a:pt x="731" y="367"/>
                    <a:pt x="735" y="361"/>
                  </a:cubicBezTo>
                  <a:cubicBezTo>
                    <a:pt x="737" y="361"/>
                    <a:pt x="739" y="362"/>
                    <a:pt x="741" y="362"/>
                  </a:cubicBezTo>
                  <a:cubicBezTo>
                    <a:pt x="733" y="370"/>
                    <a:pt x="732" y="373"/>
                    <a:pt x="727" y="371"/>
                  </a:cubicBezTo>
                  <a:close/>
                  <a:moveTo>
                    <a:pt x="905" y="342"/>
                  </a:moveTo>
                  <a:cubicBezTo>
                    <a:pt x="905" y="342"/>
                    <a:pt x="905" y="342"/>
                    <a:pt x="905" y="342"/>
                  </a:cubicBezTo>
                  <a:cubicBezTo>
                    <a:pt x="905" y="343"/>
                    <a:pt x="905" y="345"/>
                    <a:pt x="905" y="346"/>
                  </a:cubicBezTo>
                  <a:cubicBezTo>
                    <a:pt x="903" y="347"/>
                    <a:pt x="902" y="348"/>
                    <a:pt x="903" y="349"/>
                  </a:cubicBezTo>
                  <a:cubicBezTo>
                    <a:pt x="909" y="363"/>
                    <a:pt x="891" y="357"/>
                    <a:pt x="893" y="354"/>
                  </a:cubicBezTo>
                  <a:cubicBezTo>
                    <a:pt x="898" y="345"/>
                    <a:pt x="893" y="340"/>
                    <a:pt x="899" y="340"/>
                  </a:cubicBezTo>
                  <a:cubicBezTo>
                    <a:pt x="902" y="340"/>
                    <a:pt x="904" y="342"/>
                    <a:pt x="905" y="342"/>
                  </a:cubicBezTo>
                  <a:cubicBezTo>
                    <a:pt x="906" y="341"/>
                    <a:pt x="906" y="340"/>
                    <a:pt x="906" y="339"/>
                  </a:cubicBezTo>
                  <a:cubicBezTo>
                    <a:pt x="906" y="341"/>
                    <a:pt x="906" y="342"/>
                    <a:pt x="905" y="342"/>
                  </a:cubicBezTo>
                  <a:close/>
                  <a:moveTo>
                    <a:pt x="899" y="338"/>
                  </a:moveTo>
                  <a:cubicBezTo>
                    <a:pt x="901" y="336"/>
                    <a:pt x="898" y="333"/>
                    <a:pt x="905" y="333"/>
                  </a:cubicBezTo>
                  <a:cubicBezTo>
                    <a:pt x="906" y="333"/>
                    <a:pt x="907" y="335"/>
                    <a:pt x="907" y="336"/>
                  </a:cubicBezTo>
                  <a:cubicBezTo>
                    <a:pt x="907" y="338"/>
                    <a:pt x="906" y="338"/>
                    <a:pt x="899" y="338"/>
                  </a:cubicBezTo>
                  <a:close/>
                  <a:moveTo>
                    <a:pt x="936" y="318"/>
                  </a:moveTo>
                  <a:cubicBezTo>
                    <a:pt x="936" y="318"/>
                    <a:pt x="935" y="318"/>
                    <a:pt x="939" y="315"/>
                  </a:cubicBezTo>
                  <a:cubicBezTo>
                    <a:pt x="937" y="317"/>
                    <a:pt x="936" y="318"/>
                    <a:pt x="936" y="31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          唐朝之亡</a:t>
              </a:r>
            </a:p>
          </p:txBody>
        </p:sp>
        <p:sp>
          <p:nvSpPr>
            <p:cNvPr id="17" name="任意多边形 5">
              <a:extLst>
                <a:ext uri="{FF2B5EF4-FFF2-40B4-BE49-F238E27FC236}">
                  <a16:creationId xmlns:a16="http://schemas.microsoft.com/office/drawing/2014/main" id="{2FF7BBBF-25B4-114B-049E-AEA944F2BBFB}"/>
                </a:ext>
              </a:extLst>
            </p:cNvPr>
            <p:cNvSpPr/>
            <p:nvPr/>
          </p:nvSpPr>
          <p:spPr bwMode="auto">
            <a:xfrm>
              <a:off x="4161897" y="3281563"/>
              <a:ext cx="55724" cy="11610"/>
            </a:xfrm>
            <a:custGeom>
              <a:avLst/>
              <a:gdLst>
                <a:gd name="T0" fmla="*/ 9 w 10"/>
                <a:gd name="T1" fmla="*/ 0 h 2"/>
                <a:gd name="T2" fmla="*/ 1 w 10"/>
                <a:gd name="T3" fmla="*/ 1 h 2"/>
                <a:gd name="T4" fmla="*/ 1 w 10"/>
                <a:gd name="T5" fmla="*/ 1 h 2"/>
                <a:gd name="T6" fmla="*/ 9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9" y="0"/>
                  </a:moveTo>
                  <a:cubicBezTo>
                    <a:pt x="0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0" y="1"/>
                    <a:pt x="9" y="2"/>
                    <a:pt x="9" y="0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6">
              <a:extLst>
                <a:ext uri="{FF2B5EF4-FFF2-40B4-BE49-F238E27FC236}">
                  <a16:creationId xmlns:a16="http://schemas.microsoft.com/office/drawing/2014/main" id="{2D96C8A3-3626-94DF-FF8A-F87EA7844120}"/>
                </a:ext>
              </a:extLst>
            </p:cNvPr>
            <p:cNvSpPr/>
            <p:nvPr/>
          </p:nvSpPr>
          <p:spPr bwMode="auto">
            <a:xfrm>
              <a:off x="4277990" y="3293172"/>
              <a:ext cx="37150" cy="4644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0"/>
                    <a:pt x="2" y="0"/>
                    <a:pt x="0" y="1"/>
                  </a:cubicBezTo>
                  <a:cubicBezTo>
                    <a:pt x="7" y="1"/>
                    <a:pt x="6" y="1"/>
                    <a:pt x="7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7">
              <a:extLst>
                <a:ext uri="{FF2B5EF4-FFF2-40B4-BE49-F238E27FC236}">
                  <a16:creationId xmlns:a16="http://schemas.microsoft.com/office/drawing/2014/main" id="{2A8E6A15-D461-F769-0444-6D2F2162CF91}"/>
                </a:ext>
              </a:extLst>
            </p:cNvPr>
            <p:cNvSpPr/>
            <p:nvPr/>
          </p:nvSpPr>
          <p:spPr bwMode="auto">
            <a:xfrm>
              <a:off x="3969184" y="2417834"/>
              <a:ext cx="32506" cy="16254"/>
            </a:xfrm>
            <a:custGeom>
              <a:avLst/>
              <a:gdLst>
                <a:gd name="T0" fmla="*/ 4 w 6"/>
                <a:gd name="T1" fmla="*/ 2 h 3"/>
                <a:gd name="T2" fmla="*/ 4 w 6"/>
                <a:gd name="T3" fmla="*/ 1 h 3"/>
                <a:gd name="T4" fmla="*/ 0 w 6"/>
                <a:gd name="T5" fmla="*/ 1 h 3"/>
                <a:gd name="T6" fmla="*/ 4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2"/>
                  </a:moveTo>
                  <a:cubicBezTo>
                    <a:pt x="5" y="2"/>
                    <a:pt x="6" y="2"/>
                    <a:pt x="4" y="1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2"/>
                    <a:pt x="1" y="3"/>
                    <a:pt x="4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8">
              <a:extLst>
                <a:ext uri="{FF2B5EF4-FFF2-40B4-BE49-F238E27FC236}">
                  <a16:creationId xmlns:a16="http://schemas.microsoft.com/office/drawing/2014/main" id="{EE5E8EC0-2491-5C43-484D-C51A3056F65B}"/>
                </a:ext>
              </a:extLst>
            </p:cNvPr>
            <p:cNvSpPr/>
            <p:nvPr/>
          </p:nvSpPr>
          <p:spPr bwMode="auto">
            <a:xfrm>
              <a:off x="3901849" y="2401580"/>
              <a:ext cx="67334" cy="27862"/>
            </a:xfrm>
            <a:custGeom>
              <a:avLst/>
              <a:gdLst>
                <a:gd name="T0" fmla="*/ 3 w 12"/>
                <a:gd name="T1" fmla="*/ 2 h 5"/>
                <a:gd name="T2" fmla="*/ 9 w 12"/>
                <a:gd name="T3" fmla="*/ 4 h 5"/>
                <a:gd name="T4" fmla="*/ 12 w 12"/>
                <a:gd name="T5" fmla="*/ 4 h 5"/>
                <a:gd name="T6" fmla="*/ 7 w 12"/>
                <a:gd name="T7" fmla="*/ 2 h 5"/>
                <a:gd name="T8" fmla="*/ 3 w 1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3" y="2"/>
                  </a:moveTo>
                  <a:cubicBezTo>
                    <a:pt x="5" y="3"/>
                    <a:pt x="7" y="2"/>
                    <a:pt x="9" y="4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0" y="3"/>
                    <a:pt x="8" y="3"/>
                    <a:pt x="7" y="2"/>
                  </a:cubicBezTo>
                  <a:cubicBezTo>
                    <a:pt x="5" y="0"/>
                    <a:pt x="0" y="1"/>
                    <a:pt x="3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9">
              <a:extLst>
                <a:ext uri="{FF2B5EF4-FFF2-40B4-BE49-F238E27FC236}">
                  <a16:creationId xmlns:a16="http://schemas.microsoft.com/office/drawing/2014/main" id="{4F7BB45B-B296-1DEF-3825-3E941C837C45}"/>
                </a:ext>
              </a:extLst>
            </p:cNvPr>
            <p:cNvSpPr/>
            <p:nvPr/>
          </p:nvSpPr>
          <p:spPr bwMode="auto">
            <a:xfrm>
              <a:off x="3913459" y="2445696"/>
              <a:ext cx="104484" cy="27862"/>
            </a:xfrm>
            <a:custGeom>
              <a:avLst/>
              <a:gdLst>
                <a:gd name="T0" fmla="*/ 16 w 19"/>
                <a:gd name="T1" fmla="*/ 5 h 5"/>
                <a:gd name="T2" fmla="*/ 19 w 19"/>
                <a:gd name="T3" fmla="*/ 3 h 5"/>
                <a:gd name="T4" fmla="*/ 16 w 1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6" y="5"/>
                  </a:moveTo>
                  <a:cubicBezTo>
                    <a:pt x="17" y="5"/>
                    <a:pt x="18" y="4"/>
                    <a:pt x="19" y="3"/>
                  </a:cubicBezTo>
                  <a:cubicBezTo>
                    <a:pt x="8" y="0"/>
                    <a:pt x="0" y="3"/>
                    <a:pt x="16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10">
              <a:extLst>
                <a:ext uri="{FF2B5EF4-FFF2-40B4-BE49-F238E27FC236}">
                  <a16:creationId xmlns:a16="http://schemas.microsoft.com/office/drawing/2014/main" id="{D6E82E63-B4C2-9F79-DD47-2CAA7ECE8321}"/>
                </a:ext>
              </a:extLst>
            </p:cNvPr>
            <p:cNvSpPr/>
            <p:nvPr/>
          </p:nvSpPr>
          <p:spPr bwMode="auto">
            <a:xfrm>
              <a:off x="3769505" y="2545535"/>
              <a:ext cx="23219" cy="16254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3 h 3"/>
                <a:gd name="T4" fmla="*/ 4 w 4"/>
                <a:gd name="T5" fmla="*/ 3 h 3"/>
                <a:gd name="T6" fmla="*/ 0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8EFEEFF-4BB7-57CE-242A-86E4301B35E5}"/>
                </a:ext>
              </a:extLst>
            </p:cNvPr>
            <p:cNvSpPr/>
            <p:nvPr/>
          </p:nvSpPr>
          <p:spPr bwMode="auto">
            <a:xfrm>
              <a:off x="4431232" y="2422478"/>
              <a:ext cx="23219" cy="16254"/>
            </a:xfrm>
            <a:custGeom>
              <a:avLst/>
              <a:gdLst>
                <a:gd name="T0" fmla="*/ 2 w 4"/>
                <a:gd name="T1" fmla="*/ 2 h 3"/>
                <a:gd name="T2" fmla="*/ 0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1"/>
                    <a:pt x="2" y="0"/>
                    <a:pt x="0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A38B41CB-A477-2216-7A11-25E9780F7F7F}"/>
                </a:ext>
              </a:extLst>
            </p:cNvPr>
            <p:cNvSpPr/>
            <p:nvPr/>
          </p:nvSpPr>
          <p:spPr bwMode="auto">
            <a:xfrm>
              <a:off x="4326749" y="2394616"/>
              <a:ext cx="104484" cy="55724"/>
            </a:xfrm>
            <a:custGeom>
              <a:avLst/>
              <a:gdLst>
                <a:gd name="T0" fmla="*/ 7 w 19"/>
                <a:gd name="T1" fmla="*/ 5 h 10"/>
                <a:gd name="T2" fmla="*/ 19 w 19"/>
                <a:gd name="T3" fmla="*/ 6 h 10"/>
                <a:gd name="T4" fmla="*/ 6 w 19"/>
                <a:gd name="T5" fmla="*/ 4 h 10"/>
                <a:gd name="T6" fmla="*/ 1 w 19"/>
                <a:gd name="T7" fmla="*/ 4 h 10"/>
                <a:gd name="T8" fmla="*/ 1 w 19"/>
                <a:gd name="T9" fmla="*/ 4 h 10"/>
                <a:gd name="T10" fmla="*/ 7 w 19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7" y="5"/>
                  </a:moveTo>
                  <a:cubicBezTo>
                    <a:pt x="13" y="5"/>
                    <a:pt x="14" y="10"/>
                    <a:pt x="19" y="6"/>
                  </a:cubicBezTo>
                  <a:cubicBezTo>
                    <a:pt x="14" y="0"/>
                    <a:pt x="14" y="6"/>
                    <a:pt x="6" y="4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3"/>
                    <a:pt x="1" y="4"/>
                  </a:cubicBezTo>
                  <a:cubicBezTo>
                    <a:pt x="4" y="5"/>
                    <a:pt x="3" y="6"/>
                    <a:pt x="7" y="5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B3064E03-4582-D399-AABE-0D7CCA1360EC}"/>
                </a:ext>
              </a:extLst>
            </p:cNvPr>
            <p:cNvSpPr/>
            <p:nvPr/>
          </p:nvSpPr>
          <p:spPr bwMode="auto">
            <a:xfrm>
              <a:off x="8487509" y="4031521"/>
              <a:ext cx="125380" cy="32506"/>
            </a:xfrm>
            <a:custGeom>
              <a:avLst/>
              <a:gdLst>
                <a:gd name="T0" fmla="*/ 20 w 23"/>
                <a:gd name="T1" fmla="*/ 4 h 6"/>
                <a:gd name="T2" fmla="*/ 9 w 23"/>
                <a:gd name="T3" fmla="*/ 1 h 6"/>
                <a:gd name="T4" fmla="*/ 1 w 23"/>
                <a:gd name="T5" fmla="*/ 1 h 6"/>
                <a:gd name="T6" fmla="*/ 3 w 23"/>
                <a:gd name="T7" fmla="*/ 3 h 6"/>
                <a:gd name="T8" fmla="*/ 10 w 23"/>
                <a:gd name="T9" fmla="*/ 3 h 6"/>
                <a:gd name="T10" fmla="*/ 20 w 2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0" y="4"/>
                  </a:moveTo>
                  <a:cubicBezTo>
                    <a:pt x="17" y="3"/>
                    <a:pt x="13" y="1"/>
                    <a:pt x="9" y="1"/>
                  </a:cubicBezTo>
                  <a:cubicBezTo>
                    <a:pt x="4" y="2"/>
                    <a:pt x="3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5" y="2"/>
                    <a:pt x="8" y="3"/>
                    <a:pt x="10" y="3"/>
                  </a:cubicBezTo>
                  <a:cubicBezTo>
                    <a:pt x="16" y="6"/>
                    <a:pt x="23" y="5"/>
                    <a:pt x="20" y="4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14">
              <a:extLst>
                <a:ext uri="{FF2B5EF4-FFF2-40B4-BE49-F238E27FC236}">
                  <a16:creationId xmlns:a16="http://schemas.microsoft.com/office/drawing/2014/main" id="{EA1DE3C7-6F78-CB2C-FF77-F06462FF6B4A}"/>
                </a:ext>
              </a:extLst>
            </p:cNvPr>
            <p:cNvSpPr/>
            <p:nvPr/>
          </p:nvSpPr>
          <p:spPr bwMode="auto">
            <a:xfrm>
              <a:off x="8603601" y="4052418"/>
              <a:ext cx="16254" cy="16254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2 h 3"/>
                <a:gd name="T4" fmla="*/ 0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9E830DBE-60C9-A147-2739-EECAE581C741}"/>
                </a:ext>
              </a:extLst>
            </p:cNvPr>
            <p:cNvSpPr/>
            <p:nvPr/>
          </p:nvSpPr>
          <p:spPr bwMode="auto">
            <a:xfrm>
              <a:off x="3632515" y="2673238"/>
              <a:ext cx="16254" cy="928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0" y="2"/>
                    <a:pt x="3" y="1"/>
                  </a:cubicBezTo>
                  <a:close/>
                </a:path>
              </a:pathLst>
            </a:custGeom>
            <a:solidFill>
              <a:srgbClr val="D1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696B215-DBAF-D71C-A499-C25F8183F1F2}"/>
              </a:ext>
            </a:extLst>
          </p:cNvPr>
          <p:cNvSpPr txBox="1"/>
          <p:nvPr/>
        </p:nvSpPr>
        <p:spPr>
          <a:xfrm>
            <a:off x="3458930" y="32329"/>
            <a:ext cx="315523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</a:rPr>
              <a:t>周世宗改革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1732674-A3F2-A819-506E-EFCD3BF22FB9}"/>
              </a:ext>
            </a:extLst>
          </p:cNvPr>
          <p:cNvSpPr txBox="1"/>
          <p:nvPr/>
        </p:nvSpPr>
        <p:spPr>
          <a:xfrm>
            <a:off x="-15116" y="1196579"/>
            <a:ext cx="7116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+mj-ea"/>
                <a:ea typeface="+mj-ea"/>
              </a:rPr>
              <a:t>背景：</a:t>
            </a:r>
            <a:endParaRPr lang="en-US" altLang="zh-CN" sz="200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统一趋势的加强。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8854688-84DB-B780-A925-4B355E92F28B}"/>
              </a:ext>
            </a:extLst>
          </p:cNvPr>
          <p:cNvSpPr txBox="1"/>
          <p:nvPr/>
        </p:nvSpPr>
        <p:spPr>
          <a:xfrm>
            <a:off x="-5455" y="2064195"/>
            <a:ext cx="71169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+mj-ea"/>
                <a:ea typeface="+mj-ea"/>
              </a:rPr>
              <a:t>内容：</a:t>
            </a:r>
            <a:endParaRPr lang="en-US" altLang="zh-CN" sz="2000">
              <a:latin typeface="+mj-ea"/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政治上，严明法纪，惩治贪官，抑制藩镇，强化中央政权</a:t>
            </a:r>
            <a:r>
              <a:rPr lang="en-US" altLang="zh-CN" sz="2000">
                <a:latin typeface="+mj-ea"/>
                <a:ea typeface="+mj-ea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经济上，招抚流民，垦种荒田，核定田亩，均定租赋，减免苛敛，裁汰僧尼</a:t>
            </a:r>
            <a:r>
              <a:rPr lang="en-US" altLang="zh-CN" sz="2000">
                <a:latin typeface="+mj-ea"/>
                <a:ea typeface="+mj-ea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军事上，整顿军队，严肃军纪。</a:t>
            </a:r>
            <a:endParaRPr lang="en-US" altLang="zh-CN" sz="2000">
              <a:latin typeface="+mj-ea"/>
              <a:ea typeface="+mj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8FB6344-F37D-9037-AA5D-3A3BB46AA2BA}"/>
              </a:ext>
            </a:extLst>
          </p:cNvPr>
          <p:cNvSpPr txBox="1"/>
          <p:nvPr/>
        </p:nvSpPr>
        <p:spPr>
          <a:xfrm>
            <a:off x="0" y="3855141"/>
            <a:ext cx="7364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+mj-ea"/>
                <a:ea typeface="+mj-ea"/>
              </a:rPr>
              <a:t>作用：</a:t>
            </a:r>
            <a:endParaRPr lang="en-US" altLang="zh-CN" sz="2000">
              <a:latin typeface="+mj-ea"/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周世宗的改革，使社会经济得到了恢复，军队的战斗力大大提高，后周强大起来。</a:t>
            </a:r>
            <a:endParaRPr lang="en-US" altLang="zh-CN" sz="2000">
              <a:latin typeface="+mj-ea"/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000">
                <a:latin typeface="+mj-ea"/>
                <a:ea typeface="+mj-ea"/>
              </a:rPr>
              <a:t>为北宋统一奠定基础</a:t>
            </a:r>
            <a:r>
              <a:rPr lang="en-US" altLang="zh-CN" sz="2000">
                <a:latin typeface="+mj-ea"/>
                <a:ea typeface="+mj-ea"/>
              </a:rPr>
              <a:t>;</a:t>
            </a:r>
            <a:r>
              <a:rPr lang="zh-CN" altLang="en-US" sz="2000">
                <a:latin typeface="+mj-ea"/>
                <a:ea typeface="+mj-ea"/>
              </a:rPr>
              <a:t>影响北宋的制度建设和经济文化的发展。</a:t>
            </a:r>
            <a:endParaRPr lang="en-US" altLang="zh-CN" sz="2000">
              <a:latin typeface="+mj-ea"/>
              <a:ea typeface="+mj-ea"/>
            </a:endParaRPr>
          </a:p>
        </p:txBody>
      </p:sp>
      <p:pic>
        <p:nvPicPr>
          <p:cNvPr id="4098" name="Picture 2" descr="查看源图像">
            <a:extLst>
              <a:ext uri="{FF2B5EF4-FFF2-40B4-BE49-F238E27FC236}">
                <a16:creationId xmlns:a16="http://schemas.microsoft.com/office/drawing/2014/main" id="{F7E4A961-14DF-895E-A0D9-B20AA9BC1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040753" y="1196579"/>
            <a:ext cx="3329611" cy="382905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12204700" y="10617200"/>
            <a:ext cx="304800" cy="228600"/>
          </a:xfrm>
          <a:prstGeom prst="cub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11770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0343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22610;#431691;"/>
</p:tagLst>
</file>

<file path=ppt/theme/theme1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标楷正宋">
      <a:majorFont>
        <a:latin typeface="Times New Roman"/>
        <a:ea typeface="楷体"/>
        <a:cs typeface="Arial"/>
      </a:majorFont>
      <a:minorFont>
        <a:latin typeface="Times New Roman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3496</Words>
  <Application>Microsoft Office PowerPoint</Application>
  <PresentationFormat>宽屏</PresentationFormat>
  <Paragraphs>303</Paragraphs>
  <Slides>31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3" baseType="lpstr">
      <vt:lpstr>等线</vt:lpstr>
      <vt:lpstr>华文琥珀</vt:lpstr>
      <vt:lpstr>华文新魏</vt:lpstr>
      <vt:lpstr>华文行楷</vt:lpstr>
      <vt:lpstr>楷体</vt:lpstr>
      <vt:lpstr>宋体</vt:lpstr>
      <vt:lpstr>珠穆朗玛—乌金苏通体</vt:lpstr>
      <vt:lpstr>Arial</vt:lpstr>
      <vt:lpstr>Calibri</vt:lpstr>
      <vt:lpstr>Times New Roman</vt:lpstr>
      <vt:lpstr>Wingdings</vt:lpstr>
      <vt:lpstr>第一PPT模板网-WWW.1PPT.COM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第一PPT模板网-WWW.1PPT.COM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第一PPT模板网-WWW.1PPT.COM</dc:creator>
  <cp:lastModifiedBy>刘思仪.V0017546</cp:lastModifiedBy>
  <cp:revision>12</cp:revision>
  <cp:lastPrinted>2022-10-25T19:25:41Z</cp:lastPrinted>
  <dcterms:created xsi:type="dcterms:W3CDTF">2022-10-25T19:25:41Z</dcterms:created>
  <dcterms:modified xsi:type="dcterms:W3CDTF">2023-05-25T03:31:27Z</dcterms:modified>
</cp:coreProperties>
</file>