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heme/theme2.xml" ContentType="application/vnd.openxmlformats-officedocument.them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2.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3.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4.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5.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6.xml" ContentType="application/vnd.openxmlformats-officedocument.presentationml.notesSlid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7.xml" ContentType="application/vnd.openxmlformats-officedocument.presentationml.notesSlid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8.xml" ContentType="application/vnd.openxmlformats-officedocument.presentationml.notesSlid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9.xml" ContentType="application/vnd.openxmlformats-officedocument.presentationml.notesSlide+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10.xml" ContentType="application/vnd.openxmlformats-officedocument.presentationml.notesSlid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11.xml" ContentType="application/vnd.openxmlformats-officedocument.presentationml.notesSlid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notesSlides/notesSlide12.xml" ContentType="application/vnd.openxmlformats-officedocument.presentationml.notesSlide+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notesSlides/notesSlide13.xml" ContentType="application/vnd.openxmlformats-officedocument.presentationml.notesSlide+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notesSlides/notesSlide14.xml" ContentType="application/vnd.openxmlformats-officedocument.presentationml.notesSlide+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15.xml" ContentType="application/vnd.openxmlformats-officedocument.presentationml.notesSlide+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16.xml" ContentType="application/vnd.openxmlformats-officedocument.presentationml.notesSlid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notesSlides/notesSlide17.xml" ContentType="application/vnd.openxmlformats-officedocument.presentationml.notesSlide+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18.xml" ContentType="application/vnd.openxmlformats-officedocument.presentationml.notesSlid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notesSlides/notesSlide19.xml" ContentType="application/vnd.openxmlformats-officedocument.presentationml.notesSlide+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notesSlides/notesSlide20.xml" ContentType="application/vnd.openxmlformats-officedocument.presentationml.notesSlide+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notesSlides/notesSlide21.xml" ContentType="application/vnd.openxmlformats-officedocument.presentationml.notesSlide+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notesSlides/notesSlide22.xml" ContentType="application/vnd.openxmlformats-officedocument.presentationml.notesSlide+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23.xml" ContentType="application/vnd.openxmlformats-officedocument.presentationml.notesSlid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notesSlides/notesSlide24.xml" ContentType="application/vnd.openxmlformats-officedocument.presentationml.notesSlide+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25.xml" ContentType="application/vnd.openxmlformats-officedocument.presentationml.notesSlid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27"/>
  </p:notesMasterIdLst>
  <p:sldIdLst>
    <p:sldId id="308" r:id="rId2"/>
    <p:sldId id="2007578316" r:id="rId3"/>
    <p:sldId id="2007578082" r:id="rId4"/>
    <p:sldId id="2007578296" r:id="rId5"/>
    <p:sldId id="2007578297" r:id="rId6"/>
    <p:sldId id="2007578298" r:id="rId7"/>
    <p:sldId id="2007578299" r:id="rId8"/>
    <p:sldId id="2007578300" r:id="rId9"/>
    <p:sldId id="2007578302" r:id="rId10"/>
    <p:sldId id="2007578303" r:id="rId11"/>
    <p:sldId id="2007578304" r:id="rId12"/>
    <p:sldId id="2007578305" r:id="rId13"/>
    <p:sldId id="2007578311" r:id="rId14"/>
    <p:sldId id="2007578306" r:id="rId15"/>
    <p:sldId id="2007578307" r:id="rId16"/>
    <p:sldId id="2007578309" r:id="rId17"/>
    <p:sldId id="2007578308" r:id="rId18"/>
    <p:sldId id="2007578310" r:id="rId19"/>
    <p:sldId id="2007578293" r:id="rId20"/>
    <p:sldId id="2007578159" r:id="rId21"/>
    <p:sldId id="2007578314" r:id="rId22"/>
    <p:sldId id="2007578315" r:id="rId23"/>
    <p:sldId id="2007578317" r:id="rId24"/>
    <p:sldId id="2007578312" r:id="rId25"/>
    <p:sldId id="312" r:id="rId26"/>
  </p:sldIdLst>
  <p:sldSz cx="11520488" cy="6480175"/>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41">
          <p15:clr>
            <a:srgbClr val="A4A3A4"/>
          </p15:clr>
        </p15:guide>
        <p15:guide id="2" pos="362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 xmlns:p1710="http://schemas.microsoft.com/office/powerpoint/2017/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17" autoAdjust="0"/>
    <p:restoredTop sz="96379" autoAdjust="0"/>
  </p:normalViewPr>
  <p:slideViewPr>
    <p:cSldViewPr snapToGrid="0" showGuides="1">
      <p:cViewPr varScale="1">
        <p:scale>
          <a:sx n="45" d="100"/>
          <a:sy n="45" d="100"/>
        </p:scale>
        <p:origin x="772" y="20"/>
      </p:cViewPr>
      <p:guideLst>
        <p:guide orient="horz" pos="2041"/>
        <p:guide pos="3628"/>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66" d="100"/>
          <a:sy n="66" d="100"/>
        </p:scale>
        <p:origin x="0" y="0"/>
      </p:cViewPr>
      <p:guideLst/>
    </p:cSldViewPr>
  </p:notesViewPr>
  <p:gridSpacing cx="75600" cy="7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3" Type="http://schemas.openxmlformats.org/officeDocument/2006/relationships/tags" Target="../tags/tag64.xml"/><Relationship Id="rId7" Type="http://schemas.openxmlformats.org/officeDocument/2006/relationships/tags" Target="../tags/tag68.xml"/><Relationship Id="rId2" Type="http://schemas.openxmlformats.org/officeDocument/2006/relationships/tags" Target="../tags/tag63.xml"/><Relationship Id="rId1" Type="http://schemas.openxmlformats.org/officeDocument/2006/relationships/theme" Target="../theme/theme2.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custDataLst>
              <p:tags r:id="rId2"/>
            </p:custDataLst>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custDataLst>
              <p:tags r:id="rId3"/>
            </p:custDataLst>
          </p:nvPr>
        </p:nvSpPr>
        <p:spPr>
          <a:xfrm>
            <a:off x="3884613" y="0"/>
            <a:ext cx="2971800" cy="458788"/>
          </a:xfrm>
          <a:prstGeom prst="rect">
            <a:avLst/>
          </a:prstGeom>
        </p:spPr>
        <p:txBody>
          <a:bodyPr vert="horz" lIns="91440" tIns="45720" rIns="91440" bIns="45720" rtlCol="0"/>
          <a:lstStyle>
            <a:lvl1pPr algn="r">
              <a:defRPr sz="1200"/>
            </a:lvl1pPr>
          </a:lstStyle>
          <a:p>
            <a:fld id="{59D759F9-7544-4BD1-8E0C-C54ACA32C109}" type="datetimeFigureOut">
              <a:rPr lang="zh-CN" altLang="en-US" smtClean="0"/>
              <a:t>2023/5/23</a:t>
            </a:fld>
            <a:endParaRPr lang="zh-CN" altLang="en-US"/>
          </a:p>
        </p:txBody>
      </p:sp>
      <p:sp>
        <p:nvSpPr>
          <p:cNvPr id="4" name="幻灯片图像占位符 3"/>
          <p:cNvSpPr>
            <a:spLocks noGrp="1" noRot="1" noChangeAspect="1"/>
          </p:cNvSpPr>
          <p:nvPr>
            <p:ph type="sldImg" idx="2"/>
            <p:custDataLst>
              <p:tags r:id="rId4"/>
            </p:custDataLst>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custDataLst>
              <p:tags r:id="rId5"/>
            </p:custDataLst>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custDataLst>
              <p:tags r:id="rId6"/>
            </p:custDataLst>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custDataLst>
              <p:tags r:id="rId7"/>
            </p:custDataLst>
          </p:nvPr>
        </p:nvSpPr>
        <p:spPr>
          <a:xfrm>
            <a:off x="3884613" y="8685213"/>
            <a:ext cx="2971800" cy="458787"/>
          </a:xfrm>
          <a:prstGeom prst="rect">
            <a:avLst/>
          </a:prstGeom>
        </p:spPr>
        <p:txBody>
          <a:bodyPr vert="horz" lIns="91440" tIns="45720" rIns="91440" bIns="45720" rtlCol="0" anchor="b"/>
          <a:lstStyle>
            <a:lvl1pPr algn="r">
              <a:defRPr sz="1200"/>
            </a:lvl1pPr>
          </a:lstStyle>
          <a:p>
            <a:fld id="{40BB6D94-228D-4003-9443-AD893734A44B}" type="slidenum">
              <a:rPr lang="zh-CN" altLang="en-US" smtClean="0"/>
              <a:t>‹#›</a:t>
            </a:fld>
            <a:endParaRPr lang="zh-CN" altLang="en-US"/>
          </a:p>
        </p:txBody>
      </p:sp>
    </p:spTree>
    <p:extLst>
      <p:ext uri="{BB962C8B-B14F-4D97-AF65-F5344CB8AC3E}">
        <p14:creationId xmlns:p14="http://schemas.microsoft.com/office/powerpoint/2010/main" val="1926345782"/>
      </p:ext>
    </p:extLst>
  </p:cSld>
  <p:clrMap bg1="lt1" tx1="dk1" bg2="lt2" tx2="dk2" accent1="accent1" accent2="accent2" accent3="accent3" accent4="accent4" accent5="accent5" accent6="accent6" hlink="hlink" folHlink="folHlink"/>
  <p:notesStyle>
    <a:lvl1pPr marL="0" algn="l" defTabSz="864017" rtl="0" eaLnBrk="1" latinLnBrk="0" hangingPunct="1">
      <a:defRPr sz="1134" kern="1200">
        <a:solidFill>
          <a:schemeClr val="tx1"/>
        </a:solidFill>
        <a:latin typeface="+mn-lt"/>
        <a:ea typeface="+mn-ea"/>
        <a:cs typeface="+mn-cs"/>
      </a:defRPr>
    </a:lvl1pPr>
    <a:lvl2pPr marL="432008" algn="l" defTabSz="864017" rtl="0" eaLnBrk="1" latinLnBrk="0" hangingPunct="1">
      <a:defRPr sz="1134" kern="1200">
        <a:solidFill>
          <a:schemeClr val="tx1"/>
        </a:solidFill>
        <a:latin typeface="+mn-lt"/>
        <a:ea typeface="+mn-ea"/>
        <a:cs typeface="+mn-cs"/>
      </a:defRPr>
    </a:lvl2pPr>
    <a:lvl3pPr marL="864017" algn="l" defTabSz="864017" rtl="0" eaLnBrk="1" latinLnBrk="0" hangingPunct="1">
      <a:defRPr sz="1134" kern="1200">
        <a:solidFill>
          <a:schemeClr val="tx1"/>
        </a:solidFill>
        <a:latin typeface="+mn-lt"/>
        <a:ea typeface="+mn-ea"/>
        <a:cs typeface="+mn-cs"/>
      </a:defRPr>
    </a:lvl3pPr>
    <a:lvl4pPr marL="1296025" algn="l" defTabSz="864017" rtl="0" eaLnBrk="1" latinLnBrk="0" hangingPunct="1">
      <a:defRPr sz="1134" kern="1200">
        <a:solidFill>
          <a:schemeClr val="tx1"/>
        </a:solidFill>
        <a:latin typeface="+mn-lt"/>
        <a:ea typeface="+mn-ea"/>
        <a:cs typeface="+mn-cs"/>
      </a:defRPr>
    </a:lvl4pPr>
    <a:lvl5pPr marL="1728033" algn="l" defTabSz="864017" rtl="0" eaLnBrk="1" latinLnBrk="0" hangingPunct="1">
      <a:defRPr sz="1134" kern="1200">
        <a:solidFill>
          <a:schemeClr val="tx1"/>
        </a:solidFill>
        <a:latin typeface="+mn-lt"/>
        <a:ea typeface="+mn-ea"/>
        <a:cs typeface="+mn-cs"/>
      </a:defRPr>
    </a:lvl5pPr>
    <a:lvl6pPr marL="2160041" algn="l" defTabSz="864017" rtl="0" eaLnBrk="1" latinLnBrk="0" hangingPunct="1">
      <a:defRPr sz="1134" kern="1200">
        <a:solidFill>
          <a:schemeClr val="tx1"/>
        </a:solidFill>
        <a:latin typeface="+mn-lt"/>
        <a:ea typeface="+mn-ea"/>
        <a:cs typeface="+mn-cs"/>
      </a:defRPr>
    </a:lvl6pPr>
    <a:lvl7pPr marL="2592050" algn="l" defTabSz="864017" rtl="0" eaLnBrk="1" latinLnBrk="0" hangingPunct="1">
      <a:defRPr sz="1134" kern="1200">
        <a:solidFill>
          <a:schemeClr val="tx1"/>
        </a:solidFill>
        <a:latin typeface="+mn-lt"/>
        <a:ea typeface="+mn-ea"/>
        <a:cs typeface="+mn-cs"/>
      </a:defRPr>
    </a:lvl7pPr>
    <a:lvl8pPr marL="3024058" algn="l" defTabSz="864017" rtl="0" eaLnBrk="1" latinLnBrk="0" hangingPunct="1">
      <a:defRPr sz="1134" kern="1200">
        <a:solidFill>
          <a:schemeClr val="tx1"/>
        </a:solidFill>
        <a:latin typeface="+mn-lt"/>
        <a:ea typeface="+mn-ea"/>
        <a:cs typeface="+mn-cs"/>
      </a:defRPr>
    </a:lvl8pPr>
    <a:lvl9pPr marL="3456066" algn="l" defTabSz="864017" rtl="0" eaLnBrk="1" latinLnBrk="0" hangingPunct="1">
      <a:defRPr sz="113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tags" Target="../tags/tag78.xml"/><Relationship Id="rId5" Type="http://schemas.openxmlformats.org/officeDocument/2006/relationships/slide" Target="../slides/slide1.xml"/><Relationship Id="rId4"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tags" Target="../tags/tag93.xml"/><Relationship Id="rId5" Type="http://schemas.openxmlformats.org/officeDocument/2006/relationships/slide" Target="../slides/slide2.xml"/><Relationship Id="rId4"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 Id="rId5" Type="http://schemas.openxmlformats.org/officeDocument/2006/relationships/slide" Target="../slides/slide3.xml"/><Relationship Id="rId4"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tags" Target="../tags/tag114.xml"/><Relationship Id="rId5" Type="http://schemas.openxmlformats.org/officeDocument/2006/relationships/slide" Target="../slides/slide4.xml"/><Relationship Id="rId4"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tags" Target="../tags/tag125.xml"/><Relationship Id="rId2" Type="http://schemas.openxmlformats.org/officeDocument/2006/relationships/tags" Target="../tags/tag124.xml"/><Relationship Id="rId1" Type="http://schemas.openxmlformats.org/officeDocument/2006/relationships/tags" Target="../tags/tag123.xml"/><Relationship Id="rId5" Type="http://schemas.openxmlformats.org/officeDocument/2006/relationships/slide" Target="../slides/slide5.xml"/><Relationship Id="rId4"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tags" Target="../tags/tag137.xml"/><Relationship Id="rId2" Type="http://schemas.openxmlformats.org/officeDocument/2006/relationships/tags" Target="../tags/tag136.xml"/><Relationship Id="rId1" Type="http://schemas.openxmlformats.org/officeDocument/2006/relationships/tags" Target="../tags/tag135.xml"/><Relationship Id="rId5" Type="http://schemas.openxmlformats.org/officeDocument/2006/relationships/slide" Target="../slides/slide6.xml"/><Relationship Id="rId4"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tags" Target="../tags/tag149.xml"/><Relationship Id="rId2" Type="http://schemas.openxmlformats.org/officeDocument/2006/relationships/tags" Target="../tags/tag148.xml"/><Relationship Id="rId1" Type="http://schemas.openxmlformats.org/officeDocument/2006/relationships/tags" Target="../tags/tag147.xml"/><Relationship Id="rId5" Type="http://schemas.openxmlformats.org/officeDocument/2006/relationships/slide" Target="../slides/slide7.xml"/><Relationship Id="rId4"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61.xml"/><Relationship Id="rId2" Type="http://schemas.openxmlformats.org/officeDocument/2006/relationships/tags" Target="../tags/tag160.xml"/><Relationship Id="rId1" Type="http://schemas.openxmlformats.org/officeDocument/2006/relationships/tags" Target="../tags/tag159.xml"/><Relationship Id="rId5" Type="http://schemas.openxmlformats.org/officeDocument/2006/relationships/slide" Target="../slides/slide8.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72.xml"/><Relationship Id="rId2" Type="http://schemas.openxmlformats.org/officeDocument/2006/relationships/tags" Target="../tags/tag171.xml"/><Relationship Id="rId1" Type="http://schemas.openxmlformats.org/officeDocument/2006/relationships/tags" Target="../tags/tag170.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80.xml"/><Relationship Id="rId2" Type="http://schemas.openxmlformats.org/officeDocument/2006/relationships/tags" Target="../tags/tag179.xml"/><Relationship Id="rId1" Type="http://schemas.openxmlformats.org/officeDocument/2006/relationships/tags" Target="../tags/tag17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88.xml"/><Relationship Id="rId2" Type="http://schemas.openxmlformats.org/officeDocument/2006/relationships/tags" Target="../tags/tag187.xml"/><Relationship Id="rId1" Type="http://schemas.openxmlformats.org/officeDocument/2006/relationships/tags" Target="../tags/tag186.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9.xml"/><Relationship Id="rId2" Type="http://schemas.openxmlformats.org/officeDocument/2006/relationships/tags" Target="../tags/tag198.xml"/><Relationship Id="rId1" Type="http://schemas.openxmlformats.org/officeDocument/2006/relationships/tags" Target="../tags/tag197.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10.xml"/><Relationship Id="rId2" Type="http://schemas.openxmlformats.org/officeDocument/2006/relationships/tags" Target="../tags/tag209.xml"/><Relationship Id="rId1" Type="http://schemas.openxmlformats.org/officeDocument/2006/relationships/tags" Target="../tags/tag208.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218.xml"/><Relationship Id="rId2" Type="http://schemas.openxmlformats.org/officeDocument/2006/relationships/tags" Target="../tags/tag217.xml"/><Relationship Id="rId1" Type="http://schemas.openxmlformats.org/officeDocument/2006/relationships/tags" Target="../tags/tag216.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227.xml"/><Relationship Id="rId2" Type="http://schemas.openxmlformats.org/officeDocument/2006/relationships/tags" Target="../tags/tag226.xml"/><Relationship Id="rId1" Type="http://schemas.openxmlformats.org/officeDocument/2006/relationships/tags" Target="../tags/tag225.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235.xml"/><Relationship Id="rId2" Type="http://schemas.openxmlformats.org/officeDocument/2006/relationships/tags" Target="../tags/tag234.xml"/><Relationship Id="rId1" Type="http://schemas.openxmlformats.org/officeDocument/2006/relationships/tags" Target="../tags/tag233.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43.xml"/><Relationship Id="rId2" Type="http://schemas.openxmlformats.org/officeDocument/2006/relationships/tags" Target="../tags/tag242.xml"/><Relationship Id="rId1" Type="http://schemas.openxmlformats.org/officeDocument/2006/relationships/tags" Target="../tags/tag241.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51.xml"/><Relationship Id="rId2" Type="http://schemas.openxmlformats.org/officeDocument/2006/relationships/tags" Target="../tags/tag250.xml"/><Relationship Id="rId1" Type="http://schemas.openxmlformats.org/officeDocument/2006/relationships/tags" Target="../tags/tag24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tags" Target="../tags/tag258.xml"/><Relationship Id="rId2" Type="http://schemas.openxmlformats.org/officeDocument/2006/relationships/tags" Target="../tags/tag257.xml"/><Relationship Id="rId1" Type="http://schemas.openxmlformats.org/officeDocument/2006/relationships/tags" Target="../tags/tag25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tags" Target="../tags/tag265.xml"/><Relationship Id="rId2" Type="http://schemas.openxmlformats.org/officeDocument/2006/relationships/tags" Target="../tags/tag264.xml"/><Relationship Id="rId1" Type="http://schemas.openxmlformats.org/officeDocument/2006/relationships/tags" Target="../tags/tag263.xml"/><Relationship Id="rId5" Type="http://schemas.openxmlformats.org/officeDocument/2006/relationships/slide" Target="../slides/slide20.xml"/><Relationship Id="rId4"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tags" Target="../tags/tag272.xml"/><Relationship Id="rId2" Type="http://schemas.openxmlformats.org/officeDocument/2006/relationships/tags" Target="../tags/tag271.xml"/><Relationship Id="rId1" Type="http://schemas.openxmlformats.org/officeDocument/2006/relationships/tags" Target="../tags/tag270.xml"/><Relationship Id="rId5" Type="http://schemas.openxmlformats.org/officeDocument/2006/relationships/slide" Target="../slides/slide21.xml"/><Relationship Id="rId4"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tags" Target="../tags/tag279.xml"/><Relationship Id="rId2" Type="http://schemas.openxmlformats.org/officeDocument/2006/relationships/tags" Target="../tags/tag278.xml"/><Relationship Id="rId1" Type="http://schemas.openxmlformats.org/officeDocument/2006/relationships/tags" Target="../tags/tag277.xml"/><Relationship Id="rId5" Type="http://schemas.openxmlformats.org/officeDocument/2006/relationships/slide" Target="../slides/slide22.xml"/><Relationship Id="rId4"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tags" Target="../tags/tag288.xml"/><Relationship Id="rId2" Type="http://schemas.openxmlformats.org/officeDocument/2006/relationships/tags" Target="../tags/tag287.xml"/><Relationship Id="rId1" Type="http://schemas.openxmlformats.org/officeDocument/2006/relationships/tags" Target="../tags/tag286.xml"/><Relationship Id="rId5" Type="http://schemas.openxmlformats.org/officeDocument/2006/relationships/slide" Target="../slides/slide23.xml"/><Relationship Id="rId4"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tags" Target="../tags/tag296.xml"/><Relationship Id="rId2" Type="http://schemas.openxmlformats.org/officeDocument/2006/relationships/tags" Target="../tags/tag295.xml"/><Relationship Id="rId1" Type="http://schemas.openxmlformats.org/officeDocument/2006/relationships/tags" Target="../tags/tag294.xml"/><Relationship Id="rId5" Type="http://schemas.openxmlformats.org/officeDocument/2006/relationships/slide" Target="../slides/slide24.xml"/><Relationship Id="rId4"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tags" Target="../tags/tag308.xml"/><Relationship Id="rId2" Type="http://schemas.openxmlformats.org/officeDocument/2006/relationships/tags" Target="../tags/tag307.xml"/><Relationship Id="rId1" Type="http://schemas.openxmlformats.org/officeDocument/2006/relationships/tags" Target="../tags/tag306.xml"/><Relationship Id="rId5" Type="http://schemas.openxmlformats.org/officeDocument/2006/relationships/slide" Target="../slides/slide2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A20ADC4B-121D-46CC-9D52-F4252E0865F3}" type="slidenum">
              <a:rPr lang="zh-CN" altLang="en-US" smtClean="0"/>
              <a:t>1</a:t>
            </a:fld>
            <a:endParaRPr lang="zh-CN" altLang="en-US"/>
          </a:p>
        </p:txBody>
      </p:sp>
    </p:spTree>
    <p:extLst>
      <p:ext uri="{BB962C8B-B14F-4D97-AF65-F5344CB8AC3E}">
        <p14:creationId xmlns:p14="http://schemas.microsoft.com/office/powerpoint/2010/main" val="377264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A20ADC4B-121D-46CC-9D52-F4252E0865F3}" type="slidenum">
              <a:rPr lang="zh-CN" altLang="en-US" smtClean="0"/>
              <a:t>2</a:t>
            </a:fld>
            <a:endParaRPr lang="zh-CN" altLang="en-US"/>
          </a:p>
        </p:txBody>
      </p:sp>
    </p:spTree>
    <p:extLst>
      <p:ext uri="{BB962C8B-B14F-4D97-AF65-F5344CB8AC3E}">
        <p14:creationId xmlns:p14="http://schemas.microsoft.com/office/powerpoint/2010/main" val="1491582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40BB6D94-228D-4003-9443-AD893734A44B}" type="slidenum">
              <a:rPr lang="zh-CN" altLang="en-US" smtClean="0"/>
              <a:t>3</a:t>
            </a:fld>
            <a:endParaRPr lang="zh-CN" altLang="en-US"/>
          </a:p>
        </p:txBody>
      </p:sp>
    </p:spTree>
    <p:extLst>
      <p:ext uri="{BB962C8B-B14F-4D97-AF65-F5344CB8AC3E}">
        <p14:creationId xmlns:p14="http://schemas.microsoft.com/office/powerpoint/2010/main" val="839534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40BB6D94-228D-4003-9443-AD893734A44B}" type="slidenum">
              <a:rPr lang="zh-CN" altLang="en-US" smtClean="0"/>
              <a:t>4</a:t>
            </a:fld>
            <a:endParaRPr lang="zh-CN" altLang="en-US"/>
          </a:p>
        </p:txBody>
      </p:sp>
    </p:spTree>
    <p:extLst>
      <p:ext uri="{BB962C8B-B14F-4D97-AF65-F5344CB8AC3E}">
        <p14:creationId xmlns:p14="http://schemas.microsoft.com/office/powerpoint/2010/main" val="97422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40BB6D94-228D-4003-9443-AD893734A44B}" type="slidenum">
              <a:rPr lang="zh-CN" altLang="en-US" smtClean="0"/>
              <a:t>5</a:t>
            </a:fld>
            <a:endParaRPr lang="zh-CN" altLang="en-US"/>
          </a:p>
        </p:txBody>
      </p:sp>
    </p:spTree>
    <p:extLst>
      <p:ext uri="{BB962C8B-B14F-4D97-AF65-F5344CB8AC3E}">
        <p14:creationId xmlns:p14="http://schemas.microsoft.com/office/powerpoint/2010/main" val="4244850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40BB6D94-228D-4003-9443-AD893734A44B}" type="slidenum">
              <a:rPr lang="zh-CN" altLang="en-US" smtClean="0"/>
              <a:t>6</a:t>
            </a:fld>
            <a:endParaRPr lang="zh-CN" altLang="en-US"/>
          </a:p>
        </p:txBody>
      </p:sp>
    </p:spTree>
    <p:extLst>
      <p:ext uri="{BB962C8B-B14F-4D97-AF65-F5344CB8AC3E}">
        <p14:creationId xmlns:p14="http://schemas.microsoft.com/office/powerpoint/2010/main" val="619084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40BB6D94-228D-4003-9443-AD893734A44B}" type="slidenum">
              <a:rPr lang="zh-CN" altLang="en-US" smtClean="0"/>
              <a:t>7</a:t>
            </a:fld>
            <a:endParaRPr lang="zh-CN" altLang="en-US"/>
          </a:p>
        </p:txBody>
      </p:sp>
    </p:spTree>
    <p:extLst>
      <p:ext uri="{BB962C8B-B14F-4D97-AF65-F5344CB8AC3E}">
        <p14:creationId xmlns:p14="http://schemas.microsoft.com/office/powerpoint/2010/main" val="23287452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40BB6D94-228D-4003-9443-AD893734A44B}" type="slidenum">
              <a:rPr lang="zh-CN" altLang="en-US" smtClean="0"/>
              <a:t>8</a:t>
            </a:fld>
            <a:endParaRPr lang="zh-CN" altLang="en-US"/>
          </a:p>
        </p:txBody>
      </p:sp>
    </p:spTree>
    <p:extLst>
      <p:ext uri="{BB962C8B-B14F-4D97-AF65-F5344CB8AC3E}">
        <p14:creationId xmlns:p14="http://schemas.microsoft.com/office/powerpoint/2010/main" val="492689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40BB6D94-228D-4003-9443-AD893734A44B}" type="slidenum">
              <a:rPr lang="zh-CN" altLang="en-US" smtClean="0"/>
              <a:t>9</a:t>
            </a:fld>
            <a:endParaRPr lang="zh-CN" altLang="en-US"/>
          </a:p>
        </p:txBody>
      </p:sp>
    </p:spTree>
    <p:extLst>
      <p:ext uri="{BB962C8B-B14F-4D97-AF65-F5344CB8AC3E}">
        <p14:creationId xmlns:p14="http://schemas.microsoft.com/office/powerpoint/2010/main" val="1744418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40BB6D94-228D-4003-9443-AD893734A44B}" type="slidenum">
              <a:rPr lang="zh-CN" altLang="en-US" smtClean="0"/>
              <a:t>10</a:t>
            </a:fld>
            <a:endParaRPr lang="zh-CN" altLang="en-US"/>
          </a:p>
        </p:txBody>
      </p:sp>
    </p:spTree>
    <p:extLst>
      <p:ext uri="{BB962C8B-B14F-4D97-AF65-F5344CB8AC3E}">
        <p14:creationId xmlns:p14="http://schemas.microsoft.com/office/powerpoint/2010/main" val="677969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40BB6D94-228D-4003-9443-AD893734A44B}" type="slidenum">
              <a:rPr lang="zh-CN" altLang="en-US" smtClean="0"/>
              <a:t>11</a:t>
            </a:fld>
            <a:endParaRPr lang="zh-CN" altLang="en-US"/>
          </a:p>
        </p:txBody>
      </p:sp>
    </p:spTree>
    <p:extLst>
      <p:ext uri="{BB962C8B-B14F-4D97-AF65-F5344CB8AC3E}">
        <p14:creationId xmlns:p14="http://schemas.microsoft.com/office/powerpoint/2010/main" val="33530412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40BB6D94-228D-4003-9443-AD893734A44B}" type="slidenum">
              <a:rPr lang="zh-CN" altLang="en-US" smtClean="0"/>
              <a:t>12</a:t>
            </a:fld>
            <a:endParaRPr lang="zh-CN" altLang="en-US"/>
          </a:p>
        </p:txBody>
      </p:sp>
    </p:spTree>
    <p:extLst>
      <p:ext uri="{BB962C8B-B14F-4D97-AF65-F5344CB8AC3E}">
        <p14:creationId xmlns:p14="http://schemas.microsoft.com/office/powerpoint/2010/main" val="17474976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40BB6D94-228D-4003-9443-AD893734A44B}" type="slidenum">
              <a:rPr lang="zh-CN" altLang="en-US" smtClean="0"/>
              <a:t>13</a:t>
            </a:fld>
            <a:endParaRPr lang="zh-CN" altLang="en-US"/>
          </a:p>
        </p:txBody>
      </p:sp>
    </p:spTree>
    <p:extLst>
      <p:ext uri="{BB962C8B-B14F-4D97-AF65-F5344CB8AC3E}">
        <p14:creationId xmlns:p14="http://schemas.microsoft.com/office/powerpoint/2010/main" val="3614153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40BB6D94-228D-4003-9443-AD893734A44B}" type="slidenum">
              <a:rPr lang="zh-CN" altLang="en-US" smtClean="0"/>
              <a:t>14</a:t>
            </a:fld>
            <a:endParaRPr lang="zh-CN" altLang="en-US"/>
          </a:p>
        </p:txBody>
      </p:sp>
    </p:spTree>
    <p:extLst>
      <p:ext uri="{BB962C8B-B14F-4D97-AF65-F5344CB8AC3E}">
        <p14:creationId xmlns:p14="http://schemas.microsoft.com/office/powerpoint/2010/main" val="40674408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40BB6D94-228D-4003-9443-AD893734A44B}" type="slidenum">
              <a:rPr lang="zh-CN" altLang="en-US" smtClean="0"/>
              <a:t>15</a:t>
            </a:fld>
            <a:endParaRPr lang="zh-CN" altLang="en-US"/>
          </a:p>
        </p:txBody>
      </p:sp>
    </p:spTree>
    <p:extLst>
      <p:ext uri="{BB962C8B-B14F-4D97-AF65-F5344CB8AC3E}">
        <p14:creationId xmlns:p14="http://schemas.microsoft.com/office/powerpoint/2010/main" val="4167764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40BB6D94-228D-4003-9443-AD893734A44B}" type="slidenum">
              <a:rPr lang="zh-CN" altLang="en-US" smtClean="0"/>
              <a:t>16</a:t>
            </a:fld>
            <a:endParaRPr lang="zh-CN" altLang="en-US"/>
          </a:p>
        </p:txBody>
      </p:sp>
    </p:spTree>
    <p:extLst>
      <p:ext uri="{BB962C8B-B14F-4D97-AF65-F5344CB8AC3E}">
        <p14:creationId xmlns:p14="http://schemas.microsoft.com/office/powerpoint/2010/main" val="22919312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40BB6D94-228D-4003-9443-AD893734A44B}" type="slidenum">
              <a:rPr lang="zh-CN" altLang="en-US" smtClean="0"/>
              <a:t>17</a:t>
            </a:fld>
            <a:endParaRPr lang="zh-CN" altLang="en-US"/>
          </a:p>
        </p:txBody>
      </p:sp>
    </p:spTree>
    <p:extLst>
      <p:ext uri="{BB962C8B-B14F-4D97-AF65-F5344CB8AC3E}">
        <p14:creationId xmlns:p14="http://schemas.microsoft.com/office/powerpoint/2010/main" val="35792727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40BB6D94-228D-4003-9443-AD893734A44B}" type="slidenum">
              <a:rPr lang="zh-CN" altLang="en-US" smtClean="0"/>
              <a:t>18</a:t>
            </a:fld>
            <a:endParaRPr lang="zh-CN" altLang="en-US"/>
          </a:p>
        </p:txBody>
      </p:sp>
    </p:spTree>
    <p:extLst>
      <p:ext uri="{BB962C8B-B14F-4D97-AF65-F5344CB8AC3E}">
        <p14:creationId xmlns:p14="http://schemas.microsoft.com/office/powerpoint/2010/main" val="26539282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40BB6D94-228D-4003-9443-AD893734A44B}" type="slidenum">
              <a:rPr lang="zh-CN" altLang="en-US" smtClean="0"/>
              <a:t>19</a:t>
            </a:fld>
            <a:endParaRPr lang="zh-CN" altLang="en-US"/>
          </a:p>
        </p:txBody>
      </p:sp>
    </p:spTree>
    <p:extLst>
      <p:ext uri="{BB962C8B-B14F-4D97-AF65-F5344CB8AC3E}">
        <p14:creationId xmlns:p14="http://schemas.microsoft.com/office/powerpoint/2010/main" val="31748940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40BB6D94-228D-4003-9443-AD893734A44B}" type="slidenum">
              <a:rPr lang="zh-CN" altLang="en-US" smtClean="0"/>
              <a:t>20</a:t>
            </a:fld>
            <a:endParaRPr lang="zh-CN" altLang="en-US"/>
          </a:p>
        </p:txBody>
      </p:sp>
    </p:spTree>
    <p:extLst>
      <p:ext uri="{BB962C8B-B14F-4D97-AF65-F5344CB8AC3E}">
        <p14:creationId xmlns:p14="http://schemas.microsoft.com/office/powerpoint/2010/main" val="1900605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40BB6D94-228D-4003-9443-AD893734A44B}" type="slidenum">
              <a:rPr lang="zh-CN" altLang="en-US" smtClean="0"/>
              <a:t>21</a:t>
            </a:fld>
            <a:endParaRPr lang="zh-CN" altLang="en-US"/>
          </a:p>
        </p:txBody>
      </p:sp>
    </p:spTree>
    <p:extLst>
      <p:ext uri="{BB962C8B-B14F-4D97-AF65-F5344CB8AC3E}">
        <p14:creationId xmlns:p14="http://schemas.microsoft.com/office/powerpoint/2010/main" val="32023852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40BB6D94-228D-4003-9443-AD893734A44B}" type="slidenum">
              <a:rPr lang="zh-CN" altLang="en-US" smtClean="0"/>
              <a:t>22</a:t>
            </a:fld>
            <a:endParaRPr lang="zh-CN" altLang="en-US"/>
          </a:p>
        </p:txBody>
      </p:sp>
    </p:spTree>
    <p:extLst>
      <p:ext uri="{BB962C8B-B14F-4D97-AF65-F5344CB8AC3E}">
        <p14:creationId xmlns:p14="http://schemas.microsoft.com/office/powerpoint/2010/main" val="27602086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40BB6D94-228D-4003-9443-AD893734A44B}" type="slidenum">
              <a:rPr lang="zh-CN" altLang="en-US" smtClean="0"/>
              <a:t>23</a:t>
            </a:fld>
            <a:endParaRPr lang="zh-CN" altLang="en-US"/>
          </a:p>
        </p:txBody>
      </p:sp>
    </p:spTree>
    <p:extLst>
      <p:ext uri="{BB962C8B-B14F-4D97-AF65-F5344CB8AC3E}">
        <p14:creationId xmlns:p14="http://schemas.microsoft.com/office/powerpoint/2010/main" val="18814077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40BB6D94-228D-4003-9443-AD893734A44B}" type="slidenum">
              <a:rPr lang="zh-CN" altLang="en-US" smtClean="0"/>
              <a:t>24</a:t>
            </a:fld>
            <a:endParaRPr lang="zh-CN" altLang="en-US"/>
          </a:p>
        </p:txBody>
      </p:sp>
    </p:spTree>
    <p:extLst>
      <p:ext uri="{BB962C8B-B14F-4D97-AF65-F5344CB8AC3E}">
        <p14:creationId xmlns:p14="http://schemas.microsoft.com/office/powerpoint/2010/main" val="16257133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5"/>
            <p:custDataLst>
              <p:tags r:id="rId3"/>
            </p:custDataLst>
          </p:nvPr>
        </p:nvSpPr>
        <p:spPr/>
        <p:txBody>
          <a:bodyPr/>
          <a:lstStyle/>
          <a:p>
            <a:fld id="{A20ADC4B-121D-46CC-9D52-F4252E0865F3}" type="slidenum">
              <a:rPr lang="zh-CN" altLang="en-US" smtClean="0"/>
              <a:t>25</a:t>
            </a:fld>
            <a:endParaRPr lang="zh-CN" altLang="en-US"/>
          </a:p>
        </p:txBody>
      </p:sp>
    </p:spTree>
    <p:extLst>
      <p:ext uri="{BB962C8B-B14F-4D97-AF65-F5344CB8AC3E}">
        <p14:creationId xmlns:p14="http://schemas.microsoft.com/office/powerpoint/2010/main" val="42459141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1.xml"/><Relationship Id="rId5" Type="http://schemas.openxmlformats.org/officeDocument/2006/relationships/tags" Target="../tags/tag11.xml"/><Relationship Id="rId4" Type="http://schemas.openxmlformats.org/officeDocument/2006/relationships/tags" Target="../tags/tag10.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xml"/><Relationship Id="rId1" Type="http://schemas.openxmlformats.org/officeDocument/2006/relationships/tags" Target="../tags/tag12.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slideMaster" Target="../slideMasters/slideMaster1.xml"/><Relationship Id="rId5" Type="http://schemas.openxmlformats.org/officeDocument/2006/relationships/tags" Target="../tags/tag18.xml"/><Relationship Id="rId4" Type="http://schemas.openxmlformats.org/officeDocument/2006/relationships/tags" Target="../tags/tag17.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1.xml"/><Relationship Id="rId7" Type="http://schemas.openxmlformats.org/officeDocument/2006/relationships/slideMaster" Target="../slideMasters/slideMaster1.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2.xml"/><Relationship Id="rId3" Type="http://schemas.openxmlformats.org/officeDocument/2006/relationships/tags" Target="../tags/tag27.xml"/><Relationship Id="rId7" Type="http://schemas.openxmlformats.org/officeDocument/2006/relationships/tags" Target="../tags/tag31.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Master" Target="../slideMasters/slideMaster1.xml"/><Relationship Id="rId4" Type="http://schemas.openxmlformats.org/officeDocument/2006/relationships/tags" Target="../tags/tag36.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2.xml"/><Relationship Id="rId7" Type="http://schemas.openxmlformats.org/officeDocument/2006/relationships/slideMaster" Target="../slideMasters/slideMaster1.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48.xml"/><Relationship Id="rId7" Type="http://schemas.openxmlformats.org/officeDocument/2006/relationships/slideMaster" Target="../slideMasters/slideMaster1.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slideMaster" Target="../slideMasters/slideMaster1.xml"/><Relationship Id="rId5" Type="http://schemas.openxmlformats.org/officeDocument/2006/relationships/tags" Target="../tags/tag56.xml"/><Relationship Id="rId4" Type="http://schemas.openxmlformats.org/officeDocument/2006/relationships/tags" Target="../tags/tag55.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slideMaster" Target="../slideMasters/slideMaster1.xml"/><Relationship Id="rId5" Type="http://schemas.openxmlformats.org/officeDocument/2006/relationships/tags" Target="../tags/tag61.xml"/><Relationship Id="rId4" Type="http://schemas.openxmlformats.org/officeDocument/2006/relationships/tags" Target="../tags/tag60.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a:xfrm>
            <a:off x="1440061" y="1060529"/>
            <a:ext cx="8640366" cy="2256061"/>
          </a:xfrm>
        </p:spPr>
        <p:txBody>
          <a:bodyPr anchor="b"/>
          <a:lstStyle>
            <a:lvl1pPr algn="ctr">
              <a:defRPr sz="5669"/>
            </a:lvl1pPr>
          </a:lstStyle>
          <a:p>
            <a:r>
              <a:rPr lang="zh-CN" altLang="en-US"/>
              <a:t>单击此处编辑母版标题样式</a:t>
            </a:r>
            <a:endParaRPr lang="en-US"/>
          </a:p>
        </p:txBody>
      </p:sp>
      <p:sp>
        <p:nvSpPr>
          <p:cNvPr id="3" name="Subtitle 2"/>
          <p:cNvSpPr>
            <a:spLocks noGrp="1"/>
          </p:cNvSpPr>
          <p:nvPr>
            <p:ph type="subTitle" idx="1"/>
            <p:custDataLst>
              <p:tags r:id="rId2"/>
            </p:custDataLst>
          </p:nvPr>
        </p:nvSpPr>
        <p:spPr>
          <a:xfrm>
            <a:off x="1440061" y="3403592"/>
            <a:ext cx="8640366" cy="1564542"/>
          </a:xfrm>
        </p:spPr>
        <p:txBody>
          <a:bodyPr/>
          <a:lstStyle>
            <a:lvl1pPr marL="0" indent="0" algn="ctr">
              <a:buNone/>
              <a:defRPr sz="2268"/>
            </a:lvl1pPr>
            <a:lvl2pPr marL="432008" indent="0" algn="ctr">
              <a:buNone/>
              <a:defRPr sz="1890"/>
            </a:lvl2pPr>
            <a:lvl3pPr marL="864017" indent="0" algn="ctr">
              <a:buNone/>
              <a:defRPr sz="1701"/>
            </a:lvl3pPr>
            <a:lvl4pPr marL="1296025" indent="0" algn="ctr">
              <a:buNone/>
              <a:defRPr sz="1512"/>
            </a:lvl4pPr>
            <a:lvl5pPr marL="1728033" indent="0" algn="ctr">
              <a:buNone/>
              <a:defRPr sz="1512"/>
            </a:lvl5pPr>
            <a:lvl6pPr marL="2160041" indent="0" algn="ctr">
              <a:buNone/>
              <a:defRPr sz="1512"/>
            </a:lvl6pPr>
            <a:lvl7pPr marL="2592050" indent="0" algn="ctr">
              <a:buNone/>
              <a:defRPr sz="1512"/>
            </a:lvl7pPr>
            <a:lvl8pPr marL="3024058" indent="0" algn="ctr">
              <a:buNone/>
              <a:defRPr sz="1512"/>
            </a:lvl8pPr>
            <a:lvl9pPr marL="3456066" indent="0" algn="ctr">
              <a:buNone/>
              <a:defRPr sz="1512"/>
            </a:lvl9pPr>
          </a:lstStyle>
          <a:p>
            <a:r>
              <a:rPr lang="zh-CN" altLang="en-US"/>
              <a:t>单击以编辑母版副标题样式</a:t>
            </a:r>
            <a:endParaRPr lang="en-US"/>
          </a:p>
        </p:txBody>
      </p:sp>
      <p:sp>
        <p:nvSpPr>
          <p:cNvPr id="4" name="Date Placeholder 3"/>
          <p:cNvSpPr>
            <a:spLocks noGrp="1"/>
          </p:cNvSpPr>
          <p:nvPr>
            <p:ph type="dt" sz="half" idx="10"/>
            <p:custDataLst>
              <p:tags r:id="rId3"/>
            </p:custDataLst>
          </p:nvPr>
        </p:nvSpPr>
        <p:spPr/>
        <p:txBody>
          <a:bodyPr/>
          <a:lstStyle/>
          <a:p>
            <a:fld id="{8657FE0A-00DB-4CC4-B0F8-4A2E786493BC}" type="datetimeFigureOut">
              <a:rPr lang="zh-CN" altLang="en-US" smtClean="0"/>
              <a:t>2023/5/23</a:t>
            </a:fld>
            <a:endParaRPr lang="zh-CN" altLang="en-US"/>
          </a:p>
        </p:txBody>
      </p:sp>
      <p:sp>
        <p:nvSpPr>
          <p:cNvPr id="5" name="Footer Placeholder 4"/>
          <p:cNvSpPr>
            <a:spLocks noGrp="1"/>
          </p:cNvSpPr>
          <p:nvPr>
            <p:ph type="ftr" sz="quarter" idx="11"/>
            <p:custDataLst>
              <p:tags r:id="rId4"/>
            </p:custDataLst>
          </p:nvPr>
        </p:nvSpPr>
        <p:spPr/>
        <p:txBody>
          <a:bodyPr/>
          <a:lstStyle/>
          <a:p>
            <a:endParaRPr lang="zh-CN" altLang="en-US"/>
          </a:p>
        </p:txBody>
      </p:sp>
      <p:sp>
        <p:nvSpPr>
          <p:cNvPr id="6" name="Slide Number Placeholder 5"/>
          <p:cNvSpPr>
            <a:spLocks noGrp="1"/>
          </p:cNvSpPr>
          <p:nvPr>
            <p:ph type="sldNum" sz="quarter" idx="12"/>
            <p:custDataLst>
              <p:tags r:id="rId5"/>
            </p:custDataLst>
          </p:nvPr>
        </p:nvSpPr>
        <p:spPr/>
        <p:txBody>
          <a:bodyPr/>
          <a:lstStyle/>
          <a:p>
            <a:fld id="{2E4DFBD0-9AA6-4B35-9913-5E2566F46DF1}" type="slidenum">
              <a:rPr lang="zh-CN" altLang="en-US" smtClean="0"/>
              <a:t>‹#›</a:t>
            </a:fld>
            <a:endParaRPr lang="zh-CN" altLang="en-US"/>
          </a:p>
        </p:txBody>
      </p:sp>
    </p:spTree>
    <p:extLst>
      <p:ext uri="{BB962C8B-B14F-4D97-AF65-F5344CB8AC3E}">
        <p14:creationId xmlns:p14="http://schemas.microsoft.com/office/powerpoint/2010/main" val="170876712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7" name="标题 6"/>
          <p:cNvSpPr>
            <a:spLocks noGrp="1"/>
          </p:cNvSpPr>
          <p:nvPr>
            <p:ph type="title"/>
            <p:custDataLst>
              <p:tags r:id="rId2"/>
            </p:custDataLst>
          </p:nvPr>
        </p:nvSpPr>
        <p:spPr/>
        <p:txBody>
          <a:bodyPr/>
          <a:lstStyle/>
          <a:p>
            <a:r>
              <a:rPr lang="zh-CN" altLang="en-US"/>
              <a:t>单击此处编辑母版标题样式</a:t>
            </a:r>
          </a:p>
        </p:txBody>
      </p:sp>
    </p:spTree>
    <p:extLst>
      <p:ext uri="{BB962C8B-B14F-4D97-AF65-F5344CB8AC3E}">
        <p14:creationId xmlns:p14="http://schemas.microsoft.com/office/powerpoint/2010/main" val="3018454476"/>
      </p:ext>
    </p:extLst>
  </p:cSld>
  <p:clrMapOvr>
    <a:masterClrMapping/>
  </p:clrMapOvr>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786033" y="1615545"/>
            <a:ext cx="9936421" cy="2695572"/>
          </a:xfrm>
        </p:spPr>
        <p:txBody>
          <a:bodyPr anchor="b"/>
          <a:lstStyle>
            <a:lvl1pPr>
              <a:defRPr sz="5669"/>
            </a:lvl1pPr>
          </a:lstStyle>
          <a:p>
            <a:r>
              <a:rPr lang="zh-CN" altLang="en-US"/>
              <a:t>单击此处编辑母版标题样式</a:t>
            </a:r>
            <a:endParaRPr lang="en-US"/>
          </a:p>
        </p:txBody>
      </p:sp>
      <p:sp>
        <p:nvSpPr>
          <p:cNvPr id="3" name="Text Placeholder 2"/>
          <p:cNvSpPr>
            <a:spLocks noGrp="1"/>
          </p:cNvSpPr>
          <p:nvPr>
            <p:ph type="body" idx="1"/>
            <p:custDataLst>
              <p:tags r:id="rId2"/>
            </p:custDataLst>
          </p:nvPr>
        </p:nvSpPr>
        <p:spPr>
          <a:xfrm>
            <a:off x="786033" y="4336618"/>
            <a:ext cx="9936421" cy="1417538"/>
          </a:xfrm>
        </p:spPr>
        <p:txBody>
          <a:bodyPr/>
          <a:lstStyle>
            <a:lvl1pPr marL="0" indent="0">
              <a:buNone/>
              <a:defRPr sz="2268">
                <a:solidFill>
                  <a:schemeClr val="tx1">
                    <a:tint val="75000"/>
                  </a:schemeClr>
                </a:solidFill>
              </a:defRPr>
            </a:lvl1pPr>
            <a:lvl2pPr marL="432008" indent="0">
              <a:buNone/>
              <a:defRPr sz="1890">
                <a:solidFill>
                  <a:schemeClr val="tx1">
                    <a:tint val="75000"/>
                  </a:schemeClr>
                </a:solidFill>
              </a:defRPr>
            </a:lvl2pPr>
            <a:lvl3pPr marL="864017" indent="0">
              <a:buNone/>
              <a:defRPr sz="1701">
                <a:solidFill>
                  <a:schemeClr val="tx1">
                    <a:tint val="75000"/>
                  </a:schemeClr>
                </a:solidFill>
              </a:defRPr>
            </a:lvl3pPr>
            <a:lvl4pPr marL="1296025" indent="0">
              <a:buNone/>
              <a:defRPr sz="1512">
                <a:solidFill>
                  <a:schemeClr val="tx1">
                    <a:tint val="75000"/>
                  </a:schemeClr>
                </a:solidFill>
              </a:defRPr>
            </a:lvl4pPr>
            <a:lvl5pPr marL="1728033" indent="0">
              <a:buNone/>
              <a:defRPr sz="1512">
                <a:solidFill>
                  <a:schemeClr val="tx1">
                    <a:tint val="75000"/>
                  </a:schemeClr>
                </a:solidFill>
              </a:defRPr>
            </a:lvl5pPr>
            <a:lvl6pPr marL="2160041" indent="0">
              <a:buNone/>
              <a:defRPr sz="1512">
                <a:solidFill>
                  <a:schemeClr val="tx1">
                    <a:tint val="75000"/>
                  </a:schemeClr>
                </a:solidFill>
              </a:defRPr>
            </a:lvl6pPr>
            <a:lvl7pPr marL="2592050" indent="0">
              <a:buNone/>
              <a:defRPr sz="1512">
                <a:solidFill>
                  <a:schemeClr val="tx1">
                    <a:tint val="75000"/>
                  </a:schemeClr>
                </a:solidFill>
              </a:defRPr>
            </a:lvl7pPr>
            <a:lvl8pPr marL="3024058" indent="0">
              <a:buNone/>
              <a:defRPr sz="1512">
                <a:solidFill>
                  <a:schemeClr val="tx1">
                    <a:tint val="75000"/>
                  </a:schemeClr>
                </a:solidFill>
              </a:defRPr>
            </a:lvl8pPr>
            <a:lvl9pPr marL="3456066" indent="0">
              <a:buNone/>
              <a:defRPr sz="1512">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custDataLst>
              <p:tags r:id="rId3"/>
            </p:custDataLst>
          </p:nvPr>
        </p:nvSpPr>
        <p:spPr/>
        <p:txBody>
          <a:bodyPr/>
          <a:lstStyle/>
          <a:p>
            <a:fld id="{8657FE0A-00DB-4CC4-B0F8-4A2E786493BC}" type="datetimeFigureOut">
              <a:rPr lang="zh-CN" altLang="en-US" smtClean="0"/>
              <a:t>2023/5/23</a:t>
            </a:fld>
            <a:endParaRPr lang="zh-CN" altLang="en-US"/>
          </a:p>
        </p:txBody>
      </p:sp>
      <p:sp>
        <p:nvSpPr>
          <p:cNvPr id="5" name="Footer Placeholder 4"/>
          <p:cNvSpPr>
            <a:spLocks noGrp="1"/>
          </p:cNvSpPr>
          <p:nvPr>
            <p:ph type="ftr" sz="quarter" idx="11"/>
            <p:custDataLst>
              <p:tags r:id="rId4"/>
            </p:custDataLst>
          </p:nvPr>
        </p:nvSpPr>
        <p:spPr/>
        <p:txBody>
          <a:bodyPr/>
          <a:lstStyle/>
          <a:p>
            <a:endParaRPr lang="zh-CN" altLang="en-US"/>
          </a:p>
        </p:txBody>
      </p:sp>
      <p:sp>
        <p:nvSpPr>
          <p:cNvPr id="6" name="Slide Number Placeholder 5"/>
          <p:cNvSpPr>
            <a:spLocks noGrp="1"/>
          </p:cNvSpPr>
          <p:nvPr>
            <p:ph type="sldNum" sz="quarter" idx="12"/>
            <p:custDataLst>
              <p:tags r:id="rId5"/>
            </p:custDataLst>
          </p:nvPr>
        </p:nvSpPr>
        <p:spPr/>
        <p:txBody>
          <a:bodyPr/>
          <a:lstStyle/>
          <a:p>
            <a:fld id="{2E4DFBD0-9AA6-4B35-9913-5E2566F46DF1}" type="slidenum">
              <a:rPr lang="zh-CN" altLang="en-US" smtClean="0"/>
              <a:t>‹#›</a:t>
            </a:fld>
            <a:endParaRPr lang="zh-CN" altLang="en-US"/>
          </a:p>
        </p:txBody>
      </p:sp>
    </p:spTree>
    <p:extLst>
      <p:ext uri="{BB962C8B-B14F-4D97-AF65-F5344CB8AC3E}">
        <p14:creationId xmlns:p14="http://schemas.microsoft.com/office/powerpoint/2010/main" val="349890556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zh-CN" altLang="en-US"/>
              <a:t>单击此处编辑母版标题样式</a:t>
            </a:r>
            <a:endParaRPr lang="en-US"/>
          </a:p>
        </p:txBody>
      </p:sp>
      <p:sp>
        <p:nvSpPr>
          <p:cNvPr id="3" name="Content Placeholder 2"/>
          <p:cNvSpPr>
            <a:spLocks noGrp="1"/>
          </p:cNvSpPr>
          <p:nvPr>
            <p:ph sz="half" idx="1"/>
            <p:custDataLst>
              <p:tags r:id="rId2"/>
            </p:custDataLst>
          </p:nvPr>
        </p:nvSpPr>
        <p:spPr>
          <a:xfrm>
            <a:off x="792034" y="1725046"/>
            <a:ext cx="4896207" cy="411161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Content Placeholder 3"/>
          <p:cNvSpPr>
            <a:spLocks noGrp="1"/>
          </p:cNvSpPr>
          <p:nvPr>
            <p:ph sz="half" idx="2"/>
            <p:custDataLst>
              <p:tags r:id="rId3"/>
            </p:custDataLst>
          </p:nvPr>
        </p:nvSpPr>
        <p:spPr>
          <a:xfrm>
            <a:off x="5832247" y="1725046"/>
            <a:ext cx="4896207" cy="411161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5" name="Date Placeholder 4"/>
          <p:cNvSpPr>
            <a:spLocks noGrp="1"/>
          </p:cNvSpPr>
          <p:nvPr>
            <p:ph type="dt" sz="half" idx="10"/>
            <p:custDataLst>
              <p:tags r:id="rId4"/>
            </p:custDataLst>
          </p:nvPr>
        </p:nvSpPr>
        <p:spPr/>
        <p:txBody>
          <a:bodyPr/>
          <a:lstStyle/>
          <a:p>
            <a:fld id="{8657FE0A-00DB-4CC4-B0F8-4A2E786493BC}" type="datetimeFigureOut">
              <a:rPr lang="zh-CN" altLang="en-US" smtClean="0"/>
              <a:t>2023/5/23</a:t>
            </a:fld>
            <a:endParaRPr lang="zh-CN" altLang="en-US"/>
          </a:p>
        </p:txBody>
      </p:sp>
      <p:sp>
        <p:nvSpPr>
          <p:cNvPr id="6" name="Footer Placeholder 5"/>
          <p:cNvSpPr>
            <a:spLocks noGrp="1"/>
          </p:cNvSpPr>
          <p:nvPr>
            <p:ph type="ftr" sz="quarter" idx="11"/>
            <p:custDataLst>
              <p:tags r:id="rId5"/>
            </p:custDataLst>
          </p:nvPr>
        </p:nvSpPr>
        <p:spPr/>
        <p:txBody>
          <a:bodyPr/>
          <a:lstStyle/>
          <a:p>
            <a:endParaRPr lang="zh-CN" altLang="en-US"/>
          </a:p>
        </p:txBody>
      </p:sp>
      <p:sp>
        <p:nvSpPr>
          <p:cNvPr id="7" name="Slide Number Placeholder 6"/>
          <p:cNvSpPr>
            <a:spLocks noGrp="1"/>
          </p:cNvSpPr>
          <p:nvPr>
            <p:ph type="sldNum" sz="quarter" idx="12"/>
            <p:custDataLst>
              <p:tags r:id="rId6"/>
            </p:custDataLst>
          </p:nvPr>
        </p:nvSpPr>
        <p:spPr/>
        <p:txBody>
          <a:bodyPr/>
          <a:lstStyle/>
          <a:p>
            <a:fld id="{2E4DFBD0-9AA6-4B35-9913-5E2566F46DF1}" type="slidenum">
              <a:rPr lang="zh-CN" altLang="en-US" smtClean="0"/>
              <a:t>‹#›</a:t>
            </a:fld>
            <a:endParaRPr lang="zh-CN" altLang="en-US"/>
          </a:p>
        </p:txBody>
      </p:sp>
    </p:spTree>
    <p:extLst>
      <p:ext uri="{BB962C8B-B14F-4D97-AF65-F5344CB8AC3E}">
        <p14:creationId xmlns:p14="http://schemas.microsoft.com/office/powerpoint/2010/main" val="248790841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793534" y="345010"/>
            <a:ext cx="9936421" cy="1252534"/>
          </a:xfrm>
        </p:spPr>
        <p:txBody>
          <a:bodyPr/>
          <a:lstStyle/>
          <a:p>
            <a:r>
              <a:rPr lang="zh-CN" altLang="en-US"/>
              <a:t>单击此处编辑母版标题样式</a:t>
            </a:r>
            <a:endParaRPr lang="en-US"/>
          </a:p>
        </p:txBody>
      </p:sp>
      <p:sp>
        <p:nvSpPr>
          <p:cNvPr id="3" name="Text Placeholder 2"/>
          <p:cNvSpPr>
            <a:spLocks noGrp="1"/>
          </p:cNvSpPr>
          <p:nvPr>
            <p:ph type="body" idx="1"/>
            <p:custDataLst>
              <p:tags r:id="rId2"/>
            </p:custDataLst>
          </p:nvPr>
        </p:nvSpPr>
        <p:spPr>
          <a:xfrm>
            <a:off x="793535" y="1588543"/>
            <a:ext cx="4873706" cy="778521"/>
          </a:xfrm>
        </p:spPr>
        <p:txBody>
          <a:bodyPr anchor="b"/>
          <a:lstStyle>
            <a:lvl1pPr marL="0" indent="0">
              <a:buNone/>
              <a:defRPr sz="2268" b="1"/>
            </a:lvl1pPr>
            <a:lvl2pPr marL="432008" indent="0">
              <a:buNone/>
              <a:defRPr sz="1890" b="1"/>
            </a:lvl2pPr>
            <a:lvl3pPr marL="864017" indent="0">
              <a:buNone/>
              <a:defRPr sz="1701" b="1"/>
            </a:lvl3pPr>
            <a:lvl4pPr marL="1296025" indent="0">
              <a:buNone/>
              <a:defRPr sz="1512" b="1"/>
            </a:lvl4pPr>
            <a:lvl5pPr marL="1728033" indent="0">
              <a:buNone/>
              <a:defRPr sz="1512" b="1"/>
            </a:lvl5pPr>
            <a:lvl6pPr marL="2160041" indent="0">
              <a:buNone/>
              <a:defRPr sz="1512" b="1"/>
            </a:lvl6pPr>
            <a:lvl7pPr marL="2592050" indent="0">
              <a:buNone/>
              <a:defRPr sz="1512" b="1"/>
            </a:lvl7pPr>
            <a:lvl8pPr marL="3024058" indent="0">
              <a:buNone/>
              <a:defRPr sz="1512" b="1"/>
            </a:lvl8pPr>
            <a:lvl9pPr marL="3456066" indent="0">
              <a:buNone/>
              <a:defRPr sz="1512" b="1"/>
            </a:lvl9pPr>
          </a:lstStyle>
          <a:p>
            <a:pPr lvl="0"/>
            <a:r>
              <a:rPr lang="zh-CN" altLang="en-US"/>
              <a:t>编辑母版文本样式</a:t>
            </a:r>
          </a:p>
        </p:txBody>
      </p:sp>
      <p:sp>
        <p:nvSpPr>
          <p:cNvPr id="4" name="Content Placeholder 3"/>
          <p:cNvSpPr>
            <a:spLocks noGrp="1"/>
          </p:cNvSpPr>
          <p:nvPr>
            <p:ph sz="half" idx="2"/>
            <p:custDataLst>
              <p:tags r:id="rId3"/>
            </p:custDataLst>
          </p:nvPr>
        </p:nvSpPr>
        <p:spPr>
          <a:xfrm>
            <a:off x="793535" y="2367064"/>
            <a:ext cx="4873706" cy="34815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5" name="Text Placeholder 4"/>
          <p:cNvSpPr>
            <a:spLocks noGrp="1"/>
          </p:cNvSpPr>
          <p:nvPr>
            <p:ph type="body" sz="quarter" idx="3"/>
            <p:custDataLst>
              <p:tags r:id="rId4"/>
            </p:custDataLst>
          </p:nvPr>
        </p:nvSpPr>
        <p:spPr>
          <a:xfrm>
            <a:off x="5832247" y="1588543"/>
            <a:ext cx="4897708" cy="778521"/>
          </a:xfrm>
        </p:spPr>
        <p:txBody>
          <a:bodyPr anchor="b"/>
          <a:lstStyle>
            <a:lvl1pPr marL="0" indent="0">
              <a:buNone/>
              <a:defRPr sz="2268" b="1"/>
            </a:lvl1pPr>
            <a:lvl2pPr marL="432008" indent="0">
              <a:buNone/>
              <a:defRPr sz="1890" b="1"/>
            </a:lvl2pPr>
            <a:lvl3pPr marL="864017" indent="0">
              <a:buNone/>
              <a:defRPr sz="1701" b="1"/>
            </a:lvl3pPr>
            <a:lvl4pPr marL="1296025" indent="0">
              <a:buNone/>
              <a:defRPr sz="1512" b="1"/>
            </a:lvl4pPr>
            <a:lvl5pPr marL="1728033" indent="0">
              <a:buNone/>
              <a:defRPr sz="1512" b="1"/>
            </a:lvl5pPr>
            <a:lvl6pPr marL="2160041" indent="0">
              <a:buNone/>
              <a:defRPr sz="1512" b="1"/>
            </a:lvl6pPr>
            <a:lvl7pPr marL="2592050" indent="0">
              <a:buNone/>
              <a:defRPr sz="1512" b="1"/>
            </a:lvl7pPr>
            <a:lvl8pPr marL="3024058" indent="0">
              <a:buNone/>
              <a:defRPr sz="1512" b="1"/>
            </a:lvl8pPr>
            <a:lvl9pPr marL="3456066" indent="0">
              <a:buNone/>
              <a:defRPr sz="1512" b="1"/>
            </a:lvl9pPr>
          </a:lstStyle>
          <a:p>
            <a:pPr lvl="0"/>
            <a:r>
              <a:rPr lang="zh-CN" altLang="en-US"/>
              <a:t>编辑母版文本样式</a:t>
            </a:r>
          </a:p>
        </p:txBody>
      </p:sp>
      <p:sp>
        <p:nvSpPr>
          <p:cNvPr id="6" name="Content Placeholder 5"/>
          <p:cNvSpPr>
            <a:spLocks noGrp="1"/>
          </p:cNvSpPr>
          <p:nvPr>
            <p:ph sz="quarter" idx="4"/>
            <p:custDataLst>
              <p:tags r:id="rId5"/>
            </p:custDataLst>
          </p:nvPr>
        </p:nvSpPr>
        <p:spPr>
          <a:xfrm>
            <a:off x="5832247" y="2367064"/>
            <a:ext cx="4897708" cy="34815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7" name="Date Placeholder 6"/>
          <p:cNvSpPr>
            <a:spLocks noGrp="1"/>
          </p:cNvSpPr>
          <p:nvPr>
            <p:ph type="dt" sz="half" idx="10"/>
            <p:custDataLst>
              <p:tags r:id="rId6"/>
            </p:custDataLst>
          </p:nvPr>
        </p:nvSpPr>
        <p:spPr/>
        <p:txBody>
          <a:bodyPr/>
          <a:lstStyle/>
          <a:p>
            <a:fld id="{8657FE0A-00DB-4CC4-B0F8-4A2E786493BC}" type="datetimeFigureOut">
              <a:rPr lang="zh-CN" altLang="en-US" smtClean="0"/>
              <a:t>2023/5/23</a:t>
            </a:fld>
            <a:endParaRPr lang="zh-CN" altLang="en-US"/>
          </a:p>
        </p:txBody>
      </p:sp>
      <p:sp>
        <p:nvSpPr>
          <p:cNvPr id="8" name="Footer Placeholder 7"/>
          <p:cNvSpPr>
            <a:spLocks noGrp="1"/>
          </p:cNvSpPr>
          <p:nvPr>
            <p:ph type="ftr" sz="quarter" idx="11"/>
            <p:custDataLst>
              <p:tags r:id="rId7"/>
            </p:custDataLst>
          </p:nvPr>
        </p:nvSpPr>
        <p:spPr/>
        <p:txBody>
          <a:bodyPr/>
          <a:lstStyle/>
          <a:p>
            <a:endParaRPr lang="zh-CN" altLang="en-US"/>
          </a:p>
        </p:txBody>
      </p:sp>
      <p:sp>
        <p:nvSpPr>
          <p:cNvPr id="9" name="Slide Number Placeholder 8"/>
          <p:cNvSpPr>
            <a:spLocks noGrp="1"/>
          </p:cNvSpPr>
          <p:nvPr>
            <p:ph type="sldNum" sz="quarter" idx="12"/>
            <p:custDataLst>
              <p:tags r:id="rId8"/>
            </p:custDataLst>
          </p:nvPr>
        </p:nvSpPr>
        <p:spPr/>
        <p:txBody>
          <a:bodyPr/>
          <a:lstStyle/>
          <a:p>
            <a:fld id="{2E4DFBD0-9AA6-4B35-9913-5E2566F46DF1}" type="slidenum">
              <a:rPr lang="zh-CN" altLang="en-US" smtClean="0"/>
              <a:t>‹#›</a:t>
            </a:fld>
            <a:endParaRPr lang="zh-CN" altLang="en-US"/>
          </a:p>
        </p:txBody>
      </p:sp>
    </p:spTree>
    <p:extLst>
      <p:ext uri="{BB962C8B-B14F-4D97-AF65-F5344CB8AC3E}">
        <p14:creationId xmlns:p14="http://schemas.microsoft.com/office/powerpoint/2010/main" val="88030029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zh-CN" altLang="en-US"/>
              <a:t>单击此处编辑母版标题样式</a:t>
            </a:r>
            <a:endParaRPr lang="en-US"/>
          </a:p>
        </p:txBody>
      </p:sp>
      <p:sp>
        <p:nvSpPr>
          <p:cNvPr id="3" name="Date Placeholder 2"/>
          <p:cNvSpPr>
            <a:spLocks noGrp="1"/>
          </p:cNvSpPr>
          <p:nvPr>
            <p:ph type="dt" sz="half" idx="10"/>
            <p:custDataLst>
              <p:tags r:id="rId2"/>
            </p:custDataLst>
          </p:nvPr>
        </p:nvSpPr>
        <p:spPr/>
        <p:txBody>
          <a:bodyPr/>
          <a:lstStyle/>
          <a:p>
            <a:fld id="{8657FE0A-00DB-4CC4-B0F8-4A2E786493BC}" type="datetimeFigureOut">
              <a:rPr lang="zh-CN" altLang="en-US" smtClean="0"/>
              <a:t>2023/5/23</a:t>
            </a:fld>
            <a:endParaRPr lang="zh-CN" altLang="en-US"/>
          </a:p>
        </p:txBody>
      </p:sp>
      <p:sp>
        <p:nvSpPr>
          <p:cNvPr id="4" name="Footer Placeholder 3"/>
          <p:cNvSpPr>
            <a:spLocks noGrp="1"/>
          </p:cNvSpPr>
          <p:nvPr>
            <p:ph type="ftr" sz="quarter" idx="11"/>
            <p:custDataLst>
              <p:tags r:id="rId3"/>
            </p:custDataLst>
          </p:nvPr>
        </p:nvSpPr>
        <p:spPr/>
        <p:txBody>
          <a:bodyPr/>
          <a:lstStyle/>
          <a:p>
            <a:endParaRPr lang="zh-CN" altLang="en-US"/>
          </a:p>
        </p:txBody>
      </p:sp>
      <p:sp>
        <p:nvSpPr>
          <p:cNvPr id="5" name="Slide Number Placeholder 4"/>
          <p:cNvSpPr>
            <a:spLocks noGrp="1"/>
          </p:cNvSpPr>
          <p:nvPr>
            <p:ph type="sldNum" sz="quarter" idx="12"/>
            <p:custDataLst>
              <p:tags r:id="rId4"/>
            </p:custDataLst>
          </p:nvPr>
        </p:nvSpPr>
        <p:spPr/>
        <p:txBody>
          <a:bodyPr/>
          <a:lstStyle/>
          <a:p>
            <a:fld id="{2E4DFBD0-9AA6-4B35-9913-5E2566F46DF1}" type="slidenum">
              <a:rPr lang="zh-CN" altLang="en-US" smtClean="0"/>
              <a:t>‹#›</a:t>
            </a:fld>
            <a:endParaRPr lang="zh-CN" altLang="en-US"/>
          </a:p>
        </p:txBody>
      </p:sp>
    </p:spTree>
    <p:extLst>
      <p:ext uri="{BB962C8B-B14F-4D97-AF65-F5344CB8AC3E}">
        <p14:creationId xmlns:p14="http://schemas.microsoft.com/office/powerpoint/2010/main" val="167959609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1"/>
            </p:custDataLst>
          </p:nvPr>
        </p:nvSpPr>
        <p:spPr/>
        <p:txBody>
          <a:bodyPr/>
          <a:lstStyle/>
          <a:p>
            <a:fld id="{8657FE0A-00DB-4CC4-B0F8-4A2E786493BC}" type="datetimeFigureOut">
              <a:rPr lang="zh-CN" altLang="en-US" smtClean="0"/>
              <a:t>2023/5/23</a:t>
            </a:fld>
            <a:endParaRPr lang="zh-CN" altLang="en-US"/>
          </a:p>
        </p:txBody>
      </p:sp>
      <p:sp>
        <p:nvSpPr>
          <p:cNvPr id="3" name="Footer Placeholder 2"/>
          <p:cNvSpPr>
            <a:spLocks noGrp="1"/>
          </p:cNvSpPr>
          <p:nvPr>
            <p:ph type="ftr" sz="quarter" idx="11"/>
            <p:custDataLst>
              <p:tags r:id="rId2"/>
            </p:custDataLst>
          </p:nvPr>
        </p:nvSpPr>
        <p:spPr/>
        <p:txBody>
          <a:bodyPr/>
          <a:lstStyle/>
          <a:p>
            <a:endParaRPr lang="zh-CN" altLang="en-US"/>
          </a:p>
        </p:txBody>
      </p:sp>
      <p:sp>
        <p:nvSpPr>
          <p:cNvPr id="4" name="Slide Number Placeholder 3"/>
          <p:cNvSpPr>
            <a:spLocks noGrp="1"/>
          </p:cNvSpPr>
          <p:nvPr>
            <p:ph type="sldNum" sz="quarter" idx="12"/>
            <p:custDataLst>
              <p:tags r:id="rId3"/>
            </p:custDataLst>
          </p:nvPr>
        </p:nvSpPr>
        <p:spPr/>
        <p:txBody>
          <a:bodyPr/>
          <a:lstStyle/>
          <a:p>
            <a:fld id="{2E4DFBD0-9AA6-4B35-9913-5E2566F46DF1}" type="slidenum">
              <a:rPr lang="zh-CN" altLang="en-US" smtClean="0"/>
              <a:t>‹#›</a:t>
            </a:fld>
            <a:endParaRPr lang="zh-CN" altLang="en-US"/>
          </a:p>
        </p:txBody>
      </p:sp>
    </p:spTree>
    <p:extLst>
      <p:ext uri="{BB962C8B-B14F-4D97-AF65-F5344CB8AC3E}">
        <p14:creationId xmlns:p14="http://schemas.microsoft.com/office/powerpoint/2010/main" val="5036462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793535" y="432012"/>
            <a:ext cx="3715657" cy="1512041"/>
          </a:xfrm>
        </p:spPr>
        <p:txBody>
          <a:bodyPr anchor="b"/>
          <a:lstStyle>
            <a:lvl1pPr>
              <a:defRPr sz="3024"/>
            </a:lvl1pPr>
          </a:lstStyle>
          <a:p>
            <a:r>
              <a:rPr lang="zh-CN" altLang="en-US"/>
              <a:t>单击此处编辑母版标题样式</a:t>
            </a:r>
            <a:endParaRPr lang="en-US"/>
          </a:p>
        </p:txBody>
      </p:sp>
      <p:sp>
        <p:nvSpPr>
          <p:cNvPr id="3" name="Content Placeholder 2"/>
          <p:cNvSpPr>
            <a:spLocks noGrp="1"/>
          </p:cNvSpPr>
          <p:nvPr>
            <p:ph idx="1"/>
            <p:custDataLst>
              <p:tags r:id="rId2"/>
            </p:custDataLst>
          </p:nvPr>
        </p:nvSpPr>
        <p:spPr>
          <a:xfrm>
            <a:off x="4897708" y="933026"/>
            <a:ext cx="5832247" cy="4605124"/>
          </a:xfrm>
        </p:spPr>
        <p:txBody>
          <a:bodyPr/>
          <a:lstStyle>
            <a:lvl1pPr>
              <a:defRPr sz="3024"/>
            </a:lvl1pPr>
            <a:lvl2pPr>
              <a:defRPr sz="2646"/>
            </a:lvl2pPr>
            <a:lvl3pPr>
              <a:defRPr sz="2268"/>
            </a:lvl3pPr>
            <a:lvl4pPr>
              <a:defRPr sz="1890"/>
            </a:lvl4pPr>
            <a:lvl5pPr>
              <a:defRPr sz="1890"/>
            </a:lvl5pPr>
            <a:lvl6pPr>
              <a:defRPr sz="1890"/>
            </a:lvl6pPr>
            <a:lvl7pPr>
              <a:defRPr sz="1890"/>
            </a:lvl7pPr>
            <a:lvl8pPr>
              <a:defRPr sz="1890"/>
            </a:lvl8pPr>
            <a:lvl9pPr>
              <a:defRPr sz="189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Text Placeholder 3"/>
          <p:cNvSpPr>
            <a:spLocks noGrp="1"/>
          </p:cNvSpPr>
          <p:nvPr>
            <p:ph type="body" sz="half" idx="2"/>
            <p:custDataLst>
              <p:tags r:id="rId3"/>
            </p:custDataLst>
          </p:nvPr>
        </p:nvSpPr>
        <p:spPr>
          <a:xfrm>
            <a:off x="793535" y="1944052"/>
            <a:ext cx="3715657" cy="3601598"/>
          </a:xfrm>
        </p:spPr>
        <p:txBody>
          <a:bodyPr/>
          <a:lstStyle>
            <a:lvl1pPr marL="0" indent="0">
              <a:buNone/>
              <a:defRPr sz="1512"/>
            </a:lvl1pPr>
            <a:lvl2pPr marL="432008" indent="0">
              <a:buNone/>
              <a:defRPr sz="1323"/>
            </a:lvl2pPr>
            <a:lvl3pPr marL="864017" indent="0">
              <a:buNone/>
              <a:defRPr sz="1134"/>
            </a:lvl3pPr>
            <a:lvl4pPr marL="1296025" indent="0">
              <a:buNone/>
              <a:defRPr sz="945"/>
            </a:lvl4pPr>
            <a:lvl5pPr marL="1728033" indent="0">
              <a:buNone/>
              <a:defRPr sz="945"/>
            </a:lvl5pPr>
            <a:lvl6pPr marL="2160041" indent="0">
              <a:buNone/>
              <a:defRPr sz="945"/>
            </a:lvl6pPr>
            <a:lvl7pPr marL="2592050" indent="0">
              <a:buNone/>
              <a:defRPr sz="945"/>
            </a:lvl7pPr>
            <a:lvl8pPr marL="3024058" indent="0">
              <a:buNone/>
              <a:defRPr sz="945"/>
            </a:lvl8pPr>
            <a:lvl9pPr marL="3456066" indent="0">
              <a:buNone/>
              <a:defRPr sz="945"/>
            </a:lvl9pPr>
          </a:lstStyle>
          <a:p>
            <a:pPr lvl="0"/>
            <a:r>
              <a:rPr lang="zh-CN" altLang="en-US"/>
              <a:t>编辑母版文本样式</a:t>
            </a:r>
          </a:p>
        </p:txBody>
      </p:sp>
      <p:sp>
        <p:nvSpPr>
          <p:cNvPr id="5" name="Date Placeholder 4"/>
          <p:cNvSpPr>
            <a:spLocks noGrp="1"/>
          </p:cNvSpPr>
          <p:nvPr>
            <p:ph type="dt" sz="half" idx="10"/>
            <p:custDataLst>
              <p:tags r:id="rId4"/>
            </p:custDataLst>
          </p:nvPr>
        </p:nvSpPr>
        <p:spPr/>
        <p:txBody>
          <a:bodyPr/>
          <a:lstStyle/>
          <a:p>
            <a:fld id="{8657FE0A-00DB-4CC4-B0F8-4A2E786493BC}" type="datetimeFigureOut">
              <a:rPr lang="zh-CN" altLang="en-US" smtClean="0"/>
              <a:t>2023/5/23</a:t>
            </a:fld>
            <a:endParaRPr lang="zh-CN" altLang="en-US"/>
          </a:p>
        </p:txBody>
      </p:sp>
      <p:sp>
        <p:nvSpPr>
          <p:cNvPr id="6" name="Footer Placeholder 5"/>
          <p:cNvSpPr>
            <a:spLocks noGrp="1"/>
          </p:cNvSpPr>
          <p:nvPr>
            <p:ph type="ftr" sz="quarter" idx="11"/>
            <p:custDataLst>
              <p:tags r:id="rId5"/>
            </p:custDataLst>
          </p:nvPr>
        </p:nvSpPr>
        <p:spPr/>
        <p:txBody>
          <a:bodyPr/>
          <a:lstStyle/>
          <a:p>
            <a:endParaRPr lang="zh-CN" altLang="en-US"/>
          </a:p>
        </p:txBody>
      </p:sp>
      <p:sp>
        <p:nvSpPr>
          <p:cNvPr id="7" name="Slide Number Placeholder 6"/>
          <p:cNvSpPr>
            <a:spLocks noGrp="1"/>
          </p:cNvSpPr>
          <p:nvPr>
            <p:ph type="sldNum" sz="quarter" idx="12"/>
            <p:custDataLst>
              <p:tags r:id="rId6"/>
            </p:custDataLst>
          </p:nvPr>
        </p:nvSpPr>
        <p:spPr/>
        <p:txBody>
          <a:bodyPr/>
          <a:lstStyle/>
          <a:p>
            <a:fld id="{2E4DFBD0-9AA6-4B35-9913-5E2566F46DF1}" type="slidenum">
              <a:rPr lang="zh-CN" altLang="en-US" smtClean="0"/>
              <a:t>‹#›</a:t>
            </a:fld>
            <a:endParaRPr lang="zh-CN" altLang="en-US"/>
          </a:p>
        </p:txBody>
      </p:sp>
    </p:spTree>
    <p:extLst>
      <p:ext uri="{BB962C8B-B14F-4D97-AF65-F5344CB8AC3E}">
        <p14:creationId xmlns:p14="http://schemas.microsoft.com/office/powerpoint/2010/main" val="275456153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793535" y="432012"/>
            <a:ext cx="3715657" cy="1512041"/>
          </a:xfrm>
        </p:spPr>
        <p:txBody>
          <a:bodyPr anchor="b"/>
          <a:lstStyle>
            <a:lvl1pPr>
              <a:defRPr sz="3024"/>
            </a:lvl1pPr>
          </a:lstStyle>
          <a:p>
            <a:r>
              <a:rPr lang="zh-CN" altLang="en-US"/>
              <a:t>单击此处编辑母版标题样式</a:t>
            </a:r>
            <a:endParaRPr lang="en-US"/>
          </a:p>
        </p:txBody>
      </p:sp>
      <p:sp>
        <p:nvSpPr>
          <p:cNvPr id="3" name="Picture Placeholder 2"/>
          <p:cNvSpPr>
            <a:spLocks noGrp="1" noChangeAspect="1"/>
          </p:cNvSpPr>
          <p:nvPr>
            <p:ph type="pic" idx="1"/>
            <p:custDataLst>
              <p:tags r:id="rId2"/>
            </p:custDataLst>
          </p:nvPr>
        </p:nvSpPr>
        <p:spPr>
          <a:xfrm>
            <a:off x="4897708" y="933026"/>
            <a:ext cx="5832247" cy="4605124"/>
          </a:xfrm>
        </p:spPr>
        <p:txBody>
          <a:bodyPr anchor="t"/>
          <a:lstStyle>
            <a:lvl1pPr marL="0" indent="0">
              <a:buNone/>
              <a:defRPr sz="3024"/>
            </a:lvl1pPr>
            <a:lvl2pPr marL="432008" indent="0">
              <a:buNone/>
              <a:defRPr sz="2646"/>
            </a:lvl2pPr>
            <a:lvl3pPr marL="864017" indent="0">
              <a:buNone/>
              <a:defRPr sz="2268"/>
            </a:lvl3pPr>
            <a:lvl4pPr marL="1296025" indent="0">
              <a:buNone/>
              <a:defRPr sz="1890"/>
            </a:lvl4pPr>
            <a:lvl5pPr marL="1728033" indent="0">
              <a:buNone/>
              <a:defRPr sz="1890"/>
            </a:lvl5pPr>
            <a:lvl6pPr marL="2160041" indent="0">
              <a:buNone/>
              <a:defRPr sz="1890"/>
            </a:lvl6pPr>
            <a:lvl7pPr marL="2592050" indent="0">
              <a:buNone/>
              <a:defRPr sz="1890"/>
            </a:lvl7pPr>
            <a:lvl8pPr marL="3024058" indent="0">
              <a:buNone/>
              <a:defRPr sz="1890"/>
            </a:lvl8pPr>
            <a:lvl9pPr marL="3456066" indent="0">
              <a:buNone/>
              <a:defRPr sz="1890"/>
            </a:lvl9pPr>
          </a:lstStyle>
          <a:p>
            <a:r>
              <a:rPr lang="zh-CN" altLang="en-US"/>
              <a:t>单击图标添加图片</a:t>
            </a:r>
            <a:endParaRPr lang="en-US"/>
          </a:p>
        </p:txBody>
      </p:sp>
      <p:sp>
        <p:nvSpPr>
          <p:cNvPr id="4" name="Text Placeholder 3"/>
          <p:cNvSpPr>
            <a:spLocks noGrp="1"/>
          </p:cNvSpPr>
          <p:nvPr>
            <p:ph type="body" sz="half" idx="2"/>
            <p:custDataLst>
              <p:tags r:id="rId3"/>
            </p:custDataLst>
          </p:nvPr>
        </p:nvSpPr>
        <p:spPr>
          <a:xfrm>
            <a:off x="793535" y="1944052"/>
            <a:ext cx="3715657" cy="3601598"/>
          </a:xfrm>
        </p:spPr>
        <p:txBody>
          <a:bodyPr/>
          <a:lstStyle>
            <a:lvl1pPr marL="0" indent="0">
              <a:buNone/>
              <a:defRPr sz="1512"/>
            </a:lvl1pPr>
            <a:lvl2pPr marL="432008" indent="0">
              <a:buNone/>
              <a:defRPr sz="1323"/>
            </a:lvl2pPr>
            <a:lvl3pPr marL="864017" indent="0">
              <a:buNone/>
              <a:defRPr sz="1134"/>
            </a:lvl3pPr>
            <a:lvl4pPr marL="1296025" indent="0">
              <a:buNone/>
              <a:defRPr sz="945"/>
            </a:lvl4pPr>
            <a:lvl5pPr marL="1728033" indent="0">
              <a:buNone/>
              <a:defRPr sz="945"/>
            </a:lvl5pPr>
            <a:lvl6pPr marL="2160041" indent="0">
              <a:buNone/>
              <a:defRPr sz="945"/>
            </a:lvl6pPr>
            <a:lvl7pPr marL="2592050" indent="0">
              <a:buNone/>
              <a:defRPr sz="945"/>
            </a:lvl7pPr>
            <a:lvl8pPr marL="3024058" indent="0">
              <a:buNone/>
              <a:defRPr sz="945"/>
            </a:lvl8pPr>
            <a:lvl9pPr marL="3456066" indent="0">
              <a:buNone/>
              <a:defRPr sz="945"/>
            </a:lvl9pPr>
          </a:lstStyle>
          <a:p>
            <a:pPr lvl="0"/>
            <a:r>
              <a:rPr lang="zh-CN" altLang="en-US"/>
              <a:t>编辑母版文本样式</a:t>
            </a:r>
          </a:p>
        </p:txBody>
      </p:sp>
      <p:sp>
        <p:nvSpPr>
          <p:cNvPr id="5" name="Date Placeholder 4"/>
          <p:cNvSpPr>
            <a:spLocks noGrp="1"/>
          </p:cNvSpPr>
          <p:nvPr>
            <p:ph type="dt" sz="half" idx="10"/>
            <p:custDataLst>
              <p:tags r:id="rId4"/>
            </p:custDataLst>
          </p:nvPr>
        </p:nvSpPr>
        <p:spPr/>
        <p:txBody>
          <a:bodyPr/>
          <a:lstStyle/>
          <a:p>
            <a:fld id="{8657FE0A-00DB-4CC4-B0F8-4A2E786493BC}" type="datetimeFigureOut">
              <a:rPr lang="zh-CN" altLang="en-US" smtClean="0"/>
              <a:t>2023/5/23</a:t>
            </a:fld>
            <a:endParaRPr lang="zh-CN" altLang="en-US"/>
          </a:p>
        </p:txBody>
      </p:sp>
      <p:sp>
        <p:nvSpPr>
          <p:cNvPr id="6" name="Footer Placeholder 5"/>
          <p:cNvSpPr>
            <a:spLocks noGrp="1"/>
          </p:cNvSpPr>
          <p:nvPr>
            <p:ph type="ftr" sz="quarter" idx="11"/>
            <p:custDataLst>
              <p:tags r:id="rId5"/>
            </p:custDataLst>
          </p:nvPr>
        </p:nvSpPr>
        <p:spPr/>
        <p:txBody>
          <a:bodyPr/>
          <a:lstStyle/>
          <a:p>
            <a:endParaRPr lang="zh-CN" altLang="en-US"/>
          </a:p>
        </p:txBody>
      </p:sp>
      <p:sp>
        <p:nvSpPr>
          <p:cNvPr id="7" name="Slide Number Placeholder 6"/>
          <p:cNvSpPr>
            <a:spLocks noGrp="1"/>
          </p:cNvSpPr>
          <p:nvPr>
            <p:ph type="sldNum" sz="quarter" idx="12"/>
            <p:custDataLst>
              <p:tags r:id="rId6"/>
            </p:custDataLst>
          </p:nvPr>
        </p:nvSpPr>
        <p:spPr/>
        <p:txBody>
          <a:bodyPr/>
          <a:lstStyle/>
          <a:p>
            <a:fld id="{2E4DFBD0-9AA6-4B35-9913-5E2566F46DF1}" type="slidenum">
              <a:rPr lang="zh-CN" altLang="en-US" smtClean="0"/>
              <a:t>‹#›</a:t>
            </a:fld>
            <a:endParaRPr lang="zh-CN" altLang="en-US"/>
          </a:p>
        </p:txBody>
      </p:sp>
    </p:spTree>
    <p:extLst>
      <p:ext uri="{BB962C8B-B14F-4D97-AF65-F5344CB8AC3E}">
        <p14:creationId xmlns:p14="http://schemas.microsoft.com/office/powerpoint/2010/main" val="387117197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zh-CN" altLang="en-US"/>
              <a:t>单击此处编辑母版标题样式</a:t>
            </a:r>
            <a:endParaRPr lang="en-US"/>
          </a:p>
        </p:txBody>
      </p:sp>
      <p:sp>
        <p:nvSpPr>
          <p:cNvPr id="3" name="Vertical Text Placeholder 2"/>
          <p:cNvSpPr>
            <a:spLocks noGrp="1"/>
          </p:cNvSpPr>
          <p:nvPr>
            <p:ph type="body" orient="vert" idx="1"/>
            <p:custDataLst>
              <p:tags r:id="rId2"/>
            </p:custDataLst>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custDataLst>
              <p:tags r:id="rId3"/>
            </p:custDataLst>
          </p:nvPr>
        </p:nvSpPr>
        <p:spPr/>
        <p:txBody>
          <a:bodyPr/>
          <a:lstStyle/>
          <a:p>
            <a:fld id="{8657FE0A-00DB-4CC4-B0F8-4A2E786493BC}" type="datetimeFigureOut">
              <a:rPr lang="zh-CN" altLang="en-US" smtClean="0"/>
              <a:t>2023/5/23</a:t>
            </a:fld>
            <a:endParaRPr lang="zh-CN" altLang="en-US"/>
          </a:p>
        </p:txBody>
      </p:sp>
      <p:sp>
        <p:nvSpPr>
          <p:cNvPr id="5" name="Footer Placeholder 4"/>
          <p:cNvSpPr>
            <a:spLocks noGrp="1"/>
          </p:cNvSpPr>
          <p:nvPr>
            <p:ph type="ftr" sz="quarter" idx="11"/>
            <p:custDataLst>
              <p:tags r:id="rId4"/>
            </p:custDataLst>
          </p:nvPr>
        </p:nvSpPr>
        <p:spPr/>
        <p:txBody>
          <a:bodyPr/>
          <a:lstStyle/>
          <a:p>
            <a:endParaRPr lang="zh-CN" altLang="en-US"/>
          </a:p>
        </p:txBody>
      </p:sp>
      <p:sp>
        <p:nvSpPr>
          <p:cNvPr id="6" name="Slide Number Placeholder 5"/>
          <p:cNvSpPr>
            <a:spLocks noGrp="1"/>
          </p:cNvSpPr>
          <p:nvPr>
            <p:ph type="sldNum" sz="quarter" idx="12"/>
            <p:custDataLst>
              <p:tags r:id="rId5"/>
            </p:custDataLst>
          </p:nvPr>
        </p:nvSpPr>
        <p:spPr/>
        <p:txBody>
          <a:bodyPr/>
          <a:lstStyle/>
          <a:p>
            <a:fld id="{2E4DFBD0-9AA6-4B35-9913-5E2566F46DF1}" type="slidenum">
              <a:rPr lang="zh-CN" altLang="en-US" smtClean="0"/>
              <a:t>‹#›</a:t>
            </a:fld>
            <a:endParaRPr lang="zh-CN" altLang="en-US"/>
          </a:p>
        </p:txBody>
      </p:sp>
    </p:spTree>
    <p:extLst>
      <p:ext uri="{BB962C8B-B14F-4D97-AF65-F5344CB8AC3E}">
        <p14:creationId xmlns:p14="http://schemas.microsoft.com/office/powerpoint/2010/main" val="410510810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custDataLst>
              <p:tags r:id="rId1"/>
            </p:custDataLst>
          </p:nvPr>
        </p:nvSpPr>
        <p:spPr>
          <a:xfrm>
            <a:off x="8244349" y="345009"/>
            <a:ext cx="2484105" cy="5491649"/>
          </a:xfr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custDataLst>
              <p:tags r:id="rId2"/>
            </p:custDataLst>
          </p:nvPr>
        </p:nvSpPr>
        <p:spPr>
          <a:xfrm>
            <a:off x="792033" y="345009"/>
            <a:ext cx="7308310" cy="549164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custDataLst>
              <p:tags r:id="rId3"/>
            </p:custDataLst>
          </p:nvPr>
        </p:nvSpPr>
        <p:spPr/>
        <p:txBody>
          <a:bodyPr/>
          <a:lstStyle/>
          <a:p>
            <a:fld id="{8657FE0A-00DB-4CC4-B0F8-4A2E786493BC}" type="datetimeFigureOut">
              <a:rPr lang="zh-CN" altLang="en-US" smtClean="0"/>
              <a:t>2023/5/23</a:t>
            </a:fld>
            <a:endParaRPr lang="zh-CN" altLang="en-US"/>
          </a:p>
        </p:txBody>
      </p:sp>
      <p:sp>
        <p:nvSpPr>
          <p:cNvPr id="5" name="Footer Placeholder 4"/>
          <p:cNvSpPr>
            <a:spLocks noGrp="1"/>
          </p:cNvSpPr>
          <p:nvPr>
            <p:ph type="ftr" sz="quarter" idx="11"/>
            <p:custDataLst>
              <p:tags r:id="rId4"/>
            </p:custDataLst>
          </p:nvPr>
        </p:nvSpPr>
        <p:spPr/>
        <p:txBody>
          <a:bodyPr/>
          <a:lstStyle/>
          <a:p>
            <a:endParaRPr lang="zh-CN" altLang="en-US"/>
          </a:p>
        </p:txBody>
      </p:sp>
      <p:sp>
        <p:nvSpPr>
          <p:cNvPr id="6" name="Slide Number Placeholder 5"/>
          <p:cNvSpPr>
            <a:spLocks noGrp="1"/>
          </p:cNvSpPr>
          <p:nvPr>
            <p:ph type="sldNum" sz="quarter" idx="12"/>
            <p:custDataLst>
              <p:tags r:id="rId5"/>
            </p:custDataLst>
          </p:nvPr>
        </p:nvSpPr>
        <p:spPr/>
        <p:txBody>
          <a:bodyPr/>
          <a:lstStyle/>
          <a:p>
            <a:fld id="{2E4DFBD0-9AA6-4B35-9913-5E2566F46DF1}" type="slidenum">
              <a:rPr lang="zh-CN" altLang="en-US" smtClean="0"/>
              <a:t>‹#›</a:t>
            </a:fld>
            <a:endParaRPr lang="zh-CN" altLang="en-US"/>
          </a:p>
        </p:txBody>
      </p:sp>
    </p:spTree>
    <p:extLst>
      <p:ext uri="{BB962C8B-B14F-4D97-AF65-F5344CB8AC3E}">
        <p14:creationId xmlns:p14="http://schemas.microsoft.com/office/powerpoint/2010/main" val="297682164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DB0C1454-A8C9-4818-AE5B-FE1DCEBBC8AD}"/>
              </a:ext>
            </a:extLst>
          </p:cNvPr>
          <p:cNvSpPr>
            <a:spLocks noGrp="1"/>
          </p:cNvSpPr>
          <p:nvPr>
            <p:ph type="pic" sz="quarter" idx="14"/>
            <p:custDataLst>
              <p:tags r:id="rId1"/>
            </p:custDataLst>
          </p:nvPr>
        </p:nvSpPr>
        <p:spPr>
          <a:xfrm flipH="1">
            <a:off x="1356646" y="988677"/>
            <a:ext cx="3015063" cy="2664072"/>
          </a:xfrm>
          <a:prstGeom prst="rect">
            <a:avLst/>
          </a:prstGeom>
          <a:solidFill>
            <a:schemeClr val="accent5"/>
          </a:solidFill>
        </p:spPr>
        <p:txBody>
          <a:bodyPr/>
          <a:lstStyle>
            <a:lvl1pPr>
              <a:defRPr sz="2550">
                <a:latin typeface="三极准柔宋" panose="00000500000000000000" pitchFamily="2" charset="-122"/>
              </a:defRPr>
            </a:lvl1pPr>
          </a:lstStyle>
          <a:p>
            <a:endParaRPr lang="id-ID"/>
          </a:p>
        </p:txBody>
      </p:sp>
    </p:spTree>
    <p:extLst>
      <p:ext uri="{BB962C8B-B14F-4D97-AF65-F5344CB8AC3E}">
        <p14:creationId xmlns:p14="http://schemas.microsoft.com/office/powerpoint/2010/main" val="375626502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tags" Target="../tags/tag6.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6B5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custDataLst>
              <p:tags r:id="rId14"/>
            </p:custDataLst>
          </p:nvPr>
        </p:nvSpPr>
        <p:spPr>
          <a:xfrm>
            <a:off x="792034" y="345010"/>
            <a:ext cx="9936421" cy="1252534"/>
          </a:xfrm>
          <a:prstGeom prst="rect">
            <a:avLst/>
          </a:prstGeom>
        </p:spPr>
        <p:txBody>
          <a:bodyPr vert="horz" lIns="91440" tIns="45720" rIns="91440" bIns="45720" rtlCol="0" anchor="ctr">
            <a:normAutofit/>
          </a:bodyPr>
          <a:lstStyle/>
          <a:p>
            <a:r>
              <a:rPr lang="zh-CN" altLang="en-US"/>
              <a:t>单击此处编辑母版标题样式</a:t>
            </a:r>
            <a:endParaRPr lang="en-US"/>
          </a:p>
        </p:txBody>
      </p:sp>
      <p:sp>
        <p:nvSpPr>
          <p:cNvPr id="3" name="Text Placeholder 2"/>
          <p:cNvSpPr>
            <a:spLocks noGrp="1"/>
          </p:cNvSpPr>
          <p:nvPr>
            <p:ph type="body" idx="1"/>
            <p:custDataLst>
              <p:tags r:id="rId15"/>
            </p:custDataLst>
          </p:nvPr>
        </p:nvSpPr>
        <p:spPr>
          <a:xfrm>
            <a:off x="792034" y="1725046"/>
            <a:ext cx="9936421" cy="4111612"/>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2"/>
            <p:custDataLst>
              <p:tags r:id="rId16"/>
            </p:custDataLst>
          </p:nvPr>
        </p:nvSpPr>
        <p:spPr>
          <a:xfrm>
            <a:off x="792033" y="6006163"/>
            <a:ext cx="2592110" cy="345009"/>
          </a:xfrm>
          <a:prstGeom prst="rect">
            <a:avLst/>
          </a:prstGeom>
        </p:spPr>
        <p:txBody>
          <a:bodyPr vert="horz" lIns="91440" tIns="45720" rIns="91440" bIns="45720" rtlCol="0" anchor="ctr"/>
          <a:lstStyle>
            <a:lvl1pPr algn="l">
              <a:defRPr sz="1134">
                <a:solidFill>
                  <a:schemeClr val="tx1">
                    <a:tint val="75000"/>
                  </a:schemeClr>
                </a:solidFill>
              </a:defRPr>
            </a:lvl1pPr>
          </a:lstStyle>
          <a:p>
            <a:fld id="{8657FE0A-00DB-4CC4-B0F8-4A2E786493BC}" type="datetimeFigureOut">
              <a:rPr lang="zh-CN" altLang="en-US" smtClean="0"/>
              <a:t>2023/5/23</a:t>
            </a:fld>
            <a:endParaRPr lang="zh-CN" altLang="en-US"/>
          </a:p>
        </p:txBody>
      </p:sp>
      <p:sp>
        <p:nvSpPr>
          <p:cNvPr id="5" name="Footer Placeholder 4"/>
          <p:cNvSpPr>
            <a:spLocks noGrp="1"/>
          </p:cNvSpPr>
          <p:nvPr>
            <p:ph type="ftr" sz="quarter" idx="3"/>
            <p:custDataLst>
              <p:tags r:id="rId17"/>
            </p:custDataLst>
          </p:nvPr>
        </p:nvSpPr>
        <p:spPr>
          <a:xfrm>
            <a:off x="3816162" y="6006163"/>
            <a:ext cx="3888165" cy="345009"/>
          </a:xfrm>
          <a:prstGeom prst="rect">
            <a:avLst/>
          </a:prstGeom>
        </p:spPr>
        <p:txBody>
          <a:bodyPr vert="horz" lIns="91440" tIns="45720" rIns="91440" bIns="45720" rtlCol="0" anchor="ctr"/>
          <a:lstStyle>
            <a:lvl1pPr algn="ctr">
              <a:defRPr sz="1134">
                <a:solidFill>
                  <a:schemeClr val="tx1">
                    <a:tint val="75000"/>
                  </a:schemeClr>
                </a:solidFill>
              </a:defRPr>
            </a:lvl1pPr>
          </a:lstStyle>
          <a:p>
            <a:endParaRPr lang="zh-CN" altLang="en-US"/>
          </a:p>
        </p:txBody>
      </p:sp>
      <p:sp>
        <p:nvSpPr>
          <p:cNvPr id="6" name="Slide Number Placeholder 5"/>
          <p:cNvSpPr>
            <a:spLocks noGrp="1"/>
          </p:cNvSpPr>
          <p:nvPr>
            <p:ph type="sldNum" sz="quarter" idx="4"/>
            <p:custDataLst>
              <p:tags r:id="rId18"/>
            </p:custDataLst>
          </p:nvPr>
        </p:nvSpPr>
        <p:spPr>
          <a:xfrm>
            <a:off x="8136345" y="6006163"/>
            <a:ext cx="2592110" cy="345009"/>
          </a:xfrm>
          <a:prstGeom prst="rect">
            <a:avLst/>
          </a:prstGeom>
        </p:spPr>
        <p:txBody>
          <a:bodyPr vert="horz" lIns="91440" tIns="45720" rIns="91440" bIns="45720" rtlCol="0" anchor="ctr"/>
          <a:lstStyle>
            <a:lvl1pPr algn="r">
              <a:defRPr sz="1134">
                <a:solidFill>
                  <a:schemeClr val="tx1">
                    <a:tint val="75000"/>
                  </a:schemeClr>
                </a:solidFill>
              </a:defRPr>
            </a:lvl1pPr>
          </a:lstStyle>
          <a:p>
            <a:fld id="{2E4DFBD0-9AA6-4B35-9913-5E2566F46DF1}" type="slidenum">
              <a:rPr lang="zh-CN" altLang="en-US" smtClean="0"/>
              <a:t>‹#›</a:t>
            </a:fld>
            <a:endParaRPr lang="zh-CN" altLang="en-US"/>
          </a:p>
        </p:txBody>
      </p:sp>
    </p:spTree>
    <p:extLst>
      <p:ext uri="{BB962C8B-B14F-4D97-AF65-F5344CB8AC3E}">
        <p14:creationId xmlns:p14="http://schemas.microsoft.com/office/powerpoint/2010/main" val="134098727"/>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ransition/>
  <p:txStyles>
    <p:titleStyle>
      <a:lvl1pPr algn="l" defTabSz="864017" rtl="0" eaLnBrk="1" latinLnBrk="0" hangingPunct="1">
        <a:lnSpc>
          <a:spcPct val="90000"/>
        </a:lnSpc>
        <a:spcBef>
          <a:spcPct val="0"/>
        </a:spcBef>
        <a:buNone/>
        <a:defRPr sz="4158" kern="1200">
          <a:solidFill>
            <a:schemeClr val="tx1"/>
          </a:solidFill>
          <a:latin typeface="+mj-lt"/>
          <a:ea typeface="+mj-ea"/>
          <a:cs typeface="+mj-cs"/>
        </a:defRPr>
      </a:lvl1pPr>
    </p:titleStyle>
    <p:bodyStyle>
      <a:lvl1pPr marL="216004" indent="-216004" algn="l" defTabSz="864017" rtl="0" eaLnBrk="1" latinLnBrk="0" hangingPunct="1">
        <a:lnSpc>
          <a:spcPct val="90000"/>
        </a:lnSpc>
        <a:spcBef>
          <a:spcPts val="945"/>
        </a:spcBef>
        <a:buFont typeface="Arial" panose="020B0604020202020204" pitchFamily="34" charset="0"/>
        <a:buChar char="•"/>
        <a:defRPr sz="2646" kern="1200">
          <a:solidFill>
            <a:schemeClr val="tx1"/>
          </a:solidFill>
          <a:latin typeface="+mn-lt"/>
          <a:ea typeface="+mn-ea"/>
          <a:cs typeface="+mn-cs"/>
        </a:defRPr>
      </a:lvl1pPr>
      <a:lvl2pPr marL="648012" indent="-216004" algn="l" defTabSz="864017" rtl="0" eaLnBrk="1" latinLnBrk="0" hangingPunct="1">
        <a:lnSpc>
          <a:spcPct val="90000"/>
        </a:lnSpc>
        <a:spcBef>
          <a:spcPts val="472"/>
        </a:spcBef>
        <a:buFont typeface="Arial" panose="020B0604020202020204" pitchFamily="34" charset="0"/>
        <a:buChar char="•"/>
        <a:defRPr sz="2268" kern="1200">
          <a:solidFill>
            <a:schemeClr val="tx1"/>
          </a:solidFill>
          <a:latin typeface="+mn-lt"/>
          <a:ea typeface="+mn-ea"/>
          <a:cs typeface="+mn-cs"/>
        </a:defRPr>
      </a:lvl2pPr>
      <a:lvl3pPr marL="1080021" indent="-216004" algn="l" defTabSz="864017" rtl="0" eaLnBrk="1" latinLnBrk="0" hangingPunct="1">
        <a:lnSpc>
          <a:spcPct val="90000"/>
        </a:lnSpc>
        <a:spcBef>
          <a:spcPts val="472"/>
        </a:spcBef>
        <a:buFont typeface="Arial" panose="020B0604020202020204" pitchFamily="34" charset="0"/>
        <a:buChar char="•"/>
        <a:defRPr sz="1890" kern="1200">
          <a:solidFill>
            <a:schemeClr val="tx1"/>
          </a:solidFill>
          <a:latin typeface="+mn-lt"/>
          <a:ea typeface="+mn-ea"/>
          <a:cs typeface="+mn-cs"/>
        </a:defRPr>
      </a:lvl3pPr>
      <a:lvl4pPr marL="1512029"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4pPr>
      <a:lvl5pPr marL="1944037"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5pPr>
      <a:lvl6pPr marL="2376046"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6pPr>
      <a:lvl7pPr marL="2808054"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7pPr>
      <a:lvl8pPr marL="3240062"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8pPr>
      <a:lvl9pPr marL="3672070"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9pPr>
    </p:bodyStyle>
    <p:otherStyle>
      <a:defPPr>
        <a:defRPr lang="en-US"/>
      </a:defPPr>
      <a:lvl1pPr marL="0" algn="l" defTabSz="864017" rtl="0" eaLnBrk="1" latinLnBrk="0" hangingPunct="1">
        <a:defRPr sz="1701" kern="1200">
          <a:solidFill>
            <a:schemeClr val="tx1"/>
          </a:solidFill>
          <a:latin typeface="+mn-lt"/>
          <a:ea typeface="+mn-ea"/>
          <a:cs typeface="+mn-cs"/>
        </a:defRPr>
      </a:lvl1pPr>
      <a:lvl2pPr marL="432008" algn="l" defTabSz="864017" rtl="0" eaLnBrk="1" latinLnBrk="0" hangingPunct="1">
        <a:defRPr sz="1701" kern="1200">
          <a:solidFill>
            <a:schemeClr val="tx1"/>
          </a:solidFill>
          <a:latin typeface="+mn-lt"/>
          <a:ea typeface="+mn-ea"/>
          <a:cs typeface="+mn-cs"/>
        </a:defRPr>
      </a:lvl2pPr>
      <a:lvl3pPr marL="864017" algn="l" defTabSz="864017" rtl="0" eaLnBrk="1" latinLnBrk="0" hangingPunct="1">
        <a:defRPr sz="1701" kern="1200">
          <a:solidFill>
            <a:schemeClr val="tx1"/>
          </a:solidFill>
          <a:latin typeface="+mn-lt"/>
          <a:ea typeface="+mn-ea"/>
          <a:cs typeface="+mn-cs"/>
        </a:defRPr>
      </a:lvl3pPr>
      <a:lvl4pPr marL="1296025" algn="l" defTabSz="864017" rtl="0" eaLnBrk="1" latinLnBrk="0" hangingPunct="1">
        <a:defRPr sz="1701" kern="1200">
          <a:solidFill>
            <a:schemeClr val="tx1"/>
          </a:solidFill>
          <a:latin typeface="+mn-lt"/>
          <a:ea typeface="+mn-ea"/>
          <a:cs typeface="+mn-cs"/>
        </a:defRPr>
      </a:lvl4pPr>
      <a:lvl5pPr marL="1728033" algn="l" defTabSz="864017" rtl="0" eaLnBrk="1" latinLnBrk="0" hangingPunct="1">
        <a:defRPr sz="1701" kern="1200">
          <a:solidFill>
            <a:schemeClr val="tx1"/>
          </a:solidFill>
          <a:latin typeface="+mn-lt"/>
          <a:ea typeface="+mn-ea"/>
          <a:cs typeface="+mn-cs"/>
        </a:defRPr>
      </a:lvl5pPr>
      <a:lvl6pPr marL="2160041" algn="l" defTabSz="864017" rtl="0" eaLnBrk="1" latinLnBrk="0" hangingPunct="1">
        <a:defRPr sz="1701" kern="1200">
          <a:solidFill>
            <a:schemeClr val="tx1"/>
          </a:solidFill>
          <a:latin typeface="+mn-lt"/>
          <a:ea typeface="+mn-ea"/>
          <a:cs typeface="+mn-cs"/>
        </a:defRPr>
      </a:lvl6pPr>
      <a:lvl7pPr marL="2592050" algn="l" defTabSz="864017" rtl="0" eaLnBrk="1" latinLnBrk="0" hangingPunct="1">
        <a:defRPr sz="1701" kern="1200">
          <a:solidFill>
            <a:schemeClr val="tx1"/>
          </a:solidFill>
          <a:latin typeface="+mn-lt"/>
          <a:ea typeface="+mn-ea"/>
          <a:cs typeface="+mn-cs"/>
        </a:defRPr>
      </a:lvl7pPr>
      <a:lvl8pPr marL="3024058" algn="l" defTabSz="864017" rtl="0" eaLnBrk="1" latinLnBrk="0" hangingPunct="1">
        <a:defRPr sz="1701" kern="1200">
          <a:solidFill>
            <a:schemeClr val="tx1"/>
          </a:solidFill>
          <a:latin typeface="+mn-lt"/>
          <a:ea typeface="+mn-ea"/>
          <a:cs typeface="+mn-cs"/>
        </a:defRPr>
      </a:lvl8pPr>
      <a:lvl9pPr marL="3456066" algn="l" defTabSz="864017" rtl="0" eaLnBrk="1" latinLnBrk="0" hangingPunct="1">
        <a:defRPr sz="1701"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69" userDrawn="1">
          <p15:clr>
            <a:srgbClr val="F26B43"/>
          </p15:clr>
        </p15:guide>
        <p15:guide id="2" pos="6962" userDrawn="1">
          <p15:clr>
            <a:srgbClr val="F26B43"/>
          </p15:clr>
        </p15:guide>
        <p15:guide id="3" pos="295" userDrawn="1">
          <p15:clr>
            <a:srgbClr val="F26B43"/>
          </p15:clr>
        </p15:guide>
        <p15:guide id="4" orient="horz" pos="3803"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tags" Target="../tags/tag76.xml"/><Relationship Id="rId3" Type="http://schemas.openxmlformats.org/officeDocument/2006/relationships/tags" Target="../tags/tag71.xml"/><Relationship Id="rId7" Type="http://schemas.openxmlformats.org/officeDocument/2006/relationships/tags" Target="../tags/tag75.xml"/><Relationship Id="rId12" Type="http://schemas.openxmlformats.org/officeDocument/2006/relationships/image" Target="../media/image1.png"/><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11" Type="http://schemas.openxmlformats.org/officeDocument/2006/relationships/notesSlide" Target="../notesSlides/notesSlide1.xml"/><Relationship Id="rId5" Type="http://schemas.openxmlformats.org/officeDocument/2006/relationships/tags" Target="../tags/tag73.xml"/><Relationship Id="rId10" Type="http://schemas.openxmlformats.org/officeDocument/2006/relationships/slideLayout" Target="../slideLayouts/slideLayout2.xml"/><Relationship Id="rId4" Type="http://schemas.openxmlformats.org/officeDocument/2006/relationships/tags" Target="../tags/tag72.xml"/><Relationship Id="rId9" Type="http://schemas.openxmlformats.org/officeDocument/2006/relationships/tags" Target="../tags/tag77.xml"/></Relationships>
</file>

<file path=ppt/slides/_rels/slide2.xml.rels><?xml version="1.0" encoding="UTF-8" standalone="yes"?>
<Relationships xmlns="http://schemas.openxmlformats.org/package/2006/relationships"><Relationship Id="rId8" Type="http://schemas.openxmlformats.org/officeDocument/2006/relationships/tags" Target="../tags/tag88.xml"/><Relationship Id="rId13" Type="http://schemas.openxmlformats.org/officeDocument/2006/relationships/slideLayout" Target="../slideLayouts/slideLayout2.xml"/><Relationship Id="rId3" Type="http://schemas.openxmlformats.org/officeDocument/2006/relationships/tags" Target="../tags/tag83.xml"/><Relationship Id="rId7" Type="http://schemas.openxmlformats.org/officeDocument/2006/relationships/tags" Target="../tags/tag87.xml"/><Relationship Id="rId12" Type="http://schemas.openxmlformats.org/officeDocument/2006/relationships/tags" Target="../tags/tag92.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tags" Target="../tags/tag91.xml"/><Relationship Id="rId5" Type="http://schemas.openxmlformats.org/officeDocument/2006/relationships/tags" Target="../tags/tag85.xml"/><Relationship Id="rId15" Type="http://schemas.openxmlformats.org/officeDocument/2006/relationships/image" Target="../media/image2.png"/><Relationship Id="rId10" Type="http://schemas.openxmlformats.org/officeDocument/2006/relationships/tags" Target="../tags/tag90.xml"/><Relationship Id="rId4" Type="http://schemas.openxmlformats.org/officeDocument/2006/relationships/tags" Target="../tags/tag84.xml"/><Relationship Id="rId9" Type="http://schemas.openxmlformats.org/officeDocument/2006/relationships/tags" Target="../tags/tag89.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98.xml"/><Relationship Id="rId7" Type="http://schemas.openxmlformats.org/officeDocument/2006/relationships/slideLayout" Target="../slideLayouts/slideLayout12.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5" Type="http://schemas.openxmlformats.org/officeDocument/2006/relationships/tags" Target="../tags/tag100.xml"/><Relationship Id="rId4" Type="http://schemas.openxmlformats.org/officeDocument/2006/relationships/tags" Target="../tags/tag99.xml"/><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tags" Target="../tags/tag112.xml"/><Relationship Id="rId3" Type="http://schemas.openxmlformats.org/officeDocument/2006/relationships/tags" Target="../tags/tag107.xml"/><Relationship Id="rId7" Type="http://schemas.openxmlformats.org/officeDocument/2006/relationships/tags" Target="../tags/tag111.xml"/><Relationship Id="rId12" Type="http://schemas.openxmlformats.org/officeDocument/2006/relationships/image" Target="../media/image4.jpeg"/><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tags" Target="../tags/tag110.xml"/><Relationship Id="rId11" Type="http://schemas.openxmlformats.org/officeDocument/2006/relationships/notesSlide" Target="../notesSlides/notesSlide4.xml"/><Relationship Id="rId5" Type="http://schemas.openxmlformats.org/officeDocument/2006/relationships/tags" Target="../tags/tag109.xml"/><Relationship Id="rId10" Type="http://schemas.openxmlformats.org/officeDocument/2006/relationships/slideLayout" Target="../slideLayouts/slideLayout12.xml"/><Relationship Id="rId4" Type="http://schemas.openxmlformats.org/officeDocument/2006/relationships/tags" Target="../tags/tag108.xml"/><Relationship Id="rId9" Type="http://schemas.openxmlformats.org/officeDocument/2006/relationships/tags" Target="../tags/tag113.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19.xml"/><Relationship Id="rId7" Type="http://schemas.openxmlformats.org/officeDocument/2006/relationships/slideLayout" Target="../slideLayouts/slideLayout12.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tags" Target="../tags/tag133.xml"/><Relationship Id="rId3" Type="http://schemas.openxmlformats.org/officeDocument/2006/relationships/tags" Target="../tags/tag128.xml"/><Relationship Id="rId7" Type="http://schemas.openxmlformats.org/officeDocument/2006/relationships/tags" Target="../tags/tag132.xml"/><Relationship Id="rId12" Type="http://schemas.openxmlformats.org/officeDocument/2006/relationships/image" Target="../media/image6.jpeg"/><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tags" Target="../tags/tag131.xml"/><Relationship Id="rId11" Type="http://schemas.openxmlformats.org/officeDocument/2006/relationships/notesSlide" Target="../notesSlides/notesSlide6.xml"/><Relationship Id="rId5" Type="http://schemas.openxmlformats.org/officeDocument/2006/relationships/tags" Target="../tags/tag130.xml"/><Relationship Id="rId10" Type="http://schemas.openxmlformats.org/officeDocument/2006/relationships/slideLayout" Target="../slideLayouts/slideLayout12.xml"/><Relationship Id="rId4" Type="http://schemas.openxmlformats.org/officeDocument/2006/relationships/tags" Target="../tags/tag129.xml"/><Relationship Id="rId9" Type="http://schemas.openxmlformats.org/officeDocument/2006/relationships/tags" Target="../tags/tag134.xml"/></Relationships>
</file>

<file path=ppt/slides/_rels/slide7.xml.rels><?xml version="1.0" encoding="UTF-8" standalone="yes"?>
<Relationships xmlns="http://schemas.openxmlformats.org/package/2006/relationships"><Relationship Id="rId8" Type="http://schemas.openxmlformats.org/officeDocument/2006/relationships/tags" Target="../tags/tag145.xml"/><Relationship Id="rId13" Type="http://schemas.openxmlformats.org/officeDocument/2006/relationships/image" Target="../media/image7.png"/><Relationship Id="rId3" Type="http://schemas.openxmlformats.org/officeDocument/2006/relationships/tags" Target="../tags/tag140.xml"/><Relationship Id="rId7" Type="http://schemas.openxmlformats.org/officeDocument/2006/relationships/tags" Target="../tags/tag144.xml"/><Relationship Id="rId12" Type="http://schemas.openxmlformats.org/officeDocument/2006/relationships/image" Target="../media/image6.jpeg"/><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tags" Target="../tags/tag143.xml"/><Relationship Id="rId11" Type="http://schemas.openxmlformats.org/officeDocument/2006/relationships/notesSlide" Target="../notesSlides/notesSlide7.xml"/><Relationship Id="rId5" Type="http://schemas.openxmlformats.org/officeDocument/2006/relationships/tags" Target="../tags/tag142.xml"/><Relationship Id="rId10" Type="http://schemas.openxmlformats.org/officeDocument/2006/relationships/slideLayout" Target="../slideLayouts/slideLayout12.xml"/><Relationship Id="rId4" Type="http://schemas.openxmlformats.org/officeDocument/2006/relationships/tags" Target="../tags/tag141.xml"/><Relationship Id="rId9" Type="http://schemas.openxmlformats.org/officeDocument/2006/relationships/tags" Target="../tags/tag146.xml"/></Relationships>
</file>

<file path=ppt/slides/_rels/slide8.xml.rels><?xml version="1.0" encoding="UTF-8" standalone="yes"?>
<Relationships xmlns="http://schemas.openxmlformats.org/package/2006/relationships"><Relationship Id="rId8" Type="http://schemas.openxmlformats.org/officeDocument/2006/relationships/tags" Target="../tags/tag157.xml"/><Relationship Id="rId13" Type="http://schemas.openxmlformats.org/officeDocument/2006/relationships/image" Target="../media/image7.png"/><Relationship Id="rId3" Type="http://schemas.openxmlformats.org/officeDocument/2006/relationships/tags" Target="../tags/tag152.xml"/><Relationship Id="rId7" Type="http://schemas.openxmlformats.org/officeDocument/2006/relationships/tags" Target="../tags/tag156.xml"/><Relationship Id="rId12" Type="http://schemas.openxmlformats.org/officeDocument/2006/relationships/image" Target="../media/image6.jpeg"/><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tags" Target="../tags/tag155.xml"/><Relationship Id="rId11" Type="http://schemas.openxmlformats.org/officeDocument/2006/relationships/notesSlide" Target="../notesSlides/notesSlide8.xml"/><Relationship Id="rId5" Type="http://schemas.openxmlformats.org/officeDocument/2006/relationships/tags" Target="../tags/tag154.xml"/><Relationship Id="rId10" Type="http://schemas.openxmlformats.org/officeDocument/2006/relationships/slideLayout" Target="../slideLayouts/slideLayout12.xml"/><Relationship Id="rId4" Type="http://schemas.openxmlformats.org/officeDocument/2006/relationships/tags" Target="../tags/tag153.xml"/><Relationship Id="rId9" Type="http://schemas.openxmlformats.org/officeDocument/2006/relationships/tags" Target="../tags/tag158.xml"/></Relationships>
</file>

<file path=ppt/slides/_rels/slide9.xml.rels><?xml version="1.0" encoding="UTF-8" standalone="yes"?>
<Relationships xmlns="http://schemas.openxmlformats.org/package/2006/relationships"><Relationship Id="rId8" Type="http://schemas.openxmlformats.org/officeDocument/2006/relationships/tags" Target="../tags/tag169.xml"/><Relationship Id="rId3" Type="http://schemas.openxmlformats.org/officeDocument/2006/relationships/tags" Target="../tags/tag164.xml"/><Relationship Id="rId7" Type="http://schemas.openxmlformats.org/officeDocument/2006/relationships/tags" Target="../tags/tag168.xml"/><Relationship Id="rId2" Type="http://schemas.openxmlformats.org/officeDocument/2006/relationships/tags" Target="../tags/tag163.xml"/><Relationship Id="rId1" Type="http://schemas.openxmlformats.org/officeDocument/2006/relationships/tags" Target="../tags/tag162.xml"/><Relationship Id="rId6" Type="http://schemas.openxmlformats.org/officeDocument/2006/relationships/tags" Target="../tags/tag167.xml"/><Relationship Id="rId11" Type="http://schemas.openxmlformats.org/officeDocument/2006/relationships/image" Target="../media/image8.png"/><Relationship Id="rId5" Type="http://schemas.openxmlformats.org/officeDocument/2006/relationships/tags" Target="../tags/tag166.xml"/><Relationship Id="rId10" Type="http://schemas.openxmlformats.org/officeDocument/2006/relationships/notesSlide" Target="../notesSlides/notesSlide9.xml"/><Relationship Id="rId4" Type="http://schemas.openxmlformats.org/officeDocument/2006/relationships/tags" Target="../tags/tag165.xml"/><Relationship Id="rId9"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tags" Target="../tags/tag175.xml"/><Relationship Id="rId7" Type="http://schemas.openxmlformats.org/officeDocument/2006/relationships/notesSlide" Target="../notesSlides/notesSlide10.xml"/><Relationship Id="rId2" Type="http://schemas.openxmlformats.org/officeDocument/2006/relationships/tags" Target="../tags/tag174.xml"/><Relationship Id="rId1" Type="http://schemas.openxmlformats.org/officeDocument/2006/relationships/tags" Target="../tags/tag173.xml"/><Relationship Id="rId6" Type="http://schemas.openxmlformats.org/officeDocument/2006/relationships/slideLayout" Target="../slideLayouts/slideLayout12.xml"/><Relationship Id="rId5" Type="http://schemas.openxmlformats.org/officeDocument/2006/relationships/tags" Target="../tags/tag177.xml"/><Relationship Id="rId4" Type="http://schemas.openxmlformats.org/officeDocument/2006/relationships/tags" Target="../tags/tag176.xml"/></Relationships>
</file>

<file path=ppt/slides/_rels/slide11.xml.rels><?xml version="1.0" encoding="UTF-8" standalone="yes"?>
<Relationships xmlns="http://schemas.openxmlformats.org/package/2006/relationships"><Relationship Id="rId3" Type="http://schemas.openxmlformats.org/officeDocument/2006/relationships/tags" Target="../tags/tag183.xml"/><Relationship Id="rId7" Type="http://schemas.openxmlformats.org/officeDocument/2006/relationships/notesSlide" Target="../notesSlides/notesSlide11.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12.xml"/><Relationship Id="rId5" Type="http://schemas.openxmlformats.org/officeDocument/2006/relationships/tags" Target="../tags/tag185.xml"/><Relationship Id="rId4" Type="http://schemas.openxmlformats.org/officeDocument/2006/relationships/tags" Target="../tags/tag184.xml"/></Relationships>
</file>

<file path=ppt/slides/_rels/slide12.xml.rels><?xml version="1.0" encoding="UTF-8" standalone="yes"?>
<Relationships xmlns="http://schemas.openxmlformats.org/package/2006/relationships"><Relationship Id="rId8" Type="http://schemas.openxmlformats.org/officeDocument/2006/relationships/tags" Target="../tags/tag196.xml"/><Relationship Id="rId3" Type="http://schemas.openxmlformats.org/officeDocument/2006/relationships/tags" Target="../tags/tag191.xml"/><Relationship Id="rId7" Type="http://schemas.openxmlformats.org/officeDocument/2006/relationships/tags" Target="../tags/tag195.xml"/><Relationship Id="rId2" Type="http://schemas.openxmlformats.org/officeDocument/2006/relationships/tags" Target="../tags/tag190.xml"/><Relationship Id="rId1" Type="http://schemas.openxmlformats.org/officeDocument/2006/relationships/tags" Target="../tags/tag189.xml"/><Relationship Id="rId6" Type="http://schemas.openxmlformats.org/officeDocument/2006/relationships/tags" Target="../tags/tag194.xml"/><Relationship Id="rId11" Type="http://schemas.openxmlformats.org/officeDocument/2006/relationships/image" Target="../media/image9.jpeg"/><Relationship Id="rId5" Type="http://schemas.openxmlformats.org/officeDocument/2006/relationships/tags" Target="../tags/tag193.xml"/><Relationship Id="rId10" Type="http://schemas.openxmlformats.org/officeDocument/2006/relationships/notesSlide" Target="../notesSlides/notesSlide12.xml"/><Relationship Id="rId4" Type="http://schemas.openxmlformats.org/officeDocument/2006/relationships/tags" Target="../tags/tag192.xml"/><Relationship Id="rId9"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8" Type="http://schemas.openxmlformats.org/officeDocument/2006/relationships/tags" Target="../tags/tag207.xml"/><Relationship Id="rId3" Type="http://schemas.openxmlformats.org/officeDocument/2006/relationships/tags" Target="../tags/tag202.xml"/><Relationship Id="rId7" Type="http://schemas.openxmlformats.org/officeDocument/2006/relationships/tags" Target="../tags/tag206.xml"/><Relationship Id="rId2" Type="http://schemas.openxmlformats.org/officeDocument/2006/relationships/tags" Target="../tags/tag201.xml"/><Relationship Id="rId1" Type="http://schemas.openxmlformats.org/officeDocument/2006/relationships/tags" Target="../tags/tag200.xml"/><Relationship Id="rId6" Type="http://schemas.openxmlformats.org/officeDocument/2006/relationships/tags" Target="../tags/tag205.xml"/><Relationship Id="rId11" Type="http://schemas.openxmlformats.org/officeDocument/2006/relationships/image" Target="../media/image9.jpeg"/><Relationship Id="rId5" Type="http://schemas.openxmlformats.org/officeDocument/2006/relationships/tags" Target="../tags/tag204.xml"/><Relationship Id="rId10" Type="http://schemas.openxmlformats.org/officeDocument/2006/relationships/notesSlide" Target="../notesSlides/notesSlide13.xml"/><Relationship Id="rId4" Type="http://schemas.openxmlformats.org/officeDocument/2006/relationships/tags" Target="../tags/tag203.xml"/><Relationship Id="rId9"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tags" Target="../tags/tag213.xml"/><Relationship Id="rId7" Type="http://schemas.openxmlformats.org/officeDocument/2006/relationships/notesSlide" Target="../notesSlides/notesSlide14.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slideLayout" Target="../slideLayouts/slideLayout12.xml"/><Relationship Id="rId5" Type="http://schemas.openxmlformats.org/officeDocument/2006/relationships/tags" Target="../tags/tag215.xml"/><Relationship Id="rId4" Type="http://schemas.openxmlformats.org/officeDocument/2006/relationships/tags" Target="../tags/tag214.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221.xml"/><Relationship Id="rId7" Type="http://schemas.openxmlformats.org/officeDocument/2006/relationships/slideLayout" Target="../slideLayouts/slideLayout12.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tags" Target="../tags/tag224.xml"/><Relationship Id="rId5" Type="http://schemas.openxmlformats.org/officeDocument/2006/relationships/tags" Target="../tags/tag223.xml"/><Relationship Id="rId4" Type="http://schemas.openxmlformats.org/officeDocument/2006/relationships/tags" Target="../tags/tag222.xml"/><Relationship Id="rId9"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tags" Target="../tags/tag230.xml"/><Relationship Id="rId7" Type="http://schemas.openxmlformats.org/officeDocument/2006/relationships/notesSlide" Target="../notesSlides/notesSlide16.xml"/><Relationship Id="rId2" Type="http://schemas.openxmlformats.org/officeDocument/2006/relationships/tags" Target="../tags/tag229.xml"/><Relationship Id="rId1" Type="http://schemas.openxmlformats.org/officeDocument/2006/relationships/tags" Target="../tags/tag228.xml"/><Relationship Id="rId6" Type="http://schemas.openxmlformats.org/officeDocument/2006/relationships/slideLayout" Target="../slideLayouts/slideLayout12.xml"/><Relationship Id="rId5" Type="http://schemas.openxmlformats.org/officeDocument/2006/relationships/tags" Target="../tags/tag232.xml"/><Relationship Id="rId4" Type="http://schemas.openxmlformats.org/officeDocument/2006/relationships/tags" Target="../tags/tag231.xml"/></Relationships>
</file>

<file path=ppt/slides/_rels/slide17.xml.rels><?xml version="1.0" encoding="UTF-8" standalone="yes"?>
<Relationships xmlns="http://schemas.openxmlformats.org/package/2006/relationships"><Relationship Id="rId3" Type="http://schemas.openxmlformats.org/officeDocument/2006/relationships/tags" Target="../tags/tag238.xml"/><Relationship Id="rId7" Type="http://schemas.openxmlformats.org/officeDocument/2006/relationships/notesSlide" Target="../notesSlides/notesSlide17.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slideLayout" Target="../slideLayouts/slideLayout12.xml"/><Relationship Id="rId5" Type="http://schemas.openxmlformats.org/officeDocument/2006/relationships/tags" Target="../tags/tag240.xml"/><Relationship Id="rId4" Type="http://schemas.openxmlformats.org/officeDocument/2006/relationships/tags" Target="../tags/tag239.xml"/></Relationships>
</file>

<file path=ppt/slides/_rels/slide18.xml.rels><?xml version="1.0" encoding="UTF-8" standalone="yes"?>
<Relationships xmlns="http://schemas.openxmlformats.org/package/2006/relationships"><Relationship Id="rId3" Type="http://schemas.openxmlformats.org/officeDocument/2006/relationships/tags" Target="../tags/tag246.xml"/><Relationship Id="rId7" Type="http://schemas.openxmlformats.org/officeDocument/2006/relationships/notesSlide" Target="../notesSlides/notesSlide18.xml"/><Relationship Id="rId2" Type="http://schemas.openxmlformats.org/officeDocument/2006/relationships/tags" Target="../tags/tag245.xml"/><Relationship Id="rId1" Type="http://schemas.openxmlformats.org/officeDocument/2006/relationships/tags" Target="../tags/tag244.xml"/><Relationship Id="rId6" Type="http://schemas.openxmlformats.org/officeDocument/2006/relationships/slideLayout" Target="../slideLayouts/slideLayout12.xml"/><Relationship Id="rId5" Type="http://schemas.openxmlformats.org/officeDocument/2006/relationships/tags" Target="../tags/tag248.xml"/><Relationship Id="rId4" Type="http://schemas.openxmlformats.org/officeDocument/2006/relationships/tags" Target="../tags/tag247.xml"/></Relationships>
</file>

<file path=ppt/slides/_rels/slide19.xml.rels><?xml version="1.0" encoding="UTF-8" standalone="yes"?>
<Relationships xmlns="http://schemas.openxmlformats.org/package/2006/relationships"><Relationship Id="rId3" Type="http://schemas.openxmlformats.org/officeDocument/2006/relationships/tags" Target="../tags/tag254.xml"/><Relationship Id="rId2" Type="http://schemas.openxmlformats.org/officeDocument/2006/relationships/tags" Target="../tags/tag253.xml"/><Relationship Id="rId1" Type="http://schemas.openxmlformats.org/officeDocument/2006/relationships/tags" Target="../tags/tag252.xml"/><Relationship Id="rId6" Type="http://schemas.openxmlformats.org/officeDocument/2006/relationships/notesSlide" Target="../notesSlides/notesSlide19.xml"/><Relationship Id="rId5" Type="http://schemas.openxmlformats.org/officeDocument/2006/relationships/slideLayout" Target="../slideLayouts/slideLayout12.xml"/><Relationship Id="rId4" Type="http://schemas.openxmlformats.org/officeDocument/2006/relationships/tags" Target="../tags/tag255.xml"/></Relationships>
</file>

<file path=ppt/slides/_rels/slide20.xml.rels><?xml version="1.0" encoding="UTF-8" standalone="yes"?>
<Relationships xmlns="http://schemas.openxmlformats.org/package/2006/relationships"><Relationship Id="rId3" Type="http://schemas.openxmlformats.org/officeDocument/2006/relationships/tags" Target="../tags/tag261.xml"/><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notesSlide" Target="../notesSlides/notesSlide20.xml"/><Relationship Id="rId5" Type="http://schemas.openxmlformats.org/officeDocument/2006/relationships/slideLayout" Target="../slideLayouts/slideLayout12.xml"/><Relationship Id="rId4" Type="http://schemas.openxmlformats.org/officeDocument/2006/relationships/tags" Target="../tags/tag262.xml"/></Relationships>
</file>

<file path=ppt/slides/_rels/slide21.xml.rels><?xml version="1.0" encoding="UTF-8" standalone="yes"?>
<Relationships xmlns="http://schemas.openxmlformats.org/package/2006/relationships"><Relationship Id="rId3" Type="http://schemas.openxmlformats.org/officeDocument/2006/relationships/tags" Target="../tags/tag268.xm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notesSlide" Target="../notesSlides/notesSlide21.xml"/><Relationship Id="rId5" Type="http://schemas.openxmlformats.org/officeDocument/2006/relationships/slideLayout" Target="../slideLayouts/slideLayout12.xml"/><Relationship Id="rId4" Type="http://schemas.openxmlformats.org/officeDocument/2006/relationships/tags" Target="../tags/tag269.xml"/></Relationships>
</file>

<file path=ppt/slides/_rels/slide22.xml.rels><?xml version="1.0" encoding="UTF-8" standalone="yes"?>
<Relationships xmlns="http://schemas.openxmlformats.org/package/2006/relationships"><Relationship Id="rId3" Type="http://schemas.openxmlformats.org/officeDocument/2006/relationships/tags" Target="../tags/tag275.xml"/><Relationship Id="rId2" Type="http://schemas.openxmlformats.org/officeDocument/2006/relationships/tags" Target="../tags/tag274.xml"/><Relationship Id="rId1" Type="http://schemas.openxmlformats.org/officeDocument/2006/relationships/tags" Target="../tags/tag273.xml"/><Relationship Id="rId6" Type="http://schemas.openxmlformats.org/officeDocument/2006/relationships/notesSlide" Target="../notesSlides/notesSlide22.xml"/><Relationship Id="rId5" Type="http://schemas.openxmlformats.org/officeDocument/2006/relationships/slideLayout" Target="../slideLayouts/slideLayout12.xml"/><Relationship Id="rId4" Type="http://schemas.openxmlformats.org/officeDocument/2006/relationships/tags" Target="../tags/tag276.xml"/></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282.xml"/><Relationship Id="rId7" Type="http://schemas.openxmlformats.org/officeDocument/2006/relationships/slideLayout" Target="../slideLayouts/slideLayout12.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9" Type="http://schemas.openxmlformats.org/officeDocument/2006/relationships/image" Target="../media/image11.jpeg"/></Relationships>
</file>

<file path=ppt/slides/_rels/slide24.xml.rels><?xml version="1.0" encoding="UTF-8" standalone="yes"?>
<Relationships xmlns="http://schemas.openxmlformats.org/package/2006/relationships"><Relationship Id="rId3" Type="http://schemas.openxmlformats.org/officeDocument/2006/relationships/tags" Target="../tags/tag291.xml"/><Relationship Id="rId7" Type="http://schemas.openxmlformats.org/officeDocument/2006/relationships/notesSlide" Target="../notesSlides/notesSlide24.xml"/><Relationship Id="rId2" Type="http://schemas.openxmlformats.org/officeDocument/2006/relationships/tags" Target="../tags/tag290.xml"/><Relationship Id="rId1" Type="http://schemas.openxmlformats.org/officeDocument/2006/relationships/tags" Target="../tags/tag289.xml"/><Relationship Id="rId6" Type="http://schemas.openxmlformats.org/officeDocument/2006/relationships/slideLayout" Target="../slideLayouts/slideLayout12.xml"/><Relationship Id="rId5" Type="http://schemas.openxmlformats.org/officeDocument/2006/relationships/tags" Target="../tags/tag293.xml"/><Relationship Id="rId4" Type="http://schemas.openxmlformats.org/officeDocument/2006/relationships/tags" Target="../tags/tag292.xml"/></Relationships>
</file>

<file path=ppt/slides/_rels/slide25.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image" Target="../media/image12.png"/><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image" Target="../media/image1.png"/><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notesSlide" Target="../notesSlides/notesSlide25.xml"/><Relationship Id="rId5" Type="http://schemas.openxmlformats.org/officeDocument/2006/relationships/tags" Target="../tags/tag301.xml"/><Relationship Id="rId10" Type="http://schemas.openxmlformats.org/officeDocument/2006/relationships/slideLayout" Target="../slideLayouts/slideLayout2.xml"/><Relationship Id="rId4" Type="http://schemas.openxmlformats.org/officeDocument/2006/relationships/tags" Target="../tags/tag300.xml"/><Relationship Id="rId9" Type="http://schemas.openxmlformats.org/officeDocument/2006/relationships/tags" Target="../tags/tag30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6B55"/>
        </a:solidFill>
        <a:effectLst/>
      </p:bgPr>
    </p:bg>
    <p:spTree>
      <p:nvGrpSpPr>
        <p:cNvPr id="1" name=""/>
        <p:cNvGrpSpPr/>
        <p:nvPr/>
      </p:nvGrpSpPr>
      <p:grpSpPr>
        <a:xfrm>
          <a:off x="0" y="0"/>
          <a:ext cx="0" cy="0"/>
          <a:chOff x="0" y="0"/>
          <a:chExt cx="0" cy="0"/>
        </a:xfrm>
      </p:grpSpPr>
      <p:sp>
        <p:nvSpPr>
          <p:cNvPr id="9" name="文本框 8"/>
          <p:cNvSpPr txBox="1"/>
          <p:nvPr>
            <p:custDataLst>
              <p:tags r:id="rId1"/>
            </p:custDataLst>
          </p:nvPr>
        </p:nvSpPr>
        <p:spPr>
          <a:xfrm>
            <a:off x="468313" y="1515925"/>
            <a:ext cx="6229416" cy="1323439"/>
          </a:xfrm>
          <a:prstGeom prst="rect">
            <a:avLst/>
          </a:prstGeom>
          <a:noFill/>
        </p:spPr>
        <p:txBody>
          <a:bodyPr wrap="square" rtlCol="0">
            <a:spAutoFit/>
          </a:bodyPr>
          <a:lstStyle/>
          <a:p>
            <a:pPr algn="ctr"/>
            <a:r>
              <a:rPr lang="zh-CN" altLang="en-US" sz="4000" spc="500" smtClean="0">
                <a:solidFill>
                  <a:schemeClr val="bg1"/>
                </a:solidFill>
                <a:latin typeface="微软雅黑" panose="020B0503020204020204" pitchFamily="34" charset="-122"/>
                <a:ea typeface="微软雅黑" panose="020B0503020204020204" pitchFamily="34" charset="-122"/>
                <a:sym typeface="Source Han Serif SC" panose="02020400000000000000" pitchFamily="18" charset="-122"/>
              </a:rPr>
              <a:t>第四章 </a:t>
            </a:r>
            <a:endParaRPr lang="en-US" altLang="zh-CN" sz="4000" spc="500" smtClean="0">
              <a:solidFill>
                <a:schemeClr val="bg1"/>
              </a:solidFill>
              <a:latin typeface="微软雅黑" panose="020B0503020204020204" pitchFamily="34" charset="-122"/>
              <a:ea typeface="微软雅黑" panose="020B0503020204020204" pitchFamily="34" charset="-122"/>
              <a:sym typeface="Source Han Serif SC" panose="02020400000000000000" pitchFamily="18" charset="-122"/>
            </a:endParaRPr>
          </a:p>
          <a:p>
            <a:pPr algn="ctr"/>
            <a:r>
              <a:rPr lang="zh-CN" altLang="en-US" sz="4000" spc="500" smtClean="0">
                <a:solidFill>
                  <a:schemeClr val="bg1"/>
                </a:solidFill>
                <a:latin typeface="微软雅黑" panose="020B0503020204020204" pitchFamily="34" charset="-122"/>
                <a:ea typeface="微软雅黑" panose="020B0503020204020204" pitchFamily="34" charset="-122"/>
                <a:sym typeface="Source Han Serif SC" panose="02020400000000000000" pitchFamily="18" charset="-122"/>
              </a:rPr>
              <a:t>运动和力的关系</a:t>
            </a:r>
            <a:endParaRPr lang="en-US" altLang="zh-CN" sz="4000" spc="500">
              <a:solidFill>
                <a:schemeClr val="bg1"/>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6" name="文本框 5"/>
          <p:cNvSpPr txBox="1"/>
          <p:nvPr>
            <p:custDataLst>
              <p:tags r:id="rId2"/>
            </p:custDataLst>
          </p:nvPr>
        </p:nvSpPr>
        <p:spPr>
          <a:xfrm>
            <a:off x="241444" y="3052975"/>
            <a:ext cx="6523498" cy="923330"/>
          </a:xfrm>
          <a:prstGeom prst="rect">
            <a:avLst/>
          </a:prstGeom>
          <a:noFill/>
        </p:spPr>
        <p:txBody>
          <a:bodyPr wrap="square" rtlCol="0">
            <a:spAutoFit/>
          </a:bodyPr>
          <a:lstStyle/>
          <a:p>
            <a:pPr algn="ctr">
              <a:lnSpc>
                <a:spcPct val="150000"/>
              </a:lnSpc>
            </a:pPr>
            <a:r>
              <a:rPr lang="en-US" altLang="zh-CN" sz="4000" spc="500"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Source Han Serif SC" panose="02020400000000000000" pitchFamily="18" charset="-122"/>
              </a:rPr>
              <a:t>4.1</a:t>
            </a:r>
            <a:r>
              <a:rPr lang="en-US" altLang="zh-CN" sz="4000" spc="5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Source Han Serif SC" panose="02020400000000000000" pitchFamily="18" charset="-122"/>
              </a:rPr>
              <a:t> </a:t>
            </a:r>
            <a:r>
              <a:rPr lang="zh-CN" altLang="en-US" sz="4000" spc="5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Source Han Serif SC" panose="02020400000000000000" pitchFamily="18" charset="-122"/>
              </a:rPr>
              <a:t>牛顿第一定律</a:t>
            </a:r>
            <a:endParaRPr lang="zh-CN" altLang="en-US" sz="4000" spc="5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Source Han Serif SC" panose="02020400000000000000" pitchFamily="18" charset="-122"/>
            </a:endParaRPr>
          </a:p>
        </p:txBody>
      </p:sp>
      <p:grpSp>
        <p:nvGrpSpPr>
          <p:cNvPr id="3" name="组合 2"/>
          <p:cNvGrpSpPr/>
          <p:nvPr>
            <p:custDataLst>
              <p:tags r:id="rId3"/>
            </p:custDataLst>
          </p:nvPr>
        </p:nvGrpSpPr>
        <p:grpSpPr>
          <a:xfrm>
            <a:off x="6674942" y="857559"/>
            <a:ext cx="5607215" cy="4463641"/>
            <a:chOff x="5629913" y="957757"/>
            <a:chExt cx="5607215" cy="4463641"/>
          </a:xfrm>
        </p:grpSpPr>
        <p:sp>
          <p:nvSpPr>
            <p:cNvPr id="2" name="等腰三角形 1"/>
            <p:cNvSpPr/>
            <p:nvPr>
              <p:custDataLst>
                <p:tags r:id="rId4"/>
              </p:custDataLst>
            </p:nvPr>
          </p:nvSpPr>
          <p:spPr>
            <a:xfrm rot="3663470">
              <a:off x="8006163" y="1352460"/>
              <a:ext cx="2975080" cy="2185674"/>
            </a:xfrm>
            <a:prstGeom prst="triangle">
              <a:avLst/>
            </a:prstGeom>
            <a:solidFill>
              <a:schemeClr val="bg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id="{E7683D64-19AC-420B-B8DE-88A0CC240296}"/>
                </a:ext>
              </a:extLst>
            </p:cNvPr>
            <p:cNvSpPr/>
            <p:nvPr>
              <p:custDataLst>
                <p:tags r:id="rId5"/>
              </p:custDataLst>
            </p:nvPr>
          </p:nvSpPr>
          <p:spPr>
            <a:xfrm>
              <a:off x="5629913" y="1641398"/>
              <a:ext cx="3780000" cy="37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8" name="椭圆 7">
              <a:extLst>
                <a:ext uri="{FF2B5EF4-FFF2-40B4-BE49-F238E27FC236}">
                  <a16:creationId xmlns:a16="http://schemas.microsoft.com/office/drawing/2014/main" id="{E7683D64-19AC-420B-B8DE-88A0CC240296}"/>
                </a:ext>
              </a:extLst>
            </p:cNvPr>
            <p:cNvSpPr/>
            <p:nvPr>
              <p:custDataLst>
                <p:tags r:id="rId6"/>
              </p:custDataLst>
            </p:nvPr>
          </p:nvSpPr>
          <p:spPr>
            <a:xfrm>
              <a:off x="5719913" y="1731398"/>
              <a:ext cx="3600000" cy="3600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9" name="椭圆 18">
              <a:extLst>
                <a:ext uri="{FF2B5EF4-FFF2-40B4-BE49-F238E27FC236}">
                  <a16:creationId xmlns:a16="http://schemas.microsoft.com/office/drawing/2014/main" id="{D07C5921-2F1E-4509-91A5-08F08449CF88}"/>
                </a:ext>
              </a:extLst>
            </p:cNvPr>
            <p:cNvSpPr>
              <a:spLocks noChangeAspect="1"/>
            </p:cNvSpPr>
            <p:nvPr>
              <p:custDataLst>
                <p:tags r:id="rId7"/>
              </p:custDataLst>
            </p:nvPr>
          </p:nvSpPr>
          <p:spPr>
            <a:xfrm>
              <a:off x="5900276" y="1911398"/>
              <a:ext cx="3239274" cy="3240000"/>
            </a:xfrm>
            <a:prstGeom prst="ellipse">
              <a:avLst/>
            </a:prstGeom>
            <a:blipFill dpi="0" rotWithShape="1">
              <a:blip r:embed="rId1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0" name="椭圆 9">
              <a:extLst>
                <a:ext uri="{FF2B5EF4-FFF2-40B4-BE49-F238E27FC236}">
                  <a16:creationId xmlns:a16="http://schemas.microsoft.com/office/drawing/2014/main" id="{E7683D64-19AC-420B-B8DE-88A0CC240296}"/>
                </a:ext>
              </a:extLst>
            </p:cNvPr>
            <p:cNvSpPr>
              <a:spLocks noChangeAspect="1"/>
            </p:cNvSpPr>
            <p:nvPr>
              <p:custDataLst>
                <p:tags r:id="rId8"/>
              </p:custDataLst>
            </p:nvPr>
          </p:nvSpPr>
          <p:spPr>
            <a:xfrm>
              <a:off x="9797128" y="1641398"/>
              <a:ext cx="1440000" cy="144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1" name="椭圆 10">
              <a:extLst>
                <a:ext uri="{FF2B5EF4-FFF2-40B4-BE49-F238E27FC236}">
                  <a16:creationId xmlns:a16="http://schemas.microsoft.com/office/drawing/2014/main" id="{E7683D64-19AC-420B-B8DE-88A0CC240296}"/>
                </a:ext>
              </a:extLst>
            </p:cNvPr>
            <p:cNvSpPr>
              <a:spLocks noChangeAspect="1"/>
            </p:cNvSpPr>
            <p:nvPr>
              <p:custDataLst>
                <p:tags r:id="rId9"/>
              </p:custDataLst>
            </p:nvPr>
          </p:nvSpPr>
          <p:spPr>
            <a:xfrm>
              <a:off x="9977128" y="1821398"/>
              <a:ext cx="1080000" cy="1080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Tree>
    <p:extLst>
      <p:ext uri="{BB962C8B-B14F-4D97-AF65-F5344CB8AC3E}">
        <p14:creationId xmlns:p14="http://schemas.microsoft.com/office/powerpoint/2010/main" val="228685000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a:extLst>
              <a:ext uri="{FF2B5EF4-FFF2-40B4-BE49-F238E27FC236}">
                <a16:creationId xmlns:a16="http://schemas.microsoft.com/office/drawing/2014/main" id="{433FD033-C3E7-4DB1-A6E8-F59D46EEACAD}"/>
              </a:ext>
            </a:extLst>
          </p:cNvPr>
          <p:cNvSpPr/>
          <p:nvPr>
            <p:custDataLst>
              <p:tags r:id="rId1"/>
            </p:custDataLst>
          </p:nvPr>
        </p:nvSpPr>
        <p:spPr>
          <a:xfrm>
            <a:off x="8139654" y="2664823"/>
            <a:ext cx="3390440" cy="132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2" name="椭圆 31">
            <a:extLst>
              <a:ext uri="{FF2B5EF4-FFF2-40B4-BE49-F238E27FC236}">
                <a16:creationId xmlns:a16="http://schemas.microsoft.com/office/drawing/2014/main" id="{E7683D64-19AC-420B-B8DE-88A0CC240296}"/>
              </a:ext>
            </a:extLst>
          </p:cNvPr>
          <p:cNvSpPr/>
          <p:nvPr>
            <p:custDataLst>
              <p:tags r:id="rId2"/>
            </p:custDataLst>
          </p:nvPr>
        </p:nvSpPr>
        <p:spPr>
          <a:xfrm>
            <a:off x="5256499" y="679282"/>
            <a:ext cx="5390331" cy="53903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9" name="椭圆 18">
            <a:extLst>
              <a:ext uri="{FF2B5EF4-FFF2-40B4-BE49-F238E27FC236}">
                <a16:creationId xmlns:a16="http://schemas.microsoft.com/office/drawing/2014/main" id="{D07C5921-2F1E-4509-91A5-08F08449CF88}"/>
              </a:ext>
            </a:extLst>
          </p:cNvPr>
          <p:cNvSpPr/>
          <p:nvPr>
            <p:custDataLst>
              <p:tags r:id="rId3"/>
            </p:custDataLst>
          </p:nvPr>
        </p:nvSpPr>
        <p:spPr>
          <a:xfrm>
            <a:off x="5525808" y="948590"/>
            <a:ext cx="4851712" cy="4851712"/>
          </a:xfrm>
          <a:prstGeom prst="ellipse">
            <a:avLst/>
          </a:prstGeom>
          <a:blipFill dpi="0" rotWithShape="1">
            <a:blip r:embed="rId15" cstate="email">
              <a:extLst>
                <a:ext uri="{28A0092B-C50C-407E-A947-70E740481C1C}">
                  <a14:useLocalDpi xmlns:a14="http://schemas.microsoft.com/office/drawing/2010/main"/>
                </a:ext>
              </a:extLst>
            </a:blip>
            <a:tile tx="0" ty="0" sx="100000" sy="100000" flip="none" algn="b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spc="472">
                <a:latin typeface="微软雅黑" panose="020B0503020204020204" pitchFamily="34" charset="-122"/>
                <a:ea typeface="微软雅黑" panose="020B0503020204020204" pitchFamily="34" charset="-122"/>
                <a:sym typeface="Source Han Serif SC" panose="02020400000000000000" pitchFamily="18" charset="-122"/>
              </a:rPr>
              <a:t>目录</a:t>
            </a:r>
          </a:p>
        </p:txBody>
      </p:sp>
      <p:grpSp>
        <p:nvGrpSpPr>
          <p:cNvPr id="10" name="组合 9">
            <a:extLst>
              <a:ext uri="{FF2B5EF4-FFF2-40B4-BE49-F238E27FC236}">
                <a16:creationId xmlns:a16="http://schemas.microsoft.com/office/drawing/2014/main" id="{50589F4C-7AF5-4CEB-B535-DD0FC33B7804}"/>
              </a:ext>
            </a:extLst>
          </p:cNvPr>
          <p:cNvGrpSpPr/>
          <p:nvPr>
            <p:custDataLst>
              <p:tags r:id="rId4"/>
            </p:custDataLst>
          </p:nvPr>
        </p:nvGrpSpPr>
        <p:grpSpPr>
          <a:xfrm>
            <a:off x="727654" y="5783014"/>
            <a:ext cx="427298" cy="150097"/>
            <a:chOff x="1140104" y="5906473"/>
            <a:chExt cx="452212" cy="158848"/>
          </a:xfrm>
          <a:solidFill>
            <a:schemeClr val="bg1"/>
          </a:solidFill>
        </p:grpSpPr>
        <p:sp>
          <p:nvSpPr>
            <p:cNvPr id="8" name="椭圆 7">
              <a:extLst>
                <a:ext uri="{FF2B5EF4-FFF2-40B4-BE49-F238E27FC236}">
                  <a16:creationId xmlns:a16="http://schemas.microsoft.com/office/drawing/2014/main" id="{1A42CEE1-9A5C-4602-B6F6-E9ECDAC30649}"/>
                </a:ext>
              </a:extLst>
            </p:cNvPr>
            <p:cNvSpPr/>
            <p:nvPr>
              <p:custDataLst>
                <p:tags r:id="rId11"/>
              </p:custDataLst>
            </p:nvPr>
          </p:nvSpPr>
          <p:spPr>
            <a:xfrm>
              <a:off x="1140104" y="5906473"/>
              <a:ext cx="158848" cy="1588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4" name="椭圆 13">
              <a:extLst>
                <a:ext uri="{FF2B5EF4-FFF2-40B4-BE49-F238E27FC236}">
                  <a16:creationId xmlns:a16="http://schemas.microsoft.com/office/drawing/2014/main" id="{D52E9D74-760A-4A3B-A07F-6BB51B8AEB82}"/>
                </a:ext>
              </a:extLst>
            </p:cNvPr>
            <p:cNvSpPr/>
            <p:nvPr>
              <p:custDataLst>
                <p:tags r:id="rId12"/>
              </p:custDataLst>
            </p:nvPr>
          </p:nvSpPr>
          <p:spPr>
            <a:xfrm>
              <a:off x="1433468" y="5906473"/>
              <a:ext cx="158848" cy="1588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22" name="组合 21">
            <a:extLst>
              <a:ext uri="{FF2B5EF4-FFF2-40B4-BE49-F238E27FC236}">
                <a16:creationId xmlns:a16="http://schemas.microsoft.com/office/drawing/2014/main" id="{391498D3-8555-4E44-98C9-E30E9874E951}"/>
              </a:ext>
            </a:extLst>
          </p:cNvPr>
          <p:cNvGrpSpPr/>
          <p:nvPr>
            <p:custDataLst>
              <p:tags r:id="rId5"/>
            </p:custDataLst>
          </p:nvPr>
        </p:nvGrpSpPr>
        <p:grpSpPr>
          <a:xfrm>
            <a:off x="1345349" y="5783014"/>
            <a:ext cx="427298" cy="150097"/>
            <a:chOff x="1140104" y="5906473"/>
            <a:chExt cx="452212" cy="158848"/>
          </a:xfrm>
          <a:solidFill>
            <a:schemeClr val="bg1"/>
          </a:solidFill>
        </p:grpSpPr>
        <p:sp>
          <p:nvSpPr>
            <p:cNvPr id="23" name="椭圆 22">
              <a:extLst>
                <a:ext uri="{FF2B5EF4-FFF2-40B4-BE49-F238E27FC236}">
                  <a16:creationId xmlns:a16="http://schemas.microsoft.com/office/drawing/2014/main" id="{73C89F13-E732-4499-AF24-66312DD8269B}"/>
                </a:ext>
              </a:extLst>
            </p:cNvPr>
            <p:cNvSpPr/>
            <p:nvPr>
              <p:custDataLst>
                <p:tags r:id="rId9"/>
              </p:custDataLst>
            </p:nvPr>
          </p:nvSpPr>
          <p:spPr>
            <a:xfrm>
              <a:off x="1140104" y="5906473"/>
              <a:ext cx="158848" cy="1588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4" name="椭圆 23">
              <a:extLst>
                <a:ext uri="{FF2B5EF4-FFF2-40B4-BE49-F238E27FC236}">
                  <a16:creationId xmlns:a16="http://schemas.microsoft.com/office/drawing/2014/main" id="{82AF6A0D-4747-40BF-8A35-CB7FE0E65430}"/>
                </a:ext>
              </a:extLst>
            </p:cNvPr>
            <p:cNvSpPr/>
            <p:nvPr>
              <p:custDataLst>
                <p:tags r:id="rId10"/>
              </p:custDataLst>
            </p:nvPr>
          </p:nvSpPr>
          <p:spPr>
            <a:xfrm>
              <a:off x="1433468" y="5906473"/>
              <a:ext cx="158848" cy="1588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
        <p:nvSpPr>
          <p:cNvPr id="27" name="文本框 26"/>
          <p:cNvSpPr txBox="1"/>
          <p:nvPr>
            <p:custDataLst>
              <p:tags r:id="rId6"/>
            </p:custDataLst>
          </p:nvPr>
        </p:nvSpPr>
        <p:spPr>
          <a:xfrm>
            <a:off x="1755421" y="2905728"/>
            <a:ext cx="2936219" cy="646331"/>
          </a:xfrm>
          <a:prstGeom prst="rect">
            <a:avLst/>
          </a:prstGeom>
          <a:noFill/>
        </p:spPr>
        <p:txBody>
          <a:bodyPr wrap="square" rtlCol="0">
            <a:spAutoFit/>
          </a:bodyPr>
          <a:lstStyle/>
          <a:p>
            <a:r>
              <a:rPr lang="zh-CN" altLang="en-US" sz="360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Source Han Serif SC" panose="02020400000000000000" pitchFamily="18" charset="-122"/>
              </a:rPr>
              <a:t>二、小结</a:t>
            </a:r>
            <a:endParaRPr lang="zh-CN" altLang="en-US" sz="360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Source Han Serif SC" panose="02020400000000000000" pitchFamily="18" charset="-122"/>
            </a:endParaRPr>
          </a:p>
        </p:txBody>
      </p:sp>
      <p:sp>
        <p:nvSpPr>
          <p:cNvPr id="30" name="文本框 29"/>
          <p:cNvSpPr txBox="1"/>
          <p:nvPr>
            <p:custDataLst>
              <p:tags r:id="rId7"/>
            </p:custDataLst>
          </p:nvPr>
        </p:nvSpPr>
        <p:spPr>
          <a:xfrm>
            <a:off x="1755421" y="4427300"/>
            <a:ext cx="2936219" cy="646331"/>
          </a:xfrm>
          <a:prstGeom prst="rect">
            <a:avLst/>
          </a:prstGeom>
          <a:noFill/>
        </p:spPr>
        <p:txBody>
          <a:bodyPr wrap="square" rtlCol="0">
            <a:spAutoFit/>
          </a:bodyPr>
          <a:lstStyle/>
          <a:p>
            <a:r>
              <a:rPr lang="zh-CN" altLang="en-US" sz="360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Source Han Serif SC" panose="02020400000000000000" pitchFamily="18" charset="-122"/>
              </a:rPr>
              <a:t>三、练习</a:t>
            </a:r>
            <a:endParaRPr lang="zh-CN" altLang="en-US" sz="360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Source Han Serif SC" panose="02020400000000000000" pitchFamily="18" charset="-122"/>
            </a:endParaRPr>
          </a:p>
        </p:txBody>
      </p:sp>
      <p:sp>
        <p:nvSpPr>
          <p:cNvPr id="15" name="文本框 14"/>
          <p:cNvSpPr txBox="1"/>
          <p:nvPr>
            <p:custDataLst>
              <p:tags r:id="rId8"/>
            </p:custDataLst>
          </p:nvPr>
        </p:nvSpPr>
        <p:spPr>
          <a:xfrm>
            <a:off x="1755421" y="1384156"/>
            <a:ext cx="2936219" cy="646331"/>
          </a:xfrm>
          <a:prstGeom prst="rect">
            <a:avLst/>
          </a:prstGeom>
          <a:noFill/>
        </p:spPr>
        <p:txBody>
          <a:bodyPr wrap="square" rtlCol="0">
            <a:spAutoFit/>
          </a:bodyPr>
          <a:lstStyle/>
          <a:p>
            <a:r>
              <a:rPr lang="zh-CN" altLang="en-US" sz="360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Source Han Serif SC" panose="02020400000000000000" pitchFamily="18" charset="-122"/>
              </a:rPr>
              <a:t>一、知识讲解</a:t>
            </a:r>
            <a:endParaRPr lang="zh-CN" altLang="en-US" sz="360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Source Han Serif SC" panose="02020400000000000000" pitchFamily="18" charset="-122"/>
            </a:endParaRPr>
          </a:p>
        </p:txBody>
      </p:sp>
    </p:spTree>
    <p:extLst>
      <p:ext uri="{BB962C8B-B14F-4D97-AF65-F5344CB8AC3E}">
        <p14:creationId xmlns:p14="http://schemas.microsoft.com/office/powerpoint/2010/main" val="402129783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稻壳儿春秋广告/盗版必究        原创来源：http://chn.docer.com/works?userid=199329941#!/work_time">
            <a:extLst>
              <a:ext uri="{FF2B5EF4-FFF2-40B4-BE49-F238E27FC236}">
                <a16:creationId xmlns:a16="http://schemas.microsoft.com/office/drawing/2014/main" id="{72951D97-59F4-4348-AB3F-798D1FEC1A35}"/>
              </a:ext>
            </a:extLst>
          </p:cNvPr>
          <p:cNvSpPr/>
          <p:nvPr>
            <p:custDataLst>
              <p:tags r:id="rId1"/>
            </p:custDataLst>
          </p:nvPr>
        </p:nvSpPr>
        <p:spPr>
          <a:xfrm flipV="1">
            <a:off x="88" y="-1"/>
            <a:ext cx="873624" cy="436812"/>
          </a:xfrm>
          <a:custGeom>
            <a:avLst/>
            <a:gdLst>
              <a:gd name="connsiteX0" fmla="*/ 595262 w 1190523"/>
              <a:gd name="connsiteY0" fmla="*/ 0 h 595262"/>
              <a:gd name="connsiteX1" fmla="*/ 1190523 w 1190523"/>
              <a:gd name="connsiteY1" fmla="*/ 595262 h 595262"/>
              <a:gd name="connsiteX2" fmla="*/ 0 w 1190523"/>
              <a:gd name="connsiteY2" fmla="*/ 595262 h 595262"/>
            </a:gdLst>
            <a:ahLst/>
            <a:cxnLst>
              <a:cxn ang="0">
                <a:pos x="connsiteX0" y="connsiteY0"/>
              </a:cxn>
              <a:cxn ang="0">
                <a:pos x="connsiteX1" y="connsiteY1"/>
              </a:cxn>
              <a:cxn ang="0">
                <a:pos x="connsiteX2" y="connsiteY2"/>
              </a:cxn>
            </a:cxnLst>
            <a:rect l="l" t="t" r="r" b="b"/>
            <a:pathLst>
              <a:path w="1190523" h="595262">
                <a:moveTo>
                  <a:pt x="595262" y="0"/>
                </a:moveTo>
                <a:lnTo>
                  <a:pt x="1190523" y="595262"/>
                </a:lnTo>
                <a:lnTo>
                  <a:pt x="0" y="5952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cxnSp>
        <p:nvCxnSpPr>
          <p:cNvPr id="19" name="稻壳儿春秋广告/盗版必究        原创来源：http://chn.docer.com/works?userid=199329941#!/work_time">
            <a:extLst>
              <a:ext uri="{FF2B5EF4-FFF2-40B4-BE49-F238E27FC236}">
                <a16:creationId xmlns:a16="http://schemas.microsoft.com/office/drawing/2014/main" id="{9037F3EC-0196-42AF-90D4-1560F982F4D0}"/>
              </a:ext>
            </a:extLst>
          </p:cNvPr>
          <p:cNvCxnSpPr/>
          <p:nvPr>
            <p:custDataLst>
              <p:tags r:id="rId2"/>
            </p:custDataLst>
          </p:nvPr>
        </p:nvCxnSpPr>
        <p:spPr>
          <a:xfrm>
            <a:off x="-113914" y="90003"/>
            <a:ext cx="571815" cy="571815"/>
          </a:xfrm>
          <a:prstGeom prst="line">
            <a:avLst/>
          </a:prstGeom>
          <a:gradFill>
            <a:gsLst>
              <a:gs pos="19000">
                <a:srgbClr val="E3C989"/>
              </a:gs>
              <a:gs pos="100000">
                <a:srgbClr val="AE8E42"/>
              </a:gs>
            </a:gsLst>
            <a:path path="circle">
              <a:fillToRect l="50000" t="50000" r="50000" b="50000"/>
            </a:path>
          </a:gra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custDataLst>
              <p:tags r:id="rId3"/>
            </p:custDataLst>
          </p:nvPr>
        </p:nvSpPr>
        <p:spPr>
          <a:xfrm>
            <a:off x="468244" y="1274487"/>
            <a:ext cx="10583931" cy="1754326"/>
          </a:xfrm>
          <a:prstGeom prst="rect">
            <a:avLst/>
          </a:prstGeom>
        </p:spPr>
        <p:txBody>
          <a:bodyPr wrap="square">
            <a:spAutoFit/>
          </a:bodyPr>
          <a:lstStyle/>
          <a:p>
            <a:pPr lvl="0" algn="just" fontAlgn="base">
              <a:lnSpc>
                <a:spcPct val="150000"/>
              </a:lnSpc>
              <a:spcBef>
                <a:spcPct val="20000"/>
              </a:spcBef>
              <a:spcAft>
                <a:spcPct val="0"/>
              </a:spcAft>
              <a:buClr>
                <a:srgbClr val="DC5900"/>
              </a:buClr>
              <a:buSzPct val="75000"/>
              <a:defRPr/>
            </a:pPr>
            <a:r>
              <a:rPr lang="zh-CN" altLang="en-US" sz="2400" kern="0" smtClean="0">
                <a:solidFill>
                  <a:schemeClr val="bg1"/>
                </a:solidFill>
              </a:rPr>
              <a:t>　　初中我们学习了牛顿第一定律的基本内容，你能说说它揭示了物体运动遵循怎样的规律吗？滑冰运动员如果不用力，他会慢慢停下来。这是否与牛顿第一定律矛盾呢？</a:t>
            </a:r>
            <a:endParaRPr lang="zh-CN" altLang="en-US" sz="2400" kern="0">
              <a:solidFill>
                <a:schemeClr val="bg1"/>
              </a:solidFill>
            </a:endParaRPr>
          </a:p>
        </p:txBody>
      </p:sp>
      <p:sp>
        <p:nvSpPr>
          <p:cNvPr id="9" name="文本框 8"/>
          <p:cNvSpPr txBox="1"/>
          <p:nvPr>
            <p:custDataLst>
              <p:tags r:id="rId4"/>
            </p:custDataLst>
          </p:nvPr>
        </p:nvSpPr>
        <p:spPr>
          <a:xfrm>
            <a:off x="468244" y="745287"/>
            <a:ext cx="1620957" cy="523220"/>
          </a:xfrm>
          <a:prstGeom prst="rect">
            <a:avLst/>
          </a:prstGeom>
          <a:solidFill>
            <a:srgbClr val="0375C1"/>
          </a:solid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lang="zh-CN" altLang="en-US" sz="2800" kern="0" smtClean="0">
                <a:solidFill>
                  <a:prstClr val="white"/>
                </a:solidFill>
                <a:latin typeface="微软雅黑" panose="020B0503020204020204" pitchFamily="34" charset="-122"/>
              </a:rPr>
              <a:t>问题引入</a:t>
            </a:r>
            <a:endParaRPr kumimoji="0" lang="zh-CN" altLang="en-US" sz="2800" b="0" i="0" u="none" strike="noStrike" kern="0" cap="none" spc="0" normalizeH="0" baseline="0" noProof="0" smtClean="0">
              <a:ln>
                <a:noFill/>
              </a:ln>
              <a:solidFill>
                <a:prstClr val="white"/>
              </a:solidFill>
              <a:effectLst/>
              <a:uLnTx/>
              <a:uFillTx/>
              <a:latin typeface="微软雅黑" panose="020B0503020204020204" pitchFamily="34" charset="-122"/>
            </a:endParaRPr>
          </a:p>
        </p:txBody>
      </p:sp>
      <p:pic>
        <p:nvPicPr>
          <p:cNvPr id="4" name="图片 3"/>
          <p:cNvPicPr>
            <a:picLocks noChangeAspect="1"/>
          </p:cNvPicPr>
          <p:nvPr>
            <p:custDataLst>
              <p:tags r:id="rId5"/>
            </p:custDataLst>
          </p:nvPr>
        </p:nvPicPr>
        <p:blipFill>
          <a:blip r:embed="rId9" cstate="email">
            <a:extLst>
              <a:ext uri="{28A0092B-C50C-407E-A947-70E740481C1C}">
                <a14:useLocalDpi xmlns:a14="http://schemas.microsoft.com/office/drawing/2010/main"/>
              </a:ext>
            </a:extLst>
          </a:blip>
          <a:stretch>
            <a:fillRect/>
          </a:stretch>
        </p:blipFill>
        <p:spPr>
          <a:xfrm>
            <a:off x="4390356" y="3350355"/>
            <a:ext cx="2907090" cy="2686907"/>
          </a:xfrm>
          <a:prstGeom prst="rect">
            <a:avLst/>
          </a:prstGeom>
        </p:spPr>
      </p:pic>
      <p:sp>
        <p:nvSpPr>
          <p:cNvPr id="8" name="文本框 7">
            <a:extLst>
              <a:ext uri="{FF2B5EF4-FFF2-40B4-BE49-F238E27FC236}">
                <a16:creationId xmlns:a16="http://schemas.microsoft.com/office/drawing/2014/main" id="{D68DA85B-BD58-493C-9FE4-DB276E66FC6B}"/>
              </a:ext>
            </a:extLst>
          </p:cNvPr>
          <p:cNvSpPr txBox="1"/>
          <p:nvPr>
            <p:custDataLst>
              <p:tags r:id="rId6"/>
            </p:custDataLst>
          </p:nvPr>
        </p:nvSpPr>
        <p:spPr>
          <a:xfrm>
            <a:off x="3481" y="222067"/>
            <a:ext cx="11517007" cy="523220"/>
          </a:xfrm>
          <a:prstGeom prst="rect">
            <a:avLst/>
          </a:prstGeom>
          <a:noFill/>
        </p:spPr>
        <p:txBody>
          <a:bodyPr wrap="square" rtlCol="0">
            <a:spAutoFit/>
            <a:scene3d>
              <a:camera prst="orthographicFront"/>
              <a:lightRig rig="threePt" dir="t"/>
            </a:scene3d>
            <a:sp3d contourW="12700"/>
          </a:bodyPr>
          <a:lstStyle/>
          <a:p>
            <a:pPr algn="ctr"/>
            <a:r>
              <a:rPr lang="zh-CN" altLang="en-US" sz="2800" dirty="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一、知识讲解</a:t>
            </a:r>
            <a:r>
              <a:rPr lang="en-US" altLang="zh-CN" sz="2800" dirty="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a:t>
            </a:r>
            <a:r>
              <a:rPr lang="zh-CN" altLang="en-US" sz="2800" dirty="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理想实验的魅力</a:t>
            </a:r>
            <a:endParaRPr lang="zh-CN" altLang="en-US" sz="2800" dirty="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Tree>
    <p:extLst>
      <p:ext uri="{BB962C8B-B14F-4D97-AF65-F5344CB8AC3E}">
        <p14:creationId xmlns:p14="http://schemas.microsoft.com/office/powerpoint/2010/main" val="4961734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稻壳儿春秋广告/盗版必究        原创来源：http://chn.docer.com/works?userid=199329941#!/work_time">
            <a:extLst>
              <a:ext uri="{FF2B5EF4-FFF2-40B4-BE49-F238E27FC236}">
                <a16:creationId xmlns:a16="http://schemas.microsoft.com/office/drawing/2014/main" id="{72951D97-59F4-4348-AB3F-798D1FEC1A35}"/>
              </a:ext>
            </a:extLst>
          </p:cNvPr>
          <p:cNvSpPr/>
          <p:nvPr>
            <p:custDataLst>
              <p:tags r:id="rId1"/>
            </p:custDataLst>
          </p:nvPr>
        </p:nvSpPr>
        <p:spPr>
          <a:xfrm flipV="1">
            <a:off x="88" y="-1"/>
            <a:ext cx="873624" cy="436812"/>
          </a:xfrm>
          <a:custGeom>
            <a:avLst/>
            <a:gdLst>
              <a:gd name="connsiteX0" fmla="*/ 595262 w 1190523"/>
              <a:gd name="connsiteY0" fmla="*/ 0 h 595262"/>
              <a:gd name="connsiteX1" fmla="*/ 1190523 w 1190523"/>
              <a:gd name="connsiteY1" fmla="*/ 595262 h 595262"/>
              <a:gd name="connsiteX2" fmla="*/ 0 w 1190523"/>
              <a:gd name="connsiteY2" fmla="*/ 595262 h 595262"/>
            </a:gdLst>
            <a:ahLst/>
            <a:cxnLst>
              <a:cxn ang="0">
                <a:pos x="connsiteX0" y="connsiteY0"/>
              </a:cxn>
              <a:cxn ang="0">
                <a:pos x="connsiteX1" y="connsiteY1"/>
              </a:cxn>
              <a:cxn ang="0">
                <a:pos x="connsiteX2" y="connsiteY2"/>
              </a:cxn>
            </a:cxnLst>
            <a:rect l="l" t="t" r="r" b="b"/>
            <a:pathLst>
              <a:path w="1190523" h="595262">
                <a:moveTo>
                  <a:pt x="595262" y="0"/>
                </a:moveTo>
                <a:lnTo>
                  <a:pt x="1190523" y="595262"/>
                </a:lnTo>
                <a:lnTo>
                  <a:pt x="0" y="5952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cxnSp>
        <p:nvCxnSpPr>
          <p:cNvPr id="19" name="稻壳儿春秋广告/盗版必究        原创来源：http://chn.docer.com/works?userid=199329941#!/work_time">
            <a:extLst>
              <a:ext uri="{FF2B5EF4-FFF2-40B4-BE49-F238E27FC236}">
                <a16:creationId xmlns:a16="http://schemas.microsoft.com/office/drawing/2014/main" id="{9037F3EC-0196-42AF-90D4-1560F982F4D0}"/>
              </a:ext>
            </a:extLst>
          </p:cNvPr>
          <p:cNvCxnSpPr/>
          <p:nvPr>
            <p:custDataLst>
              <p:tags r:id="rId2"/>
            </p:custDataLst>
          </p:nvPr>
        </p:nvCxnSpPr>
        <p:spPr>
          <a:xfrm>
            <a:off x="-113914" y="90003"/>
            <a:ext cx="571815" cy="571815"/>
          </a:xfrm>
          <a:prstGeom prst="line">
            <a:avLst/>
          </a:prstGeom>
          <a:gradFill>
            <a:gsLst>
              <a:gs pos="19000">
                <a:srgbClr val="E3C989"/>
              </a:gs>
              <a:gs pos="100000">
                <a:srgbClr val="AE8E42"/>
              </a:gs>
            </a:gsLst>
            <a:path path="circle">
              <a:fillToRect l="50000" t="50000" r="50000" b="50000"/>
            </a:path>
          </a:gra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custDataLst>
              <p:tags r:id="rId3"/>
            </p:custDataLst>
          </p:nvPr>
        </p:nvSpPr>
        <p:spPr>
          <a:xfrm>
            <a:off x="468244" y="1274487"/>
            <a:ext cx="10583931" cy="1754326"/>
          </a:xfrm>
          <a:prstGeom prst="rect">
            <a:avLst/>
          </a:prstGeom>
        </p:spPr>
        <p:txBody>
          <a:bodyPr wrap="square">
            <a:spAutoFit/>
          </a:bodyPr>
          <a:lstStyle/>
          <a:p>
            <a:pPr lvl="0" algn="just" fontAlgn="base">
              <a:lnSpc>
                <a:spcPct val="150000"/>
              </a:lnSpc>
              <a:spcBef>
                <a:spcPct val="20000"/>
              </a:spcBef>
              <a:spcAft>
                <a:spcPct val="0"/>
              </a:spcAft>
              <a:buClr>
                <a:srgbClr val="DC5900"/>
              </a:buClr>
              <a:buSzPct val="75000"/>
              <a:defRPr/>
            </a:pPr>
            <a:r>
              <a:rPr lang="zh-CN" altLang="en-US" sz="2400" kern="0" dirty="0">
                <a:solidFill>
                  <a:schemeClr val="bg1"/>
                </a:solidFill>
              </a:rPr>
              <a:t>　　</a:t>
            </a:r>
            <a:r>
              <a:rPr lang="zh-CN" altLang="en-US" sz="2400" kern="0" dirty="0" smtClean="0">
                <a:solidFill>
                  <a:schemeClr val="bg1"/>
                </a:solidFill>
              </a:rPr>
              <a:t>亚里士多德认为，运动分为自然</a:t>
            </a:r>
            <a:r>
              <a:rPr lang="zh-CN" altLang="en-US" sz="2400" kern="0" dirty="0">
                <a:solidFill>
                  <a:schemeClr val="bg1"/>
                </a:solidFill>
              </a:rPr>
              <a:t>运动和强迫运动；自然运动是重物下降、轻物上升，其他一切物体的运动（包括匀速运动）都是强迫运动，只有在推动者的直接推动下才能进行，不再推动时物体便归于平静。</a:t>
            </a:r>
          </a:p>
        </p:txBody>
      </p:sp>
      <p:sp>
        <p:nvSpPr>
          <p:cNvPr id="9" name="文本框 8"/>
          <p:cNvSpPr txBox="1"/>
          <p:nvPr>
            <p:custDataLst>
              <p:tags r:id="rId4"/>
            </p:custDataLst>
          </p:nvPr>
        </p:nvSpPr>
        <p:spPr>
          <a:xfrm>
            <a:off x="468244" y="745287"/>
            <a:ext cx="5211683" cy="523220"/>
          </a:xfrm>
          <a:prstGeom prst="rect">
            <a:avLst/>
          </a:prstGeom>
          <a:solidFill>
            <a:srgbClr val="0375C1"/>
          </a:solid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smtClean="0">
                <a:ln>
                  <a:noFill/>
                </a:ln>
                <a:solidFill>
                  <a:prstClr val="white"/>
                </a:solidFill>
                <a:effectLst/>
                <a:uLnTx/>
                <a:uFillTx/>
                <a:latin typeface="微软雅黑" panose="020B0503020204020204" pitchFamily="34" charset="-122"/>
              </a:rPr>
              <a:t>历史上对运动和力的关系的研究</a:t>
            </a:r>
          </a:p>
        </p:txBody>
      </p:sp>
      <p:grpSp>
        <p:nvGrpSpPr>
          <p:cNvPr id="2" name="组合 1"/>
          <p:cNvGrpSpPr/>
          <p:nvPr>
            <p:custDataLst>
              <p:tags r:id="rId5"/>
            </p:custDataLst>
          </p:nvPr>
        </p:nvGrpSpPr>
        <p:grpSpPr>
          <a:xfrm>
            <a:off x="468313" y="3558013"/>
            <a:ext cx="1823961" cy="2324639"/>
            <a:chOff x="599641" y="3684234"/>
            <a:chExt cx="1823961" cy="2324639"/>
          </a:xfrm>
        </p:grpSpPr>
        <p:sp>
          <p:nvSpPr>
            <p:cNvPr id="10" name="文本框 9">
              <a:extLst>
                <a:ext uri="{FF2B5EF4-FFF2-40B4-BE49-F238E27FC236}">
                  <a16:creationId xmlns:a16="http://schemas.microsoft.com/office/drawing/2014/main" id="{D22803F6-EC6F-D848-946A-0BA3B8421244}"/>
                </a:ext>
              </a:extLst>
            </p:cNvPr>
            <p:cNvSpPr txBox="1">
              <a:spLocks noChangeArrowheads="1"/>
            </p:cNvSpPr>
            <p:nvPr>
              <p:custDataLst>
                <p:tags r:id="rId8"/>
              </p:custDataLst>
            </p:nvPr>
          </p:nvSpPr>
          <p:spPr bwMode="auto">
            <a:xfrm>
              <a:off x="599641" y="5547208"/>
              <a:ext cx="182396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Calibri" charset="0"/>
                  <a:ea typeface="宋体" charset="0"/>
                  <a:cs typeface="宋体" charset="0"/>
                </a:defRPr>
              </a:lvl1pPr>
              <a:lvl2pPr marL="742950" indent="-285750" eaLnBrk="0" hangingPunct="0">
                <a:defRPr>
                  <a:solidFill>
                    <a:schemeClr val="tx1"/>
                  </a:solidFill>
                  <a:latin typeface="Calibri" charset="0"/>
                  <a:ea typeface="宋体" charset="0"/>
                </a:defRPr>
              </a:lvl2pPr>
              <a:lvl3pPr marL="1143000" indent="-228600" eaLnBrk="0" hangingPunct="0">
                <a:defRPr>
                  <a:solidFill>
                    <a:schemeClr val="tx1"/>
                  </a:solidFill>
                  <a:latin typeface="Calibri" charset="0"/>
                  <a:ea typeface="宋体" charset="0"/>
                </a:defRPr>
              </a:lvl3pPr>
              <a:lvl4pPr marL="1600200" indent="-228600" eaLnBrk="0" hangingPunct="0">
                <a:defRPr>
                  <a:solidFill>
                    <a:schemeClr val="tx1"/>
                  </a:solidFill>
                  <a:latin typeface="Calibri" charset="0"/>
                  <a:ea typeface="宋体" charset="0"/>
                </a:defRPr>
              </a:lvl4pPr>
              <a:lvl5pPr marL="2057400" indent="-228600" eaLnBrk="0" hangingPunct="0">
                <a:defRPr>
                  <a:solidFill>
                    <a:schemeClr val="tx1"/>
                  </a:solidFill>
                  <a:latin typeface="Calibri" charset="0"/>
                  <a:ea typeface="宋体" charset="0"/>
                </a:defRPr>
              </a:lvl5pPr>
              <a:lvl6pPr marL="2514600" indent="-228600" eaLnBrk="0" fontAlgn="base" hangingPunct="0">
                <a:spcBef>
                  <a:spcPct val="0"/>
                </a:spcBef>
                <a:spcAft>
                  <a:spcPct val="0"/>
                </a:spcAft>
                <a:defRPr>
                  <a:solidFill>
                    <a:schemeClr val="tx1"/>
                  </a:solidFill>
                  <a:latin typeface="Calibri" charset="0"/>
                  <a:ea typeface="宋体" charset="0"/>
                </a:defRPr>
              </a:lvl6pPr>
              <a:lvl7pPr marL="2971800" indent="-228600" eaLnBrk="0" fontAlgn="base" hangingPunct="0">
                <a:spcBef>
                  <a:spcPct val="0"/>
                </a:spcBef>
                <a:spcAft>
                  <a:spcPct val="0"/>
                </a:spcAft>
                <a:defRPr>
                  <a:solidFill>
                    <a:schemeClr val="tx1"/>
                  </a:solidFill>
                  <a:latin typeface="Calibri" charset="0"/>
                  <a:ea typeface="宋体" charset="0"/>
                </a:defRPr>
              </a:lvl7pPr>
              <a:lvl8pPr marL="3429000" indent="-228600" eaLnBrk="0" fontAlgn="base" hangingPunct="0">
                <a:spcBef>
                  <a:spcPct val="0"/>
                </a:spcBef>
                <a:spcAft>
                  <a:spcPct val="0"/>
                </a:spcAft>
                <a:defRPr>
                  <a:solidFill>
                    <a:schemeClr val="tx1"/>
                  </a:solidFill>
                  <a:latin typeface="Calibri" charset="0"/>
                  <a:ea typeface="宋体" charset="0"/>
                </a:defRPr>
              </a:lvl8pPr>
              <a:lvl9pPr marL="3886200" indent="-228600" eaLnBrk="0" fontAlgn="base" hangingPunct="0">
                <a:spcBef>
                  <a:spcPct val="0"/>
                </a:spcBef>
                <a:spcAft>
                  <a:spcPct val="0"/>
                </a:spcAft>
                <a:defRPr>
                  <a:solidFill>
                    <a:schemeClr val="tx1"/>
                  </a:solidFill>
                  <a:latin typeface="Calibri" charset="0"/>
                  <a:ea typeface="宋体" charset="0"/>
                </a:defRPr>
              </a:lvl9pPr>
            </a:lstStyle>
            <a:p>
              <a:pPr marL="0" marR="0" lvl="0" indent="0" algn="ctr" defTabSz="914400" rtl="0" eaLnBrk="1" fontAlgn="auto" latinLnBrk="0" hangingPunct="1">
                <a:lnSpc>
                  <a:spcPct val="100000"/>
                </a:lnSpc>
                <a:spcBef>
                  <a:spcPct val="50000"/>
                </a:spcBef>
                <a:spcAft>
                  <a:spcPct val="0"/>
                </a:spcAft>
                <a:buClrTx/>
                <a:buSzTx/>
                <a:buFontTx/>
                <a:buNone/>
                <a:defRPr/>
              </a:pPr>
              <a:r>
                <a:rPr kumimoji="0" lang="zh-CN" altLang="en-US" sz="240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楷体_GB2312" charset="0"/>
                </a:rPr>
                <a:t>亚里士多德</a:t>
              </a:r>
              <a:endParaRPr kumimoji="0" lang="en-US" altLang="zh-CN" sz="240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楷体_GB2312" charset="0"/>
              </a:endParaRPr>
            </a:p>
          </p:txBody>
        </p:sp>
        <p:pic>
          <p:nvPicPr>
            <p:cNvPr id="11" name="图片 10" descr="亚里士多德">
              <a:extLst>
                <a:ext uri="{FF2B5EF4-FFF2-40B4-BE49-F238E27FC236}">
                  <a16:creationId xmlns:a16="http://schemas.microsoft.com/office/drawing/2014/main" id="{760CA387-92C1-8D42-8CA8-C2CF014A4EE1}"/>
                </a:ext>
              </a:extLst>
            </p:cNvPr>
            <p:cNvPicPr>
              <a:picLocks noChangeAspect="1" noChangeArrowheads="1"/>
            </p:cNvPicPr>
            <p:nvPr>
              <p:custDataLst>
                <p:tags r:id="rId9"/>
              </p:custDataLst>
            </p:nvPr>
          </p:nvPicPr>
          <p:blipFill>
            <a:blip r:embed="rId12" cstate="email">
              <a:extLst>
                <a:ext uri="{28A0092B-C50C-407E-A947-70E740481C1C}">
                  <a14:useLocalDpi xmlns:a14="http://schemas.microsoft.com/office/drawing/2010/main"/>
                </a:ext>
              </a:extLst>
            </a:blip>
            <a:stretch>
              <a:fillRect/>
            </a:stretch>
          </p:blipFill>
          <p:spPr bwMode="auto">
            <a:xfrm>
              <a:off x="873712" y="3684234"/>
              <a:ext cx="1312426" cy="1862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圆角矩形标注 2"/>
          <p:cNvSpPr/>
          <p:nvPr>
            <p:custDataLst>
              <p:tags r:id="rId6"/>
            </p:custDataLst>
          </p:nvPr>
        </p:nvSpPr>
        <p:spPr>
          <a:xfrm>
            <a:off x="2752079" y="3558013"/>
            <a:ext cx="1731146" cy="1413482"/>
          </a:xfrm>
          <a:prstGeom prst="wedgeRoundRectCallout">
            <a:avLst>
              <a:gd name="adj1" fmla="val -90235"/>
              <a:gd name="adj2" fmla="val 32482"/>
              <a:gd name="adj3" fmla="val 16667"/>
            </a:avLst>
          </a:prstGeom>
          <a:solidFill>
            <a:srgbClr val="00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mtClean="0">
                <a:solidFill>
                  <a:schemeClr val="tx1"/>
                </a:solidFill>
              </a:rPr>
              <a:t>力是维持物体运动的原因。</a:t>
            </a:r>
            <a:endParaRPr lang="zh-CN" altLang="en-US" sz="2400">
              <a:solidFill>
                <a:schemeClr val="tx1"/>
              </a:solidFill>
            </a:endParaRPr>
          </a:p>
        </p:txBody>
      </p:sp>
      <p:sp>
        <p:nvSpPr>
          <p:cNvPr id="12" name="文本框 11">
            <a:extLst>
              <a:ext uri="{FF2B5EF4-FFF2-40B4-BE49-F238E27FC236}">
                <a16:creationId xmlns:a16="http://schemas.microsoft.com/office/drawing/2014/main" id="{D68DA85B-BD58-493C-9FE4-DB276E66FC6B}"/>
              </a:ext>
            </a:extLst>
          </p:cNvPr>
          <p:cNvSpPr txBox="1"/>
          <p:nvPr>
            <p:custDataLst>
              <p:tags r:id="rId7"/>
            </p:custDataLst>
          </p:nvPr>
        </p:nvSpPr>
        <p:spPr>
          <a:xfrm>
            <a:off x="3481" y="222067"/>
            <a:ext cx="11517007" cy="523220"/>
          </a:xfrm>
          <a:prstGeom prst="rect">
            <a:avLst/>
          </a:prstGeom>
          <a:noFill/>
        </p:spPr>
        <p:txBody>
          <a:bodyPr wrap="square" rtlCol="0">
            <a:spAutoFit/>
            <a:scene3d>
              <a:camera prst="orthographicFront"/>
              <a:lightRig rig="threePt" dir="t"/>
            </a:scene3d>
            <a:sp3d contourW="12700"/>
          </a:bodyPr>
          <a:lstStyle/>
          <a:p>
            <a:pPr algn="ct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一、知识讲解</a:t>
            </a:r>
            <a:r>
              <a:rPr lang="en-US" altLang="zh-CN"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a:t>
            </a: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理想实验的魅力</a:t>
            </a:r>
            <a:endParaRPr lang="zh-CN" altLang="en-US" sz="280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Tree>
    <p:extLst>
      <p:ext uri="{BB962C8B-B14F-4D97-AF65-F5344CB8AC3E}">
        <p14:creationId xmlns:p14="http://schemas.microsoft.com/office/powerpoint/2010/main" val="42676987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稻壳儿春秋广告/盗版必究        原创来源：http://chn.docer.com/works?userid=199329941#!/work_time">
            <a:extLst>
              <a:ext uri="{FF2B5EF4-FFF2-40B4-BE49-F238E27FC236}">
                <a16:creationId xmlns:a16="http://schemas.microsoft.com/office/drawing/2014/main" id="{72951D97-59F4-4348-AB3F-798D1FEC1A35}"/>
              </a:ext>
            </a:extLst>
          </p:cNvPr>
          <p:cNvSpPr/>
          <p:nvPr>
            <p:custDataLst>
              <p:tags r:id="rId1"/>
            </p:custDataLst>
          </p:nvPr>
        </p:nvSpPr>
        <p:spPr>
          <a:xfrm flipV="1">
            <a:off x="88" y="-1"/>
            <a:ext cx="873624" cy="436812"/>
          </a:xfrm>
          <a:custGeom>
            <a:avLst/>
            <a:gdLst>
              <a:gd name="connsiteX0" fmla="*/ 595262 w 1190523"/>
              <a:gd name="connsiteY0" fmla="*/ 0 h 595262"/>
              <a:gd name="connsiteX1" fmla="*/ 1190523 w 1190523"/>
              <a:gd name="connsiteY1" fmla="*/ 595262 h 595262"/>
              <a:gd name="connsiteX2" fmla="*/ 0 w 1190523"/>
              <a:gd name="connsiteY2" fmla="*/ 595262 h 595262"/>
            </a:gdLst>
            <a:ahLst/>
            <a:cxnLst>
              <a:cxn ang="0">
                <a:pos x="connsiteX0" y="connsiteY0"/>
              </a:cxn>
              <a:cxn ang="0">
                <a:pos x="connsiteX1" y="connsiteY1"/>
              </a:cxn>
              <a:cxn ang="0">
                <a:pos x="connsiteX2" y="connsiteY2"/>
              </a:cxn>
            </a:cxnLst>
            <a:rect l="l" t="t" r="r" b="b"/>
            <a:pathLst>
              <a:path w="1190523" h="595262">
                <a:moveTo>
                  <a:pt x="595262" y="0"/>
                </a:moveTo>
                <a:lnTo>
                  <a:pt x="1190523" y="595262"/>
                </a:lnTo>
                <a:lnTo>
                  <a:pt x="0" y="5952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cxnSp>
        <p:nvCxnSpPr>
          <p:cNvPr id="19" name="稻壳儿春秋广告/盗版必究        原创来源：http://chn.docer.com/works?userid=199329941#!/work_time">
            <a:extLst>
              <a:ext uri="{FF2B5EF4-FFF2-40B4-BE49-F238E27FC236}">
                <a16:creationId xmlns:a16="http://schemas.microsoft.com/office/drawing/2014/main" id="{9037F3EC-0196-42AF-90D4-1560F982F4D0}"/>
              </a:ext>
            </a:extLst>
          </p:cNvPr>
          <p:cNvCxnSpPr/>
          <p:nvPr>
            <p:custDataLst>
              <p:tags r:id="rId2"/>
            </p:custDataLst>
          </p:nvPr>
        </p:nvCxnSpPr>
        <p:spPr>
          <a:xfrm>
            <a:off x="-113914" y="90003"/>
            <a:ext cx="571815" cy="571815"/>
          </a:xfrm>
          <a:prstGeom prst="line">
            <a:avLst/>
          </a:prstGeom>
          <a:gradFill>
            <a:gsLst>
              <a:gs pos="19000">
                <a:srgbClr val="E3C989"/>
              </a:gs>
              <a:gs pos="100000">
                <a:srgbClr val="AE8E42"/>
              </a:gs>
            </a:gsLst>
            <a:path path="circle">
              <a:fillToRect l="50000" t="50000" r="50000" b="50000"/>
            </a:path>
          </a:gra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custDataLst>
              <p:tags r:id="rId3"/>
            </p:custDataLst>
          </p:nvPr>
        </p:nvSpPr>
        <p:spPr>
          <a:xfrm>
            <a:off x="468244" y="1274487"/>
            <a:ext cx="10583931" cy="1754326"/>
          </a:xfrm>
          <a:prstGeom prst="rect">
            <a:avLst/>
          </a:prstGeom>
        </p:spPr>
        <p:txBody>
          <a:bodyPr wrap="square">
            <a:spAutoFit/>
          </a:bodyPr>
          <a:lstStyle/>
          <a:p>
            <a:pPr lvl="0" algn="just" fontAlgn="base">
              <a:lnSpc>
                <a:spcPct val="150000"/>
              </a:lnSpc>
              <a:spcBef>
                <a:spcPct val="20000"/>
              </a:spcBef>
              <a:spcAft>
                <a:spcPct val="0"/>
              </a:spcAft>
              <a:buClr>
                <a:srgbClr val="DC5900"/>
              </a:buClr>
              <a:buSzPct val="75000"/>
              <a:defRPr/>
            </a:pPr>
            <a:r>
              <a:rPr lang="zh-CN" altLang="en-US" sz="2400" kern="0" dirty="0">
                <a:solidFill>
                  <a:schemeClr val="bg1"/>
                </a:solidFill>
              </a:rPr>
              <a:t>　　</a:t>
            </a:r>
            <a:r>
              <a:rPr lang="zh-CN" altLang="en-US" sz="2400" kern="0" dirty="0" smtClean="0">
                <a:solidFill>
                  <a:schemeClr val="bg1"/>
                </a:solidFill>
              </a:rPr>
              <a:t>现实生活中，我们推动物体，物体才前进，停止推动物体，物体就停下来；马拉车，车前进，停止拉车，车就停下了。那么力真的是维持物体运动的原因吗？</a:t>
            </a:r>
            <a:endParaRPr lang="zh-CN" altLang="en-US" sz="2400" kern="0" dirty="0">
              <a:solidFill>
                <a:schemeClr val="bg1"/>
              </a:solidFill>
            </a:endParaRPr>
          </a:p>
        </p:txBody>
      </p:sp>
      <p:sp>
        <p:nvSpPr>
          <p:cNvPr id="9" name="文本框 8"/>
          <p:cNvSpPr txBox="1"/>
          <p:nvPr>
            <p:custDataLst>
              <p:tags r:id="rId4"/>
            </p:custDataLst>
          </p:nvPr>
        </p:nvSpPr>
        <p:spPr>
          <a:xfrm>
            <a:off x="468244" y="745287"/>
            <a:ext cx="5211683" cy="523220"/>
          </a:xfrm>
          <a:prstGeom prst="rect">
            <a:avLst/>
          </a:prstGeom>
          <a:solidFill>
            <a:srgbClr val="0375C1"/>
          </a:solid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smtClean="0">
                <a:ln>
                  <a:noFill/>
                </a:ln>
                <a:solidFill>
                  <a:prstClr val="white"/>
                </a:solidFill>
                <a:effectLst/>
                <a:uLnTx/>
                <a:uFillTx/>
                <a:latin typeface="微软雅黑" panose="020B0503020204020204" pitchFamily="34" charset="-122"/>
              </a:rPr>
              <a:t>历史上对运动和力的关系的研究</a:t>
            </a:r>
          </a:p>
        </p:txBody>
      </p:sp>
      <p:pic>
        <p:nvPicPr>
          <p:cNvPr id="4" name="图片 3"/>
          <p:cNvPicPr>
            <a:picLocks noChangeAspect="1"/>
          </p:cNvPicPr>
          <p:nvPr>
            <p:custDataLst>
              <p:tags r:id="rId5"/>
            </p:custDataLst>
          </p:nvPr>
        </p:nvPicPr>
        <p:blipFill>
          <a:blip r:embed="rId9" cstate="email">
            <a:extLst>
              <a:ext uri="{28A0092B-C50C-407E-A947-70E740481C1C}">
                <a14:useLocalDpi xmlns:a14="http://schemas.microsoft.com/office/drawing/2010/main"/>
              </a:ext>
            </a:extLst>
          </a:blip>
          <a:stretch>
            <a:fillRect/>
          </a:stretch>
        </p:blipFill>
        <p:spPr>
          <a:xfrm>
            <a:off x="468313" y="3648722"/>
            <a:ext cx="3543596" cy="2255376"/>
          </a:xfrm>
          <a:prstGeom prst="rect">
            <a:avLst/>
          </a:prstGeom>
        </p:spPr>
      </p:pic>
      <p:sp>
        <p:nvSpPr>
          <p:cNvPr id="8" name="文本框 7">
            <a:extLst>
              <a:ext uri="{FF2B5EF4-FFF2-40B4-BE49-F238E27FC236}">
                <a16:creationId xmlns:a16="http://schemas.microsoft.com/office/drawing/2014/main" id="{D68DA85B-BD58-493C-9FE4-DB276E66FC6B}"/>
              </a:ext>
            </a:extLst>
          </p:cNvPr>
          <p:cNvSpPr txBox="1"/>
          <p:nvPr>
            <p:custDataLst>
              <p:tags r:id="rId6"/>
            </p:custDataLst>
          </p:nvPr>
        </p:nvSpPr>
        <p:spPr>
          <a:xfrm>
            <a:off x="3481" y="222067"/>
            <a:ext cx="11517007" cy="523220"/>
          </a:xfrm>
          <a:prstGeom prst="rect">
            <a:avLst/>
          </a:prstGeom>
          <a:noFill/>
        </p:spPr>
        <p:txBody>
          <a:bodyPr wrap="square" rtlCol="0">
            <a:spAutoFit/>
            <a:scene3d>
              <a:camera prst="orthographicFront"/>
              <a:lightRig rig="threePt" dir="t"/>
            </a:scene3d>
            <a:sp3d contourW="12700"/>
          </a:bodyPr>
          <a:lstStyle/>
          <a:p>
            <a:pPr algn="ct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一、知识讲解</a:t>
            </a:r>
            <a:r>
              <a:rPr lang="en-US" altLang="zh-CN"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a:t>
            </a: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理想实验的魅力</a:t>
            </a:r>
            <a:endParaRPr lang="zh-CN" altLang="en-US" sz="280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Tree>
    <p:extLst>
      <p:ext uri="{BB962C8B-B14F-4D97-AF65-F5344CB8AC3E}">
        <p14:creationId xmlns:p14="http://schemas.microsoft.com/office/powerpoint/2010/main" val="26711046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稻壳儿春秋广告/盗版必究        原创来源：http://chn.docer.com/works?userid=199329941#!/work_time">
            <a:extLst>
              <a:ext uri="{FF2B5EF4-FFF2-40B4-BE49-F238E27FC236}">
                <a16:creationId xmlns:a16="http://schemas.microsoft.com/office/drawing/2014/main" id="{72951D97-59F4-4348-AB3F-798D1FEC1A35}"/>
              </a:ext>
            </a:extLst>
          </p:cNvPr>
          <p:cNvSpPr/>
          <p:nvPr>
            <p:custDataLst>
              <p:tags r:id="rId1"/>
            </p:custDataLst>
          </p:nvPr>
        </p:nvSpPr>
        <p:spPr>
          <a:xfrm flipV="1">
            <a:off x="88" y="-1"/>
            <a:ext cx="873624" cy="436812"/>
          </a:xfrm>
          <a:custGeom>
            <a:avLst/>
            <a:gdLst>
              <a:gd name="connsiteX0" fmla="*/ 595262 w 1190523"/>
              <a:gd name="connsiteY0" fmla="*/ 0 h 595262"/>
              <a:gd name="connsiteX1" fmla="*/ 1190523 w 1190523"/>
              <a:gd name="connsiteY1" fmla="*/ 595262 h 595262"/>
              <a:gd name="connsiteX2" fmla="*/ 0 w 1190523"/>
              <a:gd name="connsiteY2" fmla="*/ 595262 h 595262"/>
            </a:gdLst>
            <a:ahLst/>
            <a:cxnLst>
              <a:cxn ang="0">
                <a:pos x="connsiteX0" y="connsiteY0"/>
              </a:cxn>
              <a:cxn ang="0">
                <a:pos x="connsiteX1" y="connsiteY1"/>
              </a:cxn>
              <a:cxn ang="0">
                <a:pos x="connsiteX2" y="connsiteY2"/>
              </a:cxn>
            </a:cxnLst>
            <a:rect l="l" t="t" r="r" b="b"/>
            <a:pathLst>
              <a:path w="1190523" h="595262">
                <a:moveTo>
                  <a:pt x="595262" y="0"/>
                </a:moveTo>
                <a:lnTo>
                  <a:pt x="1190523" y="595262"/>
                </a:lnTo>
                <a:lnTo>
                  <a:pt x="0" y="5952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cxnSp>
        <p:nvCxnSpPr>
          <p:cNvPr id="19" name="稻壳儿春秋广告/盗版必究        原创来源：http://chn.docer.com/works?userid=199329941#!/work_time">
            <a:extLst>
              <a:ext uri="{FF2B5EF4-FFF2-40B4-BE49-F238E27FC236}">
                <a16:creationId xmlns:a16="http://schemas.microsoft.com/office/drawing/2014/main" id="{9037F3EC-0196-42AF-90D4-1560F982F4D0}"/>
              </a:ext>
            </a:extLst>
          </p:cNvPr>
          <p:cNvCxnSpPr/>
          <p:nvPr>
            <p:custDataLst>
              <p:tags r:id="rId2"/>
            </p:custDataLst>
          </p:nvPr>
        </p:nvCxnSpPr>
        <p:spPr>
          <a:xfrm>
            <a:off x="-113914" y="90003"/>
            <a:ext cx="571815" cy="571815"/>
          </a:xfrm>
          <a:prstGeom prst="line">
            <a:avLst/>
          </a:prstGeom>
          <a:gradFill>
            <a:gsLst>
              <a:gs pos="19000">
                <a:srgbClr val="E3C989"/>
              </a:gs>
              <a:gs pos="100000">
                <a:srgbClr val="AE8E42"/>
              </a:gs>
            </a:gsLst>
            <a:path path="circle">
              <a:fillToRect l="50000" t="50000" r="50000" b="50000"/>
            </a:path>
          </a:gra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custDataLst>
              <p:tags r:id="rId3"/>
            </p:custDataLst>
          </p:nvPr>
        </p:nvSpPr>
        <p:spPr>
          <a:xfrm>
            <a:off x="468244" y="1274487"/>
            <a:ext cx="10583931" cy="2308324"/>
          </a:xfrm>
          <a:prstGeom prst="rect">
            <a:avLst/>
          </a:prstGeom>
        </p:spPr>
        <p:txBody>
          <a:bodyPr wrap="square">
            <a:spAutoFit/>
          </a:bodyPr>
          <a:lstStyle/>
          <a:p>
            <a:pPr lvl="0" algn="just" fontAlgn="base">
              <a:lnSpc>
                <a:spcPct val="150000"/>
              </a:lnSpc>
              <a:spcBef>
                <a:spcPct val="20000"/>
              </a:spcBef>
              <a:spcAft>
                <a:spcPct val="0"/>
              </a:spcAft>
              <a:buClr>
                <a:srgbClr val="DC5900"/>
              </a:buClr>
              <a:buSzPct val="75000"/>
              <a:defRPr/>
            </a:pPr>
            <a:r>
              <a:rPr lang="zh-CN" altLang="en-US" sz="2400" kern="0" dirty="0">
                <a:solidFill>
                  <a:schemeClr val="bg1"/>
                </a:solidFill>
              </a:rPr>
              <a:t>　　</a:t>
            </a:r>
            <a:r>
              <a:rPr lang="zh-CN" altLang="en-US" sz="2400" kern="0" dirty="0" smtClean="0">
                <a:solidFill>
                  <a:schemeClr val="bg1"/>
                </a:solidFill>
              </a:rPr>
              <a:t>伽利略认为，一</a:t>
            </a:r>
            <a:r>
              <a:rPr lang="zh-CN" altLang="en-US" sz="2400" kern="0" dirty="0">
                <a:solidFill>
                  <a:schemeClr val="bg1"/>
                </a:solidFill>
              </a:rPr>
              <a:t>个运动的物体，假如有了某种速度以后，只要没有增加或减小速度的外部原因，便会始终保持这一速度</a:t>
            </a:r>
            <a:r>
              <a:rPr lang="en-US" altLang="zh-CN" sz="2400" kern="0" dirty="0">
                <a:solidFill>
                  <a:schemeClr val="bg1"/>
                </a:solidFill>
                <a:latin typeface="+mj-ea"/>
                <a:ea typeface="+mj-ea"/>
              </a:rPr>
              <a:t>——</a:t>
            </a:r>
            <a:r>
              <a:rPr lang="zh-CN" altLang="en-US" sz="2400" kern="0" dirty="0">
                <a:solidFill>
                  <a:schemeClr val="bg1"/>
                </a:solidFill>
              </a:rPr>
              <a:t>这个条件只有在水平的平面上才有可能，因为在斜面的情况下，朝下的斜面提供了加速的原因，而朝上的斜面提供了减速的原因。</a:t>
            </a:r>
          </a:p>
        </p:txBody>
      </p:sp>
      <p:sp>
        <p:nvSpPr>
          <p:cNvPr id="9" name="文本框 8"/>
          <p:cNvSpPr txBox="1"/>
          <p:nvPr>
            <p:custDataLst>
              <p:tags r:id="rId4"/>
            </p:custDataLst>
          </p:nvPr>
        </p:nvSpPr>
        <p:spPr>
          <a:xfrm>
            <a:off x="468244" y="745287"/>
            <a:ext cx="2698175" cy="523220"/>
          </a:xfrm>
          <a:prstGeom prst="rect">
            <a:avLst/>
          </a:prstGeom>
          <a:solidFill>
            <a:srgbClr val="0375C1"/>
          </a:solid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lang="zh-CN" altLang="en-US" sz="2800" kern="0" smtClean="0">
                <a:solidFill>
                  <a:prstClr val="white"/>
                </a:solidFill>
                <a:latin typeface="微软雅黑" panose="020B0503020204020204" pitchFamily="34" charset="-122"/>
              </a:rPr>
              <a:t>伽利略理想实验</a:t>
            </a:r>
            <a:endParaRPr kumimoji="0" lang="zh-CN" altLang="en-US" sz="2800" b="0" i="0" u="none" strike="noStrike" kern="0" cap="none" spc="0" normalizeH="0" baseline="0" noProof="0" smtClean="0">
              <a:ln>
                <a:noFill/>
              </a:ln>
              <a:solidFill>
                <a:prstClr val="white"/>
              </a:solidFill>
              <a:effectLst/>
              <a:uLnTx/>
              <a:uFillTx/>
              <a:latin typeface="微软雅黑" panose="020B0503020204020204" pitchFamily="34" charset="-122"/>
            </a:endParaRPr>
          </a:p>
        </p:txBody>
      </p:sp>
      <p:grpSp>
        <p:nvGrpSpPr>
          <p:cNvPr id="2" name="组合 1"/>
          <p:cNvGrpSpPr/>
          <p:nvPr>
            <p:custDataLst>
              <p:tags r:id="rId5"/>
            </p:custDataLst>
          </p:nvPr>
        </p:nvGrpSpPr>
        <p:grpSpPr>
          <a:xfrm>
            <a:off x="556159" y="3517345"/>
            <a:ext cx="1476826" cy="2533750"/>
            <a:chOff x="662692" y="3060367"/>
            <a:chExt cx="1476826" cy="2533750"/>
          </a:xfrm>
        </p:grpSpPr>
        <p:pic>
          <p:nvPicPr>
            <p:cNvPr id="10" name="图片 9" descr="http://baike.baidu.com/pic/34/11804391036751281.jpg">
              <a:extLst>
                <a:ext uri="{FF2B5EF4-FFF2-40B4-BE49-F238E27FC236}">
                  <a16:creationId xmlns:a16="http://schemas.microsoft.com/office/drawing/2014/main" id="{D8A216F8-95F3-2A46-8884-D164AEA1E1D2}"/>
                </a:ext>
              </a:extLst>
            </p:cNvPr>
            <p:cNvPicPr>
              <a:picLocks noChangeAspect="1" noChangeArrowheads="1"/>
            </p:cNvPicPr>
            <p:nvPr>
              <p:custDataLst>
                <p:tags r:id="rId8"/>
              </p:custDataLst>
            </p:nvPr>
          </p:nvPicPr>
          <p:blipFill>
            <a:blip r:embed="rId12">
              <a:extLst>
                <a:ext uri="{28A0092B-C50C-407E-A947-70E740481C1C}">
                  <a14:useLocalDpi xmlns:a14="http://schemas.microsoft.com/office/drawing/2010/main"/>
                </a:ext>
              </a:extLst>
            </a:blip>
            <a:stretch>
              <a:fillRect/>
            </a:stretch>
          </p:blipFill>
          <p:spPr bwMode="auto">
            <a:xfrm>
              <a:off x="662692" y="3060367"/>
              <a:ext cx="1476826" cy="2072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10">
              <a:extLst>
                <a:ext uri="{FF2B5EF4-FFF2-40B4-BE49-F238E27FC236}">
                  <a16:creationId xmlns:a16="http://schemas.microsoft.com/office/drawing/2014/main" id="{BBB23524-9F4C-B74C-967D-096A91F7BAEA}"/>
                </a:ext>
              </a:extLst>
            </p:cNvPr>
            <p:cNvSpPr txBox="1">
              <a:spLocks noChangeArrowheads="1"/>
            </p:cNvSpPr>
            <p:nvPr>
              <p:custDataLst>
                <p:tags r:id="rId9"/>
              </p:custDataLst>
            </p:nvPr>
          </p:nvSpPr>
          <p:spPr bwMode="auto">
            <a:xfrm>
              <a:off x="765458" y="5132452"/>
              <a:ext cx="127129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Calibri" charset="0"/>
                  <a:ea typeface="宋体" charset="0"/>
                  <a:cs typeface="宋体" charset="0"/>
                </a:defRPr>
              </a:lvl1pPr>
              <a:lvl2pPr marL="742950" indent="-285750" eaLnBrk="0" hangingPunct="0">
                <a:defRPr>
                  <a:solidFill>
                    <a:schemeClr val="tx1"/>
                  </a:solidFill>
                  <a:latin typeface="Calibri" charset="0"/>
                  <a:ea typeface="宋体" charset="0"/>
                </a:defRPr>
              </a:lvl2pPr>
              <a:lvl3pPr marL="1143000" indent="-228600" eaLnBrk="0" hangingPunct="0">
                <a:defRPr>
                  <a:solidFill>
                    <a:schemeClr val="tx1"/>
                  </a:solidFill>
                  <a:latin typeface="Calibri" charset="0"/>
                  <a:ea typeface="宋体" charset="0"/>
                </a:defRPr>
              </a:lvl3pPr>
              <a:lvl4pPr marL="1600200" indent="-228600" eaLnBrk="0" hangingPunct="0">
                <a:defRPr>
                  <a:solidFill>
                    <a:schemeClr val="tx1"/>
                  </a:solidFill>
                  <a:latin typeface="Calibri" charset="0"/>
                  <a:ea typeface="宋体" charset="0"/>
                </a:defRPr>
              </a:lvl4pPr>
              <a:lvl5pPr marL="2057400" indent="-228600" eaLnBrk="0" hangingPunct="0">
                <a:defRPr>
                  <a:solidFill>
                    <a:schemeClr val="tx1"/>
                  </a:solidFill>
                  <a:latin typeface="Calibri" charset="0"/>
                  <a:ea typeface="宋体" charset="0"/>
                </a:defRPr>
              </a:lvl5pPr>
              <a:lvl6pPr marL="2514600" indent="-228600" eaLnBrk="0" fontAlgn="base" hangingPunct="0">
                <a:spcBef>
                  <a:spcPct val="0"/>
                </a:spcBef>
                <a:spcAft>
                  <a:spcPct val="0"/>
                </a:spcAft>
                <a:defRPr>
                  <a:solidFill>
                    <a:schemeClr val="tx1"/>
                  </a:solidFill>
                  <a:latin typeface="Calibri" charset="0"/>
                  <a:ea typeface="宋体" charset="0"/>
                </a:defRPr>
              </a:lvl6pPr>
              <a:lvl7pPr marL="2971800" indent="-228600" eaLnBrk="0" fontAlgn="base" hangingPunct="0">
                <a:spcBef>
                  <a:spcPct val="0"/>
                </a:spcBef>
                <a:spcAft>
                  <a:spcPct val="0"/>
                </a:spcAft>
                <a:defRPr>
                  <a:solidFill>
                    <a:schemeClr val="tx1"/>
                  </a:solidFill>
                  <a:latin typeface="Calibri" charset="0"/>
                  <a:ea typeface="宋体" charset="0"/>
                </a:defRPr>
              </a:lvl7pPr>
              <a:lvl8pPr marL="3429000" indent="-228600" eaLnBrk="0" fontAlgn="base" hangingPunct="0">
                <a:spcBef>
                  <a:spcPct val="0"/>
                </a:spcBef>
                <a:spcAft>
                  <a:spcPct val="0"/>
                </a:spcAft>
                <a:defRPr>
                  <a:solidFill>
                    <a:schemeClr val="tx1"/>
                  </a:solidFill>
                  <a:latin typeface="Calibri" charset="0"/>
                  <a:ea typeface="宋体" charset="0"/>
                </a:defRPr>
              </a:lvl8pPr>
              <a:lvl9pPr marL="3886200" indent="-228600" eaLnBrk="0" fontAlgn="base" hangingPunct="0">
                <a:spcBef>
                  <a:spcPct val="0"/>
                </a:spcBef>
                <a:spcAft>
                  <a:spcPct val="0"/>
                </a:spcAft>
                <a:defRPr>
                  <a:solidFill>
                    <a:schemeClr val="tx1"/>
                  </a:solidFill>
                  <a:latin typeface="Calibri" charset="0"/>
                  <a:ea typeface="宋体" charset="0"/>
                </a:defRPr>
              </a:lvl9pPr>
            </a:lstStyle>
            <a:p>
              <a:pPr algn="ctr" eaLnBrk="1" hangingPunct="1">
                <a:spcBef>
                  <a:spcPct val="50000"/>
                </a:spcBef>
                <a:defRPr/>
              </a:pPr>
              <a:r>
                <a:rPr lang="zh-CN" altLang="en-US" sz="2400">
                  <a:solidFill>
                    <a:schemeClr val="bg1"/>
                  </a:solidFill>
                  <a:latin typeface="微软雅黑" panose="020B0503020204020204" pitchFamily="34" charset="-122"/>
                  <a:ea typeface="微软雅黑" panose="020B0503020204020204" pitchFamily="34" charset="-122"/>
                  <a:cs typeface="楷体_GB2312" charset="0"/>
                </a:rPr>
                <a:t>伽利略</a:t>
              </a:r>
              <a:endParaRPr lang="en-US" altLang="zh-CN" sz="2400">
                <a:solidFill>
                  <a:schemeClr val="bg1"/>
                </a:solidFill>
                <a:latin typeface="微软雅黑" panose="020B0503020204020204" pitchFamily="34" charset="-122"/>
                <a:ea typeface="微软雅黑" panose="020B0503020204020204" pitchFamily="34" charset="-122"/>
                <a:cs typeface="楷体_GB2312" charset="0"/>
              </a:endParaRPr>
            </a:p>
          </p:txBody>
        </p:sp>
      </p:grpSp>
      <p:sp>
        <p:nvSpPr>
          <p:cNvPr id="13" name="圆角矩形标注 12"/>
          <p:cNvSpPr/>
          <p:nvPr>
            <p:custDataLst>
              <p:tags r:id="rId6"/>
            </p:custDataLst>
          </p:nvPr>
        </p:nvSpPr>
        <p:spPr>
          <a:xfrm>
            <a:off x="2752079" y="3558013"/>
            <a:ext cx="1890942" cy="1413482"/>
          </a:xfrm>
          <a:prstGeom prst="wedgeRoundRectCallout">
            <a:avLst>
              <a:gd name="adj1" fmla="val -90235"/>
              <a:gd name="adj2" fmla="val 32482"/>
              <a:gd name="adj3" fmla="val 16667"/>
            </a:avLst>
          </a:prstGeom>
          <a:solidFill>
            <a:srgbClr val="00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mtClean="0">
                <a:solidFill>
                  <a:schemeClr val="tx1"/>
                </a:solidFill>
              </a:rPr>
              <a:t>力不是维持物体运动的原因。</a:t>
            </a:r>
            <a:endParaRPr lang="zh-CN" altLang="en-US" sz="2400">
              <a:solidFill>
                <a:schemeClr val="tx1"/>
              </a:solidFill>
            </a:endParaRPr>
          </a:p>
        </p:txBody>
      </p:sp>
      <p:sp>
        <p:nvSpPr>
          <p:cNvPr id="12" name="文本框 11">
            <a:extLst>
              <a:ext uri="{FF2B5EF4-FFF2-40B4-BE49-F238E27FC236}">
                <a16:creationId xmlns:a16="http://schemas.microsoft.com/office/drawing/2014/main" id="{D68DA85B-BD58-493C-9FE4-DB276E66FC6B}"/>
              </a:ext>
            </a:extLst>
          </p:cNvPr>
          <p:cNvSpPr txBox="1"/>
          <p:nvPr>
            <p:custDataLst>
              <p:tags r:id="rId7"/>
            </p:custDataLst>
          </p:nvPr>
        </p:nvSpPr>
        <p:spPr>
          <a:xfrm>
            <a:off x="3481" y="222067"/>
            <a:ext cx="11517007" cy="523220"/>
          </a:xfrm>
          <a:prstGeom prst="rect">
            <a:avLst/>
          </a:prstGeom>
          <a:noFill/>
        </p:spPr>
        <p:txBody>
          <a:bodyPr wrap="square" rtlCol="0">
            <a:spAutoFit/>
            <a:scene3d>
              <a:camera prst="orthographicFront"/>
              <a:lightRig rig="threePt" dir="t"/>
            </a:scene3d>
            <a:sp3d contourW="12700"/>
          </a:bodyPr>
          <a:lstStyle/>
          <a:p>
            <a:pPr algn="ct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一、知识讲解</a:t>
            </a:r>
            <a:r>
              <a:rPr lang="en-US" altLang="zh-CN"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a:t>
            </a: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理想实验的魅力</a:t>
            </a:r>
            <a:endParaRPr lang="zh-CN" altLang="en-US" sz="280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Tree>
    <p:extLst>
      <p:ext uri="{BB962C8B-B14F-4D97-AF65-F5344CB8AC3E}">
        <p14:creationId xmlns:p14="http://schemas.microsoft.com/office/powerpoint/2010/main" val="30953754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稻壳儿春秋广告/盗版必究        原创来源：http://chn.docer.com/works?userid=199329941#!/work_time">
            <a:extLst>
              <a:ext uri="{FF2B5EF4-FFF2-40B4-BE49-F238E27FC236}">
                <a16:creationId xmlns:a16="http://schemas.microsoft.com/office/drawing/2014/main" id="{72951D97-59F4-4348-AB3F-798D1FEC1A35}"/>
              </a:ext>
            </a:extLst>
          </p:cNvPr>
          <p:cNvSpPr/>
          <p:nvPr>
            <p:custDataLst>
              <p:tags r:id="rId1"/>
            </p:custDataLst>
          </p:nvPr>
        </p:nvSpPr>
        <p:spPr>
          <a:xfrm flipV="1">
            <a:off x="88" y="-1"/>
            <a:ext cx="873624" cy="436812"/>
          </a:xfrm>
          <a:custGeom>
            <a:avLst/>
            <a:gdLst>
              <a:gd name="connsiteX0" fmla="*/ 595262 w 1190523"/>
              <a:gd name="connsiteY0" fmla="*/ 0 h 595262"/>
              <a:gd name="connsiteX1" fmla="*/ 1190523 w 1190523"/>
              <a:gd name="connsiteY1" fmla="*/ 595262 h 595262"/>
              <a:gd name="connsiteX2" fmla="*/ 0 w 1190523"/>
              <a:gd name="connsiteY2" fmla="*/ 595262 h 595262"/>
            </a:gdLst>
            <a:ahLst/>
            <a:cxnLst>
              <a:cxn ang="0">
                <a:pos x="connsiteX0" y="connsiteY0"/>
              </a:cxn>
              <a:cxn ang="0">
                <a:pos x="connsiteX1" y="connsiteY1"/>
              </a:cxn>
              <a:cxn ang="0">
                <a:pos x="connsiteX2" y="connsiteY2"/>
              </a:cxn>
            </a:cxnLst>
            <a:rect l="l" t="t" r="r" b="b"/>
            <a:pathLst>
              <a:path w="1190523" h="595262">
                <a:moveTo>
                  <a:pt x="595262" y="0"/>
                </a:moveTo>
                <a:lnTo>
                  <a:pt x="1190523" y="595262"/>
                </a:lnTo>
                <a:lnTo>
                  <a:pt x="0" y="5952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cxnSp>
        <p:nvCxnSpPr>
          <p:cNvPr id="19" name="稻壳儿春秋广告/盗版必究        原创来源：http://chn.docer.com/works?userid=199329941#!/work_time">
            <a:extLst>
              <a:ext uri="{FF2B5EF4-FFF2-40B4-BE49-F238E27FC236}">
                <a16:creationId xmlns:a16="http://schemas.microsoft.com/office/drawing/2014/main" id="{9037F3EC-0196-42AF-90D4-1560F982F4D0}"/>
              </a:ext>
            </a:extLst>
          </p:cNvPr>
          <p:cNvCxnSpPr/>
          <p:nvPr>
            <p:custDataLst>
              <p:tags r:id="rId2"/>
            </p:custDataLst>
          </p:nvPr>
        </p:nvCxnSpPr>
        <p:spPr>
          <a:xfrm>
            <a:off x="-113914" y="90003"/>
            <a:ext cx="571815" cy="571815"/>
          </a:xfrm>
          <a:prstGeom prst="line">
            <a:avLst/>
          </a:prstGeom>
          <a:gradFill>
            <a:gsLst>
              <a:gs pos="19000">
                <a:srgbClr val="E3C989"/>
              </a:gs>
              <a:gs pos="100000">
                <a:srgbClr val="AE8E42"/>
              </a:gs>
            </a:gsLst>
            <a:path path="circle">
              <a:fillToRect l="50000" t="50000" r="50000" b="50000"/>
            </a:path>
          </a:gra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custDataLst>
              <p:tags r:id="rId3"/>
            </p:custDataLst>
          </p:nvPr>
        </p:nvSpPr>
        <p:spPr>
          <a:xfrm>
            <a:off x="468244" y="1274487"/>
            <a:ext cx="10583931" cy="1754326"/>
          </a:xfrm>
          <a:prstGeom prst="rect">
            <a:avLst/>
          </a:prstGeom>
        </p:spPr>
        <p:txBody>
          <a:bodyPr wrap="square">
            <a:spAutoFit/>
          </a:bodyPr>
          <a:lstStyle/>
          <a:p>
            <a:pPr lvl="0" algn="just" fontAlgn="base">
              <a:lnSpc>
                <a:spcPct val="150000"/>
              </a:lnSpc>
              <a:spcBef>
                <a:spcPct val="20000"/>
              </a:spcBef>
              <a:spcAft>
                <a:spcPct val="0"/>
              </a:spcAft>
              <a:buClr>
                <a:srgbClr val="DC5900"/>
              </a:buClr>
              <a:buSzPct val="75000"/>
              <a:defRPr/>
            </a:pPr>
            <a:r>
              <a:rPr lang="zh-CN" altLang="en-US" sz="2400" kern="0">
                <a:solidFill>
                  <a:schemeClr val="bg1"/>
                </a:solidFill>
              </a:rPr>
              <a:t>　　</a:t>
            </a:r>
            <a:r>
              <a:rPr lang="zh-CN" altLang="en-US" sz="2400" kern="0" smtClean="0">
                <a:solidFill>
                  <a:schemeClr val="bg1"/>
                </a:solidFill>
              </a:rPr>
              <a:t>为了证明自己的观点，伽利略设计了如下图所示的实验。让一个小球从静止开始运动，小球将冲上另一个斜面，如果没有摩擦，小球将到达原来的高度，当倾角变小，运动的距离将变长，当斜面变成水平面后，小球将永远运动下去。</a:t>
            </a:r>
            <a:endParaRPr lang="zh-CN" altLang="en-US" sz="2400" kern="0">
              <a:solidFill>
                <a:schemeClr val="bg1"/>
              </a:solidFill>
            </a:endParaRPr>
          </a:p>
        </p:txBody>
      </p:sp>
      <p:sp>
        <p:nvSpPr>
          <p:cNvPr id="9" name="文本框 8"/>
          <p:cNvSpPr txBox="1"/>
          <p:nvPr>
            <p:custDataLst>
              <p:tags r:id="rId4"/>
            </p:custDataLst>
          </p:nvPr>
        </p:nvSpPr>
        <p:spPr>
          <a:xfrm>
            <a:off x="468244" y="745287"/>
            <a:ext cx="2698175" cy="523220"/>
          </a:xfrm>
          <a:prstGeom prst="rect">
            <a:avLst/>
          </a:prstGeom>
          <a:solidFill>
            <a:srgbClr val="0375C1"/>
          </a:solid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lang="zh-CN" altLang="en-US" sz="2800" kern="0" smtClean="0">
                <a:solidFill>
                  <a:prstClr val="white"/>
                </a:solidFill>
                <a:latin typeface="微软雅黑" panose="020B0503020204020204" pitchFamily="34" charset="-122"/>
              </a:rPr>
              <a:t>伽利略理想实验</a:t>
            </a:r>
            <a:endParaRPr kumimoji="0" lang="zh-CN" altLang="en-US" sz="2800" b="0" i="0" u="none" strike="noStrike" kern="0" cap="none" spc="0" normalizeH="0" baseline="0" noProof="0" smtClean="0">
              <a:ln>
                <a:noFill/>
              </a:ln>
              <a:solidFill>
                <a:prstClr val="white"/>
              </a:solidFill>
              <a:effectLst/>
              <a:uLnTx/>
              <a:uFillTx/>
              <a:latin typeface="微软雅黑" panose="020B0503020204020204" pitchFamily="34" charset="-122"/>
            </a:endParaRPr>
          </a:p>
        </p:txBody>
      </p:sp>
      <p:grpSp>
        <p:nvGrpSpPr>
          <p:cNvPr id="2" name="组合 1"/>
          <p:cNvGrpSpPr/>
          <p:nvPr>
            <p:custDataLst>
              <p:tags r:id="rId5"/>
            </p:custDataLst>
          </p:nvPr>
        </p:nvGrpSpPr>
        <p:grpSpPr>
          <a:xfrm>
            <a:off x="556159" y="3517345"/>
            <a:ext cx="1476826" cy="2533750"/>
            <a:chOff x="662692" y="3060367"/>
            <a:chExt cx="1476826" cy="2533750"/>
          </a:xfrm>
        </p:grpSpPr>
        <p:pic>
          <p:nvPicPr>
            <p:cNvPr id="10" name="图片 9" descr="http://baike.baidu.com/pic/34/11804391036751281.jpg">
              <a:extLst>
                <a:ext uri="{FF2B5EF4-FFF2-40B4-BE49-F238E27FC236}">
                  <a16:creationId xmlns:a16="http://schemas.microsoft.com/office/drawing/2014/main" id="{D8A216F8-95F3-2A46-8884-D164AEA1E1D2}"/>
                </a:ext>
              </a:extLst>
            </p:cNvPr>
            <p:cNvPicPr>
              <a:picLocks noChangeAspect="1" noChangeArrowheads="1"/>
            </p:cNvPicPr>
            <p:nvPr>
              <p:custDataLst>
                <p:tags r:id="rId8"/>
              </p:custDataLst>
            </p:nvPr>
          </p:nvPicPr>
          <p:blipFill>
            <a:blip r:embed="rId12">
              <a:extLst>
                <a:ext uri="{28A0092B-C50C-407E-A947-70E740481C1C}">
                  <a14:useLocalDpi xmlns:a14="http://schemas.microsoft.com/office/drawing/2010/main"/>
                </a:ext>
              </a:extLst>
            </a:blip>
            <a:stretch>
              <a:fillRect/>
            </a:stretch>
          </p:blipFill>
          <p:spPr bwMode="auto">
            <a:xfrm>
              <a:off x="662692" y="3060367"/>
              <a:ext cx="1476826" cy="2072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10">
              <a:extLst>
                <a:ext uri="{FF2B5EF4-FFF2-40B4-BE49-F238E27FC236}">
                  <a16:creationId xmlns:a16="http://schemas.microsoft.com/office/drawing/2014/main" id="{BBB23524-9F4C-B74C-967D-096A91F7BAEA}"/>
                </a:ext>
              </a:extLst>
            </p:cNvPr>
            <p:cNvSpPr txBox="1">
              <a:spLocks noChangeArrowheads="1"/>
            </p:cNvSpPr>
            <p:nvPr>
              <p:custDataLst>
                <p:tags r:id="rId9"/>
              </p:custDataLst>
            </p:nvPr>
          </p:nvSpPr>
          <p:spPr bwMode="auto">
            <a:xfrm>
              <a:off x="765458" y="5132452"/>
              <a:ext cx="127129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Calibri" charset="0"/>
                  <a:ea typeface="宋体" charset="0"/>
                  <a:cs typeface="宋体" charset="0"/>
                </a:defRPr>
              </a:lvl1pPr>
              <a:lvl2pPr marL="742950" indent="-285750" eaLnBrk="0" hangingPunct="0">
                <a:defRPr>
                  <a:solidFill>
                    <a:schemeClr val="tx1"/>
                  </a:solidFill>
                  <a:latin typeface="Calibri" charset="0"/>
                  <a:ea typeface="宋体" charset="0"/>
                </a:defRPr>
              </a:lvl2pPr>
              <a:lvl3pPr marL="1143000" indent="-228600" eaLnBrk="0" hangingPunct="0">
                <a:defRPr>
                  <a:solidFill>
                    <a:schemeClr val="tx1"/>
                  </a:solidFill>
                  <a:latin typeface="Calibri" charset="0"/>
                  <a:ea typeface="宋体" charset="0"/>
                </a:defRPr>
              </a:lvl3pPr>
              <a:lvl4pPr marL="1600200" indent="-228600" eaLnBrk="0" hangingPunct="0">
                <a:defRPr>
                  <a:solidFill>
                    <a:schemeClr val="tx1"/>
                  </a:solidFill>
                  <a:latin typeface="Calibri" charset="0"/>
                  <a:ea typeface="宋体" charset="0"/>
                </a:defRPr>
              </a:lvl4pPr>
              <a:lvl5pPr marL="2057400" indent="-228600" eaLnBrk="0" hangingPunct="0">
                <a:defRPr>
                  <a:solidFill>
                    <a:schemeClr val="tx1"/>
                  </a:solidFill>
                  <a:latin typeface="Calibri" charset="0"/>
                  <a:ea typeface="宋体" charset="0"/>
                </a:defRPr>
              </a:lvl5pPr>
              <a:lvl6pPr marL="2514600" indent="-228600" eaLnBrk="0" fontAlgn="base" hangingPunct="0">
                <a:spcBef>
                  <a:spcPct val="0"/>
                </a:spcBef>
                <a:spcAft>
                  <a:spcPct val="0"/>
                </a:spcAft>
                <a:defRPr>
                  <a:solidFill>
                    <a:schemeClr val="tx1"/>
                  </a:solidFill>
                  <a:latin typeface="Calibri" charset="0"/>
                  <a:ea typeface="宋体" charset="0"/>
                </a:defRPr>
              </a:lvl6pPr>
              <a:lvl7pPr marL="2971800" indent="-228600" eaLnBrk="0" fontAlgn="base" hangingPunct="0">
                <a:spcBef>
                  <a:spcPct val="0"/>
                </a:spcBef>
                <a:spcAft>
                  <a:spcPct val="0"/>
                </a:spcAft>
                <a:defRPr>
                  <a:solidFill>
                    <a:schemeClr val="tx1"/>
                  </a:solidFill>
                  <a:latin typeface="Calibri" charset="0"/>
                  <a:ea typeface="宋体" charset="0"/>
                </a:defRPr>
              </a:lvl7pPr>
              <a:lvl8pPr marL="3429000" indent="-228600" eaLnBrk="0" fontAlgn="base" hangingPunct="0">
                <a:spcBef>
                  <a:spcPct val="0"/>
                </a:spcBef>
                <a:spcAft>
                  <a:spcPct val="0"/>
                </a:spcAft>
                <a:defRPr>
                  <a:solidFill>
                    <a:schemeClr val="tx1"/>
                  </a:solidFill>
                  <a:latin typeface="Calibri" charset="0"/>
                  <a:ea typeface="宋体" charset="0"/>
                </a:defRPr>
              </a:lvl8pPr>
              <a:lvl9pPr marL="3886200" indent="-228600" eaLnBrk="0" fontAlgn="base" hangingPunct="0">
                <a:spcBef>
                  <a:spcPct val="0"/>
                </a:spcBef>
                <a:spcAft>
                  <a:spcPct val="0"/>
                </a:spcAft>
                <a:defRPr>
                  <a:solidFill>
                    <a:schemeClr val="tx1"/>
                  </a:solidFill>
                  <a:latin typeface="Calibri" charset="0"/>
                  <a:ea typeface="宋体" charset="0"/>
                </a:defRPr>
              </a:lvl9pPr>
            </a:lstStyle>
            <a:p>
              <a:pPr algn="ctr" eaLnBrk="1" hangingPunct="1">
                <a:spcBef>
                  <a:spcPct val="50000"/>
                </a:spcBef>
                <a:defRPr/>
              </a:pPr>
              <a:r>
                <a:rPr lang="zh-CN" altLang="en-US" sz="2400">
                  <a:solidFill>
                    <a:schemeClr val="bg1"/>
                  </a:solidFill>
                  <a:latin typeface="微软雅黑" panose="020B0503020204020204" pitchFamily="34" charset="-122"/>
                  <a:ea typeface="微软雅黑" panose="020B0503020204020204" pitchFamily="34" charset="-122"/>
                  <a:cs typeface="楷体_GB2312" charset="0"/>
                </a:rPr>
                <a:t>伽利略</a:t>
              </a:r>
              <a:endParaRPr lang="en-US" altLang="zh-CN" sz="2400">
                <a:solidFill>
                  <a:schemeClr val="bg1"/>
                </a:solidFill>
                <a:latin typeface="微软雅黑" panose="020B0503020204020204" pitchFamily="34" charset="-122"/>
                <a:ea typeface="微软雅黑" panose="020B0503020204020204" pitchFamily="34" charset="-122"/>
                <a:cs typeface="楷体_GB2312" charset="0"/>
              </a:endParaRPr>
            </a:p>
          </p:txBody>
        </p:sp>
      </p:grpSp>
      <p:pic>
        <p:nvPicPr>
          <p:cNvPr id="12" name="Picture 4"/>
          <p:cNvPicPr>
            <a:picLocks noChangeAspect="1" noChangeArrowheads="1"/>
          </p:cNvPicPr>
          <p:nvPr>
            <p:custDataLst>
              <p:tags r:id="rId6"/>
            </p:custDataLst>
          </p:nvPr>
        </p:nvPicPr>
        <p:blipFill>
          <a:blip r:embed="rId13">
            <a:extLst>
              <a:ext uri="{28A0092B-C50C-407E-A947-70E740481C1C}">
                <a14:useLocalDpi xmlns:a14="http://schemas.microsoft.com/office/drawing/2010/main"/>
              </a:ext>
            </a:extLst>
          </a:blip>
          <a:stretch>
            <a:fillRect/>
          </a:stretch>
        </p:blipFill>
        <p:spPr bwMode="auto">
          <a:xfrm>
            <a:off x="4723344" y="3608387"/>
            <a:ext cx="3245094" cy="189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文本框 12">
            <a:extLst>
              <a:ext uri="{FF2B5EF4-FFF2-40B4-BE49-F238E27FC236}">
                <a16:creationId xmlns:a16="http://schemas.microsoft.com/office/drawing/2014/main" id="{D68DA85B-BD58-493C-9FE4-DB276E66FC6B}"/>
              </a:ext>
            </a:extLst>
          </p:cNvPr>
          <p:cNvSpPr txBox="1"/>
          <p:nvPr>
            <p:custDataLst>
              <p:tags r:id="rId7"/>
            </p:custDataLst>
          </p:nvPr>
        </p:nvSpPr>
        <p:spPr>
          <a:xfrm>
            <a:off x="3481" y="222067"/>
            <a:ext cx="11517007" cy="523220"/>
          </a:xfrm>
          <a:prstGeom prst="rect">
            <a:avLst/>
          </a:prstGeom>
          <a:noFill/>
        </p:spPr>
        <p:txBody>
          <a:bodyPr wrap="square" rtlCol="0">
            <a:spAutoFit/>
            <a:scene3d>
              <a:camera prst="orthographicFront"/>
              <a:lightRig rig="threePt" dir="t"/>
            </a:scene3d>
            <a:sp3d contourW="12700"/>
          </a:bodyPr>
          <a:lstStyle/>
          <a:p>
            <a:pPr algn="ct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一、知识讲解</a:t>
            </a:r>
            <a:r>
              <a:rPr lang="en-US" altLang="zh-CN"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a:t>
            </a: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理想实验的魅力</a:t>
            </a:r>
            <a:endParaRPr lang="zh-CN" altLang="en-US" sz="280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Tree>
    <p:extLst>
      <p:ext uri="{BB962C8B-B14F-4D97-AF65-F5344CB8AC3E}">
        <p14:creationId xmlns:p14="http://schemas.microsoft.com/office/powerpoint/2010/main" val="373125997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稻壳儿春秋广告/盗版必究        原创来源：http://chn.docer.com/works?userid=199329941#!/work_time">
            <a:extLst>
              <a:ext uri="{FF2B5EF4-FFF2-40B4-BE49-F238E27FC236}">
                <a16:creationId xmlns:a16="http://schemas.microsoft.com/office/drawing/2014/main" id="{72951D97-59F4-4348-AB3F-798D1FEC1A35}"/>
              </a:ext>
            </a:extLst>
          </p:cNvPr>
          <p:cNvSpPr/>
          <p:nvPr>
            <p:custDataLst>
              <p:tags r:id="rId1"/>
            </p:custDataLst>
          </p:nvPr>
        </p:nvSpPr>
        <p:spPr>
          <a:xfrm flipV="1">
            <a:off x="88" y="-1"/>
            <a:ext cx="873624" cy="436812"/>
          </a:xfrm>
          <a:custGeom>
            <a:avLst/>
            <a:gdLst>
              <a:gd name="connsiteX0" fmla="*/ 595262 w 1190523"/>
              <a:gd name="connsiteY0" fmla="*/ 0 h 595262"/>
              <a:gd name="connsiteX1" fmla="*/ 1190523 w 1190523"/>
              <a:gd name="connsiteY1" fmla="*/ 595262 h 595262"/>
              <a:gd name="connsiteX2" fmla="*/ 0 w 1190523"/>
              <a:gd name="connsiteY2" fmla="*/ 595262 h 595262"/>
            </a:gdLst>
            <a:ahLst/>
            <a:cxnLst>
              <a:cxn ang="0">
                <a:pos x="connsiteX0" y="connsiteY0"/>
              </a:cxn>
              <a:cxn ang="0">
                <a:pos x="connsiteX1" y="connsiteY1"/>
              </a:cxn>
              <a:cxn ang="0">
                <a:pos x="connsiteX2" y="connsiteY2"/>
              </a:cxn>
            </a:cxnLst>
            <a:rect l="l" t="t" r="r" b="b"/>
            <a:pathLst>
              <a:path w="1190523" h="595262">
                <a:moveTo>
                  <a:pt x="595262" y="0"/>
                </a:moveTo>
                <a:lnTo>
                  <a:pt x="1190523" y="595262"/>
                </a:lnTo>
                <a:lnTo>
                  <a:pt x="0" y="5952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cxnSp>
        <p:nvCxnSpPr>
          <p:cNvPr id="19" name="稻壳儿春秋广告/盗版必究        原创来源：http://chn.docer.com/works?userid=199329941#!/work_time">
            <a:extLst>
              <a:ext uri="{FF2B5EF4-FFF2-40B4-BE49-F238E27FC236}">
                <a16:creationId xmlns:a16="http://schemas.microsoft.com/office/drawing/2014/main" id="{9037F3EC-0196-42AF-90D4-1560F982F4D0}"/>
              </a:ext>
            </a:extLst>
          </p:cNvPr>
          <p:cNvCxnSpPr/>
          <p:nvPr>
            <p:custDataLst>
              <p:tags r:id="rId2"/>
            </p:custDataLst>
          </p:nvPr>
        </p:nvCxnSpPr>
        <p:spPr>
          <a:xfrm>
            <a:off x="-113914" y="90003"/>
            <a:ext cx="571815" cy="571815"/>
          </a:xfrm>
          <a:prstGeom prst="line">
            <a:avLst/>
          </a:prstGeom>
          <a:gradFill>
            <a:gsLst>
              <a:gs pos="19000">
                <a:srgbClr val="E3C989"/>
              </a:gs>
              <a:gs pos="100000">
                <a:srgbClr val="AE8E42"/>
              </a:gs>
            </a:gsLst>
            <a:path path="circle">
              <a:fillToRect l="50000" t="50000" r="50000" b="50000"/>
            </a:path>
          </a:gra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custDataLst>
              <p:tags r:id="rId3"/>
            </p:custDataLst>
          </p:nvPr>
        </p:nvSpPr>
        <p:spPr>
          <a:xfrm>
            <a:off x="468244" y="1274487"/>
            <a:ext cx="10583931" cy="1200329"/>
          </a:xfrm>
          <a:prstGeom prst="rect">
            <a:avLst/>
          </a:prstGeom>
        </p:spPr>
        <p:txBody>
          <a:bodyPr wrap="square">
            <a:spAutoFit/>
          </a:bodyPr>
          <a:lstStyle/>
          <a:p>
            <a:pPr lvl="0" algn="just" fontAlgn="base">
              <a:lnSpc>
                <a:spcPct val="150000"/>
              </a:lnSpc>
              <a:spcBef>
                <a:spcPct val="20000"/>
              </a:spcBef>
              <a:spcAft>
                <a:spcPct val="0"/>
              </a:spcAft>
              <a:buClr>
                <a:srgbClr val="DC5900"/>
              </a:buClr>
              <a:buSzPct val="75000"/>
              <a:defRPr/>
            </a:pPr>
            <a:r>
              <a:rPr lang="zh-CN" altLang="en-US" sz="2400" kern="0">
                <a:solidFill>
                  <a:schemeClr val="bg1"/>
                </a:solidFill>
              </a:rPr>
              <a:t>　　</a:t>
            </a:r>
            <a:r>
              <a:rPr lang="zh-CN" altLang="en-US" sz="2400" kern="0" smtClean="0">
                <a:solidFill>
                  <a:schemeClr val="bg1"/>
                </a:solidFill>
              </a:rPr>
              <a:t>因为阻力并不能完全消除，所以伽利略的实验是一个“理想实验”。他这种依据逻辑推理将实际实验理想化的思想是我们研究物理问题的重要方法之一。</a:t>
            </a:r>
            <a:endParaRPr lang="zh-CN" altLang="en-US" sz="2400" kern="0">
              <a:solidFill>
                <a:schemeClr val="bg1"/>
              </a:solidFill>
            </a:endParaRPr>
          </a:p>
        </p:txBody>
      </p:sp>
      <p:sp>
        <p:nvSpPr>
          <p:cNvPr id="9" name="文本框 8"/>
          <p:cNvSpPr txBox="1"/>
          <p:nvPr>
            <p:custDataLst>
              <p:tags r:id="rId4"/>
            </p:custDataLst>
          </p:nvPr>
        </p:nvSpPr>
        <p:spPr>
          <a:xfrm>
            <a:off x="468244" y="745287"/>
            <a:ext cx="2698175" cy="523220"/>
          </a:xfrm>
          <a:prstGeom prst="rect">
            <a:avLst/>
          </a:prstGeom>
          <a:solidFill>
            <a:srgbClr val="0375C1"/>
          </a:solid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lang="zh-CN" altLang="en-US" sz="2800" kern="0" smtClean="0">
                <a:solidFill>
                  <a:prstClr val="white"/>
                </a:solidFill>
                <a:latin typeface="微软雅黑" panose="020B0503020204020204" pitchFamily="34" charset="-122"/>
              </a:rPr>
              <a:t>伽利略理想实验</a:t>
            </a:r>
            <a:endParaRPr kumimoji="0" lang="zh-CN" altLang="en-US" sz="2800" b="0" i="0" u="none" strike="noStrike" kern="0" cap="none" spc="0" normalizeH="0" baseline="0" noProof="0" smtClean="0">
              <a:ln>
                <a:noFill/>
              </a:ln>
              <a:solidFill>
                <a:prstClr val="white"/>
              </a:solidFill>
              <a:effectLst/>
              <a:uLnTx/>
              <a:uFillTx/>
              <a:latin typeface="微软雅黑" panose="020B0503020204020204" pitchFamily="34" charset="-122"/>
            </a:endParaRPr>
          </a:p>
        </p:txBody>
      </p:sp>
      <p:grpSp>
        <p:nvGrpSpPr>
          <p:cNvPr id="2" name="组合 1"/>
          <p:cNvGrpSpPr/>
          <p:nvPr>
            <p:custDataLst>
              <p:tags r:id="rId5"/>
            </p:custDataLst>
          </p:nvPr>
        </p:nvGrpSpPr>
        <p:grpSpPr>
          <a:xfrm>
            <a:off x="556159" y="3517345"/>
            <a:ext cx="1476826" cy="2533750"/>
            <a:chOff x="662692" y="3060367"/>
            <a:chExt cx="1476826" cy="2533750"/>
          </a:xfrm>
        </p:grpSpPr>
        <p:pic>
          <p:nvPicPr>
            <p:cNvPr id="10" name="图片 9" descr="http://baike.baidu.com/pic/34/11804391036751281.jpg">
              <a:extLst>
                <a:ext uri="{FF2B5EF4-FFF2-40B4-BE49-F238E27FC236}">
                  <a16:creationId xmlns:a16="http://schemas.microsoft.com/office/drawing/2014/main" id="{D8A216F8-95F3-2A46-8884-D164AEA1E1D2}"/>
                </a:ext>
              </a:extLst>
            </p:cNvPr>
            <p:cNvPicPr>
              <a:picLocks noChangeAspect="1" noChangeArrowheads="1"/>
            </p:cNvPicPr>
            <p:nvPr>
              <p:custDataLst>
                <p:tags r:id="rId8"/>
              </p:custDataLst>
            </p:nvPr>
          </p:nvPicPr>
          <p:blipFill>
            <a:blip r:embed="rId12">
              <a:extLst>
                <a:ext uri="{28A0092B-C50C-407E-A947-70E740481C1C}">
                  <a14:useLocalDpi xmlns:a14="http://schemas.microsoft.com/office/drawing/2010/main"/>
                </a:ext>
              </a:extLst>
            </a:blip>
            <a:stretch>
              <a:fillRect/>
            </a:stretch>
          </p:blipFill>
          <p:spPr bwMode="auto">
            <a:xfrm>
              <a:off x="662692" y="3060367"/>
              <a:ext cx="1476826" cy="2072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10">
              <a:extLst>
                <a:ext uri="{FF2B5EF4-FFF2-40B4-BE49-F238E27FC236}">
                  <a16:creationId xmlns:a16="http://schemas.microsoft.com/office/drawing/2014/main" id="{BBB23524-9F4C-B74C-967D-096A91F7BAEA}"/>
                </a:ext>
              </a:extLst>
            </p:cNvPr>
            <p:cNvSpPr txBox="1">
              <a:spLocks noChangeArrowheads="1"/>
            </p:cNvSpPr>
            <p:nvPr>
              <p:custDataLst>
                <p:tags r:id="rId9"/>
              </p:custDataLst>
            </p:nvPr>
          </p:nvSpPr>
          <p:spPr bwMode="auto">
            <a:xfrm>
              <a:off x="765458" y="5132452"/>
              <a:ext cx="127129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Calibri" charset="0"/>
                  <a:ea typeface="宋体" charset="0"/>
                  <a:cs typeface="宋体" charset="0"/>
                </a:defRPr>
              </a:lvl1pPr>
              <a:lvl2pPr marL="742950" indent="-285750" eaLnBrk="0" hangingPunct="0">
                <a:defRPr>
                  <a:solidFill>
                    <a:schemeClr val="tx1"/>
                  </a:solidFill>
                  <a:latin typeface="Calibri" charset="0"/>
                  <a:ea typeface="宋体" charset="0"/>
                </a:defRPr>
              </a:lvl2pPr>
              <a:lvl3pPr marL="1143000" indent="-228600" eaLnBrk="0" hangingPunct="0">
                <a:defRPr>
                  <a:solidFill>
                    <a:schemeClr val="tx1"/>
                  </a:solidFill>
                  <a:latin typeface="Calibri" charset="0"/>
                  <a:ea typeface="宋体" charset="0"/>
                </a:defRPr>
              </a:lvl3pPr>
              <a:lvl4pPr marL="1600200" indent="-228600" eaLnBrk="0" hangingPunct="0">
                <a:defRPr>
                  <a:solidFill>
                    <a:schemeClr val="tx1"/>
                  </a:solidFill>
                  <a:latin typeface="Calibri" charset="0"/>
                  <a:ea typeface="宋体" charset="0"/>
                </a:defRPr>
              </a:lvl4pPr>
              <a:lvl5pPr marL="2057400" indent="-228600" eaLnBrk="0" hangingPunct="0">
                <a:defRPr>
                  <a:solidFill>
                    <a:schemeClr val="tx1"/>
                  </a:solidFill>
                  <a:latin typeface="Calibri" charset="0"/>
                  <a:ea typeface="宋体" charset="0"/>
                </a:defRPr>
              </a:lvl5pPr>
              <a:lvl6pPr marL="2514600" indent="-228600" eaLnBrk="0" fontAlgn="base" hangingPunct="0">
                <a:spcBef>
                  <a:spcPct val="0"/>
                </a:spcBef>
                <a:spcAft>
                  <a:spcPct val="0"/>
                </a:spcAft>
                <a:defRPr>
                  <a:solidFill>
                    <a:schemeClr val="tx1"/>
                  </a:solidFill>
                  <a:latin typeface="Calibri" charset="0"/>
                  <a:ea typeface="宋体" charset="0"/>
                </a:defRPr>
              </a:lvl6pPr>
              <a:lvl7pPr marL="2971800" indent="-228600" eaLnBrk="0" fontAlgn="base" hangingPunct="0">
                <a:spcBef>
                  <a:spcPct val="0"/>
                </a:spcBef>
                <a:spcAft>
                  <a:spcPct val="0"/>
                </a:spcAft>
                <a:defRPr>
                  <a:solidFill>
                    <a:schemeClr val="tx1"/>
                  </a:solidFill>
                  <a:latin typeface="Calibri" charset="0"/>
                  <a:ea typeface="宋体" charset="0"/>
                </a:defRPr>
              </a:lvl7pPr>
              <a:lvl8pPr marL="3429000" indent="-228600" eaLnBrk="0" fontAlgn="base" hangingPunct="0">
                <a:spcBef>
                  <a:spcPct val="0"/>
                </a:spcBef>
                <a:spcAft>
                  <a:spcPct val="0"/>
                </a:spcAft>
                <a:defRPr>
                  <a:solidFill>
                    <a:schemeClr val="tx1"/>
                  </a:solidFill>
                  <a:latin typeface="Calibri" charset="0"/>
                  <a:ea typeface="宋体" charset="0"/>
                </a:defRPr>
              </a:lvl8pPr>
              <a:lvl9pPr marL="3886200" indent="-228600" eaLnBrk="0" fontAlgn="base" hangingPunct="0">
                <a:spcBef>
                  <a:spcPct val="0"/>
                </a:spcBef>
                <a:spcAft>
                  <a:spcPct val="0"/>
                </a:spcAft>
                <a:defRPr>
                  <a:solidFill>
                    <a:schemeClr val="tx1"/>
                  </a:solidFill>
                  <a:latin typeface="Calibri" charset="0"/>
                  <a:ea typeface="宋体" charset="0"/>
                </a:defRPr>
              </a:lvl9pPr>
            </a:lstStyle>
            <a:p>
              <a:pPr algn="ctr" eaLnBrk="1" hangingPunct="1">
                <a:spcBef>
                  <a:spcPct val="50000"/>
                </a:spcBef>
                <a:defRPr/>
              </a:pPr>
              <a:r>
                <a:rPr lang="zh-CN" altLang="en-US" sz="2400">
                  <a:solidFill>
                    <a:schemeClr val="bg1"/>
                  </a:solidFill>
                  <a:latin typeface="微软雅黑" panose="020B0503020204020204" pitchFamily="34" charset="-122"/>
                  <a:ea typeface="微软雅黑" panose="020B0503020204020204" pitchFamily="34" charset="-122"/>
                  <a:cs typeface="楷体_GB2312" charset="0"/>
                </a:rPr>
                <a:t>伽利略</a:t>
              </a:r>
              <a:endParaRPr lang="en-US" altLang="zh-CN" sz="2400">
                <a:solidFill>
                  <a:schemeClr val="bg1"/>
                </a:solidFill>
                <a:latin typeface="微软雅黑" panose="020B0503020204020204" pitchFamily="34" charset="-122"/>
                <a:ea typeface="微软雅黑" panose="020B0503020204020204" pitchFamily="34" charset="-122"/>
                <a:cs typeface="楷体_GB2312" charset="0"/>
              </a:endParaRPr>
            </a:p>
          </p:txBody>
        </p:sp>
      </p:grpSp>
      <p:pic>
        <p:nvPicPr>
          <p:cNvPr id="13" name="Picture 4"/>
          <p:cNvPicPr>
            <a:picLocks noChangeAspect="1" noChangeArrowheads="1"/>
          </p:cNvPicPr>
          <p:nvPr>
            <p:custDataLst>
              <p:tags r:id="rId6"/>
            </p:custDataLst>
          </p:nvPr>
        </p:nvPicPr>
        <p:blipFill>
          <a:blip r:embed="rId13">
            <a:extLst>
              <a:ext uri="{28A0092B-C50C-407E-A947-70E740481C1C}">
                <a14:useLocalDpi xmlns:a14="http://schemas.microsoft.com/office/drawing/2010/main"/>
              </a:ext>
            </a:extLst>
          </a:blip>
          <a:stretch>
            <a:fillRect/>
          </a:stretch>
        </p:blipFill>
        <p:spPr bwMode="auto">
          <a:xfrm>
            <a:off x="4723344" y="3608387"/>
            <a:ext cx="3245094" cy="189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文本框 11">
            <a:extLst>
              <a:ext uri="{FF2B5EF4-FFF2-40B4-BE49-F238E27FC236}">
                <a16:creationId xmlns:a16="http://schemas.microsoft.com/office/drawing/2014/main" id="{D68DA85B-BD58-493C-9FE4-DB276E66FC6B}"/>
              </a:ext>
            </a:extLst>
          </p:cNvPr>
          <p:cNvSpPr txBox="1"/>
          <p:nvPr>
            <p:custDataLst>
              <p:tags r:id="rId7"/>
            </p:custDataLst>
          </p:nvPr>
        </p:nvSpPr>
        <p:spPr>
          <a:xfrm>
            <a:off x="3481" y="222067"/>
            <a:ext cx="11517007" cy="523220"/>
          </a:xfrm>
          <a:prstGeom prst="rect">
            <a:avLst/>
          </a:prstGeom>
          <a:noFill/>
        </p:spPr>
        <p:txBody>
          <a:bodyPr wrap="square" rtlCol="0">
            <a:spAutoFit/>
            <a:scene3d>
              <a:camera prst="orthographicFront"/>
              <a:lightRig rig="threePt" dir="t"/>
            </a:scene3d>
            <a:sp3d contourW="12700"/>
          </a:bodyPr>
          <a:lstStyle/>
          <a:p>
            <a:pPr algn="ct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一、知识讲解</a:t>
            </a:r>
            <a:r>
              <a:rPr lang="en-US" altLang="zh-CN"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a:t>
            </a: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理想实验的魅力</a:t>
            </a:r>
            <a:endParaRPr lang="zh-CN" altLang="en-US" sz="280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Tree>
    <p:extLst>
      <p:ext uri="{BB962C8B-B14F-4D97-AF65-F5344CB8AC3E}">
        <p14:creationId xmlns:p14="http://schemas.microsoft.com/office/powerpoint/2010/main" val="90931127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稻壳儿春秋广告/盗版必究        原创来源：http://chn.docer.com/works?userid=199329941#!/work_time">
            <a:extLst>
              <a:ext uri="{FF2B5EF4-FFF2-40B4-BE49-F238E27FC236}">
                <a16:creationId xmlns:a16="http://schemas.microsoft.com/office/drawing/2014/main" id="{72951D97-59F4-4348-AB3F-798D1FEC1A35}"/>
              </a:ext>
            </a:extLst>
          </p:cNvPr>
          <p:cNvSpPr/>
          <p:nvPr>
            <p:custDataLst>
              <p:tags r:id="rId1"/>
            </p:custDataLst>
          </p:nvPr>
        </p:nvSpPr>
        <p:spPr>
          <a:xfrm flipV="1">
            <a:off x="88" y="-1"/>
            <a:ext cx="873624" cy="436812"/>
          </a:xfrm>
          <a:custGeom>
            <a:avLst/>
            <a:gdLst>
              <a:gd name="connsiteX0" fmla="*/ 595262 w 1190523"/>
              <a:gd name="connsiteY0" fmla="*/ 0 h 595262"/>
              <a:gd name="connsiteX1" fmla="*/ 1190523 w 1190523"/>
              <a:gd name="connsiteY1" fmla="*/ 595262 h 595262"/>
              <a:gd name="connsiteX2" fmla="*/ 0 w 1190523"/>
              <a:gd name="connsiteY2" fmla="*/ 595262 h 595262"/>
            </a:gdLst>
            <a:ahLst/>
            <a:cxnLst>
              <a:cxn ang="0">
                <a:pos x="connsiteX0" y="connsiteY0"/>
              </a:cxn>
              <a:cxn ang="0">
                <a:pos x="connsiteX1" y="connsiteY1"/>
              </a:cxn>
              <a:cxn ang="0">
                <a:pos x="connsiteX2" y="connsiteY2"/>
              </a:cxn>
            </a:cxnLst>
            <a:rect l="l" t="t" r="r" b="b"/>
            <a:pathLst>
              <a:path w="1190523" h="595262">
                <a:moveTo>
                  <a:pt x="595262" y="0"/>
                </a:moveTo>
                <a:lnTo>
                  <a:pt x="1190523" y="595262"/>
                </a:lnTo>
                <a:lnTo>
                  <a:pt x="0" y="5952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cxnSp>
        <p:nvCxnSpPr>
          <p:cNvPr id="19" name="稻壳儿春秋广告/盗版必究        原创来源：http://chn.docer.com/works?userid=199329941#!/work_time">
            <a:extLst>
              <a:ext uri="{FF2B5EF4-FFF2-40B4-BE49-F238E27FC236}">
                <a16:creationId xmlns:a16="http://schemas.microsoft.com/office/drawing/2014/main" id="{9037F3EC-0196-42AF-90D4-1560F982F4D0}"/>
              </a:ext>
            </a:extLst>
          </p:cNvPr>
          <p:cNvCxnSpPr/>
          <p:nvPr>
            <p:custDataLst>
              <p:tags r:id="rId2"/>
            </p:custDataLst>
          </p:nvPr>
        </p:nvCxnSpPr>
        <p:spPr>
          <a:xfrm>
            <a:off x="-113914" y="90003"/>
            <a:ext cx="571815" cy="571815"/>
          </a:xfrm>
          <a:prstGeom prst="line">
            <a:avLst/>
          </a:prstGeom>
          <a:gradFill>
            <a:gsLst>
              <a:gs pos="19000">
                <a:srgbClr val="E3C989"/>
              </a:gs>
              <a:gs pos="100000">
                <a:srgbClr val="AE8E42"/>
              </a:gs>
            </a:gsLst>
            <a:path path="circle">
              <a:fillToRect l="50000" t="50000" r="50000" b="50000"/>
            </a:path>
          </a:gra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custDataLst>
              <p:tags r:id="rId3"/>
            </p:custDataLst>
          </p:nvPr>
        </p:nvSpPr>
        <p:spPr>
          <a:xfrm>
            <a:off x="468244" y="1274487"/>
            <a:ext cx="10583931" cy="1754326"/>
          </a:xfrm>
          <a:prstGeom prst="rect">
            <a:avLst/>
          </a:prstGeom>
        </p:spPr>
        <p:txBody>
          <a:bodyPr wrap="square">
            <a:spAutoFit/>
          </a:bodyPr>
          <a:lstStyle/>
          <a:p>
            <a:pPr lvl="0" algn="just" fontAlgn="base">
              <a:lnSpc>
                <a:spcPct val="150000"/>
              </a:lnSpc>
              <a:spcBef>
                <a:spcPct val="20000"/>
              </a:spcBef>
              <a:spcAft>
                <a:spcPct val="0"/>
              </a:spcAft>
              <a:buClr>
                <a:srgbClr val="DC5900"/>
              </a:buClr>
              <a:buSzPct val="75000"/>
              <a:defRPr/>
            </a:pPr>
            <a:r>
              <a:rPr lang="zh-CN" altLang="en-US" sz="2400" kern="0" smtClean="0">
                <a:solidFill>
                  <a:schemeClr val="bg1"/>
                </a:solidFill>
              </a:rPr>
              <a:t>　　</a:t>
            </a:r>
            <a:r>
              <a:rPr lang="zh-CN" altLang="en-US" sz="2400" kern="0">
                <a:solidFill>
                  <a:schemeClr val="bg1"/>
                </a:solidFill>
              </a:rPr>
              <a:t>与伽利略同时代的科学家笛卡儿</a:t>
            </a:r>
            <a:r>
              <a:rPr lang="zh-CN" altLang="en-US" sz="2400" kern="0" smtClean="0">
                <a:solidFill>
                  <a:schemeClr val="bg1"/>
                </a:solidFill>
              </a:rPr>
              <a:t>认为，如果</a:t>
            </a:r>
            <a:r>
              <a:rPr lang="zh-CN" altLang="en-US" sz="2400" kern="0">
                <a:solidFill>
                  <a:schemeClr val="bg1"/>
                </a:solidFill>
              </a:rPr>
              <a:t>物体处于运动之中，那么如无其他作用的话，它将继续以同一速度在同一直线上运动，既不停下也不偏离原来方向</a:t>
            </a:r>
            <a:r>
              <a:rPr lang="zh-CN" altLang="en-US" sz="2400" kern="0" smtClean="0">
                <a:solidFill>
                  <a:schemeClr val="bg1"/>
                </a:solidFill>
              </a:rPr>
              <a:t>。</a:t>
            </a:r>
            <a:endParaRPr lang="zh-CN" altLang="en-US" sz="2400" kern="0">
              <a:solidFill>
                <a:schemeClr val="bg1"/>
              </a:solidFill>
            </a:endParaRPr>
          </a:p>
        </p:txBody>
      </p:sp>
      <p:sp>
        <p:nvSpPr>
          <p:cNvPr id="9" name="文本框 8"/>
          <p:cNvSpPr txBox="1"/>
          <p:nvPr>
            <p:custDataLst>
              <p:tags r:id="rId4"/>
            </p:custDataLst>
          </p:nvPr>
        </p:nvSpPr>
        <p:spPr>
          <a:xfrm>
            <a:off x="468244" y="745287"/>
            <a:ext cx="2698175" cy="523220"/>
          </a:xfrm>
          <a:prstGeom prst="rect">
            <a:avLst/>
          </a:prstGeom>
          <a:solidFill>
            <a:srgbClr val="0375C1"/>
          </a:solid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lang="zh-CN" altLang="en-US" sz="2800" kern="0" smtClean="0">
                <a:solidFill>
                  <a:prstClr val="white"/>
                </a:solidFill>
                <a:latin typeface="微软雅黑" panose="020B0503020204020204" pitchFamily="34" charset="-122"/>
              </a:rPr>
              <a:t>运动和力的关系</a:t>
            </a:r>
            <a:endParaRPr kumimoji="0" lang="zh-CN" altLang="en-US" sz="2800" b="0" i="0" u="none" strike="noStrike" kern="0" cap="none" spc="0" normalizeH="0" baseline="0" noProof="0" smtClean="0">
              <a:ln>
                <a:noFill/>
              </a:ln>
              <a:solidFill>
                <a:prstClr val="white"/>
              </a:solidFill>
              <a:effectLst/>
              <a:uLnTx/>
              <a:uFillTx/>
              <a:latin typeface="微软雅黑" panose="020B0503020204020204" pitchFamily="34" charset="-122"/>
            </a:endParaRPr>
          </a:p>
        </p:txBody>
      </p:sp>
      <p:grpSp>
        <p:nvGrpSpPr>
          <p:cNvPr id="12" name="组合 11">
            <a:extLst>
              <a:ext uri="{FF2B5EF4-FFF2-40B4-BE49-F238E27FC236}">
                <a16:creationId xmlns:a16="http://schemas.microsoft.com/office/drawing/2014/main" id="{6B4BB814-4C9D-F04D-ABEA-D6AFB21A5951}"/>
              </a:ext>
            </a:extLst>
          </p:cNvPr>
          <p:cNvGrpSpPr/>
          <p:nvPr>
            <p:custDataLst>
              <p:tags r:id="rId5"/>
            </p:custDataLst>
          </p:nvPr>
        </p:nvGrpSpPr>
        <p:grpSpPr>
          <a:xfrm>
            <a:off x="565185" y="3347130"/>
            <a:ext cx="1409235" cy="2257867"/>
            <a:chOff x="3415" y="1147"/>
            <a:chExt cx="1487" cy="3060"/>
          </a:xfrm>
        </p:grpSpPr>
        <p:pic>
          <p:nvPicPr>
            <p:cNvPr id="14" name="图片 12">
              <a:extLst>
                <a:ext uri="{FF2B5EF4-FFF2-40B4-BE49-F238E27FC236}">
                  <a16:creationId xmlns:a16="http://schemas.microsoft.com/office/drawing/2014/main" id="{C662C786-FD84-B641-868D-D1E8889B616F}"/>
                </a:ext>
              </a:extLst>
            </p:cNvPr>
            <p:cNvPicPr>
              <a:picLocks noChangeAspect="1" noChangeArrowheads="1"/>
            </p:cNvPicPr>
            <p:nvPr>
              <p:custDataLst>
                <p:tags r:id="rId7"/>
              </p:custDataLst>
            </p:nvPr>
          </p:nvPicPr>
          <p:blipFill>
            <a:blip r:embed="rId11" cstate="email">
              <a:extLst>
                <a:ext uri="{28A0092B-C50C-407E-A947-70E740481C1C}">
                  <a14:useLocalDpi xmlns:a14="http://schemas.microsoft.com/office/drawing/2010/main"/>
                </a:ext>
              </a:extLst>
            </a:blip>
            <a:srcRect l="11698" b="15446"/>
            <a:stretch>
              <a:fillRect/>
            </a:stretch>
          </p:blipFill>
          <p:spPr bwMode="auto">
            <a:xfrm>
              <a:off x="3415" y="1147"/>
              <a:ext cx="1487" cy="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5" name="文本框 13">
              <a:extLst>
                <a:ext uri="{FF2B5EF4-FFF2-40B4-BE49-F238E27FC236}">
                  <a16:creationId xmlns:a16="http://schemas.microsoft.com/office/drawing/2014/main" id="{A03BABD8-AC9C-CB4B-AC0E-173A0847D9C6}"/>
                </a:ext>
              </a:extLst>
            </p:cNvPr>
            <p:cNvSpPr txBox="1">
              <a:spLocks noChangeArrowheads="1"/>
            </p:cNvSpPr>
            <p:nvPr>
              <p:custDataLst>
                <p:tags r:id="rId8"/>
              </p:custDataLst>
            </p:nvPr>
          </p:nvSpPr>
          <p:spPr bwMode="auto">
            <a:xfrm>
              <a:off x="3455" y="3581"/>
              <a:ext cx="1406" cy="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Calibri" charset="0"/>
                  <a:ea typeface="宋体" charset="0"/>
                  <a:cs typeface="宋体" charset="0"/>
                </a:defRPr>
              </a:lvl1pPr>
              <a:lvl2pPr marL="742950" indent="-285750" eaLnBrk="0" hangingPunct="0">
                <a:defRPr>
                  <a:solidFill>
                    <a:schemeClr val="tx1"/>
                  </a:solidFill>
                  <a:latin typeface="Calibri" charset="0"/>
                  <a:ea typeface="宋体" charset="0"/>
                </a:defRPr>
              </a:lvl2pPr>
              <a:lvl3pPr marL="1143000" indent="-228600" eaLnBrk="0" hangingPunct="0">
                <a:defRPr>
                  <a:solidFill>
                    <a:schemeClr val="tx1"/>
                  </a:solidFill>
                  <a:latin typeface="Calibri" charset="0"/>
                  <a:ea typeface="宋体" charset="0"/>
                </a:defRPr>
              </a:lvl3pPr>
              <a:lvl4pPr marL="1600200" indent="-228600" eaLnBrk="0" hangingPunct="0">
                <a:defRPr>
                  <a:solidFill>
                    <a:schemeClr val="tx1"/>
                  </a:solidFill>
                  <a:latin typeface="Calibri" charset="0"/>
                  <a:ea typeface="宋体" charset="0"/>
                </a:defRPr>
              </a:lvl4pPr>
              <a:lvl5pPr marL="2057400" indent="-228600" eaLnBrk="0" hangingPunct="0">
                <a:defRPr>
                  <a:solidFill>
                    <a:schemeClr val="tx1"/>
                  </a:solidFill>
                  <a:latin typeface="Calibri" charset="0"/>
                  <a:ea typeface="宋体" charset="0"/>
                </a:defRPr>
              </a:lvl5pPr>
              <a:lvl6pPr marL="2514600" indent="-228600" eaLnBrk="0" fontAlgn="base" hangingPunct="0">
                <a:spcBef>
                  <a:spcPct val="0"/>
                </a:spcBef>
                <a:spcAft>
                  <a:spcPct val="0"/>
                </a:spcAft>
                <a:defRPr>
                  <a:solidFill>
                    <a:schemeClr val="tx1"/>
                  </a:solidFill>
                  <a:latin typeface="Calibri" charset="0"/>
                  <a:ea typeface="宋体" charset="0"/>
                </a:defRPr>
              </a:lvl6pPr>
              <a:lvl7pPr marL="2971800" indent="-228600" eaLnBrk="0" fontAlgn="base" hangingPunct="0">
                <a:spcBef>
                  <a:spcPct val="0"/>
                </a:spcBef>
                <a:spcAft>
                  <a:spcPct val="0"/>
                </a:spcAft>
                <a:defRPr>
                  <a:solidFill>
                    <a:schemeClr val="tx1"/>
                  </a:solidFill>
                  <a:latin typeface="Calibri" charset="0"/>
                  <a:ea typeface="宋体" charset="0"/>
                </a:defRPr>
              </a:lvl7pPr>
              <a:lvl8pPr marL="3429000" indent="-228600" eaLnBrk="0" fontAlgn="base" hangingPunct="0">
                <a:spcBef>
                  <a:spcPct val="0"/>
                </a:spcBef>
                <a:spcAft>
                  <a:spcPct val="0"/>
                </a:spcAft>
                <a:defRPr>
                  <a:solidFill>
                    <a:schemeClr val="tx1"/>
                  </a:solidFill>
                  <a:latin typeface="Calibri" charset="0"/>
                  <a:ea typeface="宋体" charset="0"/>
                </a:defRPr>
              </a:lvl8pPr>
              <a:lvl9pPr marL="3886200" indent="-228600" eaLnBrk="0" fontAlgn="base" hangingPunct="0">
                <a:spcBef>
                  <a:spcPct val="0"/>
                </a:spcBef>
                <a:spcAft>
                  <a:spcPct val="0"/>
                </a:spcAft>
                <a:defRPr>
                  <a:solidFill>
                    <a:schemeClr val="tx1"/>
                  </a:solidFill>
                  <a:latin typeface="Calibri" charset="0"/>
                  <a:ea typeface="宋体" charset="0"/>
                </a:defRPr>
              </a:lvl9pPr>
            </a:lstStyle>
            <a:p>
              <a:pPr algn="ctr" eaLnBrk="1" hangingPunct="1">
                <a:spcBef>
                  <a:spcPct val="50000"/>
                </a:spcBef>
                <a:defRPr/>
              </a:pPr>
              <a:r>
                <a:rPr lang="zh-CN" altLang="en-US" sz="2400">
                  <a:solidFill>
                    <a:schemeClr val="bg1"/>
                  </a:solidFill>
                  <a:latin typeface="微软雅黑" panose="020B0503020204020204" pitchFamily="34" charset="-122"/>
                  <a:ea typeface="微软雅黑" panose="020B0503020204020204" pitchFamily="34" charset="-122"/>
                  <a:cs typeface="楷体_GB2312" charset="0"/>
                </a:rPr>
                <a:t>笛卡儿</a:t>
              </a:r>
            </a:p>
          </p:txBody>
        </p:sp>
      </p:grpSp>
      <p:sp>
        <p:nvSpPr>
          <p:cNvPr id="10" name="文本框 9">
            <a:extLst>
              <a:ext uri="{FF2B5EF4-FFF2-40B4-BE49-F238E27FC236}">
                <a16:creationId xmlns:a16="http://schemas.microsoft.com/office/drawing/2014/main" id="{D68DA85B-BD58-493C-9FE4-DB276E66FC6B}"/>
              </a:ext>
            </a:extLst>
          </p:cNvPr>
          <p:cNvSpPr txBox="1"/>
          <p:nvPr>
            <p:custDataLst>
              <p:tags r:id="rId6"/>
            </p:custDataLst>
          </p:nvPr>
        </p:nvSpPr>
        <p:spPr>
          <a:xfrm>
            <a:off x="3481" y="222067"/>
            <a:ext cx="11517007" cy="523220"/>
          </a:xfrm>
          <a:prstGeom prst="rect">
            <a:avLst/>
          </a:prstGeom>
          <a:noFill/>
        </p:spPr>
        <p:txBody>
          <a:bodyPr wrap="square" rtlCol="0">
            <a:spAutoFit/>
            <a:scene3d>
              <a:camera prst="orthographicFront"/>
              <a:lightRig rig="threePt" dir="t"/>
            </a:scene3d>
            <a:sp3d contourW="12700"/>
          </a:bodyPr>
          <a:lstStyle/>
          <a:p>
            <a:pPr algn="ct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一、知识讲解</a:t>
            </a:r>
            <a:r>
              <a:rPr lang="en-US" altLang="zh-CN"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a:t>
            </a: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理想实验的魅力</a:t>
            </a:r>
            <a:endParaRPr lang="zh-CN" altLang="en-US" sz="280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Tree>
    <p:extLst>
      <p:ext uri="{BB962C8B-B14F-4D97-AF65-F5344CB8AC3E}">
        <p14:creationId xmlns:p14="http://schemas.microsoft.com/office/powerpoint/2010/main" val="838836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稻壳儿春秋广告/盗版必究        原创来源：http://chn.docer.com/works?userid=199329941#!/work_time">
            <a:extLst>
              <a:ext uri="{FF2B5EF4-FFF2-40B4-BE49-F238E27FC236}">
                <a16:creationId xmlns:a16="http://schemas.microsoft.com/office/drawing/2014/main" id="{72951D97-59F4-4348-AB3F-798D1FEC1A35}"/>
              </a:ext>
            </a:extLst>
          </p:cNvPr>
          <p:cNvSpPr/>
          <p:nvPr>
            <p:custDataLst>
              <p:tags r:id="rId1"/>
            </p:custDataLst>
          </p:nvPr>
        </p:nvSpPr>
        <p:spPr>
          <a:xfrm flipV="1">
            <a:off x="88" y="-1"/>
            <a:ext cx="873624" cy="436812"/>
          </a:xfrm>
          <a:custGeom>
            <a:avLst/>
            <a:gdLst>
              <a:gd name="connsiteX0" fmla="*/ 595262 w 1190523"/>
              <a:gd name="connsiteY0" fmla="*/ 0 h 595262"/>
              <a:gd name="connsiteX1" fmla="*/ 1190523 w 1190523"/>
              <a:gd name="connsiteY1" fmla="*/ 595262 h 595262"/>
              <a:gd name="connsiteX2" fmla="*/ 0 w 1190523"/>
              <a:gd name="connsiteY2" fmla="*/ 595262 h 595262"/>
            </a:gdLst>
            <a:ahLst/>
            <a:cxnLst>
              <a:cxn ang="0">
                <a:pos x="connsiteX0" y="connsiteY0"/>
              </a:cxn>
              <a:cxn ang="0">
                <a:pos x="connsiteX1" y="connsiteY1"/>
              </a:cxn>
              <a:cxn ang="0">
                <a:pos x="connsiteX2" y="connsiteY2"/>
              </a:cxn>
            </a:cxnLst>
            <a:rect l="l" t="t" r="r" b="b"/>
            <a:pathLst>
              <a:path w="1190523" h="595262">
                <a:moveTo>
                  <a:pt x="595262" y="0"/>
                </a:moveTo>
                <a:lnTo>
                  <a:pt x="1190523" y="595262"/>
                </a:lnTo>
                <a:lnTo>
                  <a:pt x="0" y="5952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cxnSp>
        <p:nvCxnSpPr>
          <p:cNvPr id="19" name="稻壳儿春秋广告/盗版必究        原创来源：http://chn.docer.com/works?userid=199329941#!/work_time">
            <a:extLst>
              <a:ext uri="{FF2B5EF4-FFF2-40B4-BE49-F238E27FC236}">
                <a16:creationId xmlns:a16="http://schemas.microsoft.com/office/drawing/2014/main" id="{9037F3EC-0196-42AF-90D4-1560F982F4D0}"/>
              </a:ext>
            </a:extLst>
          </p:cNvPr>
          <p:cNvCxnSpPr/>
          <p:nvPr>
            <p:custDataLst>
              <p:tags r:id="rId2"/>
            </p:custDataLst>
          </p:nvPr>
        </p:nvCxnSpPr>
        <p:spPr>
          <a:xfrm>
            <a:off x="-113914" y="90003"/>
            <a:ext cx="571815" cy="571815"/>
          </a:xfrm>
          <a:prstGeom prst="line">
            <a:avLst/>
          </a:prstGeom>
          <a:gradFill>
            <a:gsLst>
              <a:gs pos="19000">
                <a:srgbClr val="E3C989"/>
              </a:gs>
              <a:gs pos="100000">
                <a:srgbClr val="AE8E42"/>
              </a:gs>
            </a:gsLst>
            <a:path path="circle">
              <a:fillToRect l="50000" t="50000" r="50000" b="50000"/>
            </a:path>
          </a:gra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custDataLst>
              <p:tags r:id="rId3"/>
            </p:custDataLst>
          </p:nvPr>
        </p:nvSpPr>
        <p:spPr>
          <a:xfrm>
            <a:off x="468244" y="1274487"/>
            <a:ext cx="10583931" cy="646331"/>
          </a:xfrm>
          <a:prstGeom prst="rect">
            <a:avLst/>
          </a:prstGeom>
        </p:spPr>
        <p:txBody>
          <a:bodyPr wrap="square">
            <a:spAutoFit/>
          </a:bodyPr>
          <a:lstStyle/>
          <a:p>
            <a:pPr lvl="0" algn="just" fontAlgn="base">
              <a:lnSpc>
                <a:spcPct val="150000"/>
              </a:lnSpc>
              <a:spcBef>
                <a:spcPct val="20000"/>
              </a:spcBef>
              <a:spcAft>
                <a:spcPct val="0"/>
              </a:spcAft>
              <a:buClr>
                <a:srgbClr val="DC5900"/>
              </a:buClr>
              <a:buSzPct val="75000"/>
              <a:defRPr/>
            </a:pPr>
            <a:r>
              <a:rPr lang="zh-CN" altLang="en-US" sz="2400" kern="0" smtClean="0">
                <a:solidFill>
                  <a:schemeClr val="bg1"/>
                </a:solidFill>
              </a:rPr>
              <a:t>　　运动和力到底有什么样的关系？</a:t>
            </a:r>
            <a:endParaRPr lang="zh-CN" altLang="en-US" sz="2400" kern="0">
              <a:solidFill>
                <a:schemeClr val="bg1"/>
              </a:solidFill>
            </a:endParaRPr>
          </a:p>
        </p:txBody>
      </p:sp>
      <p:sp>
        <p:nvSpPr>
          <p:cNvPr id="9" name="文本框 8"/>
          <p:cNvSpPr txBox="1"/>
          <p:nvPr>
            <p:custDataLst>
              <p:tags r:id="rId4"/>
            </p:custDataLst>
          </p:nvPr>
        </p:nvSpPr>
        <p:spPr>
          <a:xfrm>
            <a:off x="468244" y="745287"/>
            <a:ext cx="902811" cy="523220"/>
          </a:xfrm>
          <a:prstGeom prst="rect">
            <a:avLst/>
          </a:prstGeom>
          <a:solidFill>
            <a:srgbClr val="0375C1"/>
          </a:solid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lang="zh-CN" altLang="en-US" sz="2800" kern="0" smtClean="0">
                <a:solidFill>
                  <a:prstClr val="white"/>
                </a:solidFill>
                <a:latin typeface="微软雅黑" panose="020B0503020204020204" pitchFamily="34" charset="-122"/>
              </a:rPr>
              <a:t>思考</a:t>
            </a:r>
            <a:endParaRPr kumimoji="0" lang="zh-CN" altLang="en-US" sz="2800" b="0" i="0" u="none" strike="noStrike" kern="0" cap="none" spc="0" normalizeH="0" baseline="0" noProof="0" smtClean="0">
              <a:ln>
                <a:noFill/>
              </a:ln>
              <a:solidFill>
                <a:prstClr val="white"/>
              </a:solidFill>
              <a:effectLst/>
              <a:uLnTx/>
              <a:uFillTx/>
              <a:latin typeface="微软雅黑" panose="020B0503020204020204" pitchFamily="34" charset="-122"/>
            </a:endParaRPr>
          </a:p>
        </p:txBody>
      </p:sp>
      <p:sp>
        <p:nvSpPr>
          <p:cNvPr id="8" name="文本框 7">
            <a:extLst>
              <a:ext uri="{FF2B5EF4-FFF2-40B4-BE49-F238E27FC236}">
                <a16:creationId xmlns:a16="http://schemas.microsoft.com/office/drawing/2014/main" id="{D68DA85B-BD58-493C-9FE4-DB276E66FC6B}"/>
              </a:ext>
            </a:extLst>
          </p:cNvPr>
          <p:cNvSpPr txBox="1"/>
          <p:nvPr>
            <p:custDataLst>
              <p:tags r:id="rId5"/>
            </p:custDataLst>
          </p:nvPr>
        </p:nvSpPr>
        <p:spPr>
          <a:xfrm>
            <a:off x="3481" y="222067"/>
            <a:ext cx="11517007" cy="523220"/>
          </a:xfrm>
          <a:prstGeom prst="rect">
            <a:avLst/>
          </a:prstGeom>
          <a:noFill/>
        </p:spPr>
        <p:txBody>
          <a:bodyPr wrap="square" rtlCol="0">
            <a:spAutoFit/>
            <a:scene3d>
              <a:camera prst="orthographicFront"/>
              <a:lightRig rig="threePt" dir="t"/>
            </a:scene3d>
            <a:sp3d contourW="12700"/>
          </a:bodyPr>
          <a:lstStyle/>
          <a:p>
            <a:pPr algn="ct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一、知识讲解</a:t>
            </a:r>
            <a:r>
              <a:rPr lang="en-US" altLang="zh-CN"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a:t>
            </a: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牛顿第一定律</a:t>
            </a:r>
            <a:endParaRPr lang="zh-CN" altLang="en-US" sz="280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Tree>
    <p:extLst>
      <p:ext uri="{BB962C8B-B14F-4D97-AF65-F5344CB8AC3E}">
        <p14:creationId xmlns:p14="http://schemas.microsoft.com/office/powerpoint/2010/main" val="420218751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稻壳儿春秋广告/盗版必究        原创来源：http://chn.docer.com/works?userid=199329941#!/work_time">
            <a:extLst>
              <a:ext uri="{FF2B5EF4-FFF2-40B4-BE49-F238E27FC236}">
                <a16:creationId xmlns:a16="http://schemas.microsoft.com/office/drawing/2014/main" id="{72951D97-59F4-4348-AB3F-798D1FEC1A35}"/>
              </a:ext>
            </a:extLst>
          </p:cNvPr>
          <p:cNvSpPr/>
          <p:nvPr>
            <p:custDataLst>
              <p:tags r:id="rId1"/>
            </p:custDataLst>
          </p:nvPr>
        </p:nvSpPr>
        <p:spPr>
          <a:xfrm flipV="1">
            <a:off x="88" y="-1"/>
            <a:ext cx="873624" cy="436812"/>
          </a:xfrm>
          <a:custGeom>
            <a:avLst/>
            <a:gdLst>
              <a:gd name="connsiteX0" fmla="*/ 595262 w 1190523"/>
              <a:gd name="connsiteY0" fmla="*/ 0 h 595262"/>
              <a:gd name="connsiteX1" fmla="*/ 1190523 w 1190523"/>
              <a:gd name="connsiteY1" fmla="*/ 595262 h 595262"/>
              <a:gd name="connsiteX2" fmla="*/ 0 w 1190523"/>
              <a:gd name="connsiteY2" fmla="*/ 595262 h 595262"/>
            </a:gdLst>
            <a:ahLst/>
            <a:cxnLst>
              <a:cxn ang="0">
                <a:pos x="connsiteX0" y="connsiteY0"/>
              </a:cxn>
              <a:cxn ang="0">
                <a:pos x="connsiteX1" y="connsiteY1"/>
              </a:cxn>
              <a:cxn ang="0">
                <a:pos x="connsiteX2" y="connsiteY2"/>
              </a:cxn>
            </a:cxnLst>
            <a:rect l="l" t="t" r="r" b="b"/>
            <a:pathLst>
              <a:path w="1190523" h="595262">
                <a:moveTo>
                  <a:pt x="595262" y="0"/>
                </a:moveTo>
                <a:lnTo>
                  <a:pt x="1190523" y="595262"/>
                </a:lnTo>
                <a:lnTo>
                  <a:pt x="0" y="5952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cxnSp>
        <p:nvCxnSpPr>
          <p:cNvPr id="19" name="稻壳儿春秋广告/盗版必究        原创来源：http://chn.docer.com/works?userid=199329941#!/work_time">
            <a:extLst>
              <a:ext uri="{FF2B5EF4-FFF2-40B4-BE49-F238E27FC236}">
                <a16:creationId xmlns:a16="http://schemas.microsoft.com/office/drawing/2014/main" id="{9037F3EC-0196-42AF-90D4-1560F982F4D0}"/>
              </a:ext>
            </a:extLst>
          </p:cNvPr>
          <p:cNvCxnSpPr/>
          <p:nvPr>
            <p:custDataLst>
              <p:tags r:id="rId2"/>
            </p:custDataLst>
          </p:nvPr>
        </p:nvCxnSpPr>
        <p:spPr>
          <a:xfrm>
            <a:off x="-113914" y="90003"/>
            <a:ext cx="571815" cy="571815"/>
          </a:xfrm>
          <a:prstGeom prst="line">
            <a:avLst/>
          </a:prstGeom>
          <a:gradFill>
            <a:gsLst>
              <a:gs pos="19000">
                <a:srgbClr val="E3C989"/>
              </a:gs>
              <a:gs pos="100000">
                <a:srgbClr val="AE8E42"/>
              </a:gs>
            </a:gsLst>
            <a:path path="circle">
              <a:fillToRect l="50000" t="50000" r="50000" b="50000"/>
            </a:path>
          </a:gra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custDataLst>
              <p:tags r:id="rId3"/>
            </p:custDataLst>
          </p:nvPr>
        </p:nvSpPr>
        <p:spPr>
          <a:xfrm>
            <a:off x="470018" y="1703112"/>
            <a:ext cx="10583931" cy="580865"/>
          </a:xfrm>
          <a:prstGeom prst="rect">
            <a:avLst/>
          </a:prstGeom>
        </p:spPr>
        <p:txBody>
          <a:bodyPr wrap="square">
            <a:spAutoFit/>
          </a:bodyPr>
          <a:lstStyle/>
          <a:p>
            <a:pPr lvl="0" algn="just" fontAlgn="base">
              <a:lnSpc>
                <a:spcPct val="150000"/>
              </a:lnSpc>
              <a:spcBef>
                <a:spcPct val="20000"/>
              </a:spcBef>
              <a:spcAft>
                <a:spcPct val="0"/>
              </a:spcAft>
              <a:buClr>
                <a:srgbClr val="DC5900"/>
              </a:buClr>
              <a:buSzPct val="75000"/>
              <a:defRPr/>
            </a:pPr>
            <a:r>
              <a:rPr lang="zh-CN" altLang="en-US" sz="2400" kern="0" dirty="0" smtClean="0">
                <a:solidFill>
                  <a:schemeClr val="bg1"/>
                </a:solidFill>
              </a:rPr>
              <a:t>思考：为什么太空中航天员很难停下来？而地上的物体不推就不动？</a:t>
            </a:r>
            <a:endParaRPr lang="zh-CN" altLang="en-US" sz="2400" kern="0" dirty="0">
              <a:solidFill>
                <a:schemeClr val="bg1"/>
              </a:solidFill>
            </a:endParaRPr>
          </a:p>
        </p:txBody>
      </p:sp>
      <p:sp>
        <p:nvSpPr>
          <p:cNvPr id="9" name="文本框 8"/>
          <p:cNvSpPr txBox="1"/>
          <p:nvPr>
            <p:custDataLst>
              <p:tags r:id="rId4"/>
            </p:custDataLst>
          </p:nvPr>
        </p:nvSpPr>
        <p:spPr>
          <a:xfrm>
            <a:off x="468244" y="745287"/>
            <a:ext cx="2339102" cy="523220"/>
          </a:xfrm>
          <a:prstGeom prst="rect">
            <a:avLst/>
          </a:prstGeom>
          <a:solidFill>
            <a:srgbClr val="0375C1"/>
          </a:solid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lang="zh-CN" altLang="en-US" sz="2800" kern="0" smtClean="0">
                <a:solidFill>
                  <a:prstClr val="white"/>
                </a:solidFill>
                <a:latin typeface="微软雅黑" panose="020B0503020204020204" pitchFamily="34" charset="-122"/>
              </a:rPr>
              <a:t>太空中的运动</a:t>
            </a:r>
            <a:endParaRPr kumimoji="0" lang="zh-CN" altLang="en-US" sz="2800" b="0" i="0" u="none" strike="noStrike" kern="0" cap="none" spc="0" normalizeH="0" baseline="0" noProof="0" smtClean="0">
              <a:ln>
                <a:noFill/>
              </a:ln>
              <a:solidFill>
                <a:prstClr val="white"/>
              </a:solidFill>
              <a:effectLst/>
              <a:uLnTx/>
              <a:uFillTx/>
              <a:latin typeface="微软雅黑" panose="020B0503020204020204" pitchFamily="34" charset="-122"/>
            </a:endParaRPr>
          </a:p>
        </p:txBody>
      </p:sp>
      <p:sp>
        <p:nvSpPr>
          <p:cNvPr id="12" name="文本框 11">
            <a:extLst>
              <a:ext uri="{FF2B5EF4-FFF2-40B4-BE49-F238E27FC236}">
                <a16:creationId xmlns:a16="http://schemas.microsoft.com/office/drawing/2014/main" id="{D68DA85B-BD58-493C-9FE4-DB276E66FC6B}"/>
              </a:ext>
            </a:extLst>
          </p:cNvPr>
          <p:cNvSpPr txBox="1"/>
          <p:nvPr>
            <p:custDataLst>
              <p:tags r:id="rId5"/>
            </p:custDataLst>
          </p:nvPr>
        </p:nvSpPr>
        <p:spPr>
          <a:xfrm>
            <a:off x="3481" y="222067"/>
            <a:ext cx="11517007" cy="523220"/>
          </a:xfrm>
          <a:prstGeom prst="rect">
            <a:avLst/>
          </a:prstGeom>
          <a:noFill/>
        </p:spPr>
        <p:txBody>
          <a:bodyPr wrap="square" rtlCol="0">
            <a:spAutoFit/>
            <a:scene3d>
              <a:camera prst="orthographicFront"/>
              <a:lightRig rig="threePt" dir="t"/>
            </a:scene3d>
            <a:sp3d contourW="12700"/>
          </a:bodyPr>
          <a:lstStyle/>
          <a:p>
            <a:pPr algn="ct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一、知识讲解</a:t>
            </a:r>
            <a:r>
              <a:rPr lang="en-US" altLang="zh-CN"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a:t>
            </a: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牛顿第一定律</a:t>
            </a:r>
            <a:endParaRPr lang="zh-CN" altLang="en-US" sz="280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Tree>
    <p:extLst>
      <p:ext uri="{BB962C8B-B14F-4D97-AF65-F5344CB8AC3E}">
        <p14:creationId xmlns:p14="http://schemas.microsoft.com/office/powerpoint/2010/main" val="163793883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稻壳儿春秋广告/盗版必究        原创来源：http://chn.docer.com/works?userid=199329941#!/work_time">
            <a:extLst>
              <a:ext uri="{FF2B5EF4-FFF2-40B4-BE49-F238E27FC236}">
                <a16:creationId xmlns:a16="http://schemas.microsoft.com/office/drawing/2014/main" id="{72951D97-59F4-4348-AB3F-798D1FEC1A35}"/>
              </a:ext>
            </a:extLst>
          </p:cNvPr>
          <p:cNvSpPr/>
          <p:nvPr>
            <p:custDataLst>
              <p:tags r:id="rId1"/>
            </p:custDataLst>
          </p:nvPr>
        </p:nvSpPr>
        <p:spPr>
          <a:xfrm flipV="1">
            <a:off x="88" y="-1"/>
            <a:ext cx="873624" cy="436812"/>
          </a:xfrm>
          <a:custGeom>
            <a:avLst/>
            <a:gdLst>
              <a:gd name="connsiteX0" fmla="*/ 595262 w 1190523"/>
              <a:gd name="connsiteY0" fmla="*/ 0 h 595262"/>
              <a:gd name="connsiteX1" fmla="*/ 1190523 w 1190523"/>
              <a:gd name="connsiteY1" fmla="*/ 595262 h 595262"/>
              <a:gd name="connsiteX2" fmla="*/ 0 w 1190523"/>
              <a:gd name="connsiteY2" fmla="*/ 595262 h 595262"/>
            </a:gdLst>
            <a:ahLst/>
            <a:cxnLst>
              <a:cxn ang="0">
                <a:pos x="connsiteX0" y="connsiteY0"/>
              </a:cxn>
              <a:cxn ang="0">
                <a:pos x="connsiteX1" y="connsiteY1"/>
              </a:cxn>
              <a:cxn ang="0">
                <a:pos x="connsiteX2" y="connsiteY2"/>
              </a:cxn>
            </a:cxnLst>
            <a:rect l="l" t="t" r="r" b="b"/>
            <a:pathLst>
              <a:path w="1190523" h="595262">
                <a:moveTo>
                  <a:pt x="595262" y="0"/>
                </a:moveTo>
                <a:lnTo>
                  <a:pt x="1190523" y="595262"/>
                </a:lnTo>
                <a:lnTo>
                  <a:pt x="0" y="5952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cxnSp>
        <p:nvCxnSpPr>
          <p:cNvPr id="19" name="稻壳儿春秋广告/盗版必究        原创来源：http://chn.docer.com/works?userid=199329941#!/work_time">
            <a:extLst>
              <a:ext uri="{FF2B5EF4-FFF2-40B4-BE49-F238E27FC236}">
                <a16:creationId xmlns:a16="http://schemas.microsoft.com/office/drawing/2014/main" id="{9037F3EC-0196-42AF-90D4-1560F982F4D0}"/>
              </a:ext>
            </a:extLst>
          </p:cNvPr>
          <p:cNvCxnSpPr/>
          <p:nvPr>
            <p:custDataLst>
              <p:tags r:id="rId2"/>
            </p:custDataLst>
          </p:nvPr>
        </p:nvCxnSpPr>
        <p:spPr>
          <a:xfrm>
            <a:off x="-113914" y="90003"/>
            <a:ext cx="571815" cy="571815"/>
          </a:xfrm>
          <a:prstGeom prst="line">
            <a:avLst/>
          </a:prstGeom>
          <a:gradFill>
            <a:gsLst>
              <a:gs pos="19000">
                <a:srgbClr val="E3C989"/>
              </a:gs>
              <a:gs pos="100000">
                <a:srgbClr val="AE8E42"/>
              </a:gs>
            </a:gsLst>
            <a:path path="circle">
              <a:fillToRect l="50000" t="50000" r="50000" b="50000"/>
            </a:path>
          </a:gra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custDataLst>
              <p:tags r:id="rId3"/>
            </p:custDataLst>
          </p:nvPr>
        </p:nvSpPr>
        <p:spPr>
          <a:xfrm>
            <a:off x="3273879" y="1803734"/>
            <a:ext cx="7778296" cy="2936188"/>
          </a:xfrm>
          <a:prstGeom prst="rect">
            <a:avLst/>
          </a:prstGeom>
        </p:spPr>
        <p:txBody>
          <a:bodyPr wrap="square">
            <a:spAutoFit/>
          </a:bodyPr>
          <a:lstStyle/>
          <a:p>
            <a:pPr lvl="0" algn="just" fontAlgn="base">
              <a:lnSpc>
                <a:spcPct val="150000"/>
              </a:lnSpc>
              <a:spcBef>
                <a:spcPct val="20000"/>
              </a:spcBef>
              <a:spcAft>
                <a:spcPct val="0"/>
              </a:spcAft>
              <a:buClr>
                <a:srgbClr val="DC5900"/>
              </a:buClr>
              <a:buSzPct val="75000"/>
              <a:defRPr/>
            </a:pPr>
            <a:r>
              <a:rPr lang="zh-CN" altLang="en-US" sz="2400" kern="0" dirty="0">
                <a:solidFill>
                  <a:schemeClr val="bg1"/>
                </a:solidFill>
              </a:rPr>
              <a:t>　</a:t>
            </a:r>
            <a:r>
              <a:rPr lang="zh-CN" altLang="en-US" sz="2400" kern="0" dirty="0" smtClean="0">
                <a:solidFill>
                  <a:schemeClr val="bg1"/>
                </a:solidFill>
              </a:rPr>
              <a:t>　牛顿在前人研究的基础上提出了：</a:t>
            </a:r>
            <a:r>
              <a:rPr lang="zh-CN" altLang="en-US" sz="2400" kern="0" dirty="0" smtClean="0">
                <a:solidFill>
                  <a:srgbClr val="FF0000"/>
                </a:solidFill>
              </a:rPr>
              <a:t>一切物体总保持匀速直线运动状态或静止状态，除非作用在它上面的力迫使它改变这种状态</a:t>
            </a:r>
            <a:r>
              <a:rPr lang="zh-CN" altLang="en-US" sz="2400" kern="0" dirty="0" smtClean="0">
                <a:solidFill>
                  <a:schemeClr val="bg1"/>
                </a:solidFill>
              </a:rPr>
              <a:t>。这就是</a:t>
            </a:r>
            <a:r>
              <a:rPr lang="zh-CN" altLang="en-US" sz="2400" kern="0" dirty="0" smtClean="0">
                <a:solidFill>
                  <a:srgbClr val="FF0000"/>
                </a:solidFill>
              </a:rPr>
              <a:t>牛顿第一定律</a:t>
            </a:r>
            <a:r>
              <a:rPr lang="zh-CN" altLang="en-US" sz="2400" kern="0" dirty="0" smtClean="0">
                <a:solidFill>
                  <a:schemeClr val="bg1"/>
                </a:solidFill>
              </a:rPr>
              <a:t>。</a:t>
            </a:r>
            <a:endParaRPr lang="en-US" altLang="zh-CN" sz="2400" kern="0" dirty="0" smtClean="0">
              <a:solidFill>
                <a:schemeClr val="bg1"/>
              </a:solidFill>
            </a:endParaRPr>
          </a:p>
          <a:p>
            <a:pPr lvl="0" algn="just" fontAlgn="base">
              <a:lnSpc>
                <a:spcPct val="150000"/>
              </a:lnSpc>
              <a:spcBef>
                <a:spcPct val="20000"/>
              </a:spcBef>
              <a:spcAft>
                <a:spcPct val="0"/>
              </a:spcAft>
              <a:buClr>
                <a:srgbClr val="DC5900"/>
              </a:buClr>
              <a:buSzPct val="75000"/>
              <a:defRPr/>
            </a:pPr>
            <a:r>
              <a:rPr lang="zh-CN" altLang="en-US" sz="2400" kern="0" dirty="0">
                <a:solidFill>
                  <a:schemeClr val="bg1"/>
                </a:solidFill>
              </a:rPr>
              <a:t>　</a:t>
            </a:r>
            <a:r>
              <a:rPr lang="zh-CN" altLang="en-US" sz="2400" kern="0" dirty="0" smtClean="0">
                <a:solidFill>
                  <a:schemeClr val="bg1"/>
                </a:solidFill>
              </a:rPr>
              <a:t>　物体保持原来运动状态或静止状态的性质叫作</a:t>
            </a:r>
            <a:r>
              <a:rPr lang="zh-CN" altLang="en-US" sz="2400" kern="0" dirty="0" smtClean="0">
                <a:solidFill>
                  <a:srgbClr val="FF0000"/>
                </a:solidFill>
              </a:rPr>
              <a:t>惯性</a:t>
            </a:r>
            <a:r>
              <a:rPr lang="zh-CN" altLang="en-US" sz="2400" kern="0" dirty="0" smtClean="0">
                <a:solidFill>
                  <a:schemeClr val="bg1"/>
                </a:solidFill>
              </a:rPr>
              <a:t>。牛顿第一定律也被叫作惯性定律。</a:t>
            </a:r>
            <a:endParaRPr lang="en-US" altLang="zh-CN" sz="2400" kern="0" dirty="0" smtClean="0">
              <a:solidFill>
                <a:schemeClr val="bg1"/>
              </a:solidFill>
            </a:endParaRPr>
          </a:p>
        </p:txBody>
      </p:sp>
      <p:sp>
        <p:nvSpPr>
          <p:cNvPr id="9" name="文本框 8"/>
          <p:cNvSpPr txBox="1"/>
          <p:nvPr>
            <p:custDataLst>
              <p:tags r:id="rId4"/>
            </p:custDataLst>
          </p:nvPr>
        </p:nvSpPr>
        <p:spPr>
          <a:xfrm>
            <a:off x="468244" y="745287"/>
            <a:ext cx="2339102" cy="523220"/>
          </a:xfrm>
          <a:prstGeom prst="rect">
            <a:avLst/>
          </a:prstGeom>
          <a:solidFill>
            <a:srgbClr val="0375C1"/>
          </a:solid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lang="zh-CN" altLang="en-US" sz="2800" kern="0" dirty="0" smtClean="0">
                <a:solidFill>
                  <a:prstClr val="white"/>
                </a:solidFill>
                <a:latin typeface="微软雅黑" panose="020B0503020204020204" pitchFamily="34" charset="-122"/>
              </a:rPr>
              <a:t>牛顿第一定律</a:t>
            </a:r>
            <a:endParaRPr kumimoji="0" lang="zh-CN" altLang="en-US" sz="2800" b="0" i="0" u="none" strike="noStrike" kern="0" cap="none" spc="0" normalizeH="0" baseline="0" noProof="0" dirty="0" smtClean="0">
              <a:ln>
                <a:noFill/>
              </a:ln>
              <a:solidFill>
                <a:prstClr val="white"/>
              </a:solidFill>
              <a:effectLst/>
              <a:uLnTx/>
              <a:uFillTx/>
              <a:latin typeface="微软雅黑" panose="020B0503020204020204" pitchFamily="34" charset="-122"/>
            </a:endParaRPr>
          </a:p>
        </p:txBody>
      </p:sp>
      <p:grpSp>
        <p:nvGrpSpPr>
          <p:cNvPr id="8" name="组合 7"/>
          <p:cNvGrpSpPr/>
          <p:nvPr>
            <p:custDataLst>
              <p:tags r:id="rId5"/>
            </p:custDataLst>
          </p:nvPr>
        </p:nvGrpSpPr>
        <p:grpSpPr>
          <a:xfrm>
            <a:off x="468313" y="1874651"/>
            <a:ext cx="1756625" cy="3718373"/>
            <a:chOff x="752819" y="2996023"/>
            <a:chExt cx="1756625" cy="3718373"/>
          </a:xfrm>
        </p:grpSpPr>
        <p:pic>
          <p:nvPicPr>
            <p:cNvPr id="11" name="图片 74756" descr="niudun"/>
            <p:cNvPicPr>
              <a:picLocks noChangeAspect="1"/>
            </p:cNvPicPr>
            <p:nvPr>
              <p:custDataLst>
                <p:tags r:id="rId7"/>
              </p:custDataLst>
            </p:nvPr>
          </p:nvPicPr>
          <p:blipFill>
            <a:blip r:embed="rId11" cstate="email">
              <a:extLst>
                <a:ext uri="{28A0092B-C50C-407E-A947-70E740481C1C}">
                  <a14:useLocalDpi xmlns:a14="http://schemas.microsoft.com/office/drawing/2010/main"/>
                </a:ext>
              </a:extLst>
            </a:blip>
            <a:srcRect/>
            <a:stretch>
              <a:fillRect/>
            </a:stretch>
          </p:blipFill>
          <p:spPr>
            <a:xfrm>
              <a:off x="752819" y="2996023"/>
              <a:ext cx="1756625" cy="2454463"/>
            </a:xfrm>
            <a:prstGeom prst="rect">
              <a:avLst/>
            </a:prstGeom>
            <a:noFill/>
            <a:ln>
              <a:noFill/>
              <a:miter lim="800000"/>
            </a:ln>
          </p:spPr>
        </p:pic>
        <p:sp>
          <p:nvSpPr>
            <p:cNvPr id="12" name="文本框 11"/>
            <p:cNvSpPr txBox="1"/>
            <p:nvPr>
              <p:custDataLst>
                <p:tags r:id="rId8"/>
              </p:custDataLst>
            </p:nvPr>
          </p:nvSpPr>
          <p:spPr>
            <a:xfrm>
              <a:off x="754056" y="5514067"/>
              <a:ext cx="1755388" cy="1200329"/>
            </a:xfrm>
            <a:prstGeom prst="rect">
              <a:avLst/>
            </a:prstGeom>
            <a:noFill/>
          </p:spPr>
          <p:txBody>
            <a:bodyPr wrap="square" rtlCol="0">
              <a:spAutoFit/>
            </a:bodyPr>
            <a:lstStyle/>
            <a:p>
              <a:pPr algn="ctr"/>
              <a:r>
                <a:rPr lang="zh-CN" altLang="en-US" sz="2400">
                  <a:solidFill>
                    <a:schemeClr val="bg1"/>
                  </a:solidFill>
                  <a:latin typeface="微软雅黑" panose="020B0503020204020204" pitchFamily="34" charset="-122"/>
                  <a:ea typeface="微软雅黑" panose="020B0503020204020204" pitchFamily="34" charset="-122"/>
                </a:rPr>
                <a:t>牛顿（</a:t>
              </a:r>
              <a:r>
                <a:rPr lang="en-US" altLang="zh-CN" sz="24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Isaac Newton </a:t>
              </a:r>
              <a:r>
                <a:rPr lang="en-US" altLang="zh-CN" sz="24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4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1643</a:t>
              </a:r>
              <a:r>
                <a:rPr lang="en-US" altLang="zh-CN" sz="24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4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1727</a:t>
              </a:r>
              <a:r>
                <a:rPr lang="zh-CN" altLang="en-US" sz="2400">
                  <a:solidFill>
                    <a:schemeClr val="bg1"/>
                  </a:solidFill>
                  <a:latin typeface="微软雅黑" panose="020B0503020204020204" pitchFamily="34" charset="-122"/>
                  <a:ea typeface="微软雅黑" panose="020B0503020204020204" pitchFamily="34" charset="-122"/>
                </a:rPr>
                <a:t>）</a:t>
              </a:r>
            </a:p>
          </p:txBody>
        </p:sp>
      </p:grpSp>
      <p:sp>
        <p:nvSpPr>
          <p:cNvPr id="10" name="文本框 9">
            <a:extLst>
              <a:ext uri="{FF2B5EF4-FFF2-40B4-BE49-F238E27FC236}">
                <a16:creationId xmlns:a16="http://schemas.microsoft.com/office/drawing/2014/main" id="{D68DA85B-BD58-493C-9FE4-DB276E66FC6B}"/>
              </a:ext>
            </a:extLst>
          </p:cNvPr>
          <p:cNvSpPr txBox="1"/>
          <p:nvPr>
            <p:custDataLst>
              <p:tags r:id="rId6"/>
            </p:custDataLst>
          </p:nvPr>
        </p:nvSpPr>
        <p:spPr>
          <a:xfrm>
            <a:off x="3481" y="222067"/>
            <a:ext cx="11517007" cy="523220"/>
          </a:xfrm>
          <a:prstGeom prst="rect">
            <a:avLst/>
          </a:prstGeom>
          <a:noFill/>
        </p:spPr>
        <p:txBody>
          <a:bodyPr wrap="square" rtlCol="0">
            <a:spAutoFit/>
            <a:scene3d>
              <a:camera prst="orthographicFront"/>
              <a:lightRig rig="threePt" dir="t"/>
            </a:scene3d>
            <a:sp3d contourW="12700"/>
          </a:bodyPr>
          <a:lstStyle/>
          <a:p>
            <a:pPr algn="ct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一、知识讲解</a:t>
            </a:r>
            <a:r>
              <a:rPr lang="en-US" altLang="zh-CN"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a:t>
            </a: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牛顿第一定律</a:t>
            </a:r>
            <a:endParaRPr lang="zh-CN" altLang="en-US" sz="280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Tree>
    <p:extLst>
      <p:ext uri="{BB962C8B-B14F-4D97-AF65-F5344CB8AC3E}">
        <p14:creationId xmlns:p14="http://schemas.microsoft.com/office/powerpoint/2010/main" val="38107196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稻壳儿春秋广告/盗版必究        原创来源：http://chn.docer.com/works?userid=199329941#!/work_time">
            <a:extLst>
              <a:ext uri="{FF2B5EF4-FFF2-40B4-BE49-F238E27FC236}">
                <a16:creationId xmlns:a16="http://schemas.microsoft.com/office/drawing/2014/main" id="{72951D97-59F4-4348-AB3F-798D1FEC1A35}"/>
              </a:ext>
            </a:extLst>
          </p:cNvPr>
          <p:cNvSpPr/>
          <p:nvPr>
            <p:custDataLst>
              <p:tags r:id="rId1"/>
            </p:custDataLst>
          </p:nvPr>
        </p:nvSpPr>
        <p:spPr>
          <a:xfrm flipV="1">
            <a:off x="88" y="-1"/>
            <a:ext cx="873624" cy="436812"/>
          </a:xfrm>
          <a:custGeom>
            <a:avLst/>
            <a:gdLst>
              <a:gd name="connsiteX0" fmla="*/ 595262 w 1190523"/>
              <a:gd name="connsiteY0" fmla="*/ 0 h 595262"/>
              <a:gd name="connsiteX1" fmla="*/ 1190523 w 1190523"/>
              <a:gd name="connsiteY1" fmla="*/ 595262 h 595262"/>
              <a:gd name="connsiteX2" fmla="*/ 0 w 1190523"/>
              <a:gd name="connsiteY2" fmla="*/ 595262 h 595262"/>
            </a:gdLst>
            <a:ahLst/>
            <a:cxnLst>
              <a:cxn ang="0">
                <a:pos x="connsiteX0" y="connsiteY0"/>
              </a:cxn>
              <a:cxn ang="0">
                <a:pos x="connsiteX1" y="connsiteY1"/>
              </a:cxn>
              <a:cxn ang="0">
                <a:pos x="connsiteX2" y="connsiteY2"/>
              </a:cxn>
            </a:cxnLst>
            <a:rect l="l" t="t" r="r" b="b"/>
            <a:pathLst>
              <a:path w="1190523" h="595262">
                <a:moveTo>
                  <a:pt x="595262" y="0"/>
                </a:moveTo>
                <a:lnTo>
                  <a:pt x="1190523" y="595262"/>
                </a:lnTo>
                <a:lnTo>
                  <a:pt x="0" y="5952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cxnSp>
        <p:nvCxnSpPr>
          <p:cNvPr id="19" name="稻壳儿春秋广告/盗版必究        原创来源：http://chn.docer.com/works?userid=199329941#!/work_time">
            <a:extLst>
              <a:ext uri="{FF2B5EF4-FFF2-40B4-BE49-F238E27FC236}">
                <a16:creationId xmlns:a16="http://schemas.microsoft.com/office/drawing/2014/main" id="{9037F3EC-0196-42AF-90D4-1560F982F4D0}"/>
              </a:ext>
            </a:extLst>
          </p:cNvPr>
          <p:cNvCxnSpPr/>
          <p:nvPr>
            <p:custDataLst>
              <p:tags r:id="rId2"/>
            </p:custDataLst>
          </p:nvPr>
        </p:nvCxnSpPr>
        <p:spPr>
          <a:xfrm>
            <a:off x="-113914" y="90003"/>
            <a:ext cx="571815" cy="571815"/>
          </a:xfrm>
          <a:prstGeom prst="line">
            <a:avLst/>
          </a:prstGeom>
          <a:gradFill>
            <a:gsLst>
              <a:gs pos="19000">
                <a:srgbClr val="E3C989"/>
              </a:gs>
              <a:gs pos="100000">
                <a:srgbClr val="AE8E42"/>
              </a:gs>
            </a:gsLst>
            <a:path path="circle">
              <a:fillToRect l="50000" t="50000" r="50000" b="50000"/>
            </a:path>
          </a:gra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custDataLst>
              <p:tags r:id="rId3"/>
            </p:custDataLst>
          </p:nvPr>
        </p:nvSpPr>
        <p:spPr>
          <a:xfrm>
            <a:off x="3273879" y="1803734"/>
            <a:ext cx="7778296" cy="1754326"/>
          </a:xfrm>
          <a:prstGeom prst="rect">
            <a:avLst/>
          </a:prstGeom>
        </p:spPr>
        <p:txBody>
          <a:bodyPr wrap="square">
            <a:spAutoFit/>
          </a:bodyPr>
          <a:lstStyle/>
          <a:p>
            <a:pPr lvl="0" algn="just" fontAlgn="base">
              <a:lnSpc>
                <a:spcPct val="150000"/>
              </a:lnSpc>
              <a:spcBef>
                <a:spcPct val="20000"/>
              </a:spcBef>
              <a:spcAft>
                <a:spcPct val="0"/>
              </a:spcAft>
              <a:buClr>
                <a:srgbClr val="DC5900"/>
              </a:buClr>
              <a:buSzPct val="75000"/>
              <a:defRPr/>
            </a:pPr>
            <a:r>
              <a:rPr lang="zh-CN" altLang="en-US" sz="2400" kern="0" dirty="0">
                <a:solidFill>
                  <a:schemeClr val="bg1"/>
                </a:solidFill>
              </a:rPr>
              <a:t>　</a:t>
            </a:r>
            <a:r>
              <a:rPr lang="zh-CN" altLang="en-US" sz="2400" kern="0" dirty="0" smtClean="0">
                <a:solidFill>
                  <a:schemeClr val="bg1"/>
                </a:solidFill>
              </a:rPr>
              <a:t>　任何物体都和周围的物体有相互作用，即力的作用，不受力的物体是不存在的。所以牛顿第一定律所描述的状态是一种理想状态。</a:t>
            </a:r>
            <a:endParaRPr lang="en-US" altLang="zh-CN" sz="2400" kern="0" dirty="0" smtClean="0">
              <a:solidFill>
                <a:schemeClr val="bg1"/>
              </a:solidFill>
            </a:endParaRPr>
          </a:p>
        </p:txBody>
      </p:sp>
      <p:sp>
        <p:nvSpPr>
          <p:cNvPr id="9" name="文本框 8"/>
          <p:cNvSpPr txBox="1"/>
          <p:nvPr>
            <p:custDataLst>
              <p:tags r:id="rId4"/>
            </p:custDataLst>
          </p:nvPr>
        </p:nvSpPr>
        <p:spPr>
          <a:xfrm>
            <a:off x="468244" y="745287"/>
            <a:ext cx="2339102" cy="523220"/>
          </a:xfrm>
          <a:prstGeom prst="rect">
            <a:avLst/>
          </a:prstGeom>
          <a:solidFill>
            <a:srgbClr val="0375C1"/>
          </a:solid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lang="zh-CN" altLang="en-US" sz="2800" kern="0" smtClean="0">
                <a:solidFill>
                  <a:prstClr val="white"/>
                </a:solidFill>
                <a:latin typeface="微软雅黑" panose="020B0503020204020204" pitchFamily="34" charset="-122"/>
              </a:rPr>
              <a:t>牛顿第一定律</a:t>
            </a:r>
            <a:endParaRPr kumimoji="0" lang="zh-CN" altLang="en-US" sz="2800" b="0" i="0" u="none" strike="noStrike" kern="0" cap="none" spc="0" normalizeH="0" baseline="0" noProof="0" smtClean="0">
              <a:ln>
                <a:noFill/>
              </a:ln>
              <a:solidFill>
                <a:prstClr val="white"/>
              </a:solidFill>
              <a:effectLst/>
              <a:uLnTx/>
              <a:uFillTx/>
              <a:latin typeface="微软雅黑" panose="020B0503020204020204" pitchFamily="34" charset="-122"/>
            </a:endParaRPr>
          </a:p>
        </p:txBody>
      </p:sp>
      <p:grpSp>
        <p:nvGrpSpPr>
          <p:cNvPr id="8" name="组合 7"/>
          <p:cNvGrpSpPr/>
          <p:nvPr>
            <p:custDataLst>
              <p:tags r:id="rId5"/>
            </p:custDataLst>
          </p:nvPr>
        </p:nvGrpSpPr>
        <p:grpSpPr>
          <a:xfrm>
            <a:off x="468313" y="1874651"/>
            <a:ext cx="1756625" cy="3718373"/>
            <a:chOff x="752819" y="2996023"/>
            <a:chExt cx="1756625" cy="3718373"/>
          </a:xfrm>
        </p:grpSpPr>
        <p:pic>
          <p:nvPicPr>
            <p:cNvPr id="11" name="图片 74756" descr="niudun"/>
            <p:cNvPicPr>
              <a:picLocks noChangeAspect="1"/>
            </p:cNvPicPr>
            <p:nvPr>
              <p:custDataLst>
                <p:tags r:id="rId7"/>
              </p:custDataLst>
            </p:nvPr>
          </p:nvPicPr>
          <p:blipFill>
            <a:blip r:embed="rId11" cstate="email">
              <a:extLst>
                <a:ext uri="{28A0092B-C50C-407E-A947-70E740481C1C}">
                  <a14:useLocalDpi xmlns:a14="http://schemas.microsoft.com/office/drawing/2010/main"/>
                </a:ext>
              </a:extLst>
            </a:blip>
            <a:srcRect/>
            <a:stretch>
              <a:fillRect/>
            </a:stretch>
          </p:blipFill>
          <p:spPr>
            <a:xfrm>
              <a:off x="752819" y="2996023"/>
              <a:ext cx="1756625" cy="2454463"/>
            </a:xfrm>
            <a:prstGeom prst="rect">
              <a:avLst/>
            </a:prstGeom>
            <a:noFill/>
            <a:ln>
              <a:noFill/>
              <a:miter lim="800000"/>
            </a:ln>
          </p:spPr>
        </p:pic>
        <p:sp>
          <p:nvSpPr>
            <p:cNvPr id="12" name="文本框 11"/>
            <p:cNvSpPr txBox="1"/>
            <p:nvPr>
              <p:custDataLst>
                <p:tags r:id="rId8"/>
              </p:custDataLst>
            </p:nvPr>
          </p:nvSpPr>
          <p:spPr>
            <a:xfrm>
              <a:off x="754056" y="5514067"/>
              <a:ext cx="1755388" cy="1200329"/>
            </a:xfrm>
            <a:prstGeom prst="rect">
              <a:avLst/>
            </a:prstGeom>
            <a:noFill/>
          </p:spPr>
          <p:txBody>
            <a:bodyPr wrap="square" rtlCol="0">
              <a:spAutoFit/>
            </a:bodyPr>
            <a:lstStyle/>
            <a:p>
              <a:pPr algn="ctr"/>
              <a:r>
                <a:rPr lang="zh-CN" altLang="en-US" sz="2400">
                  <a:solidFill>
                    <a:schemeClr val="bg1"/>
                  </a:solidFill>
                  <a:latin typeface="微软雅黑" panose="020B0503020204020204" pitchFamily="34" charset="-122"/>
                  <a:ea typeface="微软雅黑" panose="020B0503020204020204" pitchFamily="34" charset="-122"/>
                </a:rPr>
                <a:t>牛顿（</a:t>
              </a:r>
              <a:r>
                <a:rPr lang="en-US" altLang="zh-CN" sz="24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Isaac Newton </a:t>
              </a:r>
              <a:r>
                <a:rPr lang="en-US" altLang="zh-CN" sz="24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4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1643</a:t>
              </a:r>
              <a:r>
                <a:rPr lang="en-US" altLang="zh-CN" sz="24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4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1727</a:t>
              </a:r>
              <a:r>
                <a:rPr lang="zh-CN" altLang="en-US" sz="2400">
                  <a:solidFill>
                    <a:schemeClr val="bg1"/>
                  </a:solidFill>
                  <a:latin typeface="微软雅黑" panose="020B0503020204020204" pitchFamily="34" charset="-122"/>
                  <a:ea typeface="微软雅黑" panose="020B0503020204020204" pitchFamily="34" charset="-122"/>
                </a:rPr>
                <a:t>）</a:t>
              </a:r>
            </a:p>
          </p:txBody>
        </p:sp>
      </p:grpSp>
      <p:sp>
        <p:nvSpPr>
          <p:cNvPr id="10" name="文本框 9">
            <a:extLst>
              <a:ext uri="{FF2B5EF4-FFF2-40B4-BE49-F238E27FC236}">
                <a16:creationId xmlns:a16="http://schemas.microsoft.com/office/drawing/2014/main" id="{D68DA85B-BD58-493C-9FE4-DB276E66FC6B}"/>
              </a:ext>
            </a:extLst>
          </p:cNvPr>
          <p:cNvSpPr txBox="1"/>
          <p:nvPr>
            <p:custDataLst>
              <p:tags r:id="rId6"/>
            </p:custDataLst>
          </p:nvPr>
        </p:nvSpPr>
        <p:spPr>
          <a:xfrm>
            <a:off x="3481" y="222067"/>
            <a:ext cx="11517007" cy="523220"/>
          </a:xfrm>
          <a:prstGeom prst="rect">
            <a:avLst/>
          </a:prstGeom>
          <a:noFill/>
        </p:spPr>
        <p:txBody>
          <a:bodyPr wrap="square" rtlCol="0">
            <a:spAutoFit/>
            <a:scene3d>
              <a:camera prst="orthographicFront"/>
              <a:lightRig rig="threePt" dir="t"/>
            </a:scene3d>
            <a:sp3d contourW="12700"/>
          </a:bodyPr>
          <a:lstStyle/>
          <a:p>
            <a:pPr algn="ct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一、知识讲解</a:t>
            </a:r>
            <a:r>
              <a:rPr lang="en-US" altLang="zh-CN"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a:t>
            </a: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牛顿第一定律</a:t>
            </a:r>
            <a:endParaRPr lang="zh-CN" altLang="en-US" sz="280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Tree>
    <p:extLst>
      <p:ext uri="{BB962C8B-B14F-4D97-AF65-F5344CB8AC3E}">
        <p14:creationId xmlns:p14="http://schemas.microsoft.com/office/powerpoint/2010/main" val="108334479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稻壳儿春秋广告/盗版必究        原创来源：http://chn.docer.com/works?userid=199329941#!/work_time">
            <a:extLst>
              <a:ext uri="{FF2B5EF4-FFF2-40B4-BE49-F238E27FC236}">
                <a16:creationId xmlns:a16="http://schemas.microsoft.com/office/drawing/2014/main" id="{72951D97-59F4-4348-AB3F-798D1FEC1A35}"/>
              </a:ext>
            </a:extLst>
          </p:cNvPr>
          <p:cNvSpPr/>
          <p:nvPr>
            <p:custDataLst>
              <p:tags r:id="rId1"/>
            </p:custDataLst>
          </p:nvPr>
        </p:nvSpPr>
        <p:spPr>
          <a:xfrm flipV="1">
            <a:off x="88" y="-1"/>
            <a:ext cx="873624" cy="436812"/>
          </a:xfrm>
          <a:custGeom>
            <a:avLst/>
            <a:gdLst>
              <a:gd name="connsiteX0" fmla="*/ 595262 w 1190523"/>
              <a:gd name="connsiteY0" fmla="*/ 0 h 595262"/>
              <a:gd name="connsiteX1" fmla="*/ 1190523 w 1190523"/>
              <a:gd name="connsiteY1" fmla="*/ 595262 h 595262"/>
              <a:gd name="connsiteX2" fmla="*/ 0 w 1190523"/>
              <a:gd name="connsiteY2" fmla="*/ 595262 h 595262"/>
            </a:gdLst>
            <a:ahLst/>
            <a:cxnLst>
              <a:cxn ang="0">
                <a:pos x="connsiteX0" y="connsiteY0"/>
              </a:cxn>
              <a:cxn ang="0">
                <a:pos x="connsiteX1" y="connsiteY1"/>
              </a:cxn>
              <a:cxn ang="0">
                <a:pos x="connsiteX2" y="connsiteY2"/>
              </a:cxn>
            </a:cxnLst>
            <a:rect l="l" t="t" r="r" b="b"/>
            <a:pathLst>
              <a:path w="1190523" h="595262">
                <a:moveTo>
                  <a:pt x="595262" y="0"/>
                </a:moveTo>
                <a:lnTo>
                  <a:pt x="1190523" y="595262"/>
                </a:lnTo>
                <a:lnTo>
                  <a:pt x="0" y="5952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cxnSp>
        <p:nvCxnSpPr>
          <p:cNvPr id="19" name="稻壳儿春秋广告/盗版必究        原创来源：http://chn.docer.com/works?userid=199329941#!/work_time">
            <a:extLst>
              <a:ext uri="{FF2B5EF4-FFF2-40B4-BE49-F238E27FC236}">
                <a16:creationId xmlns:a16="http://schemas.microsoft.com/office/drawing/2014/main" id="{9037F3EC-0196-42AF-90D4-1560F982F4D0}"/>
              </a:ext>
            </a:extLst>
          </p:cNvPr>
          <p:cNvCxnSpPr/>
          <p:nvPr>
            <p:custDataLst>
              <p:tags r:id="rId2"/>
            </p:custDataLst>
          </p:nvPr>
        </p:nvCxnSpPr>
        <p:spPr>
          <a:xfrm>
            <a:off x="-113914" y="90003"/>
            <a:ext cx="571815" cy="571815"/>
          </a:xfrm>
          <a:prstGeom prst="line">
            <a:avLst/>
          </a:prstGeom>
          <a:gradFill>
            <a:gsLst>
              <a:gs pos="19000">
                <a:srgbClr val="E3C989"/>
              </a:gs>
              <a:gs pos="100000">
                <a:srgbClr val="AE8E42"/>
              </a:gs>
            </a:gsLst>
            <a:path path="circle">
              <a:fillToRect l="50000" t="50000" r="50000" b="50000"/>
            </a:path>
          </a:gra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custDataLst>
              <p:tags r:id="rId3"/>
            </p:custDataLst>
          </p:nvPr>
        </p:nvSpPr>
        <p:spPr>
          <a:xfrm>
            <a:off x="468313" y="1286550"/>
            <a:ext cx="10583931" cy="3785652"/>
          </a:xfrm>
          <a:prstGeom prst="rect">
            <a:avLst/>
          </a:prstGeom>
        </p:spPr>
        <p:txBody>
          <a:bodyPr wrap="square">
            <a:spAutoFit/>
          </a:bodyPr>
          <a:lstStyle/>
          <a:p>
            <a:pPr lvl="0" algn="just" fontAlgn="base">
              <a:lnSpc>
                <a:spcPct val="150000"/>
              </a:lnSpc>
              <a:spcBef>
                <a:spcPct val="20000"/>
              </a:spcBef>
              <a:spcAft>
                <a:spcPct val="0"/>
              </a:spcAft>
              <a:buClr>
                <a:schemeClr val="bg1"/>
              </a:buClr>
              <a:buSzTx/>
              <a:defRPr/>
            </a:pPr>
            <a:r>
              <a:rPr lang="en-US" altLang="zh-CN" sz="2400" kern="0" dirty="0" smtClean="0">
                <a:solidFill>
                  <a:schemeClr val="bg1"/>
                </a:solidFill>
              </a:rPr>
              <a:t>1</a:t>
            </a:r>
            <a:r>
              <a:rPr lang="zh-CN" altLang="en-US" sz="2400" kern="0" dirty="0" smtClean="0">
                <a:solidFill>
                  <a:schemeClr val="bg1"/>
                </a:solidFill>
              </a:rPr>
              <a:t>．明确了“力”的概念和“惯性”的概念；</a:t>
            </a:r>
            <a:endParaRPr lang="en-US" altLang="zh-CN" sz="2400" kern="0" dirty="0" smtClean="0">
              <a:solidFill>
                <a:schemeClr val="bg1"/>
              </a:solidFill>
            </a:endParaRPr>
          </a:p>
          <a:p>
            <a:pPr lvl="0" algn="just" fontAlgn="base">
              <a:lnSpc>
                <a:spcPct val="150000"/>
              </a:lnSpc>
              <a:spcBef>
                <a:spcPct val="20000"/>
              </a:spcBef>
              <a:spcAft>
                <a:spcPct val="0"/>
              </a:spcAft>
              <a:buClr>
                <a:schemeClr val="bg1"/>
              </a:buClr>
              <a:buSzTx/>
              <a:defRPr/>
            </a:pPr>
            <a:r>
              <a:rPr lang="en-US" altLang="zh-CN" sz="2400" kern="0" dirty="0" smtClean="0">
                <a:solidFill>
                  <a:schemeClr val="bg1"/>
                </a:solidFill>
              </a:rPr>
              <a:t>2</a:t>
            </a:r>
            <a:r>
              <a:rPr lang="zh-CN" altLang="en-US" sz="2400" kern="0" dirty="0" smtClean="0">
                <a:solidFill>
                  <a:schemeClr val="bg1"/>
                </a:solidFill>
              </a:rPr>
              <a:t>．揭示了运动和力的关系：</a:t>
            </a:r>
            <a:endParaRPr lang="en-US" altLang="zh-CN" sz="2400" kern="0" dirty="0" smtClean="0">
              <a:solidFill>
                <a:schemeClr val="bg1"/>
              </a:solidFill>
            </a:endParaRPr>
          </a:p>
          <a:p>
            <a:pPr lvl="0" algn="just" fontAlgn="base">
              <a:lnSpc>
                <a:spcPct val="150000"/>
              </a:lnSpc>
              <a:spcBef>
                <a:spcPct val="20000"/>
              </a:spcBef>
              <a:spcAft>
                <a:spcPct val="0"/>
              </a:spcAft>
              <a:buClr>
                <a:schemeClr val="bg1"/>
              </a:buClr>
              <a:buSzTx/>
              <a:defRPr/>
            </a:pPr>
            <a:r>
              <a:rPr lang="zh-CN" altLang="en-US" sz="2400" kern="0" dirty="0" smtClean="0">
                <a:solidFill>
                  <a:schemeClr val="bg1"/>
                </a:solidFill>
              </a:rPr>
              <a:t>（</a:t>
            </a:r>
            <a:r>
              <a:rPr lang="en-US" altLang="zh-CN" sz="2400" kern="0" dirty="0" smtClean="0">
                <a:solidFill>
                  <a:schemeClr val="bg1"/>
                </a:solidFill>
              </a:rPr>
              <a:t>1</a:t>
            </a:r>
            <a:r>
              <a:rPr lang="zh-CN" altLang="en-US" sz="2400" kern="0" dirty="0" smtClean="0">
                <a:solidFill>
                  <a:schemeClr val="bg1"/>
                </a:solidFill>
              </a:rPr>
              <a:t>）力不是维持物体运动状态的原因；</a:t>
            </a:r>
            <a:endParaRPr lang="en-US" altLang="zh-CN" sz="2400" kern="0" dirty="0" smtClean="0">
              <a:solidFill>
                <a:schemeClr val="bg1"/>
              </a:solidFill>
            </a:endParaRPr>
          </a:p>
          <a:p>
            <a:pPr lvl="0" algn="just" fontAlgn="base">
              <a:lnSpc>
                <a:spcPct val="150000"/>
              </a:lnSpc>
              <a:spcBef>
                <a:spcPct val="20000"/>
              </a:spcBef>
              <a:spcAft>
                <a:spcPct val="0"/>
              </a:spcAft>
              <a:buClr>
                <a:schemeClr val="bg1"/>
              </a:buClr>
              <a:buSzTx/>
              <a:defRPr/>
            </a:pPr>
            <a:r>
              <a:rPr lang="zh-CN" altLang="en-US" sz="2400" kern="0" dirty="0" smtClean="0">
                <a:solidFill>
                  <a:schemeClr val="bg1"/>
                </a:solidFill>
              </a:rPr>
              <a:t>（</a:t>
            </a:r>
            <a:r>
              <a:rPr lang="en-US" altLang="zh-CN" sz="2400" kern="0" dirty="0">
                <a:solidFill>
                  <a:schemeClr val="bg1"/>
                </a:solidFill>
              </a:rPr>
              <a:t>2</a:t>
            </a:r>
            <a:r>
              <a:rPr lang="zh-CN" altLang="en-US" sz="2400" kern="0" dirty="0" smtClean="0">
                <a:solidFill>
                  <a:schemeClr val="bg1"/>
                </a:solidFill>
              </a:rPr>
              <a:t>）力是改变物体运动状态的原因。</a:t>
            </a:r>
            <a:endParaRPr lang="en-US" altLang="zh-CN" sz="2400" kern="0" dirty="0" smtClean="0">
              <a:solidFill>
                <a:schemeClr val="bg1"/>
              </a:solidFill>
            </a:endParaRPr>
          </a:p>
          <a:p>
            <a:pPr lvl="0" algn="just" fontAlgn="base">
              <a:lnSpc>
                <a:spcPct val="150000"/>
              </a:lnSpc>
              <a:spcBef>
                <a:spcPct val="20000"/>
              </a:spcBef>
              <a:spcAft>
                <a:spcPct val="0"/>
              </a:spcAft>
              <a:buClr>
                <a:schemeClr val="bg1"/>
              </a:buClr>
              <a:buSzTx/>
              <a:defRPr/>
            </a:pPr>
            <a:r>
              <a:rPr lang="en-US" altLang="zh-CN" sz="2400" kern="0" dirty="0" smtClean="0">
                <a:solidFill>
                  <a:schemeClr val="bg1"/>
                </a:solidFill>
              </a:rPr>
              <a:t>3</a:t>
            </a:r>
            <a:r>
              <a:rPr lang="zh-CN" altLang="en-US" sz="2400" kern="0" dirty="0" smtClean="0">
                <a:solidFill>
                  <a:schemeClr val="bg1"/>
                </a:solidFill>
              </a:rPr>
              <a:t>．揭示了“惯性”是所有物体的固有属性</a:t>
            </a:r>
            <a:r>
              <a:rPr lang="zh-CN" altLang="en-US" sz="2400" kern="0" dirty="0">
                <a:solidFill>
                  <a:schemeClr val="bg1"/>
                </a:solidFill>
              </a:rPr>
              <a:t>；</a:t>
            </a:r>
            <a:endParaRPr lang="en-US" altLang="zh-CN" sz="2400" kern="0" dirty="0" smtClean="0">
              <a:solidFill>
                <a:schemeClr val="bg1"/>
              </a:solidFill>
            </a:endParaRPr>
          </a:p>
          <a:p>
            <a:pPr lvl="0" algn="just" fontAlgn="base">
              <a:lnSpc>
                <a:spcPct val="150000"/>
              </a:lnSpc>
              <a:spcBef>
                <a:spcPct val="20000"/>
              </a:spcBef>
              <a:spcAft>
                <a:spcPct val="0"/>
              </a:spcAft>
              <a:buClr>
                <a:schemeClr val="bg1"/>
              </a:buClr>
              <a:buSzTx/>
              <a:defRPr/>
            </a:pPr>
            <a:r>
              <a:rPr lang="en-US" altLang="zh-CN" sz="2400" kern="0" dirty="0" smtClean="0">
                <a:solidFill>
                  <a:schemeClr val="bg1"/>
                </a:solidFill>
              </a:rPr>
              <a:t>4</a:t>
            </a:r>
            <a:r>
              <a:rPr lang="zh-CN" altLang="en-US" sz="2400" kern="0" dirty="0" smtClean="0">
                <a:solidFill>
                  <a:schemeClr val="bg1"/>
                </a:solidFill>
              </a:rPr>
              <a:t>．牛顿第一定律是力学发展的基础。</a:t>
            </a:r>
            <a:endParaRPr lang="en-US" altLang="zh-CN" sz="2400" kern="0" dirty="0" smtClean="0">
              <a:solidFill>
                <a:schemeClr val="bg1"/>
              </a:solidFill>
            </a:endParaRPr>
          </a:p>
        </p:txBody>
      </p:sp>
      <p:sp>
        <p:nvSpPr>
          <p:cNvPr id="9" name="文本框 8"/>
          <p:cNvSpPr txBox="1"/>
          <p:nvPr>
            <p:custDataLst>
              <p:tags r:id="rId4"/>
            </p:custDataLst>
          </p:nvPr>
        </p:nvSpPr>
        <p:spPr>
          <a:xfrm>
            <a:off x="468244" y="745287"/>
            <a:ext cx="3416320" cy="523220"/>
          </a:xfrm>
          <a:prstGeom prst="rect">
            <a:avLst/>
          </a:prstGeom>
          <a:solidFill>
            <a:srgbClr val="0375C1"/>
          </a:solid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lang="zh-CN" altLang="en-US" sz="2800" kern="0" dirty="0" smtClean="0">
                <a:solidFill>
                  <a:prstClr val="white"/>
                </a:solidFill>
                <a:latin typeface="微软雅黑" panose="020B0503020204020204" pitchFamily="34" charset="-122"/>
              </a:rPr>
              <a:t>牛顿第一定律的意义</a:t>
            </a:r>
            <a:endParaRPr kumimoji="0" lang="zh-CN" altLang="en-US" sz="2800" b="0" i="0" u="none" strike="noStrike" kern="0" cap="none" spc="0" normalizeH="0" baseline="0" noProof="0" dirty="0" smtClean="0">
              <a:ln>
                <a:noFill/>
              </a:ln>
              <a:solidFill>
                <a:prstClr val="white"/>
              </a:solidFill>
              <a:effectLst/>
              <a:uLnTx/>
              <a:uFillTx/>
              <a:latin typeface="微软雅黑" panose="020B0503020204020204" pitchFamily="34" charset="-122"/>
            </a:endParaRPr>
          </a:p>
        </p:txBody>
      </p:sp>
      <p:sp>
        <p:nvSpPr>
          <p:cNvPr id="8" name="文本框 7">
            <a:extLst>
              <a:ext uri="{FF2B5EF4-FFF2-40B4-BE49-F238E27FC236}">
                <a16:creationId xmlns:a16="http://schemas.microsoft.com/office/drawing/2014/main" id="{D68DA85B-BD58-493C-9FE4-DB276E66FC6B}"/>
              </a:ext>
            </a:extLst>
          </p:cNvPr>
          <p:cNvSpPr txBox="1"/>
          <p:nvPr>
            <p:custDataLst>
              <p:tags r:id="rId5"/>
            </p:custDataLst>
          </p:nvPr>
        </p:nvSpPr>
        <p:spPr>
          <a:xfrm>
            <a:off x="3481" y="222067"/>
            <a:ext cx="11517007" cy="523220"/>
          </a:xfrm>
          <a:prstGeom prst="rect">
            <a:avLst/>
          </a:prstGeom>
          <a:noFill/>
        </p:spPr>
        <p:txBody>
          <a:bodyPr wrap="square" rtlCol="0">
            <a:spAutoFit/>
            <a:scene3d>
              <a:camera prst="orthographicFront"/>
              <a:lightRig rig="threePt" dir="t"/>
            </a:scene3d>
            <a:sp3d contourW="12700"/>
          </a:bodyPr>
          <a:lstStyle/>
          <a:p>
            <a:pPr algn="ct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一、知识讲解</a:t>
            </a:r>
            <a:r>
              <a:rPr lang="en-US" altLang="zh-CN"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a:t>
            </a: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牛顿第一定律</a:t>
            </a:r>
            <a:endParaRPr lang="zh-CN" altLang="en-US" sz="280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Tree>
    <p:extLst>
      <p:ext uri="{BB962C8B-B14F-4D97-AF65-F5344CB8AC3E}">
        <p14:creationId xmlns:p14="http://schemas.microsoft.com/office/powerpoint/2010/main" val="402102825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稻壳儿春秋广告/盗版必究        原创来源：http://chn.docer.com/works?userid=199329941#!/work_time">
            <a:extLst>
              <a:ext uri="{FF2B5EF4-FFF2-40B4-BE49-F238E27FC236}">
                <a16:creationId xmlns:a16="http://schemas.microsoft.com/office/drawing/2014/main" id="{72951D97-59F4-4348-AB3F-798D1FEC1A35}"/>
              </a:ext>
            </a:extLst>
          </p:cNvPr>
          <p:cNvSpPr/>
          <p:nvPr>
            <p:custDataLst>
              <p:tags r:id="rId1"/>
            </p:custDataLst>
          </p:nvPr>
        </p:nvSpPr>
        <p:spPr>
          <a:xfrm flipV="1">
            <a:off x="88" y="-1"/>
            <a:ext cx="873624" cy="436812"/>
          </a:xfrm>
          <a:custGeom>
            <a:avLst/>
            <a:gdLst>
              <a:gd name="connsiteX0" fmla="*/ 595262 w 1190523"/>
              <a:gd name="connsiteY0" fmla="*/ 0 h 595262"/>
              <a:gd name="connsiteX1" fmla="*/ 1190523 w 1190523"/>
              <a:gd name="connsiteY1" fmla="*/ 595262 h 595262"/>
              <a:gd name="connsiteX2" fmla="*/ 0 w 1190523"/>
              <a:gd name="connsiteY2" fmla="*/ 595262 h 595262"/>
            </a:gdLst>
            <a:ahLst/>
            <a:cxnLst>
              <a:cxn ang="0">
                <a:pos x="connsiteX0" y="connsiteY0"/>
              </a:cxn>
              <a:cxn ang="0">
                <a:pos x="connsiteX1" y="connsiteY1"/>
              </a:cxn>
              <a:cxn ang="0">
                <a:pos x="connsiteX2" y="connsiteY2"/>
              </a:cxn>
            </a:cxnLst>
            <a:rect l="l" t="t" r="r" b="b"/>
            <a:pathLst>
              <a:path w="1190523" h="595262">
                <a:moveTo>
                  <a:pt x="595262" y="0"/>
                </a:moveTo>
                <a:lnTo>
                  <a:pt x="1190523" y="595262"/>
                </a:lnTo>
                <a:lnTo>
                  <a:pt x="0" y="5952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cxnSp>
        <p:nvCxnSpPr>
          <p:cNvPr id="19" name="稻壳儿春秋广告/盗版必究        原创来源：http://chn.docer.com/works?userid=199329941#!/work_time">
            <a:extLst>
              <a:ext uri="{FF2B5EF4-FFF2-40B4-BE49-F238E27FC236}">
                <a16:creationId xmlns:a16="http://schemas.microsoft.com/office/drawing/2014/main" id="{9037F3EC-0196-42AF-90D4-1560F982F4D0}"/>
              </a:ext>
            </a:extLst>
          </p:cNvPr>
          <p:cNvCxnSpPr/>
          <p:nvPr>
            <p:custDataLst>
              <p:tags r:id="rId2"/>
            </p:custDataLst>
          </p:nvPr>
        </p:nvCxnSpPr>
        <p:spPr>
          <a:xfrm>
            <a:off x="-113914" y="90003"/>
            <a:ext cx="571815" cy="571815"/>
          </a:xfrm>
          <a:prstGeom prst="line">
            <a:avLst/>
          </a:prstGeom>
          <a:gradFill>
            <a:gsLst>
              <a:gs pos="19000">
                <a:srgbClr val="E3C989"/>
              </a:gs>
              <a:gs pos="100000">
                <a:srgbClr val="AE8E42"/>
              </a:gs>
            </a:gsLst>
            <a:path path="circle">
              <a:fillToRect l="50000" t="50000" r="50000" b="50000"/>
            </a:path>
          </a:gra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custDataLst>
              <p:tags r:id="rId3"/>
            </p:custDataLst>
          </p:nvPr>
        </p:nvSpPr>
        <p:spPr>
          <a:xfrm>
            <a:off x="468313" y="1286550"/>
            <a:ext cx="10583931" cy="1134862"/>
          </a:xfrm>
          <a:prstGeom prst="rect">
            <a:avLst/>
          </a:prstGeom>
        </p:spPr>
        <p:txBody>
          <a:bodyPr wrap="square">
            <a:spAutoFit/>
          </a:bodyPr>
          <a:lstStyle/>
          <a:p>
            <a:pPr>
              <a:lnSpc>
                <a:spcPct val="150000"/>
              </a:lnSpc>
            </a:pPr>
            <a:r>
              <a:rPr lang="zh-CN" altLang="en-US" sz="2400" smtClean="0">
                <a:solidFill>
                  <a:schemeClr val="bg1"/>
                </a:solidFill>
                <a:latin typeface="微软雅黑" panose="020B0503020204020204" pitchFamily="34" charset="-122"/>
                <a:ea typeface="微软雅黑" panose="020B0503020204020204" pitchFamily="34" charset="-122"/>
              </a:rPr>
              <a:t>　　质量</a:t>
            </a:r>
            <a:r>
              <a:rPr lang="zh-CN" altLang="en-US" sz="2400">
                <a:solidFill>
                  <a:schemeClr val="bg1"/>
                </a:solidFill>
                <a:latin typeface="微软雅黑" panose="020B0503020204020204" pitchFamily="34" charset="-122"/>
                <a:ea typeface="微软雅黑" panose="020B0503020204020204" pitchFamily="34" charset="-122"/>
              </a:rPr>
              <a:t>不同的男女航天员，在相互作用下分开，谁</a:t>
            </a:r>
            <a:r>
              <a:rPr lang="zh-CN" altLang="en-US" sz="2400" smtClean="0">
                <a:solidFill>
                  <a:schemeClr val="bg1"/>
                </a:solidFill>
                <a:latin typeface="微软雅黑" panose="020B0503020204020204" pitchFamily="34" charset="-122"/>
                <a:ea typeface="微软雅黑" panose="020B0503020204020204" pitchFamily="34" charset="-122"/>
              </a:rPr>
              <a:t>的运动</a:t>
            </a:r>
            <a:r>
              <a:rPr lang="zh-CN" altLang="en-US" sz="2400">
                <a:solidFill>
                  <a:schemeClr val="bg1"/>
                </a:solidFill>
                <a:latin typeface="微软雅黑" panose="020B0503020204020204" pitchFamily="34" charset="-122"/>
                <a:ea typeface="微软雅黑" panose="020B0503020204020204" pitchFamily="34" charset="-122"/>
              </a:rPr>
              <a:t>状态更容易发生</a:t>
            </a:r>
            <a:r>
              <a:rPr lang="zh-CN" altLang="en-US" sz="2400" smtClean="0">
                <a:solidFill>
                  <a:schemeClr val="bg1"/>
                </a:solidFill>
                <a:latin typeface="微软雅黑" panose="020B0503020204020204" pitchFamily="34" charset="-122"/>
                <a:ea typeface="微软雅黑" panose="020B0503020204020204" pitchFamily="34" charset="-122"/>
              </a:rPr>
              <a:t>改变？</a:t>
            </a:r>
            <a:endParaRPr lang="en-US" altLang="zh-CN" sz="2400" kern="0" smtClean="0">
              <a:solidFill>
                <a:schemeClr val="bg1"/>
              </a:solidFill>
            </a:endParaRPr>
          </a:p>
        </p:txBody>
      </p:sp>
      <p:sp>
        <p:nvSpPr>
          <p:cNvPr id="9" name="文本框 8"/>
          <p:cNvSpPr txBox="1"/>
          <p:nvPr>
            <p:custDataLst>
              <p:tags r:id="rId4"/>
            </p:custDataLst>
          </p:nvPr>
        </p:nvSpPr>
        <p:spPr>
          <a:xfrm>
            <a:off x="468244" y="745287"/>
            <a:ext cx="902811" cy="523220"/>
          </a:xfrm>
          <a:prstGeom prst="rect">
            <a:avLst/>
          </a:prstGeom>
          <a:solidFill>
            <a:srgbClr val="0375C1"/>
          </a:solid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lang="zh-CN" altLang="en-US" sz="2800" kern="0" smtClean="0">
                <a:solidFill>
                  <a:prstClr val="white"/>
                </a:solidFill>
                <a:latin typeface="微软雅黑" panose="020B0503020204020204" pitchFamily="34" charset="-122"/>
              </a:rPr>
              <a:t>思考</a:t>
            </a:r>
            <a:endParaRPr kumimoji="0" lang="zh-CN" altLang="en-US" sz="2800" b="0" i="0" u="none" strike="noStrike" kern="0" cap="none" spc="0" normalizeH="0" baseline="0" noProof="0" smtClean="0">
              <a:ln>
                <a:noFill/>
              </a:ln>
              <a:solidFill>
                <a:prstClr val="white"/>
              </a:solidFill>
              <a:effectLst/>
              <a:uLnTx/>
              <a:uFillTx/>
              <a:latin typeface="微软雅黑" panose="020B0503020204020204" pitchFamily="34" charset="-122"/>
            </a:endParaRPr>
          </a:p>
        </p:txBody>
      </p:sp>
      <p:pic>
        <p:nvPicPr>
          <p:cNvPr id="8" name="Picture 2"/>
          <p:cNvPicPr>
            <a:picLocks noChangeAspect="1" noChangeArrowheads="1"/>
          </p:cNvPicPr>
          <p:nvPr>
            <p:custDataLst>
              <p:tags r:id="rId5"/>
            </p:custDataLst>
          </p:nvPr>
        </p:nvPicPr>
        <p:blipFill>
          <a:blip r:embed="rId9">
            <a:extLst>
              <a:ext uri="{28A0092B-C50C-407E-A947-70E740481C1C}">
                <a14:useLocalDpi xmlns:a14="http://schemas.microsoft.com/office/drawing/2010/main"/>
              </a:ext>
            </a:extLst>
          </a:blip>
          <a:stretch>
            <a:fillRect/>
          </a:stretch>
        </p:blipFill>
        <p:spPr bwMode="auto">
          <a:xfrm>
            <a:off x="3954203" y="2747369"/>
            <a:ext cx="3612082" cy="2575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文本框 9">
            <a:extLst>
              <a:ext uri="{FF2B5EF4-FFF2-40B4-BE49-F238E27FC236}">
                <a16:creationId xmlns:a16="http://schemas.microsoft.com/office/drawing/2014/main" id="{D68DA85B-BD58-493C-9FE4-DB276E66FC6B}"/>
              </a:ext>
            </a:extLst>
          </p:cNvPr>
          <p:cNvSpPr txBox="1"/>
          <p:nvPr>
            <p:custDataLst>
              <p:tags r:id="rId6"/>
            </p:custDataLst>
          </p:nvPr>
        </p:nvSpPr>
        <p:spPr>
          <a:xfrm>
            <a:off x="3481" y="222067"/>
            <a:ext cx="11517007" cy="523220"/>
          </a:xfrm>
          <a:prstGeom prst="rect">
            <a:avLst/>
          </a:prstGeom>
          <a:noFill/>
        </p:spPr>
        <p:txBody>
          <a:bodyPr wrap="square" rtlCol="0">
            <a:spAutoFit/>
            <a:scene3d>
              <a:camera prst="orthographicFront"/>
              <a:lightRig rig="threePt" dir="t"/>
            </a:scene3d>
            <a:sp3d contourW="12700"/>
          </a:bodyPr>
          <a:lstStyle/>
          <a:p>
            <a:pPr algn="ct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一、知识讲解</a:t>
            </a:r>
            <a:r>
              <a:rPr lang="en-US" altLang="zh-CN"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a:t>
            </a: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惯性与质量</a:t>
            </a:r>
            <a:endParaRPr lang="zh-CN" altLang="en-US" sz="280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Tree>
    <p:extLst>
      <p:ext uri="{BB962C8B-B14F-4D97-AF65-F5344CB8AC3E}">
        <p14:creationId xmlns:p14="http://schemas.microsoft.com/office/powerpoint/2010/main" val="156840210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稻壳儿春秋广告/盗版必究        原创来源：http://chn.docer.com/works?userid=199329941#!/work_time">
            <a:extLst>
              <a:ext uri="{FF2B5EF4-FFF2-40B4-BE49-F238E27FC236}">
                <a16:creationId xmlns:a16="http://schemas.microsoft.com/office/drawing/2014/main" id="{72951D97-59F4-4348-AB3F-798D1FEC1A35}"/>
              </a:ext>
            </a:extLst>
          </p:cNvPr>
          <p:cNvSpPr/>
          <p:nvPr>
            <p:custDataLst>
              <p:tags r:id="rId1"/>
            </p:custDataLst>
          </p:nvPr>
        </p:nvSpPr>
        <p:spPr>
          <a:xfrm flipV="1">
            <a:off x="88" y="-1"/>
            <a:ext cx="873624" cy="436812"/>
          </a:xfrm>
          <a:custGeom>
            <a:avLst/>
            <a:gdLst>
              <a:gd name="connsiteX0" fmla="*/ 595262 w 1190523"/>
              <a:gd name="connsiteY0" fmla="*/ 0 h 595262"/>
              <a:gd name="connsiteX1" fmla="*/ 1190523 w 1190523"/>
              <a:gd name="connsiteY1" fmla="*/ 595262 h 595262"/>
              <a:gd name="connsiteX2" fmla="*/ 0 w 1190523"/>
              <a:gd name="connsiteY2" fmla="*/ 595262 h 595262"/>
            </a:gdLst>
            <a:ahLst/>
            <a:cxnLst>
              <a:cxn ang="0">
                <a:pos x="connsiteX0" y="connsiteY0"/>
              </a:cxn>
              <a:cxn ang="0">
                <a:pos x="connsiteX1" y="connsiteY1"/>
              </a:cxn>
              <a:cxn ang="0">
                <a:pos x="connsiteX2" y="connsiteY2"/>
              </a:cxn>
            </a:cxnLst>
            <a:rect l="l" t="t" r="r" b="b"/>
            <a:pathLst>
              <a:path w="1190523" h="595262">
                <a:moveTo>
                  <a:pt x="595262" y="0"/>
                </a:moveTo>
                <a:lnTo>
                  <a:pt x="1190523" y="595262"/>
                </a:lnTo>
                <a:lnTo>
                  <a:pt x="0" y="5952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cxnSp>
        <p:nvCxnSpPr>
          <p:cNvPr id="19" name="稻壳儿春秋广告/盗版必究        原创来源：http://chn.docer.com/works?userid=199329941#!/work_time">
            <a:extLst>
              <a:ext uri="{FF2B5EF4-FFF2-40B4-BE49-F238E27FC236}">
                <a16:creationId xmlns:a16="http://schemas.microsoft.com/office/drawing/2014/main" id="{9037F3EC-0196-42AF-90D4-1560F982F4D0}"/>
              </a:ext>
            </a:extLst>
          </p:cNvPr>
          <p:cNvCxnSpPr/>
          <p:nvPr>
            <p:custDataLst>
              <p:tags r:id="rId2"/>
            </p:custDataLst>
          </p:nvPr>
        </p:nvCxnSpPr>
        <p:spPr>
          <a:xfrm>
            <a:off x="-113914" y="90003"/>
            <a:ext cx="571815" cy="571815"/>
          </a:xfrm>
          <a:prstGeom prst="line">
            <a:avLst/>
          </a:prstGeom>
          <a:gradFill>
            <a:gsLst>
              <a:gs pos="19000">
                <a:srgbClr val="E3C989"/>
              </a:gs>
              <a:gs pos="100000">
                <a:srgbClr val="AE8E42"/>
              </a:gs>
            </a:gsLst>
            <a:path path="circle">
              <a:fillToRect l="50000" t="50000" r="50000" b="50000"/>
            </a:path>
          </a:gra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custDataLst>
              <p:tags r:id="rId3"/>
            </p:custDataLst>
          </p:nvPr>
        </p:nvSpPr>
        <p:spPr>
          <a:xfrm>
            <a:off x="468313" y="1286550"/>
            <a:ext cx="10583931" cy="2308324"/>
          </a:xfrm>
          <a:prstGeom prst="rect">
            <a:avLst/>
          </a:prstGeom>
        </p:spPr>
        <p:txBody>
          <a:bodyPr wrap="square">
            <a:spAutoFit/>
          </a:bodyPr>
          <a:lstStyle/>
          <a:p>
            <a:pPr lvl="0">
              <a:lnSpc>
                <a:spcPct val="150000"/>
              </a:lnSpc>
            </a:pPr>
            <a:r>
              <a:rPr lang="en-US" altLang="zh-CN" sz="24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1</a:t>
            </a:r>
            <a:r>
              <a:rPr lang="zh-CN" altLang="en-US" sz="24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．一切物体在任何状态下都具有惯性。惯性是物体的固有</a:t>
            </a:r>
            <a:r>
              <a:rPr lang="zh-CN" altLang="en-US" sz="2400"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属性；</a:t>
            </a:r>
            <a:endParaRPr lang="zh-CN" altLang="en-US" sz="24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a:p>
            <a:pPr lvl="0">
              <a:lnSpc>
                <a:spcPct val="150000"/>
              </a:lnSpc>
            </a:pPr>
            <a:r>
              <a:rPr lang="en-US" altLang="zh-CN" sz="24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4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．惯性不是一种</a:t>
            </a:r>
            <a:r>
              <a:rPr lang="zh-CN" altLang="en-US" sz="2400"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力，而是</a:t>
            </a:r>
            <a:r>
              <a:rPr lang="zh-CN" altLang="en-US" sz="24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物体具有的一种</a:t>
            </a:r>
            <a:r>
              <a:rPr lang="zh-CN" altLang="en-US" sz="2400"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属性；</a:t>
            </a:r>
            <a:r>
              <a:rPr lang="en-US" altLang="zh-CN" sz="24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
            </a:r>
            <a:br>
              <a:rPr lang="en-US" altLang="zh-CN" sz="24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br>
            <a:r>
              <a:rPr lang="en-US" altLang="zh-CN" sz="24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3</a:t>
            </a:r>
            <a:r>
              <a:rPr lang="zh-CN" altLang="en-US" sz="24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．质量是惯性大小唯一的量度。质量越大，则物体的惯性越大，反之则越</a:t>
            </a:r>
            <a:r>
              <a:rPr lang="zh-CN" altLang="en-US" sz="2400"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小；</a:t>
            </a:r>
            <a:endParaRPr lang="en-US" altLang="zh-CN" sz="2400"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a:p>
            <a:pPr lvl="0">
              <a:lnSpc>
                <a:spcPct val="150000"/>
              </a:lnSpc>
            </a:pPr>
            <a:r>
              <a:rPr lang="en-US" altLang="zh-CN" sz="2400"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4</a:t>
            </a:r>
            <a:r>
              <a:rPr lang="zh-CN" altLang="en-US" sz="2400"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．描述物体惯性的物理量是它的质量。</a:t>
            </a:r>
            <a:endParaRPr lang="zh-CN" altLang="en-US" sz="24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9" name="文本框 8"/>
          <p:cNvSpPr txBox="1"/>
          <p:nvPr>
            <p:custDataLst>
              <p:tags r:id="rId4"/>
            </p:custDataLst>
          </p:nvPr>
        </p:nvSpPr>
        <p:spPr>
          <a:xfrm>
            <a:off x="468244" y="745287"/>
            <a:ext cx="902811" cy="523220"/>
          </a:xfrm>
          <a:prstGeom prst="rect">
            <a:avLst/>
          </a:prstGeom>
          <a:solidFill>
            <a:srgbClr val="0375C1"/>
          </a:solid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lang="zh-CN" altLang="en-US" sz="2800" kern="0" dirty="0" smtClean="0">
                <a:solidFill>
                  <a:prstClr val="white"/>
                </a:solidFill>
                <a:latin typeface="微软雅黑" panose="020B0503020204020204" pitchFamily="34" charset="-122"/>
              </a:rPr>
              <a:t>惯性</a:t>
            </a:r>
            <a:endParaRPr kumimoji="0" lang="zh-CN" altLang="en-US" sz="2800" b="0" i="0" u="none" strike="noStrike" kern="0" cap="none" spc="0" normalizeH="0" baseline="0" noProof="0" dirty="0" smtClean="0">
              <a:ln>
                <a:noFill/>
              </a:ln>
              <a:solidFill>
                <a:prstClr val="white"/>
              </a:solidFill>
              <a:effectLst/>
              <a:uLnTx/>
              <a:uFillTx/>
              <a:latin typeface="微软雅黑" panose="020B0503020204020204" pitchFamily="34" charset="-122"/>
            </a:endParaRPr>
          </a:p>
        </p:txBody>
      </p:sp>
      <p:sp>
        <p:nvSpPr>
          <p:cNvPr id="8" name="文本框 7">
            <a:extLst>
              <a:ext uri="{FF2B5EF4-FFF2-40B4-BE49-F238E27FC236}">
                <a16:creationId xmlns:a16="http://schemas.microsoft.com/office/drawing/2014/main" id="{D68DA85B-BD58-493C-9FE4-DB276E66FC6B}"/>
              </a:ext>
            </a:extLst>
          </p:cNvPr>
          <p:cNvSpPr txBox="1"/>
          <p:nvPr>
            <p:custDataLst>
              <p:tags r:id="rId5"/>
            </p:custDataLst>
          </p:nvPr>
        </p:nvSpPr>
        <p:spPr>
          <a:xfrm>
            <a:off x="3481" y="222067"/>
            <a:ext cx="11517007" cy="523220"/>
          </a:xfrm>
          <a:prstGeom prst="rect">
            <a:avLst/>
          </a:prstGeom>
          <a:noFill/>
        </p:spPr>
        <p:txBody>
          <a:bodyPr wrap="square" rtlCol="0">
            <a:spAutoFit/>
            <a:scene3d>
              <a:camera prst="orthographicFront"/>
              <a:lightRig rig="threePt" dir="t"/>
            </a:scene3d>
            <a:sp3d contourW="12700"/>
          </a:bodyPr>
          <a:lstStyle/>
          <a:p>
            <a:pPr algn="ctr"/>
            <a:r>
              <a:rPr lang="zh-CN" altLang="en-US" sz="2800" dirty="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一、知识讲解</a:t>
            </a:r>
            <a:r>
              <a:rPr lang="en-US" altLang="zh-CN" sz="2800" dirty="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a:t>
            </a:r>
            <a:r>
              <a:rPr lang="zh-CN" altLang="en-US" sz="2800" dirty="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惯性与质量</a:t>
            </a:r>
            <a:endParaRPr lang="zh-CN" altLang="en-US" sz="2800" dirty="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Tree>
    <p:extLst>
      <p:ext uri="{BB962C8B-B14F-4D97-AF65-F5344CB8AC3E}">
        <p14:creationId xmlns:p14="http://schemas.microsoft.com/office/powerpoint/2010/main" val="25354992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稻壳儿春秋广告/盗版必究        原创来源：http://chn.docer.com/works?userid=199329941#!/work_time">
            <a:extLst>
              <a:ext uri="{FF2B5EF4-FFF2-40B4-BE49-F238E27FC236}">
                <a16:creationId xmlns:a16="http://schemas.microsoft.com/office/drawing/2014/main" id="{72951D97-59F4-4348-AB3F-798D1FEC1A35}"/>
              </a:ext>
            </a:extLst>
          </p:cNvPr>
          <p:cNvSpPr/>
          <p:nvPr>
            <p:custDataLst>
              <p:tags r:id="rId1"/>
            </p:custDataLst>
          </p:nvPr>
        </p:nvSpPr>
        <p:spPr>
          <a:xfrm flipV="1">
            <a:off x="88" y="-1"/>
            <a:ext cx="873624" cy="436812"/>
          </a:xfrm>
          <a:custGeom>
            <a:avLst/>
            <a:gdLst>
              <a:gd name="connsiteX0" fmla="*/ 595262 w 1190523"/>
              <a:gd name="connsiteY0" fmla="*/ 0 h 595262"/>
              <a:gd name="connsiteX1" fmla="*/ 1190523 w 1190523"/>
              <a:gd name="connsiteY1" fmla="*/ 595262 h 595262"/>
              <a:gd name="connsiteX2" fmla="*/ 0 w 1190523"/>
              <a:gd name="connsiteY2" fmla="*/ 595262 h 595262"/>
            </a:gdLst>
            <a:ahLst/>
            <a:cxnLst>
              <a:cxn ang="0">
                <a:pos x="connsiteX0" y="connsiteY0"/>
              </a:cxn>
              <a:cxn ang="0">
                <a:pos x="connsiteX1" y="connsiteY1"/>
              </a:cxn>
              <a:cxn ang="0">
                <a:pos x="connsiteX2" y="connsiteY2"/>
              </a:cxn>
            </a:cxnLst>
            <a:rect l="l" t="t" r="r" b="b"/>
            <a:pathLst>
              <a:path w="1190523" h="595262">
                <a:moveTo>
                  <a:pt x="595262" y="0"/>
                </a:moveTo>
                <a:lnTo>
                  <a:pt x="1190523" y="595262"/>
                </a:lnTo>
                <a:lnTo>
                  <a:pt x="0" y="5952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cxnSp>
        <p:nvCxnSpPr>
          <p:cNvPr id="19" name="稻壳儿春秋广告/盗版必究        原创来源：http://chn.docer.com/works?userid=199329941#!/work_time">
            <a:extLst>
              <a:ext uri="{FF2B5EF4-FFF2-40B4-BE49-F238E27FC236}">
                <a16:creationId xmlns:a16="http://schemas.microsoft.com/office/drawing/2014/main" id="{9037F3EC-0196-42AF-90D4-1560F982F4D0}"/>
              </a:ext>
            </a:extLst>
          </p:cNvPr>
          <p:cNvCxnSpPr/>
          <p:nvPr>
            <p:custDataLst>
              <p:tags r:id="rId2"/>
            </p:custDataLst>
          </p:nvPr>
        </p:nvCxnSpPr>
        <p:spPr>
          <a:xfrm>
            <a:off x="-113914" y="90003"/>
            <a:ext cx="571815" cy="571815"/>
          </a:xfrm>
          <a:prstGeom prst="line">
            <a:avLst/>
          </a:prstGeom>
          <a:gradFill>
            <a:gsLst>
              <a:gs pos="19000">
                <a:srgbClr val="E3C989"/>
              </a:gs>
              <a:gs pos="100000">
                <a:srgbClr val="AE8E42"/>
              </a:gs>
            </a:gsLst>
            <a:path path="circle">
              <a:fillToRect l="50000" t="50000" r="50000" b="50000"/>
            </a:path>
          </a:gra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custDataLst>
              <p:tags r:id="rId3"/>
            </p:custDataLst>
          </p:nvPr>
        </p:nvSpPr>
        <p:spPr>
          <a:xfrm>
            <a:off x="468313" y="1286550"/>
            <a:ext cx="10583931" cy="1200329"/>
          </a:xfrm>
          <a:prstGeom prst="rect">
            <a:avLst/>
          </a:prstGeom>
        </p:spPr>
        <p:txBody>
          <a:bodyPr wrap="square">
            <a:spAutoFit/>
          </a:bodyPr>
          <a:lstStyle/>
          <a:p>
            <a:pPr lvl="0">
              <a:lnSpc>
                <a:spcPct val="150000"/>
              </a:lnSpc>
            </a:pPr>
            <a:r>
              <a:rPr lang="zh-CN" altLang="en-US" sz="24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2400"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　质量只有大小没有方向，是标量。在国际单位制中质量的单位是千克，符号为 </a:t>
            </a:r>
            <a:r>
              <a:rPr lang="en-US" altLang="zh-CN" sz="2400"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kg </a:t>
            </a:r>
            <a:r>
              <a:rPr lang="zh-CN" altLang="en-US" sz="2400"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2400" kern="0" dirty="0" smtClean="0">
              <a:solidFill>
                <a:schemeClr val="bg1"/>
              </a:solidFill>
            </a:endParaRPr>
          </a:p>
        </p:txBody>
      </p:sp>
      <p:sp>
        <p:nvSpPr>
          <p:cNvPr id="9" name="文本框 8"/>
          <p:cNvSpPr txBox="1"/>
          <p:nvPr>
            <p:custDataLst>
              <p:tags r:id="rId4"/>
            </p:custDataLst>
          </p:nvPr>
        </p:nvSpPr>
        <p:spPr>
          <a:xfrm>
            <a:off x="468244" y="745287"/>
            <a:ext cx="902811" cy="523220"/>
          </a:xfrm>
          <a:prstGeom prst="rect">
            <a:avLst/>
          </a:prstGeom>
          <a:solidFill>
            <a:srgbClr val="0375C1"/>
          </a:solid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lang="zh-CN" altLang="en-US" sz="2800" kern="0" dirty="0" smtClean="0">
                <a:solidFill>
                  <a:prstClr val="white"/>
                </a:solidFill>
                <a:latin typeface="微软雅黑" panose="020B0503020204020204" pitchFamily="34" charset="-122"/>
              </a:rPr>
              <a:t>质量</a:t>
            </a:r>
            <a:endParaRPr kumimoji="0" lang="zh-CN" altLang="en-US" sz="2800" b="0" i="0" u="none" strike="noStrike" kern="0" cap="none" spc="0" normalizeH="0" baseline="0" noProof="0" dirty="0" smtClean="0">
              <a:ln>
                <a:noFill/>
              </a:ln>
              <a:solidFill>
                <a:prstClr val="white"/>
              </a:solidFill>
              <a:effectLst/>
              <a:uLnTx/>
              <a:uFillTx/>
              <a:latin typeface="微软雅黑" panose="020B0503020204020204" pitchFamily="34" charset="-122"/>
            </a:endParaRPr>
          </a:p>
        </p:txBody>
      </p:sp>
      <p:sp>
        <p:nvSpPr>
          <p:cNvPr id="8" name="文本框 7">
            <a:extLst>
              <a:ext uri="{FF2B5EF4-FFF2-40B4-BE49-F238E27FC236}">
                <a16:creationId xmlns:a16="http://schemas.microsoft.com/office/drawing/2014/main" id="{D68DA85B-BD58-493C-9FE4-DB276E66FC6B}"/>
              </a:ext>
            </a:extLst>
          </p:cNvPr>
          <p:cNvSpPr txBox="1"/>
          <p:nvPr>
            <p:custDataLst>
              <p:tags r:id="rId5"/>
            </p:custDataLst>
          </p:nvPr>
        </p:nvSpPr>
        <p:spPr>
          <a:xfrm>
            <a:off x="3481" y="222067"/>
            <a:ext cx="11517007" cy="523220"/>
          </a:xfrm>
          <a:prstGeom prst="rect">
            <a:avLst/>
          </a:prstGeom>
          <a:noFill/>
        </p:spPr>
        <p:txBody>
          <a:bodyPr wrap="square" rtlCol="0">
            <a:spAutoFit/>
            <a:scene3d>
              <a:camera prst="orthographicFront"/>
              <a:lightRig rig="threePt" dir="t"/>
            </a:scene3d>
            <a:sp3d contourW="12700"/>
          </a:bodyPr>
          <a:lstStyle/>
          <a:p>
            <a:pPr algn="ct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一、知识讲解</a:t>
            </a:r>
            <a:r>
              <a:rPr lang="en-US" altLang="zh-CN"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a:t>
            </a: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惯性与质量</a:t>
            </a:r>
            <a:endParaRPr lang="zh-CN" altLang="en-US" sz="280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Tree>
    <p:extLst>
      <p:ext uri="{BB962C8B-B14F-4D97-AF65-F5344CB8AC3E}">
        <p14:creationId xmlns:p14="http://schemas.microsoft.com/office/powerpoint/2010/main" val="335781379"/>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稻壳儿春秋广告/盗版必究        原创来源：http://chn.docer.com/works?userid=199329941#!/work_time">
            <a:extLst>
              <a:ext uri="{FF2B5EF4-FFF2-40B4-BE49-F238E27FC236}">
                <a16:creationId xmlns:a16="http://schemas.microsoft.com/office/drawing/2014/main" id="{72951D97-59F4-4348-AB3F-798D1FEC1A35}"/>
              </a:ext>
            </a:extLst>
          </p:cNvPr>
          <p:cNvSpPr/>
          <p:nvPr>
            <p:custDataLst>
              <p:tags r:id="rId1"/>
            </p:custDataLst>
          </p:nvPr>
        </p:nvSpPr>
        <p:spPr>
          <a:xfrm flipV="1">
            <a:off x="88" y="-1"/>
            <a:ext cx="873624" cy="436812"/>
          </a:xfrm>
          <a:custGeom>
            <a:avLst/>
            <a:gdLst>
              <a:gd name="connsiteX0" fmla="*/ 595262 w 1190523"/>
              <a:gd name="connsiteY0" fmla="*/ 0 h 595262"/>
              <a:gd name="connsiteX1" fmla="*/ 1190523 w 1190523"/>
              <a:gd name="connsiteY1" fmla="*/ 595262 h 595262"/>
              <a:gd name="connsiteX2" fmla="*/ 0 w 1190523"/>
              <a:gd name="connsiteY2" fmla="*/ 595262 h 595262"/>
            </a:gdLst>
            <a:ahLst/>
            <a:cxnLst>
              <a:cxn ang="0">
                <a:pos x="connsiteX0" y="connsiteY0"/>
              </a:cxn>
              <a:cxn ang="0">
                <a:pos x="connsiteX1" y="connsiteY1"/>
              </a:cxn>
              <a:cxn ang="0">
                <a:pos x="connsiteX2" y="connsiteY2"/>
              </a:cxn>
            </a:cxnLst>
            <a:rect l="l" t="t" r="r" b="b"/>
            <a:pathLst>
              <a:path w="1190523" h="595262">
                <a:moveTo>
                  <a:pt x="595262" y="0"/>
                </a:moveTo>
                <a:lnTo>
                  <a:pt x="1190523" y="595262"/>
                </a:lnTo>
                <a:lnTo>
                  <a:pt x="0" y="5952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cxnSp>
        <p:nvCxnSpPr>
          <p:cNvPr id="19" name="稻壳儿春秋广告/盗版必究        原创来源：http://chn.docer.com/works?userid=199329941#!/work_time">
            <a:extLst>
              <a:ext uri="{FF2B5EF4-FFF2-40B4-BE49-F238E27FC236}">
                <a16:creationId xmlns:a16="http://schemas.microsoft.com/office/drawing/2014/main" id="{9037F3EC-0196-42AF-90D4-1560F982F4D0}"/>
              </a:ext>
            </a:extLst>
          </p:cNvPr>
          <p:cNvCxnSpPr/>
          <p:nvPr>
            <p:custDataLst>
              <p:tags r:id="rId2"/>
            </p:custDataLst>
          </p:nvPr>
        </p:nvCxnSpPr>
        <p:spPr>
          <a:xfrm>
            <a:off x="-113914" y="90003"/>
            <a:ext cx="571815" cy="571815"/>
          </a:xfrm>
          <a:prstGeom prst="line">
            <a:avLst/>
          </a:prstGeom>
          <a:gradFill>
            <a:gsLst>
              <a:gs pos="19000">
                <a:srgbClr val="E3C989"/>
              </a:gs>
              <a:gs pos="100000">
                <a:srgbClr val="AE8E42"/>
              </a:gs>
            </a:gsLst>
            <a:path path="circle">
              <a:fillToRect l="50000" t="50000" r="50000" b="50000"/>
            </a:path>
          </a:gra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custDataLst>
              <p:tags r:id="rId3"/>
            </p:custDataLst>
          </p:nvPr>
        </p:nvSpPr>
        <p:spPr>
          <a:xfrm>
            <a:off x="468313" y="1286550"/>
            <a:ext cx="10583931" cy="1200329"/>
          </a:xfrm>
          <a:prstGeom prst="rect">
            <a:avLst/>
          </a:prstGeom>
        </p:spPr>
        <p:txBody>
          <a:bodyPr wrap="square">
            <a:spAutoFit/>
          </a:bodyPr>
          <a:lstStyle/>
          <a:p>
            <a:pPr lvl="0">
              <a:lnSpc>
                <a:spcPct val="150000"/>
              </a:lnSpc>
            </a:pPr>
            <a:r>
              <a:rPr lang="zh-CN" altLang="en-US" sz="24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2400"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　如果在一个参考系中，一个不受力的物体会保持匀速直线运动状态或静止状态，这样的参考系叫作惯性参考系，简称惯性系。</a:t>
            </a:r>
            <a:endParaRPr lang="en-US" altLang="zh-CN" sz="2400" kern="0" dirty="0" smtClean="0">
              <a:solidFill>
                <a:schemeClr val="bg1"/>
              </a:solidFill>
            </a:endParaRPr>
          </a:p>
        </p:txBody>
      </p:sp>
      <p:sp>
        <p:nvSpPr>
          <p:cNvPr id="9" name="文本框 8"/>
          <p:cNvSpPr txBox="1"/>
          <p:nvPr>
            <p:custDataLst>
              <p:tags r:id="rId4"/>
            </p:custDataLst>
          </p:nvPr>
        </p:nvSpPr>
        <p:spPr>
          <a:xfrm>
            <a:off x="468244" y="745287"/>
            <a:ext cx="1980029" cy="523220"/>
          </a:xfrm>
          <a:prstGeom prst="rect">
            <a:avLst/>
          </a:prstGeom>
          <a:solidFill>
            <a:srgbClr val="0375C1"/>
          </a:solid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lang="zh-CN" altLang="en-US" sz="2800" kern="0" dirty="0" smtClean="0">
                <a:solidFill>
                  <a:prstClr val="white"/>
                </a:solidFill>
                <a:latin typeface="微软雅黑" panose="020B0503020204020204" pitchFamily="34" charset="-122"/>
              </a:rPr>
              <a:t>惯性参考系</a:t>
            </a:r>
            <a:endParaRPr kumimoji="0" lang="zh-CN" altLang="en-US" sz="2800" b="0" i="0" u="none" strike="noStrike" kern="0" cap="none" spc="0" normalizeH="0" baseline="0" noProof="0" dirty="0" smtClean="0">
              <a:ln>
                <a:noFill/>
              </a:ln>
              <a:solidFill>
                <a:prstClr val="white"/>
              </a:solidFill>
              <a:effectLst/>
              <a:uLnTx/>
              <a:uFillTx/>
              <a:latin typeface="微软雅黑" panose="020B0503020204020204" pitchFamily="34" charset="-122"/>
            </a:endParaRPr>
          </a:p>
        </p:txBody>
      </p:sp>
      <p:sp>
        <p:nvSpPr>
          <p:cNvPr id="8" name="文本框 7">
            <a:extLst>
              <a:ext uri="{FF2B5EF4-FFF2-40B4-BE49-F238E27FC236}">
                <a16:creationId xmlns:a16="http://schemas.microsoft.com/office/drawing/2014/main" id="{D68DA85B-BD58-493C-9FE4-DB276E66FC6B}"/>
              </a:ext>
            </a:extLst>
          </p:cNvPr>
          <p:cNvSpPr txBox="1"/>
          <p:nvPr>
            <p:custDataLst>
              <p:tags r:id="rId5"/>
            </p:custDataLst>
          </p:nvPr>
        </p:nvSpPr>
        <p:spPr>
          <a:xfrm>
            <a:off x="3481" y="222067"/>
            <a:ext cx="11517007" cy="523220"/>
          </a:xfrm>
          <a:prstGeom prst="rect">
            <a:avLst/>
          </a:prstGeom>
          <a:noFill/>
        </p:spPr>
        <p:txBody>
          <a:bodyPr wrap="square" rtlCol="0">
            <a:spAutoFit/>
            <a:scene3d>
              <a:camera prst="orthographicFront"/>
              <a:lightRig rig="threePt" dir="t"/>
            </a:scene3d>
            <a:sp3d contourW="12700"/>
          </a:bodyPr>
          <a:lstStyle/>
          <a:p>
            <a:pPr algn="ct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一、知识讲解</a:t>
            </a:r>
            <a:r>
              <a:rPr lang="en-US" altLang="zh-CN"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a:t>
            </a: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惯性与质量</a:t>
            </a:r>
            <a:endParaRPr lang="zh-CN" altLang="en-US" sz="280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Tree>
    <p:extLst>
      <p:ext uri="{BB962C8B-B14F-4D97-AF65-F5344CB8AC3E}">
        <p14:creationId xmlns:p14="http://schemas.microsoft.com/office/powerpoint/2010/main" val="157313239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稻壳儿春秋广告/盗版必究        原创来源：http://chn.docer.com/works?userid=199329941#!/work_time">
            <a:extLst>
              <a:ext uri="{FF2B5EF4-FFF2-40B4-BE49-F238E27FC236}">
                <a16:creationId xmlns:a16="http://schemas.microsoft.com/office/drawing/2014/main" id="{72951D97-59F4-4348-AB3F-798D1FEC1A35}"/>
              </a:ext>
            </a:extLst>
          </p:cNvPr>
          <p:cNvSpPr/>
          <p:nvPr>
            <p:custDataLst>
              <p:tags r:id="rId1"/>
            </p:custDataLst>
          </p:nvPr>
        </p:nvSpPr>
        <p:spPr>
          <a:xfrm flipV="1">
            <a:off x="88" y="-1"/>
            <a:ext cx="873624" cy="436812"/>
          </a:xfrm>
          <a:custGeom>
            <a:avLst/>
            <a:gdLst>
              <a:gd name="connsiteX0" fmla="*/ 595262 w 1190523"/>
              <a:gd name="connsiteY0" fmla="*/ 0 h 595262"/>
              <a:gd name="connsiteX1" fmla="*/ 1190523 w 1190523"/>
              <a:gd name="connsiteY1" fmla="*/ 595262 h 595262"/>
              <a:gd name="connsiteX2" fmla="*/ 0 w 1190523"/>
              <a:gd name="connsiteY2" fmla="*/ 595262 h 595262"/>
            </a:gdLst>
            <a:ahLst/>
            <a:cxnLst>
              <a:cxn ang="0">
                <a:pos x="connsiteX0" y="connsiteY0"/>
              </a:cxn>
              <a:cxn ang="0">
                <a:pos x="connsiteX1" y="connsiteY1"/>
              </a:cxn>
              <a:cxn ang="0">
                <a:pos x="connsiteX2" y="connsiteY2"/>
              </a:cxn>
            </a:cxnLst>
            <a:rect l="l" t="t" r="r" b="b"/>
            <a:pathLst>
              <a:path w="1190523" h="595262">
                <a:moveTo>
                  <a:pt x="595262" y="0"/>
                </a:moveTo>
                <a:lnTo>
                  <a:pt x="1190523" y="595262"/>
                </a:lnTo>
                <a:lnTo>
                  <a:pt x="0" y="5952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cxnSp>
        <p:nvCxnSpPr>
          <p:cNvPr id="19" name="稻壳儿春秋广告/盗版必究        原创来源：http://chn.docer.com/works?userid=199329941#!/work_time">
            <a:extLst>
              <a:ext uri="{FF2B5EF4-FFF2-40B4-BE49-F238E27FC236}">
                <a16:creationId xmlns:a16="http://schemas.microsoft.com/office/drawing/2014/main" id="{9037F3EC-0196-42AF-90D4-1560F982F4D0}"/>
              </a:ext>
            </a:extLst>
          </p:cNvPr>
          <p:cNvCxnSpPr/>
          <p:nvPr>
            <p:custDataLst>
              <p:tags r:id="rId2"/>
            </p:custDataLst>
          </p:nvPr>
        </p:nvCxnSpPr>
        <p:spPr>
          <a:xfrm>
            <a:off x="-113914" y="90003"/>
            <a:ext cx="571815" cy="571815"/>
          </a:xfrm>
          <a:prstGeom prst="line">
            <a:avLst/>
          </a:prstGeom>
          <a:gradFill>
            <a:gsLst>
              <a:gs pos="19000">
                <a:srgbClr val="E3C989"/>
              </a:gs>
              <a:gs pos="100000">
                <a:srgbClr val="AE8E42"/>
              </a:gs>
            </a:gsLst>
            <a:path path="circle">
              <a:fillToRect l="50000" t="50000" r="50000" b="50000"/>
            </a:path>
          </a:gra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id="{D68DA85B-BD58-493C-9FE4-DB276E66FC6B}"/>
              </a:ext>
            </a:extLst>
          </p:cNvPr>
          <p:cNvSpPr txBox="1"/>
          <p:nvPr>
            <p:custDataLst>
              <p:tags r:id="rId3"/>
            </p:custDataLst>
          </p:nvPr>
        </p:nvSpPr>
        <p:spPr>
          <a:xfrm>
            <a:off x="3382739" y="222067"/>
            <a:ext cx="4755010" cy="523220"/>
          </a:xfrm>
          <a:prstGeom prst="rect">
            <a:avLst/>
          </a:prstGeom>
          <a:noFill/>
        </p:spPr>
        <p:txBody>
          <a:bodyPr wrap="square" rtlCol="0">
            <a:spAutoFit/>
            <a:scene3d>
              <a:camera prst="orthographicFront"/>
              <a:lightRig rig="threePt" dir="t"/>
            </a:scene3d>
            <a:sp3d contourW="12700"/>
          </a:bodyPr>
          <a:lstStyle/>
          <a:p>
            <a:pPr algn="ct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二、小结</a:t>
            </a:r>
            <a:endParaRPr lang="zh-CN" altLang="en-US" sz="280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4" name="矩形 23"/>
          <p:cNvSpPr/>
          <p:nvPr>
            <p:custDataLst>
              <p:tags r:id="rId4"/>
            </p:custDataLst>
          </p:nvPr>
        </p:nvSpPr>
        <p:spPr>
          <a:xfrm>
            <a:off x="468243" y="745287"/>
            <a:ext cx="10583931" cy="1902059"/>
          </a:xfrm>
          <a:prstGeom prst="rect">
            <a:avLst/>
          </a:prstGeom>
        </p:spPr>
        <p:txBody>
          <a:bodyPr wrap="square">
            <a:spAutoFit/>
          </a:bodyPr>
          <a:lstStyle/>
          <a:p>
            <a:pPr lvl="0" algn="just" fontAlgn="base">
              <a:lnSpc>
                <a:spcPct val="150000"/>
              </a:lnSpc>
              <a:spcBef>
                <a:spcPct val="20000"/>
              </a:spcBef>
              <a:spcAft>
                <a:spcPct val="0"/>
              </a:spcAft>
              <a:buClr>
                <a:schemeClr val="bg1"/>
              </a:buClr>
              <a:buSzTx/>
              <a:defRPr/>
            </a:pPr>
            <a:r>
              <a:rPr lang="en-US" altLang="zh-CN" sz="2400" kern="0" smtClean="0">
                <a:solidFill>
                  <a:schemeClr val="bg1"/>
                </a:solidFill>
                <a:cs typeface="Times New Roman" panose="02020603050405020304" pitchFamily="18" charset="0"/>
              </a:rPr>
              <a:t>1</a:t>
            </a:r>
            <a:r>
              <a:rPr lang="zh-CN" altLang="en-US" sz="2400" kern="0" smtClean="0">
                <a:solidFill>
                  <a:schemeClr val="bg1"/>
                </a:solidFill>
                <a:cs typeface="Times New Roman" panose="02020603050405020304" pitchFamily="18" charset="0"/>
              </a:rPr>
              <a:t>．伽利略理想实验</a:t>
            </a:r>
            <a:endParaRPr lang="en-US" altLang="zh-CN" sz="2400" kern="0" smtClean="0">
              <a:solidFill>
                <a:schemeClr val="bg1"/>
              </a:solidFill>
              <a:cs typeface="Times New Roman" panose="02020603050405020304" pitchFamily="18" charset="0"/>
            </a:endParaRPr>
          </a:p>
          <a:p>
            <a:pPr lvl="0" algn="just" fontAlgn="base">
              <a:lnSpc>
                <a:spcPct val="150000"/>
              </a:lnSpc>
              <a:spcBef>
                <a:spcPct val="20000"/>
              </a:spcBef>
              <a:spcAft>
                <a:spcPct val="0"/>
              </a:spcAft>
              <a:buClr>
                <a:schemeClr val="bg1"/>
              </a:buClr>
              <a:buSzTx/>
              <a:defRPr/>
            </a:pPr>
            <a:r>
              <a:rPr lang="en-US" altLang="zh-CN" sz="2400" kern="0" smtClean="0">
                <a:solidFill>
                  <a:schemeClr val="bg1"/>
                </a:solidFill>
                <a:cs typeface="Times New Roman" panose="02020603050405020304" pitchFamily="18" charset="0"/>
              </a:rPr>
              <a:t>2</a:t>
            </a:r>
            <a:r>
              <a:rPr lang="zh-CN" altLang="en-US" sz="2400" kern="0" smtClean="0">
                <a:solidFill>
                  <a:schemeClr val="bg1"/>
                </a:solidFill>
                <a:cs typeface="Times New Roman" panose="02020603050405020304" pitchFamily="18" charset="0"/>
              </a:rPr>
              <a:t>．牛顿第一定律</a:t>
            </a:r>
            <a:endParaRPr lang="en-US" altLang="zh-CN" sz="2400" kern="0" smtClean="0">
              <a:solidFill>
                <a:schemeClr val="bg1"/>
              </a:solidFill>
              <a:cs typeface="Times New Roman" panose="02020603050405020304" pitchFamily="18" charset="0"/>
            </a:endParaRPr>
          </a:p>
          <a:p>
            <a:pPr lvl="0" algn="just" fontAlgn="base">
              <a:lnSpc>
                <a:spcPct val="150000"/>
              </a:lnSpc>
              <a:spcBef>
                <a:spcPct val="20000"/>
              </a:spcBef>
              <a:spcAft>
                <a:spcPct val="0"/>
              </a:spcAft>
              <a:buClr>
                <a:schemeClr val="bg1"/>
              </a:buClr>
              <a:buSzTx/>
              <a:defRPr/>
            </a:pPr>
            <a:r>
              <a:rPr lang="en-US" altLang="zh-CN" sz="2400" kern="0" smtClean="0">
                <a:solidFill>
                  <a:schemeClr val="bg1"/>
                </a:solidFill>
                <a:cs typeface="Times New Roman" panose="02020603050405020304" pitchFamily="18" charset="0"/>
              </a:rPr>
              <a:t>2</a:t>
            </a:r>
            <a:r>
              <a:rPr lang="zh-CN" altLang="en-US" sz="2400" kern="0" smtClean="0">
                <a:solidFill>
                  <a:schemeClr val="bg1"/>
                </a:solidFill>
                <a:cs typeface="Times New Roman" panose="02020603050405020304" pitchFamily="18" charset="0"/>
              </a:rPr>
              <a:t>．惯性</a:t>
            </a:r>
            <a:endParaRPr lang="en-US" altLang="zh-CN" sz="2400" kern="0" smtClean="0">
              <a:solidFill>
                <a:schemeClr val="bg1"/>
              </a:solidFill>
              <a:cs typeface="Times New Roman" panose="02020603050405020304" pitchFamily="18" charset="0"/>
            </a:endParaRPr>
          </a:p>
        </p:txBody>
      </p:sp>
    </p:spTree>
    <p:extLst>
      <p:ext uri="{BB962C8B-B14F-4D97-AF65-F5344CB8AC3E}">
        <p14:creationId xmlns:p14="http://schemas.microsoft.com/office/powerpoint/2010/main" val="238172468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稻壳儿春秋广告/盗版必究        原创来源：http://chn.docer.com/works?userid=199329941#!/work_time">
            <a:extLst>
              <a:ext uri="{FF2B5EF4-FFF2-40B4-BE49-F238E27FC236}">
                <a16:creationId xmlns:a16="http://schemas.microsoft.com/office/drawing/2014/main" id="{72951D97-59F4-4348-AB3F-798D1FEC1A35}"/>
              </a:ext>
            </a:extLst>
          </p:cNvPr>
          <p:cNvSpPr/>
          <p:nvPr>
            <p:custDataLst>
              <p:tags r:id="rId1"/>
            </p:custDataLst>
          </p:nvPr>
        </p:nvSpPr>
        <p:spPr>
          <a:xfrm flipV="1">
            <a:off x="88" y="-1"/>
            <a:ext cx="873624" cy="436812"/>
          </a:xfrm>
          <a:custGeom>
            <a:avLst/>
            <a:gdLst>
              <a:gd name="connsiteX0" fmla="*/ 595262 w 1190523"/>
              <a:gd name="connsiteY0" fmla="*/ 0 h 595262"/>
              <a:gd name="connsiteX1" fmla="*/ 1190523 w 1190523"/>
              <a:gd name="connsiteY1" fmla="*/ 595262 h 595262"/>
              <a:gd name="connsiteX2" fmla="*/ 0 w 1190523"/>
              <a:gd name="connsiteY2" fmla="*/ 595262 h 595262"/>
            </a:gdLst>
            <a:ahLst/>
            <a:cxnLst>
              <a:cxn ang="0">
                <a:pos x="connsiteX0" y="connsiteY0"/>
              </a:cxn>
              <a:cxn ang="0">
                <a:pos x="connsiteX1" y="connsiteY1"/>
              </a:cxn>
              <a:cxn ang="0">
                <a:pos x="connsiteX2" y="connsiteY2"/>
              </a:cxn>
            </a:cxnLst>
            <a:rect l="l" t="t" r="r" b="b"/>
            <a:pathLst>
              <a:path w="1190523" h="595262">
                <a:moveTo>
                  <a:pt x="595262" y="0"/>
                </a:moveTo>
                <a:lnTo>
                  <a:pt x="1190523" y="595262"/>
                </a:lnTo>
                <a:lnTo>
                  <a:pt x="0" y="5952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cxnSp>
        <p:nvCxnSpPr>
          <p:cNvPr id="19" name="稻壳儿春秋广告/盗版必究        原创来源：http://chn.docer.com/works?userid=199329941#!/work_time">
            <a:extLst>
              <a:ext uri="{FF2B5EF4-FFF2-40B4-BE49-F238E27FC236}">
                <a16:creationId xmlns:a16="http://schemas.microsoft.com/office/drawing/2014/main" id="{9037F3EC-0196-42AF-90D4-1560F982F4D0}"/>
              </a:ext>
            </a:extLst>
          </p:cNvPr>
          <p:cNvCxnSpPr/>
          <p:nvPr>
            <p:custDataLst>
              <p:tags r:id="rId2"/>
            </p:custDataLst>
          </p:nvPr>
        </p:nvCxnSpPr>
        <p:spPr>
          <a:xfrm>
            <a:off x="-113914" y="90003"/>
            <a:ext cx="571815" cy="571815"/>
          </a:xfrm>
          <a:prstGeom prst="line">
            <a:avLst/>
          </a:prstGeom>
          <a:gradFill>
            <a:gsLst>
              <a:gs pos="19000">
                <a:srgbClr val="E3C989"/>
              </a:gs>
              <a:gs pos="100000">
                <a:srgbClr val="AE8E42"/>
              </a:gs>
            </a:gsLst>
            <a:path path="circle">
              <a:fillToRect l="50000" t="50000" r="50000" b="50000"/>
            </a:path>
          </a:gra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a16="http://schemas.microsoft.com/office/drawing/2014/main" id="{D68DA85B-BD58-493C-9FE4-DB276E66FC6B}"/>
              </a:ext>
            </a:extLst>
          </p:cNvPr>
          <p:cNvSpPr txBox="1"/>
          <p:nvPr>
            <p:custDataLst>
              <p:tags r:id="rId3"/>
            </p:custDataLst>
          </p:nvPr>
        </p:nvSpPr>
        <p:spPr>
          <a:xfrm>
            <a:off x="4503681" y="222067"/>
            <a:ext cx="2513127" cy="523220"/>
          </a:xfrm>
          <a:prstGeom prst="rect">
            <a:avLst/>
          </a:prstGeom>
          <a:noFill/>
        </p:spPr>
        <p:txBody>
          <a:bodyPr wrap="square" rtlCol="0">
            <a:spAutoFit/>
            <a:scene3d>
              <a:camera prst="orthographicFront"/>
              <a:lightRig rig="threePt" dir="t"/>
            </a:scene3d>
            <a:sp3d contourW="12700"/>
          </a:bodyPr>
          <a:lstStyle/>
          <a:p>
            <a:pPr algn="ct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三、练习</a:t>
            </a:r>
            <a:endParaRPr lang="zh-CN" altLang="en-US" sz="280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9" name="矩形 8"/>
          <p:cNvSpPr/>
          <p:nvPr>
            <p:custDataLst>
              <p:tags r:id="rId4"/>
            </p:custDataLst>
          </p:nvPr>
        </p:nvSpPr>
        <p:spPr>
          <a:xfrm>
            <a:off x="477092" y="751822"/>
            <a:ext cx="10583931" cy="4819781"/>
          </a:xfrm>
          <a:prstGeom prst="rect">
            <a:avLst/>
          </a:prstGeom>
        </p:spPr>
        <p:txBody>
          <a:bodyPr wrap="square">
            <a:spAutoFit/>
          </a:bodyPr>
          <a:lstStyle/>
          <a:p>
            <a:pPr algn="just" fontAlgn="base">
              <a:lnSpc>
                <a:spcPct val="150000"/>
              </a:lnSpc>
              <a:spcBef>
                <a:spcPct val="20000"/>
              </a:spcBef>
              <a:spcAft>
                <a:spcPct val="0"/>
              </a:spcAft>
              <a:buClr>
                <a:srgbClr val="DC5900"/>
              </a:buClr>
              <a:buSzPct val="75000"/>
              <a:defRPr/>
            </a:pPr>
            <a:r>
              <a:rPr lang="en-US" altLang="zh-CN" sz="2400" kern="0" dirty="0" smtClean="0">
                <a:solidFill>
                  <a:schemeClr val="bg1"/>
                </a:solidFill>
              </a:rPr>
              <a:t>1</a:t>
            </a:r>
            <a:r>
              <a:rPr lang="zh-CN" altLang="en-US" sz="2400" kern="0" dirty="0" smtClean="0">
                <a:solidFill>
                  <a:schemeClr val="bg1"/>
                </a:solidFill>
              </a:rPr>
              <a:t>．回答下列问题。</a:t>
            </a:r>
            <a:endParaRPr lang="en-US" altLang="zh-CN" sz="2400" kern="0" dirty="0" smtClean="0">
              <a:solidFill>
                <a:schemeClr val="bg1"/>
              </a:solidFill>
            </a:endParaRPr>
          </a:p>
          <a:p>
            <a:pPr algn="just" fontAlgn="base">
              <a:lnSpc>
                <a:spcPct val="150000"/>
              </a:lnSpc>
              <a:spcBef>
                <a:spcPct val="20000"/>
              </a:spcBef>
              <a:spcAft>
                <a:spcPct val="0"/>
              </a:spcAft>
              <a:buClr>
                <a:srgbClr val="DC5900"/>
              </a:buClr>
              <a:buSzPct val="75000"/>
              <a:defRPr/>
            </a:pPr>
            <a:r>
              <a:rPr lang="zh-CN" altLang="en-US" sz="2400" kern="0" dirty="0" smtClean="0">
                <a:solidFill>
                  <a:schemeClr val="bg1"/>
                </a:solidFill>
              </a:rPr>
              <a:t>（</a:t>
            </a:r>
            <a:r>
              <a:rPr lang="en-US" altLang="zh-CN" sz="2400" kern="0" dirty="0" smtClean="0">
                <a:solidFill>
                  <a:schemeClr val="bg1"/>
                </a:solidFill>
              </a:rPr>
              <a:t>1</a:t>
            </a:r>
            <a:r>
              <a:rPr lang="zh-CN" altLang="en-US" sz="2400" kern="0" dirty="0" smtClean="0">
                <a:solidFill>
                  <a:schemeClr val="bg1"/>
                </a:solidFill>
              </a:rPr>
              <a:t>）飞机投弹时，如果当目标在飞机正下方时投下炸弹，能击中目标吗？</a:t>
            </a:r>
            <a:endParaRPr lang="en-US" altLang="zh-CN" sz="2400" kern="0" dirty="0" smtClean="0">
              <a:solidFill>
                <a:schemeClr val="bg1"/>
              </a:solidFill>
            </a:endParaRPr>
          </a:p>
          <a:p>
            <a:pPr algn="just" fontAlgn="base">
              <a:lnSpc>
                <a:spcPct val="150000"/>
              </a:lnSpc>
              <a:spcBef>
                <a:spcPct val="20000"/>
              </a:spcBef>
              <a:spcAft>
                <a:spcPct val="0"/>
              </a:spcAft>
              <a:buClr>
                <a:srgbClr val="DC5900"/>
              </a:buClr>
              <a:buSzPct val="75000"/>
              <a:defRPr/>
            </a:pPr>
            <a:r>
              <a:rPr lang="zh-CN" altLang="en-US" sz="2400" kern="0" dirty="0" smtClean="0">
                <a:solidFill>
                  <a:schemeClr val="bg1"/>
                </a:solidFill>
              </a:rPr>
              <a:t>（</a:t>
            </a:r>
            <a:r>
              <a:rPr lang="en-US" altLang="zh-CN" sz="2400" kern="0" dirty="0" smtClean="0">
                <a:solidFill>
                  <a:schemeClr val="bg1"/>
                </a:solidFill>
              </a:rPr>
              <a:t>2</a:t>
            </a:r>
            <a:r>
              <a:rPr lang="zh-CN" altLang="en-US" sz="2400" kern="0" dirty="0" smtClean="0">
                <a:solidFill>
                  <a:schemeClr val="bg1"/>
                </a:solidFill>
              </a:rPr>
              <a:t>）地球由西向东自转，你向上跳起来以后，为什么还落在原地，而不落到原地的西边？</a:t>
            </a:r>
            <a:endParaRPr lang="en-US" altLang="zh-CN" sz="2400" kern="0" dirty="0" smtClean="0">
              <a:solidFill>
                <a:schemeClr val="bg1"/>
              </a:solidFill>
            </a:endParaRPr>
          </a:p>
          <a:p>
            <a:pPr algn="just" fontAlgn="base">
              <a:lnSpc>
                <a:spcPct val="150000"/>
              </a:lnSpc>
              <a:spcBef>
                <a:spcPct val="20000"/>
              </a:spcBef>
              <a:spcAft>
                <a:spcPct val="0"/>
              </a:spcAft>
              <a:buClr>
                <a:srgbClr val="DC5900"/>
              </a:buClr>
              <a:buSzPct val="75000"/>
              <a:defRPr/>
            </a:pPr>
            <a:r>
              <a:rPr lang="zh-CN" altLang="en-US" sz="2400" kern="0" dirty="0" smtClean="0">
                <a:solidFill>
                  <a:schemeClr val="bg1"/>
                </a:solidFill>
              </a:rPr>
              <a:t>（</a:t>
            </a:r>
            <a:r>
              <a:rPr lang="en-US" altLang="zh-CN" sz="2400" kern="0" dirty="0" smtClean="0">
                <a:solidFill>
                  <a:schemeClr val="bg1"/>
                </a:solidFill>
              </a:rPr>
              <a:t>3</a:t>
            </a:r>
            <a:r>
              <a:rPr lang="zh-CN" altLang="en-US" sz="2400" kern="0" dirty="0" smtClean="0">
                <a:solidFill>
                  <a:schemeClr val="bg1"/>
                </a:solidFill>
              </a:rPr>
              <a:t>）我国道路交通安全法规定，在各种小型车辆里乘坐的人必须系好安全带。为什么有这样的规定？</a:t>
            </a:r>
            <a:endParaRPr lang="en-US" altLang="zh-CN" sz="2400" kern="0" dirty="0" smtClean="0">
              <a:solidFill>
                <a:schemeClr val="bg1"/>
              </a:solidFill>
            </a:endParaRPr>
          </a:p>
          <a:p>
            <a:pPr algn="just" fontAlgn="base">
              <a:lnSpc>
                <a:spcPct val="150000"/>
              </a:lnSpc>
              <a:spcBef>
                <a:spcPct val="20000"/>
              </a:spcBef>
              <a:spcAft>
                <a:spcPct val="0"/>
              </a:spcAft>
              <a:buClr>
                <a:srgbClr val="DC5900"/>
              </a:buClr>
              <a:buSzPct val="75000"/>
              <a:defRPr/>
            </a:pPr>
            <a:r>
              <a:rPr lang="zh-CN" altLang="en-US" sz="2400" kern="0" dirty="0" smtClean="0">
                <a:solidFill>
                  <a:schemeClr val="bg1"/>
                </a:solidFill>
              </a:rPr>
              <a:t>（</a:t>
            </a:r>
            <a:r>
              <a:rPr lang="en-US" altLang="zh-CN" sz="2400" kern="0" dirty="0" smtClean="0">
                <a:solidFill>
                  <a:schemeClr val="bg1"/>
                </a:solidFill>
              </a:rPr>
              <a:t>4</a:t>
            </a:r>
            <a:r>
              <a:rPr lang="zh-CN" altLang="en-US" sz="2400" kern="0" dirty="0" smtClean="0">
                <a:solidFill>
                  <a:schemeClr val="bg1"/>
                </a:solidFill>
              </a:rPr>
              <a:t>）一位同学说，向上抛出的物体，在空中向上运动时，肯定受到了向上的作用力，否则他不可能向上运动。这个结论错在哪？</a:t>
            </a:r>
            <a:endParaRPr lang="zh-CN" altLang="en-US" sz="2400" kern="0" dirty="0">
              <a:solidFill>
                <a:schemeClr val="bg1"/>
              </a:solidFill>
            </a:endParaRPr>
          </a:p>
        </p:txBody>
      </p:sp>
    </p:spTree>
    <p:extLst>
      <p:ext uri="{BB962C8B-B14F-4D97-AF65-F5344CB8AC3E}">
        <p14:creationId xmlns:p14="http://schemas.microsoft.com/office/powerpoint/2010/main" val="244954412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稻壳儿春秋广告/盗版必究        原创来源：http://chn.docer.com/works?userid=199329941#!/work_time">
            <a:extLst>
              <a:ext uri="{FF2B5EF4-FFF2-40B4-BE49-F238E27FC236}">
                <a16:creationId xmlns:a16="http://schemas.microsoft.com/office/drawing/2014/main" id="{72951D97-59F4-4348-AB3F-798D1FEC1A35}"/>
              </a:ext>
            </a:extLst>
          </p:cNvPr>
          <p:cNvSpPr/>
          <p:nvPr>
            <p:custDataLst>
              <p:tags r:id="rId1"/>
            </p:custDataLst>
          </p:nvPr>
        </p:nvSpPr>
        <p:spPr>
          <a:xfrm flipV="1">
            <a:off x="88" y="-1"/>
            <a:ext cx="873624" cy="436812"/>
          </a:xfrm>
          <a:custGeom>
            <a:avLst/>
            <a:gdLst>
              <a:gd name="connsiteX0" fmla="*/ 595262 w 1190523"/>
              <a:gd name="connsiteY0" fmla="*/ 0 h 595262"/>
              <a:gd name="connsiteX1" fmla="*/ 1190523 w 1190523"/>
              <a:gd name="connsiteY1" fmla="*/ 595262 h 595262"/>
              <a:gd name="connsiteX2" fmla="*/ 0 w 1190523"/>
              <a:gd name="connsiteY2" fmla="*/ 595262 h 595262"/>
            </a:gdLst>
            <a:ahLst/>
            <a:cxnLst>
              <a:cxn ang="0">
                <a:pos x="connsiteX0" y="connsiteY0"/>
              </a:cxn>
              <a:cxn ang="0">
                <a:pos x="connsiteX1" y="connsiteY1"/>
              </a:cxn>
              <a:cxn ang="0">
                <a:pos x="connsiteX2" y="connsiteY2"/>
              </a:cxn>
            </a:cxnLst>
            <a:rect l="l" t="t" r="r" b="b"/>
            <a:pathLst>
              <a:path w="1190523" h="595262">
                <a:moveTo>
                  <a:pt x="595262" y="0"/>
                </a:moveTo>
                <a:lnTo>
                  <a:pt x="1190523" y="595262"/>
                </a:lnTo>
                <a:lnTo>
                  <a:pt x="0" y="5952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cxnSp>
        <p:nvCxnSpPr>
          <p:cNvPr id="19" name="稻壳儿春秋广告/盗版必究        原创来源：http://chn.docer.com/works?userid=199329941#!/work_time">
            <a:extLst>
              <a:ext uri="{FF2B5EF4-FFF2-40B4-BE49-F238E27FC236}">
                <a16:creationId xmlns:a16="http://schemas.microsoft.com/office/drawing/2014/main" id="{9037F3EC-0196-42AF-90D4-1560F982F4D0}"/>
              </a:ext>
            </a:extLst>
          </p:cNvPr>
          <p:cNvCxnSpPr/>
          <p:nvPr>
            <p:custDataLst>
              <p:tags r:id="rId2"/>
            </p:custDataLst>
          </p:nvPr>
        </p:nvCxnSpPr>
        <p:spPr>
          <a:xfrm>
            <a:off x="-113914" y="90003"/>
            <a:ext cx="571815" cy="571815"/>
          </a:xfrm>
          <a:prstGeom prst="line">
            <a:avLst/>
          </a:prstGeom>
          <a:gradFill>
            <a:gsLst>
              <a:gs pos="19000">
                <a:srgbClr val="E3C989"/>
              </a:gs>
              <a:gs pos="100000">
                <a:srgbClr val="AE8E42"/>
              </a:gs>
            </a:gsLst>
            <a:path path="circle">
              <a:fillToRect l="50000" t="50000" r="50000" b="50000"/>
            </a:path>
          </a:gra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a16="http://schemas.microsoft.com/office/drawing/2014/main" id="{D68DA85B-BD58-493C-9FE4-DB276E66FC6B}"/>
              </a:ext>
            </a:extLst>
          </p:cNvPr>
          <p:cNvSpPr txBox="1"/>
          <p:nvPr>
            <p:custDataLst>
              <p:tags r:id="rId3"/>
            </p:custDataLst>
          </p:nvPr>
        </p:nvSpPr>
        <p:spPr>
          <a:xfrm>
            <a:off x="4503681" y="222067"/>
            <a:ext cx="2513127" cy="523220"/>
          </a:xfrm>
          <a:prstGeom prst="rect">
            <a:avLst/>
          </a:prstGeom>
          <a:noFill/>
        </p:spPr>
        <p:txBody>
          <a:bodyPr wrap="square" rtlCol="0">
            <a:spAutoFit/>
            <a:scene3d>
              <a:camera prst="orthographicFront"/>
              <a:lightRig rig="threePt" dir="t"/>
            </a:scene3d>
            <a:sp3d contourW="12700"/>
          </a:bodyPr>
          <a:lstStyle/>
          <a:p>
            <a:pPr algn="ct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三、练习</a:t>
            </a:r>
            <a:endParaRPr lang="zh-CN" altLang="en-US" sz="280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8" name="Text Box 285"/>
          <p:cNvSpPr txBox="1">
            <a:spLocks noChangeArrowheads="1"/>
          </p:cNvSpPr>
          <p:nvPr>
            <p:custDataLst>
              <p:tags r:id="rId4"/>
            </p:custDataLst>
          </p:nvPr>
        </p:nvSpPr>
        <p:spPr bwMode="auto">
          <a:xfrm>
            <a:off x="474229" y="747490"/>
            <a:ext cx="10575083" cy="4893647"/>
          </a:xfrm>
          <a:prstGeom prst="rect">
            <a:avLst/>
          </a:prstGeom>
          <a:noFill/>
          <a:ln w="9525">
            <a:noFill/>
            <a:miter lim="800000"/>
          </a:ln>
          <a:effectLst/>
        </p:spPr>
        <p:txBody>
          <a:bodyPr wrap="square">
            <a:spAutoFit/>
          </a:bodyPr>
          <a:lstStyle/>
          <a:p>
            <a:pPr algn="just">
              <a:lnSpc>
                <a:spcPct val="150000"/>
              </a:lnSpc>
              <a:spcBef>
                <a:spcPct val="50000"/>
              </a:spcBef>
            </a:pPr>
            <a:r>
              <a:rPr lang="zh-CN" altLang="en-US" sz="2400" smtClean="0">
                <a:solidFill>
                  <a:srgbClr val="00CCFF"/>
                </a:solidFill>
                <a:ea typeface="微软雅黑" panose="020B0503020204020204" pitchFamily="34" charset="-122"/>
              </a:rPr>
              <a:t>答</a:t>
            </a:r>
            <a:r>
              <a:rPr lang="zh-CN" altLang="en-US" sz="2400" smtClean="0">
                <a:solidFill>
                  <a:srgbClr val="00CCFF"/>
                </a:solidFill>
                <a:ea typeface="微软雅黑" panose="020B0503020204020204" pitchFamily="34" charset="-122"/>
                <a:sym typeface="Wingdings" panose="05000000000000000000" pitchFamily="2" charset="2"/>
              </a:rPr>
              <a:t>：（</a:t>
            </a:r>
            <a:r>
              <a:rPr lang="en-US" altLang="zh-CN" sz="2400" smtClean="0">
                <a:solidFill>
                  <a:srgbClr val="00CCFF"/>
                </a:solidFill>
                <a:ea typeface="微软雅黑" panose="020B0503020204020204" pitchFamily="34" charset="-122"/>
                <a:sym typeface="Wingdings" panose="05000000000000000000" pitchFamily="2" charset="2"/>
              </a:rPr>
              <a:t>1</a:t>
            </a:r>
            <a:r>
              <a:rPr lang="zh-CN" altLang="en-US" sz="2400" smtClean="0">
                <a:solidFill>
                  <a:srgbClr val="00CCFF"/>
                </a:solidFill>
                <a:ea typeface="微软雅黑" panose="020B0503020204020204" pitchFamily="34" charset="-122"/>
                <a:sym typeface="Wingdings" panose="05000000000000000000" pitchFamily="2" charset="2"/>
              </a:rPr>
              <a:t>）不能击中目标，因为炸弹投下时，由于惯性，具有与飞机相同的水平速度，如果目标是静止的，炸弹就会落在目标前方。</a:t>
            </a:r>
            <a:endParaRPr lang="en-US" altLang="zh-CN" sz="2400" smtClean="0">
              <a:solidFill>
                <a:srgbClr val="00CCFF"/>
              </a:solidFill>
              <a:ea typeface="微软雅黑" panose="020B0503020204020204" pitchFamily="34" charset="-122"/>
              <a:sym typeface="Wingdings" panose="05000000000000000000" pitchFamily="2" charset="2"/>
            </a:endParaRPr>
          </a:p>
          <a:p>
            <a:pPr algn="just">
              <a:lnSpc>
                <a:spcPct val="150000"/>
              </a:lnSpc>
              <a:spcBef>
                <a:spcPct val="50000"/>
              </a:spcBef>
            </a:pPr>
            <a:r>
              <a:rPr lang="zh-CN" altLang="en-US" sz="2400" smtClean="0">
                <a:solidFill>
                  <a:srgbClr val="00CCFF"/>
                </a:solidFill>
                <a:ea typeface="微软雅黑" panose="020B0503020204020204" pitchFamily="34" charset="-122"/>
                <a:sym typeface="Wingdings" panose="05000000000000000000" pitchFamily="2" charset="2"/>
              </a:rPr>
              <a:t>（</a:t>
            </a:r>
            <a:r>
              <a:rPr lang="en-US" altLang="zh-CN" sz="2400" smtClean="0">
                <a:solidFill>
                  <a:srgbClr val="00CCFF"/>
                </a:solidFill>
                <a:ea typeface="微软雅黑" panose="020B0503020204020204" pitchFamily="34" charset="-122"/>
                <a:sym typeface="Wingdings" panose="05000000000000000000" pitchFamily="2" charset="2"/>
              </a:rPr>
              <a:t>2</a:t>
            </a:r>
            <a:r>
              <a:rPr lang="zh-CN" altLang="en-US" sz="2400" smtClean="0">
                <a:solidFill>
                  <a:srgbClr val="00CCFF"/>
                </a:solidFill>
                <a:ea typeface="微软雅黑" panose="020B0503020204020204" pitchFamily="34" charset="-122"/>
                <a:sym typeface="Wingdings" panose="05000000000000000000" pitchFamily="2" charset="2"/>
              </a:rPr>
              <a:t>）当你起跳时，由于惯性，你仍有与地面相同的速度，所以还落在原地，而不会落在原地西边。</a:t>
            </a:r>
            <a:endParaRPr lang="en-US" altLang="zh-CN" sz="2400" smtClean="0">
              <a:solidFill>
                <a:srgbClr val="00CCFF"/>
              </a:solidFill>
              <a:ea typeface="微软雅黑" panose="020B0503020204020204" pitchFamily="34" charset="-122"/>
              <a:sym typeface="Wingdings" panose="05000000000000000000" pitchFamily="2" charset="2"/>
            </a:endParaRPr>
          </a:p>
          <a:p>
            <a:pPr algn="just">
              <a:lnSpc>
                <a:spcPct val="150000"/>
              </a:lnSpc>
              <a:spcBef>
                <a:spcPct val="50000"/>
              </a:spcBef>
            </a:pPr>
            <a:r>
              <a:rPr lang="zh-CN" altLang="en-US" sz="2400" smtClean="0">
                <a:solidFill>
                  <a:srgbClr val="00CCFF"/>
                </a:solidFill>
                <a:ea typeface="微软雅黑" panose="020B0503020204020204" pitchFamily="34" charset="-122"/>
                <a:sym typeface="Wingdings" panose="05000000000000000000" pitchFamily="2" charset="2"/>
              </a:rPr>
              <a:t>（</a:t>
            </a:r>
            <a:r>
              <a:rPr lang="en-US" altLang="zh-CN" sz="2400" smtClean="0">
                <a:solidFill>
                  <a:srgbClr val="00CCFF"/>
                </a:solidFill>
                <a:ea typeface="微软雅黑" panose="020B0503020204020204" pitchFamily="34" charset="-122"/>
                <a:sym typeface="Wingdings" panose="05000000000000000000" pitchFamily="2" charset="2"/>
              </a:rPr>
              <a:t>3</a:t>
            </a:r>
            <a:r>
              <a:rPr lang="zh-CN" altLang="en-US" sz="2400" smtClean="0">
                <a:solidFill>
                  <a:srgbClr val="00CCFF"/>
                </a:solidFill>
                <a:ea typeface="微软雅黑" panose="020B0503020204020204" pitchFamily="34" charset="-122"/>
                <a:sym typeface="Wingdings" panose="05000000000000000000" pitchFamily="2" charset="2"/>
              </a:rPr>
              <a:t>）如果不系安全带，当紧急刹车或发生交通事故时，车因受到制动力或撞击而突然改变运动状态，而人因惯性仍然向原方向运动，人和车发生相对运动，会发生危险。系上安全带后，人虽然因惯性向前运动，但受到了安全带的约束，增加了安全系数。</a:t>
            </a:r>
            <a:endParaRPr lang="en-US" altLang="zh-CN" sz="2400" smtClean="0">
              <a:solidFill>
                <a:srgbClr val="00CCFF"/>
              </a:solidFill>
              <a:ea typeface="微软雅黑" panose="020B0503020204020204" pitchFamily="34" charset="-122"/>
              <a:sym typeface="Wingdings" panose="05000000000000000000" pitchFamily="2" charset="2"/>
            </a:endParaRPr>
          </a:p>
        </p:txBody>
      </p:sp>
    </p:spTree>
    <p:extLst>
      <p:ext uri="{BB962C8B-B14F-4D97-AF65-F5344CB8AC3E}">
        <p14:creationId xmlns:p14="http://schemas.microsoft.com/office/powerpoint/2010/main" val="920519514"/>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稻壳儿春秋广告/盗版必究        原创来源：http://chn.docer.com/works?userid=199329941#!/work_time">
            <a:extLst>
              <a:ext uri="{FF2B5EF4-FFF2-40B4-BE49-F238E27FC236}">
                <a16:creationId xmlns:a16="http://schemas.microsoft.com/office/drawing/2014/main" id="{72951D97-59F4-4348-AB3F-798D1FEC1A35}"/>
              </a:ext>
            </a:extLst>
          </p:cNvPr>
          <p:cNvSpPr/>
          <p:nvPr>
            <p:custDataLst>
              <p:tags r:id="rId1"/>
            </p:custDataLst>
          </p:nvPr>
        </p:nvSpPr>
        <p:spPr>
          <a:xfrm flipV="1">
            <a:off x="88" y="-1"/>
            <a:ext cx="873624" cy="436812"/>
          </a:xfrm>
          <a:custGeom>
            <a:avLst/>
            <a:gdLst>
              <a:gd name="connsiteX0" fmla="*/ 595262 w 1190523"/>
              <a:gd name="connsiteY0" fmla="*/ 0 h 595262"/>
              <a:gd name="connsiteX1" fmla="*/ 1190523 w 1190523"/>
              <a:gd name="connsiteY1" fmla="*/ 595262 h 595262"/>
              <a:gd name="connsiteX2" fmla="*/ 0 w 1190523"/>
              <a:gd name="connsiteY2" fmla="*/ 595262 h 595262"/>
            </a:gdLst>
            <a:ahLst/>
            <a:cxnLst>
              <a:cxn ang="0">
                <a:pos x="connsiteX0" y="connsiteY0"/>
              </a:cxn>
              <a:cxn ang="0">
                <a:pos x="connsiteX1" y="connsiteY1"/>
              </a:cxn>
              <a:cxn ang="0">
                <a:pos x="connsiteX2" y="connsiteY2"/>
              </a:cxn>
            </a:cxnLst>
            <a:rect l="l" t="t" r="r" b="b"/>
            <a:pathLst>
              <a:path w="1190523" h="595262">
                <a:moveTo>
                  <a:pt x="595262" y="0"/>
                </a:moveTo>
                <a:lnTo>
                  <a:pt x="1190523" y="595262"/>
                </a:lnTo>
                <a:lnTo>
                  <a:pt x="0" y="5952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cxnSp>
        <p:nvCxnSpPr>
          <p:cNvPr id="19" name="稻壳儿春秋广告/盗版必究        原创来源：http://chn.docer.com/works?userid=199329941#!/work_time">
            <a:extLst>
              <a:ext uri="{FF2B5EF4-FFF2-40B4-BE49-F238E27FC236}">
                <a16:creationId xmlns:a16="http://schemas.microsoft.com/office/drawing/2014/main" id="{9037F3EC-0196-42AF-90D4-1560F982F4D0}"/>
              </a:ext>
            </a:extLst>
          </p:cNvPr>
          <p:cNvCxnSpPr/>
          <p:nvPr>
            <p:custDataLst>
              <p:tags r:id="rId2"/>
            </p:custDataLst>
          </p:nvPr>
        </p:nvCxnSpPr>
        <p:spPr>
          <a:xfrm>
            <a:off x="-113914" y="90003"/>
            <a:ext cx="571815" cy="571815"/>
          </a:xfrm>
          <a:prstGeom prst="line">
            <a:avLst/>
          </a:prstGeom>
          <a:gradFill>
            <a:gsLst>
              <a:gs pos="19000">
                <a:srgbClr val="E3C989"/>
              </a:gs>
              <a:gs pos="100000">
                <a:srgbClr val="AE8E42"/>
              </a:gs>
            </a:gsLst>
            <a:path path="circle">
              <a:fillToRect l="50000" t="50000" r="50000" b="50000"/>
            </a:path>
          </a:gra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a16="http://schemas.microsoft.com/office/drawing/2014/main" id="{D68DA85B-BD58-493C-9FE4-DB276E66FC6B}"/>
              </a:ext>
            </a:extLst>
          </p:cNvPr>
          <p:cNvSpPr txBox="1"/>
          <p:nvPr>
            <p:custDataLst>
              <p:tags r:id="rId3"/>
            </p:custDataLst>
          </p:nvPr>
        </p:nvSpPr>
        <p:spPr>
          <a:xfrm>
            <a:off x="4503681" y="222067"/>
            <a:ext cx="2513127" cy="523220"/>
          </a:xfrm>
          <a:prstGeom prst="rect">
            <a:avLst/>
          </a:prstGeom>
          <a:noFill/>
        </p:spPr>
        <p:txBody>
          <a:bodyPr wrap="square" rtlCol="0">
            <a:spAutoFit/>
            <a:scene3d>
              <a:camera prst="orthographicFront"/>
              <a:lightRig rig="threePt" dir="t"/>
            </a:scene3d>
            <a:sp3d contourW="12700"/>
          </a:bodyPr>
          <a:lstStyle/>
          <a:p>
            <a:pPr algn="ct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三、练习</a:t>
            </a:r>
            <a:endParaRPr lang="zh-CN" altLang="en-US" sz="280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8" name="Text Box 285"/>
          <p:cNvSpPr txBox="1">
            <a:spLocks noChangeArrowheads="1"/>
          </p:cNvSpPr>
          <p:nvPr>
            <p:custDataLst>
              <p:tags r:id="rId4"/>
            </p:custDataLst>
          </p:nvPr>
        </p:nvSpPr>
        <p:spPr bwMode="auto">
          <a:xfrm>
            <a:off x="474229" y="747490"/>
            <a:ext cx="10575083" cy="1200329"/>
          </a:xfrm>
          <a:prstGeom prst="rect">
            <a:avLst/>
          </a:prstGeom>
          <a:noFill/>
          <a:ln w="9525">
            <a:noFill/>
            <a:miter lim="800000"/>
          </a:ln>
          <a:effectLst/>
        </p:spPr>
        <p:txBody>
          <a:bodyPr wrap="square">
            <a:spAutoFit/>
          </a:bodyPr>
          <a:lstStyle/>
          <a:p>
            <a:pPr algn="just">
              <a:lnSpc>
                <a:spcPct val="150000"/>
              </a:lnSpc>
              <a:spcBef>
                <a:spcPct val="50000"/>
              </a:spcBef>
            </a:pPr>
            <a:r>
              <a:rPr lang="zh-CN" altLang="en-US" sz="2400" smtClean="0">
                <a:solidFill>
                  <a:srgbClr val="00CCFF"/>
                </a:solidFill>
                <a:ea typeface="微软雅黑" panose="020B0503020204020204" pitchFamily="34" charset="-122"/>
                <a:sym typeface="Wingdings" panose="05000000000000000000" pitchFamily="2" charset="2"/>
              </a:rPr>
              <a:t>（</a:t>
            </a:r>
            <a:r>
              <a:rPr lang="en-US" altLang="zh-CN" sz="2400" smtClean="0">
                <a:solidFill>
                  <a:srgbClr val="00CCFF"/>
                </a:solidFill>
                <a:ea typeface="微软雅黑" panose="020B0503020204020204" pitchFamily="34" charset="-122"/>
                <a:sym typeface="Wingdings" panose="05000000000000000000" pitchFamily="2" charset="2"/>
              </a:rPr>
              <a:t>4</a:t>
            </a:r>
            <a:r>
              <a:rPr lang="zh-CN" altLang="en-US" sz="2400" smtClean="0">
                <a:solidFill>
                  <a:srgbClr val="00CCFF"/>
                </a:solidFill>
                <a:ea typeface="微软雅黑" panose="020B0503020204020204" pitchFamily="34" charset="-122"/>
                <a:sym typeface="Wingdings" panose="05000000000000000000" pitchFamily="2" charset="2"/>
              </a:rPr>
              <a:t>）物体以一定速度向上抛出，在空中向上运动，是由于物体具有惯性而继续向上运动，不是因为受到了向上的力的作用。</a:t>
            </a:r>
            <a:endParaRPr lang="en-US" altLang="zh-CN" sz="2400" smtClean="0">
              <a:solidFill>
                <a:srgbClr val="00CCFF"/>
              </a:solidFill>
              <a:ea typeface="微软雅黑" panose="020B0503020204020204" pitchFamily="34" charset="-122"/>
              <a:sym typeface="Wingdings" panose="05000000000000000000" pitchFamily="2" charset="2"/>
            </a:endParaRPr>
          </a:p>
        </p:txBody>
      </p:sp>
    </p:spTree>
    <p:extLst>
      <p:ext uri="{BB962C8B-B14F-4D97-AF65-F5344CB8AC3E}">
        <p14:creationId xmlns:p14="http://schemas.microsoft.com/office/powerpoint/2010/main" val="1226782028"/>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稻壳儿春秋广告/盗版必究        原创来源：http://chn.docer.com/works?userid=199329941#!/work_time">
            <a:extLst>
              <a:ext uri="{FF2B5EF4-FFF2-40B4-BE49-F238E27FC236}">
                <a16:creationId xmlns:a16="http://schemas.microsoft.com/office/drawing/2014/main" id="{72951D97-59F4-4348-AB3F-798D1FEC1A35}"/>
              </a:ext>
            </a:extLst>
          </p:cNvPr>
          <p:cNvSpPr/>
          <p:nvPr>
            <p:custDataLst>
              <p:tags r:id="rId1"/>
            </p:custDataLst>
          </p:nvPr>
        </p:nvSpPr>
        <p:spPr>
          <a:xfrm flipV="1">
            <a:off x="88" y="-1"/>
            <a:ext cx="873624" cy="436812"/>
          </a:xfrm>
          <a:custGeom>
            <a:avLst/>
            <a:gdLst>
              <a:gd name="connsiteX0" fmla="*/ 595262 w 1190523"/>
              <a:gd name="connsiteY0" fmla="*/ 0 h 595262"/>
              <a:gd name="connsiteX1" fmla="*/ 1190523 w 1190523"/>
              <a:gd name="connsiteY1" fmla="*/ 595262 h 595262"/>
              <a:gd name="connsiteX2" fmla="*/ 0 w 1190523"/>
              <a:gd name="connsiteY2" fmla="*/ 595262 h 595262"/>
            </a:gdLst>
            <a:ahLst/>
            <a:cxnLst>
              <a:cxn ang="0">
                <a:pos x="connsiteX0" y="connsiteY0"/>
              </a:cxn>
              <a:cxn ang="0">
                <a:pos x="connsiteX1" y="connsiteY1"/>
              </a:cxn>
              <a:cxn ang="0">
                <a:pos x="connsiteX2" y="connsiteY2"/>
              </a:cxn>
            </a:cxnLst>
            <a:rect l="l" t="t" r="r" b="b"/>
            <a:pathLst>
              <a:path w="1190523" h="595262">
                <a:moveTo>
                  <a:pt x="595262" y="0"/>
                </a:moveTo>
                <a:lnTo>
                  <a:pt x="1190523" y="595262"/>
                </a:lnTo>
                <a:lnTo>
                  <a:pt x="0" y="5952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cxnSp>
        <p:nvCxnSpPr>
          <p:cNvPr id="19" name="稻壳儿春秋广告/盗版必究        原创来源：http://chn.docer.com/works?userid=199329941#!/work_time">
            <a:extLst>
              <a:ext uri="{FF2B5EF4-FFF2-40B4-BE49-F238E27FC236}">
                <a16:creationId xmlns:a16="http://schemas.microsoft.com/office/drawing/2014/main" id="{9037F3EC-0196-42AF-90D4-1560F982F4D0}"/>
              </a:ext>
            </a:extLst>
          </p:cNvPr>
          <p:cNvCxnSpPr/>
          <p:nvPr>
            <p:custDataLst>
              <p:tags r:id="rId2"/>
            </p:custDataLst>
          </p:nvPr>
        </p:nvCxnSpPr>
        <p:spPr>
          <a:xfrm>
            <a:off x="-113914" y="90003"/>
            <a:ext cx="571815" cy="571815"/>
          </a:xfrm>
          <a:prstGeom prst="line">
            <a:avLst/>
          </a:prstGeom>
          <a:gradFill>
            <a:gsLst>
              <a:gs pos="19000">
                <a:srgbClr val="E3C989"/>
              </a:gs>
              <a:gs pos="100000">
                <a:srgbClr val="AE8E42"/>
              </a:gs>
            </a:gsLst>
            <a:path path="circle">
              <a:fillToRect l="50000" t="50000" r="50000" b="50000"/>
            </a:path>
          </a:gra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a16="http://schemas.microsoft.com/office/drawing/2014/main" id="{D68DA85B-BD58-493C-9FE4-DB276E66FC6B}"/>
              </a:ext>
            </a:extLst>
          </p:cNvPr>
          <p:cNvSpPr txBox="1"/>
          <p:nvPr>
            <p:custDataLst>
              <p:tags r:id="rId3"/>
            </p:custDataLst>
          </p:nvPr>
        </p:nvSpPr>
        <p:spPr>
          <a:xfrm>
            <a:off x="4503681" y="222067"/>
            <a:ext cx="2513127" cy="523220"/>
          </a:xfrm>
          <a:prstGeom prst="rect">
            <a:avLst/>
          </a:prstGeom>
          <a:noFill/>
        </p:spPr>
        <p:txBody>
          <a:bodyPr wrap="square" rtlCol="0">
            <a:spAutoFit/>
            <a:scene3d>
              <a:camera prst="orthographicFront"/>
              <a:lightRig rig="threePt" dir="t"/>
            </a:scene3d>
            <a:sp3d contourW="12700"/>
          </a:bodyPr>
          <a:lstStyle/>
          <a:p>
            <a:pPr algn="ct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三、练习</a:t>
            </a:r>
            <a:endParaRPr lang="zh-CN" altLang="en-US" sz="280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9" name="矩形 8"/>
          <p:cNvSpPr/>
          <p:nvPr>
            <p:custDataLst>
              <p:tags r:id="rId4"/>
            </p:custDataLst>
          </p:nvPr>
        </p:nvSpPr>
        <p:spPr>
          <a:xfrm>
            <a:off x="477092" y="751822"/>
            <a:ext cx="10583931" cy="3711785"/>
          </a:xfrm>
          <a:prstGeom prst="rect">
            <a:avLst/>
          </a:prstGeom>
        </p:spPr>
        <p:txBody>
          <a:bodyPr wrap="square">
            <a:spAutoFit/>
          </a:bodyPr>
          <a:lstStyle/>
          <a:p>
            <a:pPr algn="just" fontAlgn="base">
              <a:lnSpc>
                <a:spcPct val="150000"/>
              </a:lnSpc>
              <a:spcBef>
                <a:spcPct val="20000"/>
              </a:spcBef>
              <a:spcAft>
                <a:spcPct val="0"/>
              </a:spcAft>
              <a:buClr>
                <a:srgbClr val="DC5900"/>
              </a:buClr>
              <a:buSzPct val="75000"/>
              <a:defRPr/>
            </a:pPr>
            <a:r>
              <a:rPr lang="en-US" altLang="zh-CN" sz="2400" kern="0">
                <a:solidFill>
                  <a:schemeClr val="bg1"/>
                </a:solidFill>
              </a:rPr>
              <a:t>2</a:t>
            </a:r>
            <a:r>
              <a:rPr lang="zh-CN" altLang="en-US" sz="2400" kern="0" smtClean="0">
                <a:solidFill>
                  <a:schemeClr val="bg1"/>
                </a:solidFill>
              </a:rPr>
              <a:t>．（</a:t>
            </a:r>
            <a:r>
              <a:rPr lang="en-US" altLang="zh-CN" sz="2400" kern="0" smtClean="0">
                <a:solidFill>
                  <a:schemeClr val="bg1"/>
                </a:solidFill>
              </a:rPr>
              <a:t>2020</a:t>
            </a:r>
            <a:r>
              <a:rPr lang="zh-CN" altLang="en-US" sz="2400" kern="0">
                <a:solidFill>
                  <a:schemeClr val="bg1"/>
                </a:solidFill>
              </a:rPr>
              <a:t>河北唐山一中高一上月考）在匀速行驶的火车车厢</a:t>
            </a:r>
            <a:r>
              <a:rPr lang="zh-CN" altLang="en-US" sz="2400" kern="0" smtClean="0">
                <a:solidFill>
                  <a:schemeClr val="bg1"/>
                </a:solidFill>
              </a:rPr>
              <a:t>内，有</a:t>
            </a:r>
            <a:r>
              <a:rPr lang="zh-CN" altLang="en-US" sz="2400" kern="0">
                <a:solidFill>
                  <a:schemeClr val="bg1"/>
                </a:solidFill>
              </a:rPr>
              <a:t>一人</a:t>
            </a:r>
            <a:r>
              <a:rPr lang="zh-CN" altLang="en-US" sz="2400" kern="0" smtClean="0">
                <a:solidFill>
                  <a:schemeClr val="bg1"/>
                </a:solidFill>
              </a:rPr>
              <a:t>从 </a:t>
            </a:r>
            <a:r>
              <a:rPr lang="en-US" altLang="zh-CN" sz="2400" i="1" kern="0" smtClean="0">
                <a:solidFill>
                  <a:schemeClr val="bg1"/>
                </a:solidFill>
              </a:rPr>
              <a:t>B</a:t>
            </a:r>
            <a:r>
              <a:rPr lang="zh-CN" altLang="en-US" sz="2400" kern="0">
                <a:solidFill>
                  <a:schemeClr val="bg1"/>
                </a:solidFill>
              </a:rPr>
              <a:t>点正上方相对车厢静止释放一个</a:t>
            </a:r>
            <a:r>
              <a:rPr lang="zh-CN" altLang="en-US" sz="2400" kern="0" smtClean="0">
                <a:solidFill>
                  <a:schemeClr val="bg1"/>
                </a:solidFill>
              </a:rPr>
              <a:t>小球，不计空气阻力，则小球（     ）</a:t>
            </a:r>
            <a:endParaRPr lang="en-US" altLang="zh-CN" sz="2400" kern="0" smtClean="0">
              <a:solidFill>
                <a:schemeClr val="bg1"/>
              </a:solidFill>
            </a:endParaRPr>
          </a:p>
          <a:p>
            <a:pPr marL="457200" indent="-457200" algn="just" fontAlgn="base">
              <a:lnSpc>
                <a:spcPct val="150000"/>
              </a:lnSpc>
              <a:spcBef>
                <a:spcPct val="20000"/>
              </a:spcBef>
              <a:spcAft>
                <a:spcPct val="0"/>
              </a:spcAft>
              <a:buClr>
                <a:schemeClr val="bg1"/>
              </a:buClr>
              <a:buSzTx/>
              <a:buFont typeface="+mj-lt"/>
              <a:buAutoNum type="alphaUcPeriod"/>
              <a:defRPr/>
            </a:pPr>
            <a:r>
              <a:rPr lang="zh-CN" altLang="en-US" sz="2400" kern="0" smtClean="0">
                <a:solidFill>
                  <a:schemeClr val="bg1"/>
                </a:solidFill>
              </a:rPr>
              <a:t>可能落在 </a:t>
            </a:r>
            <a:r>
              <a:rPr lang="en-US" altLang="zh-CN" sz="2400" i="1" kern="0" smtClean="0">
                <a:solidFill>
                  <a:schemeClr val="bg1"/>
                </a:solidFill>
              </a:rPr>
              <a:t>A</a:t>
            </a:r>
            <a:r>
              <a:rPr lang="en-US" altLang="zh-CN" sz="2400" kern="0" smtClean="0">
                <a:solidFill>
                  <a:schemeClr val="bg1"/>
                </a:solidFill>
              </a:rPr>
              <a:t> </a:t>
            </a:r>
            <a:r>
              <a:rPr lang="zh-CN" altLang="en-US" sz="2400" kern="0" smtClean="0">
                <a:solidFill>
                  <a:schemeClr val="bg1"/>
                </a:solidFill>
              </a:rPr>
              <a:t>处</a:t>
            </a:r>
            <a:endParaRPr lang="en-US" altLang="zh-CN" sz="2400" kern="0" smtClean="0">
              <a:solidFill>
                <a:schemeClr val="bg1"/>
              </a:solidFill>
            </a:endParaRPr>
          </a:p>
          <a:p>
            <a:pPr marL="457200" indent="-457200" algn="just" fontAlgn="base">
              <a:lnSpc>
                <a:spcPct val="150000"/>
              </a:lnSpc>
              <a:spcBef>
                <a:spcPct val="20000"/>
              </a:spcBef>
              <a:spcAft>
                <a:spcPct val="0"/>
              </a:spcAft>
              <a:buClr>
                <a:schemeClr val="bg1"/>
              </a:buClr>
              <a:buSzTx/>
              <a:buFont typeface="+mj-lt"/>
              <a:buAutoNum type="alphaUcPeriod"/>
              <a:defRPr/>
            </a:pPr>
            <a:r>
              <a:rPr lang="zh-CN" altLang="en-US" sz="2400" kern="0" smtClean="0">
                <a:solidFill>
                  <a:schemeClr val="bg1"/>
                </a:solidFill>
              </a:rPr>
              <a:t>一定落在 </a:t>
            </a:r>
            <a:r>
              <a:rPr lang="en-US" altLang="zh-CN" sz="2400" i="1" kern="0" smtClean="0">
                <a:solidFill>
                  <a:schemeClr val="bg1"/>
                </a:solidFill>
              </a:rPr>
              <a:t>B</a:t>
            </a:r>
            <a:r>
              <a:rPr lang="en-US" altLang="zh-CN" sz="2400" kern="0" smtClean="0">
                <a:solidFill>
                  <a:schemeClr val="bg1"/>
                </a:solidFill>
              </a:rPr>
              <a:t> </a:t>
            </a:r>
            <a:r>
              <a:rPr lang="zh-CN" altLang="en-US" sz="2400" kern="0" smtClean="0">
                <a:solidFill>
                  <a:schemeClr val="bg1"/>
                </a:solidFill>
              </a:rPr>
              <a:t>处</a:t>
            </a:r>
            <a:endParaRPr lang="en-US" altLang="zh-CN" sz="2400" kern="0" smtClean="0">
              <a:solidFill>
                <a:schemeClr val="bg1"/>
              </a:solidFill>
            </a:endParaRPr>
          </a:p>
          <a:p>
            <a:pPr marL="457200" indent="-457200" algn="just" fontAlgn="base">
              <a:lnSpc>
                <a:spcPct val="150000"/>
              </a:lnSpc>
              <a:spcBef>
                <a:spcPct val="20000"/>
              </a:spcBef>
              <a:spcAft>
                <a:spcPct val="0"/>
              </a:spcAft>
              <a:buClr>
                <a:schemeClr val="bg1"/>
              </a:buClr>
              <a:buSzTx/>
              <a:buFont typeface="+mj-lt"/>
              <a:buAutoNum type="alphaUcPeriod"/>
              <a:defRPr/>
            </a:pPr>
            <a:r>
              <a:rPr lang="zh-CN" altLang="en-US" sz="2400" kern="0" smtClean="0">
                <a:solidFill>
                  <a:schemeClr val="bg1"/>
                </a:solidFill>
              </a:rPr>
              <a:t>可能落在 </a:t>
            </a:r>
            <a:r>
              <a:rPr lang="en-US" altLang="zh-CN" sz="2400" i="1" kern="0" smtClean="0">
                <a:solidFill>
                  <a:schemeClr val="bg1"/>
                </a:solidFill>
              </a:rPr>
              <a:t>C</a:t>
            </a:r>
            <a:r>
              <a:rPr lang="en-US" altLang="zh-CN" sz="2400" kern="0" smtClean="0">
                <a:solidFill>
                  <a:schemeClr val="bg1"/>
                </a:solidFill>
              </a:rPr>
              <a:t> </a:t>
            </a:r>
            <a:r>
              <a:rPr lang="zh-CN" altLang="en-US" sz="2400" kern="0" smtClean="0">
                <a:solidFill>
                  <a:schemeClr val="bg1"/>
                </a:solidFill>
              </a:rPr>
              <a:t>处</a:t>
            </a:r>
            <a:endParaRPr lang="en-US" altLang="zh-CN" sz="2400" kern="0" smtClean="0">
              <a:solidFill>
                <a:schemeClr val="bg1"/>
              </a:solidFill>
            </a:endParaRPr>
          </a:p>
          <a:p>
            <a:pPr marL="457200" indent="-457200" algn="just" fontAlgn="base">
              <a:lnSpc>
                <a:spcPct val="150000"/>
              </a:lnSpc>
              <a:spcBef>
                <a:spcPct val="20000"/>
              </a:spcBef>
              <a:spcAft>
                <a:spcPct val="0"/>
              </a:spcAft>
              <a:buClr>
                <a:schemeClr val="bg1"/>
              </a:buClr>
              <a:buSzTx/>
              <a:buFont typeface="+mj-lt"/>
              <a:buAutoNum type="alphaUcPeriod"/>
              <a:defRPr/>
            </a:pPr>
            <a:r>
              <a:rPr lang="zh-CN" altLang="en-US" sz="2400" kern="0" smtClean="0">
                <a:solidFill>
                  <a:schemeClr val="bg1"/>
                </a:solidFill>
              </a:rPr>
              <a:t>以上都有可能</a:t>
            </a:r>
            <a:endParaRPr lang="zh-CN" altLang="en-US" sz="2400" kern="0">
              <a:solidFill>
                <a:schemeClr val="bg1"/>
              </a:solidFill>
            </a:endParaRPr>
          </a:p>
        </p:txBody>
      </p:sp>
      <p:sp>
        <p:nvSpPr>
          <p:cNvPr id="8" name="Text Box 285"/>
          <p:cNvSpPr txBox="1">
            <a:spLocks noChangeArrowheads="1"/>
          </p:cNvSpPr>
          <p:nvPr>
            <p:custDataLst>
              <p:tags r:id="rId5"/>
            </p:custDataLst>
          </p:nvPr>
        </p:nvSpPr>
        <p:spPr bwMode="auto">
          <a:xfrm>
            <a:off x="9106423" y="1323925"/>
            <a:ext cx="398627" cy="646331"/>
          </a:xfrm>
          <a:prstGeom prst="rect">
            <a:avLst/>
          </a:prstGeom>
          <a:noFill/>
          <a:ln w="9525">
            <a:noFill/>
            <a:miter lim="800000"/>
          </a:ln>
          <a:effectLst/>
        </p:spPr>
        <p:txBody>
          <a:bodyPr wrap="square">
            <a:spAutoFit/>
          </a:bodyPr>
          <a:lstStyle/>
          <a:p>
            <a:pPr algn="just">
              <a:lnSpc>
                <a:spcPct val="150000"/>
              </a:lnSpc>
              <a:spcBef>
                <a:spcPct val="50000"/>
              </a:spcBef>
            </a:pPr>
            <a:r>
              <a:rPr lang="en-US" altLang="zh-CN" sz="2400" smtClean="0">
                <a:solidFill>
                  <a:srgbClr val="00CCFF"/>
                </a:solidFill>
                <a:ea typeface="微软雅黑" panose="020B0503020204020204" pitchFamily="34" charset="-122"/>
              </a:rPr>
              <a:t>B</a:t>
            </a:r>
            <a:endParaRPr lang="zh-CN" altLang="en-US" sz="2400">
              <a:solidFill>
                <a:srgbClr val="00CCFF"/>
              </a:solidFill>
              <a:ea typeface="微软雅黑" panose="020B0503020204020204" pitchFamily="34" charset="-122"/>
            </a:endParaRPr>
          </a:p>
        </p:txBody>
      </p:sp>
      <p:pic>
        <p:nvPicPr>
          <p:cNvPr id="10" name="22xjcbx1rjwl219.jpg" descr="id:2147488540;FounderCES"/>
          <p:cNvPicPr>
            <a:picLocks noChangeAspect="1"/>
          </p:cNvPicPr>
          <p:nvPr>
            <p:custDataLst>
              <p:tags r:id="rId6"/>
            </p:custDataLst>
          </p:nvPr>
        </p:nvPicPr>
        <p:blipFill>
          <a:blip r:embed="rId9"/>
          <a:stretch>
            <a:fillRect/>
          </a:stretch>
        </p:blipFill>
        <p:spPr>
          <a:xfrm>
            <a:off x="5153818" y="2386127"/>
            <a:ext cx="3288845" cy="2388287"/>
          </a:xfrm>
          <a:prstGeom prst="rect">
            <a:avLst/>
          </a:prstGeom>
        </p:spPr>
      </p:pic>
    </p:spTree>
    <p:extLst>
      <p:ext uri="{BB962C8B-B14F-4D97-AF65-F5344CB8AC3E}">
        <p14:creationId xmlns:p14="http://schemas.microsoft.com/office/powerpoint/2010/main" val="12711449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稻壳儿春秋广告/盗版必究        原创来源：http://chn.docer.com/works?userid=199329941#!/work_time">
            <a:extLst>
              <a:ext uri="{FF2B5EF4-FFF2-40B4-BE49-F238E27FC236}">
                <a16:creationId xmlns:a16="http://schemas.microsoft.com/office/drawing/2014/main" id="{72951D97-59F4-4348-AB3F-798D1FEC1A35}"/>
              </a:ext>
            </a:extLst>
          </p:cNvPr>
          <p:cNvSpPr/>
          <p:nvPr>
            <p:custDataLst>
              <p:tags r:id="rId1"/>
            </p:custDataLst>
          </p:nvPr>
        </p:nvSpPr>
        <p:spPr>
          <a:xfrm flipV="1">
            <a:off x="88" y="-1"/>
            <a:ext cx="873624" cy="436812"/>
          </a:xfrm>
          <a:custGeom>
            <a:avLst/>
            <a:gdLst>
              <a:gd name="connsiteX0" fmla="*/ 595262 w 1190523"/>
              <a:gd name="connsiteY0" fmla="*/ 0 h 595262"/>
              <a:gd name="connsiteX1" fmla="*/ 1190523 w 1190523"/>
              <a:gd name="connsiteY1" fmla="*/ 595262 h 595262"/>
              <a:gd name="connsiteX2" fmla="*/ 0 w 1190523"/>
              <a:gd name="connsiteY2" fmla="*/ 595262 h 595262"/>
            </a:gdLst>
            <a:ahLst/>
            <a:cxnLst>
              <a:cxn ang="0">
                <a:pos x="connsiteX0" y="connsiteY0"/>
              </a:cxn>
              <a:cxn ang="0">
                <a:pos x="connsiteX1" y="connsiteY1"/>
              </a:cxn>
              <a:cxn ang="0">
                <a:pos x="connsiteX2" y="connsiteY2"/>
              </a:cxn>
            </a:cxnLst>
            <a:rect l="l" t="t" r="r" b="b"/>
            <a:pathLst>
              <a:path w="1190523" h="595262">
                <a:moveTo>
                  <a:pt x="595262" y="0"/>
                </a:moveTo>
                <a:lnTo>
                  <a:pt x="1190523" y="595262"/>
                </a:lnTo>
                <a:lnTo>
                  <a:pt x="0" y="5952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cxnSp>
        <p:nvCxnSpPr>
          <p:cNvPr id="19" name="稻壳儿春秋广告/盗版必究        原创来源：http://chn.docer.com/works?userid=199329941#!/work_time">
            <a:extLst>
              <a:ext uri="{FF2B5EF4-FFF2-40B4-BE49-F238E27FC236}">
                <a16:creationId xmlns:a16="http://schemas.microsoft.com/office/drawing/2014/main" id="{9037F3EC-0196-42AF-90D4-1560F982F4D0}"/>
              </a:ext>
            </a:extLst>
          </p:cNvPr>
          <p:cNvCxnSpPr/>
          <p:nvPr>
            <p:custDataLst>
              <p:tags r:id="rId2"/>
            </p:custDataLst>
          </p:nvPr>
        </p:nvCxnSpPr>
        <p:spPr>
          <a:xfrm>
            <a:off x="-113914" y="90003"/>
            <a:ext cx="571815" cy="571815"/>
          </a:xfrm>
          <a:prstGeom prst="line">
            <a:avLst/>
          </a:prstGeom>
          <a:gradFill>
            <a:gsLst>
              <a:gs pos="19000">
                <a:srgbClr val="E3C989"/>
              </a:gs>
              <a:gs pos="100000">
                <a:srgbClr val="AE8E42"/>
              </a:gs>
            </a:gsLst>
            <a:path path="circle">
              <a:fillToRect l="50000" t="50000" r="50000" b="50000"/>
            </a:path>
          </a:gra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a16="http://schemas.microsoft.com/office/drawing/2014/main" id="{D68DA85B-BD58-493C-9FE4-DB276E66FC6B}"/>
              </a:ext>
            </a:extLst>
          </p:cNvPr>
          <p:cNvSpPr txBox="1"/>
          <p:nvPr>
            <p:custDataLst>
              <p:tags r:id="rId3"/>
            </p:custDataLst>
          </p:nvPr>
        </p:nvSpPr>
        <p:spPr>
          <a:xfrm>
            <a:off x="4503681" y="222067"/>
            <a:ext cx="2513127" cy="523220"/>
          </a:xfrm>
          <a:prstGeom prst="rect">
            <a:avLst/>
          </a:prstGeom>
          <a:noFill/>
        </p:spPr>
        <p:txBody>
          <a:bodyPr wrap="square" rtlCol="0">
            <a:spAutoFit/>
            <a:scene3d>
              <a:camera prst="orthographicFront"/>
              <a:lightRig rig="threePt" dir="t"/>
            </a:scene3d>
            <a:sp3d contourW="12700"/>
          </a:bodyPr>
          <a:lstStyle/>
          <a:p>
            <a:pPr algn="ctr"/>
            <a:r>
              <a:rPr lang="zh-CN" altLang="en-US" sz="2800" smtClean="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rPr>
              <a:t>三、练习</a:t>
            </a:r>
            <a:endParaRPr lang="zh-CN" altLang="en-US" sz="2800">
              <a:solidFill>
                <a:srgbClr val="FF000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9" name="矩形 8"/>
          <p:cNvSpPr/>
          <p:nvPr>
            <p:custDataLst>
              <p:tags r:id="rId4"/>
            </p:custDataLst>
          </p:nvPr>
        </p:nvSpPr>
        <p:spPr>
          <a:xfrm>
            <a:off x="477092" y="751822"/>
            <a:ext cx="10583931" cy="3053978"/>
          </a:xfrm>
          <a:prstGeom prst="rect">
            <a:avLst/>
          </a:prstGeom>
        </p:spPr>
        <p:txBody>
          <a:bodyPr wrap="square">
            <a:spAutoFit/>
          </a:bodyPr>
          <a:lstStyle/>
          <a:p>
            <a:pPr algn="just" fontAlgn="base">
              <a:lnSpc>
                <a:spcPct val="150000"/>
              </a:lnSpc>
              <a:spcBef>
                <a:spcPct val="20000"/>
              </a:spcBef>
              <a:spcAft>
                <a:spcPct val="0"/>
              </a:spcAft>
              <a:buClr>
                <a:srgbClr val="DC5900"/>
              </a:buClr>
              <a:buSzPct val="75000"/>
              <a:defRPr/>
            </a:pPr>
            <a:r>
              <a:rPr lang="en-US" altLang="zh-CN" sz="2000" kern="0" smtClean="0">
                <a:solidFill>
                  <a:schemeClr val="bg1"/>
                </a:solidFill>
              </a:rPr>
              <a:t>3</a:t>
            </a:r>
            <a:r>
              <a:rPr lang="zh-CN" altLang="en-US" sz="2000" kern="0" smtClean="0">
                <a:solidFill>
                  <a:schemeClr val="bg1"/>
                </a:solidFill>
              </a:rPr>
              <a:t>．下列关于物体惯性的说法中，哪些是正确的？哪些是错误的？</a:t>
            </a:r>
            <a:endParaRPr lang="en-US" altLang="zh-CN" sz="2000" kern="0" smtClean="0">
              <a:solidFill>
                <a:schemeClr val="bg1"/>
              </a:solidFill>
            </a:endParaRPr>
          </a:p>
          <a:p>
            <a:pPr algn="just" fontAlgn="base">
              <a:lnSpc>
                <a:spcPct val="150000"/>
              </a:lnSpc>
              <a:spcBef>
                <a:spcPct val="20000"/>
              </a:spcBef>
              <a:spcAft>
                <a:spcPct val="0"/>
              </a:spcAft>
              <a:buClr>
                <a:srgbClr val="DC5900"/>
              </a:buClr>
              <a:buSzPct val="75000"/>
              <a:defRPr/>
            </a:pPr>
            <a:r>
              <a:rPr lang="zh-CN" altLang="en-US" sz="2000" kern="0" smtClean="0">
                <a:solidFill>
                  <a:schemeClr val="bg1"/>
                </a:solidFill>
              </a:rPr>
              <a:t>（</a:t>
            </a:r>
            <a:r>
              <a:rPr lang="en-US" altLang="zh-CN" sz="2000" kern="0" smtClean="0">
                <a:solidFill>
                  <a:schemeClr val="bg1"/>
                </a:solidFill>
              </a:rPr>
              <a:t>1</a:t>
            </a:r>
            <a:r>
              <a:rPr lang="zh-CN" altLang="en-US" sz="2000" kern="0" smtClean="0">
                <a:solidFill>
                  <a:schemeClr val="bg1"/>
                </a:solidFill>
              </a:rPr>
              <a:t>）汽车速度越大，刹车后越难停下来，表明物体的速度越大，其惯性越大；</a:t>
            </a:r>
            <a:endParaRPr lang="en-US" altLang="zh-CN" sz="2000" kern="0" smtClean="0">
              <a:solidFill>
                <a:schemeClr val="bg1"/>
              </a:solidFill>
            </a:endParaRPr>
          </a:p>
          <a:p>
            <a:pPr algn="just" fontAlgn="base">
              <a:lnSpc>
                <a:spcPct val="150000"/>
              </a:lnSpc>
              <a:spcBef>
                <a:spcPct val="20000"/>
              </a:spcBef>
              <a:spcAft>
                <a:spcPct val="0"/>
              </a:spcAft>
              <a:buClr>
                <a:srgbClr val="DC5900"/>
              </a:buClr>
              <a:buSzPct val="75000"/>
              <a:defRPr/>
            </a:pPr>
            <a:r>
              <a:rPr lang="zh-CN" altLang="en-US" sz="2000" kern="0" smtClean="0">
                <a:solidFill>
                  <a:schemeClr val="bg1"/>
                </a:solidFill>
              </a:rPr>
              <a:t>（</a:t>
            </a:r>
            <a:r>
              <a:rPr lang="en-US" altLang="zh-CN" sz="2000" kern="0" smtClean="0">
                <a:solidFill>
                  <a:schemeClr val="bg1"/>
                </a:solidFill>
              </a:rPr>
              <a:t>2</a:t>
            </a:r>
            <a:r>
              <a:rPr lang="zh-CN" altLang="en-US" sz="2000" kern="0" smtClean="0">
                <a:solidFill>
                  <a:schemeClr val="bg1"/>
                </a:solidFill>
              </a:rPr>
              <a:t>）汽车转弯后前进方向发生了改变，表明物体速度方向改变，其惯性也随之改变；</a:t>
            </a:r>
            <a:endParaRPr lang="en-US" altLang="zh-CN" sz="2000" kern="0" smtClean="0">
              <a:solidFill>
                <a:schemeClr val="bg1"/>
              </a:solidFill>
            </a:endParaRPr>
          </a:p>
          <a:p>
            <a:pPr algn="just" fontAlgn="base">
              <a:lnSpc>
                <a:spcPct val="150000"/>
              </a:lnSpc>
              <a:spcBef>
                <a:spcPct val="20000"/>
              </a:spcBef>
              <a:spcAft>
                <a:spcPct val="0"/>
              </a:spcAft>
              <a:buClr>
                <a:srgbClr val="DC5900"/>
              </a:buClr>
              <a:buSzPct val="75000"/>
              <a:defRPr/>
            </a:pPr>
            <a:r>
              <a:rPr lang="zh-CN" altLang="en-US" sz="2000" kern="0" smtClean="0">
                <a:solidFill>
                  <a:schemeClr val="bg1"/>
                </a:solidFill>
              </a:rPr>
              <a:t>（</a:t>
            </a:r>
            <a:r>
              <a:rPr lang="en-US" altLang="zh-CN" sz="2000" kern="0" smtClean="0">
                <a:solidFill>
                  <a:schemeClr val="bg1"/>
                </a:solidFill>
              </a:rPr>
              <a:t>3</a:t>
            </a:r>
            <a:r>
              <a:rPr lang="zh-CN" altLang="en-US" sz="2000" kern="0" smtClean="0">
                <a:solidFill>
                  <a:schemeClr val="bg1"/>
                </a:solidFill>
              </a:rPr>
              <a:t>）被抛出的小球，尽管速度的大小和方向都改变了，但惯性不变；</a:t>
            </a:r>
            <a:endParaRPr lang="en-US" altLang="zh-CN" sz="2000" kern="0" smtClean="0">
              <a:solidFill>
                <a:schemeClr val="bg1"/>
              </a:solidFill>
            </a:endParaRPr>
          </a:p>
          <a:p>
            <a:pPr algn="just" fontAlgn="base">
              <a:lnSpc>
                <a:spcPct val="150000"/>
              </a:lnSpc>
              <a:spcBef>
                <a:spcPct val="20000"/>
              </a:spcBef>
              <a:spcAft>
                <a:spcPct val="0"/>
              </a:spcAft>
              <a:buClr>
                <a:srgbClr val="DC5900"/>
              </a:buClr>
              <a:buSzPct val="75000"/>
              <a:defRPr/>
            </a:pPr>
            <a:r>
              <a:rPr lang="zh-CN" altLang="en-US" sz="2000" kern="0" smtClean="0">
                <a:solidFill>
                  <a:schemeClr val="bg1"/>
                </a:solidFill>
              </a:rPr>
              <a:t>（</a:t>
            </a:r>
            <a:r>
              <a:rPr lang="en-US" altLang="zh-CN" sz="2000" kern="0" smtClean="0">
                <a:solidFill>
                  <a:schemeClr val="bg1"/>
                </a:solidFill>
              </a:rPr>
              <a:t>4</a:t>
            </a:r>
            <a:r>
              <a:rPr lang="zh-CN" altLang="en-US" sz="2000" kern="0" smtClean="0">
                <a:solidFill>
                  <a:schemeClr val="bg1"/>
                </a:solidFill>
              </a:rPr>
              <a:t>）要使速度相同的沙袋在相同时间内停下来，对大沙袋用力比对小沙袋用力大，表明质量大的物体惯性大，</a:t>
            </a:r>
            <a:endParaRPr lang="zh-CN" altLang="en-US" sz="2000" kern="0">
              <a:solidFill>
                <a:schemeClr val="bg1"/>
              </a:solidFill>
            </a:endParaRPr>
          </a:p>
        </p:txBody>
      </p:sp>
      <p:sp>
        <p:nvSpPr>
          <p:cNvPr id="8" name="Text Box 285"/>
          <p:cNvSpPr txBox="1">
            <a:spLocks noChangeArrowheads="1"/>
          </p:cNvSpPr>
          <p:nvPr>
            <p:custDataLst>
              <p:tags r:id="rId5"/>
            </p:custDataLst>
          </p:nvPr>
        </p:nvSpPr>
        <p:spPr bwMode="auto">
          <a:xfrm>
            <a:off x="457901" y="4140604"/>
            <a:ext cx="10594273" cy="1576650"/>
          </a:xfrm>
          <a:prstGeom prst="rect">
            <a:avLst/>
          </a:prstGeom>
          <a:noFill/>
          <a:ln w="9525">
            <a:noFill/>
            <a:miter lim="800000"/>
          </a:ln>
          <a:effectLst/>
        </p:spPr>
        <p:txBody>
          <a:bodyPr wrap="square">
            <a:spAutoFit/>
          </a:bodyPr>
          <a:lstStyle/>
          <a:p>
            <a:pPr algn="just">
              <a:lnSpc>
                <a:spcPct val="150000"/>
              </a:lnSpc>
              <a:spcBef>
                <a:spcPct val="50000"/>
              </a:spcBef>
            </a:pPr>
            <a:r>
              <a:rPr lang="zh-CN" altLang="en-US" sz="2000" smtClean="0">
                <a:solidFill>
                  <a:srgbClr val="00CCFF"/>
                </a:solidFill>
                <a:ea typeface="微软雅黑" panose="020B0503020204020204" pitchFamily="34" charset="-122"/>
              </a:rPr>
              <a:t>答：（</a:t>
            </a:r>
            <a:r>
              <a:rPr lang="en-US" altLang="zh-CN" sz="2000" smtClean="0">
                <a:solidFill>
                  <a:srgbClr val="00CCFF"/>
                </a:solidFill>
                <a:ea typeface="微软雅黑" panose="020B0503020204020204" pitchFamily="34" charset="-122"/>
              </a:rPr>
              <a:t>1</a:t>
            </a:r>
            <a:r>
              <a:rPr lang="zh-CN" altLang="en-US" sz="2000" smtClean="0">
                <a:solidFill>
                  <a:srgbClr val="00CCFF"/>
                </a:solidFill>
                <a:ea typeface="微软雅黑" panose="020B0503020204020204" pitchFamily="34" charset="-122"/>
              </a:rPr>
              <a:t>）（</a:t>
            </a:r>
            <a:r>
              <a:rPr lang="en-US" altLang="zh-CN" sz="2000" smtClean="0">
                <a:solidFill>
                  <a:srgbClr val="00CCFF"/>
                </a:solidFill>
                <a:ea typeface="微软雅黑" panose="020B0503020204020204" pitchFamily="34" charset="-122"/>
              </a:rPr>
              <a:t>2</a:t>
            </a:r>
            <a:r>
              <a:rPr lang="zh-CN" altLang="en-US" sz="2000" smtClean="0">
                <a:solidFill>
                  <a:srgbClr val="00CCFF"/>
                </a:solidFill>
                <a:ea typeface="微软雅黑" panose="020B0503020204020204" pitchFamily="34" charset="-122"/>
              </a:rPr>
              <a:t>）两种说法错误，（</a:t>
            </a:r>
            <a:r>
              <a:rPr lang="en-US" altLang="zh-CN" sz="2000" smtClean="0">
                <a:solidFill>
                  <a:srgbClr val="00CCFF"/>
                </a:solidFill>
                <a:ea typeface="微软雅黑" panose="020B0503020204020204" pitchFamily="34" charset="-122"/>
              </a:rPr>
              <a:t>3</a:t>
            </a:r>
            <a:r>
              <a:rPr lang="zh-CN" altLang="en-US" sz="2000" smtClean="0">
                <a:solidFill>
                  <a:srgbClr val="00CCFF"/>
                </a:solidFill>
                <a:ea typeface="微软雅黑" panose="020B0503020204020204" pitchFamily="34" charset="-122"/>
              </a:rPr>
              <a:t>）（</a:t>
            </a:r>
            <a:r>
              <a:rPr lang="en-US" altLang="zh-CN" sz="2000" smtClean="0">
                <a:solidFill>
                  <a:srgbClr val="00CCFF"/>
                </a:solidFill>
                <a:ea typeface="微软雅黑" panose="020B0503020204020204" pitchFamily="34" charset="-122"/>
              </a:rPr>
              <a:t>4</a:t>
            </a:r>
            <a:r>
              <a:rPr lang="zh-CN" altLang="en-US" sz="2000" smtClean="0">
                <a:solidFill>
                  <a:srgbClr val="00CCFF"/>
                </a:solidFill>
                <a:ea typeface="微软雅黑" panose="020B0503020204020204" pitchFamily="34" charset="-122"/>
              </a:rPr>
              <a:t>）两种说法是正确的。</a:t>
            </a:r>
            <a:endParaRPr lang="en-US" altLang="zh-CN" sz="2000" smtClean="0">
              <a:solidFill>
                <a:srgbClr val="00CCFF"/>
              </a:solidFill>
              <a:ea typeface="微软雅黑" panose="020B0503020204020204" pitchFamily="34" charset="-122"/>
            </a:endParaRPr>
          </a:p>
          <a:p>
            <a:pPr algn="just">
              <a:lnSpc>
                <a:spcPct val="150000"/>
              </a:lnSpc>
              <a:spcBef>
                <a:spcPct val="50000"/>
              </a:spcBef>
            </a:pPr>
            <a:r>
              <a:rPr lang="zh-CN" altLang="en-US" sz="2000" smtClean="0">
                <a:solidFill>
                  <a:srgbClr val="00CCFF"/>
                </a:solidFill>
                <a:ea typeface="微软雅黑" panose="020B0503020204020204" pitchFamily="34" charset="-122"/>
              </a:rPr>
              <a:t>以上事例说明：惯性的大小与物体速度的大小及方向均无关，与物体的质量有关，质量大的物体惯性大。</a:t>
            </a:r>
            <a:endParaRPr lang="zh-CN" altLang="en-US" sz="2000">
              <a:solidFill>
                <a:srgbClr val="00CCFF"/>
              </a:solidFill>
              <a:ea typeface="微软雅黑" panose="020B0503020204020204" pitchFamily="34" charset="-122"/>
            </a:endParaRPr>
          </a:p>
        </p:txBody>
      </p:sp>
    </p:spTree>
    <p:extLst>
      <p:ext uri="{BB962C8B-B14F-4D97-AF65-F5344CB8AC3E}">
        <p14:creationId xmlns:p14="http://schemas.microsoft.com/office/powerpoint/2010/main" val="42446446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6B55"/>
        </a:solidFill>
        <a:effectLst/>
      </p:bgPr>
    </p:bg>
    <p:spTree>
      <p:nvGrpSpPr>
        <p:cNvPr id="1" name=""/>
        <p:cNvGrpSpPr/>
        <p:nvPr/>
      </p:nvGrpSpPr>
      <p:grpSpPr>
        <a:xfrm>
          <a:off x="0" y="0"/>
          <a:ext cx="0" cy="0"/>
          <a:chOff x="0" y="0"/>
          <a:chExt cx="0" cy="0"/>
        </a:xfrm>
      </p:grpSpPr>
      <p:sp>
        <p:nvSpPr>
          <p:cNvPr id="6" name="文本框 5"/>
          <p:cNvSpPr txBox="1"/>
          <p:nvPr>
            <p:custDataLst>
              <p:tags r:id="rId1"/>
            </p:custDataLst>
          </p:nvPr>
        </p:nvSpPr>
        <p:spPr>
          <a:xfrm>
            <a:off x="6440644" y="1853981"/>
            <a:ext cx="3545745" cy="2746906"/>
          </a:xfrm>
          <a:prstGeom prst="rect">
            <a:avLst/>
          </a:prstGeom>
          <a:noFill/>
        </p:spPr>
        <p:txBody>
          <a:bodyPr wrap="square" rtlCol="0">
            <a:spAutoFit/>
          </a:bodyPr>
          <a:lstStyle/>
          <a:p>
            <a:pPr algn="dist">
              <a:lnSpc>
                <a:spcPct val="150000"/>
              </a:lnSpc>
            </a:pPr>
            <a:r>
              <a:rPr lang="zh-CN" altLang="en-US" sz="11500">
                <a:solidFill>
                  <a:schemeClr val="bg1"/>
                </a:solidFill>
                <a:latin typeface="微软雅黑" panose="020B0503020204020204" pitchFamily="34" charset="-122"/>
                <a:ea typeface="微软雅黑" panose="020B0503020204020204" pitchFamily="34" charset="-122"/>
                <a:sym typeface="Source Han Serif SC" panose="02020400000000000000" pitchFamily="18" charset="-122"/>
              </a:rPr>
              <a:t>谢谢</a:t>
            </a:r>
          </a:p>
        </p:txBody>
      </p:sp>
      <p:grpSp>
        <p:nvGrpSpPr>
          <p:cNvPr id="12" name="组合 11"/>
          <p:cNvGrpSpPr/>
          <p:nvPr>
            <p:custDataLst>
              <p:tags r:id="rId2"/>
            </p:custDataLst>
          </p:nvPr>
        </p:nvGrpSpPr>
        <p:grpSpPr>
          <a:xfrm flipH="1">
            <a:off x="-767918" y="856800"/>
            <a:ext cx="5607215" cy="4463641"/>
            <a:chOff x="5629913" y="957757"/>
            <a:chExt cx="5607215" cy="4463641"/>
          </a:xfrm>
        </p:grpSpPr>
        <p:sp>
          <p:nvSpPr>
            <p:cNvPr id="13" name="等腰三角形 12"/>
            <p:cNvSpPr/>
            <p:nvPr>
              <p:custDataLst>
                <p:tags r:id="rId4"/>
              </p:custDataLst>
            </p:nvPr>
          </p:nvSpPr>
          <p:spPr>
            <a:xfrm rot="3663470">
              <a:off x="8006163" y="1352460"/>
              <a:ext cx="2975080" cy="2185674"/>
            </a:xfrm>
            <a:prstGeom prst="triangle">
              <a:avLst/>
            </a:prstGeom>
            <a:solidFill>
              <a:schemeClr val="bg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id="{E7683D64-19AC-420B-B8DE-88A0CC240296}"/>
                </a:ext>
              </a:extLst>
            </p:cNvPr>
            <p:cNvSpPr/>
            <p:nvPr>
              <p:custDataLst>
                <p:tags r:id="rId5"/>
              </p:custDataLst>
            </p:nvPr>
          </p:nvSpPr>
          <p:spPr>
            <a:xfrm>
              <a:off x="5629913" y="1641398"/>
              <a:ext cx="3780000" cy="37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6" name="椭圆 15">
              <a:extLst>
                <a:ext uri="{FF2B5EF4-FFF2-40B4-BE49-F238E27FC236}">
                  <a16:creationId xmlns:a16="http://schemas.microsoft.com/office/drawing/2014/main" id="{E7683D64-19AC-420B-B8DE-88A0CC240296}"/>
                </a:ext>
              </a:extLst>
            </p:cNvPr>
            <p:cNvSpPr/>
            <p:nvPr>
              <p:custDataLst>
                <p:tags r:id="rId6"/>
              </p:custDataLst>
            </p:nvPr>
          </p:nvSpPr>
          <p:spPr>
            <a:xfrm>
              <a:off x="5719913" y="1731398"/>
              <a:ext cx="3600000" cy="3600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7" name="椭圆 16">
              <a:extLst>
                <a:ext uri="{FF2B5EF4-FFF2-40B4-BE49-F238E27FC236}">
                  <a16:creationId xmlns:a16="http://schemas.microsoft.com/office/drawing/2014/main" id="{D07C5921-2F1E-4509-91A5-08F08449CF88}"/>
                </a:ext>
              </a:extLst>
            </p:cNvPr>
            <p:cNvSpPr>
              <a:spLocks noChangeAspect="1"/>
            </p:cNvSpPr>
            <p:nvPr>
              <p:custDataLst>
                <p:tags r:id="rId7"/>
              </p:custDataLst>
            </p:nvPr>
          </p:nvSpPr>
          <p:spPr>
            <a:xfrm flipH="1">
              <a:off x="5900276" y="1911398"/>
              <a:ext cx="3239274" cy="3240000"/>
            </a:xfrm>
            <a:prstGeom prst="ellipse">
              <a:avLst/>
            </a:prstGeom>
            <a:blipFill dpi="0" rotWithShape="1">
              <a:blip r:embed="rId1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8" name="椭圆 17">
              <a:extLst>
                <a:ext uri="{FF2B5EF4-FFF2-40B4-BE49-F238E27FC236}">
                  <a16:creationId xmlns:a16="http://schemas.microsoft.com/office/drawing/2014/main" id="{E7683D64-19AC-420B-B8DE-88A0CC240296}"/>
                </a:ext>
              </a:extLst>
            </p:cNvPr>
            <p:cNvSpPr>
              <a:spLocks noChangeAspect="1"/>
            </p:cNvSpPr>
            <p:nvPr>
              <p:custDataLst>
                <p:tags r:id="rId8"/>
              </p:custDataLst>
            </p:nvPr>
          </p:nvSpPr>
          <p:spPr>
            <a:xfrm>
              <a:off x="9797128" y="1641398"/>
              <a:ext cx="1440000" cy="144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0" name="椭圆 19">
              <a:extLst>
                <a:ext uri="{FF2B5EF4-FFF2-40B4-BE49-F238E27FC236}">
                  <a16:creationId xmlns:a16="http://schemas.microsoft.com/office/drawing/2014/main" id="{E7683D64-19AC-420B-B8DE-88A0CC240296}"/>
                </a:ext>
              </a:extLst>
            </p:cNvPr>
            <p:cNvSpPr>
              <a:spLocks noChangeAspect="1"/>
            </p:cNvSpPr>
            <p:nvPr>
              <p:custDataLst>
                <p:tags r:id="rId9"/>
              </p:custDataLst>
            </p:nvPr>
          </p:nvSpPr>
          <p:spPr>
            <a:xfrm>
              <a:off x="9977128" y="1821398"/>
              <a:ext cx="1080000" cy="1080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pic>
        <p:nvPicPr>
          <p:cNvPr id="21" name="New picture"/>
          <p:cNvPicPr/>
          <p:nvPr>
            <p:custDataLst>
              <p:tags r:id="rId3"/>
            </p:custDataLst>
          </p:nvPr>
        </p:nvPicPr>
        <p:blipFill>
          <a:blip r:embed="rId13"/>
          <a:stretch>
            <a:fillRect/>
          </a:stretch>
        </p:blipFill>
        <p:spPr>
          <a:xfrm>
            <a:off x="12242800" y="10858500"/>
            <a:ext cx="330200" cy="241300"/>
          </a:xfrm>
          <a:prstGeom prst="cube">
            <a:avLst/>
          </a:prstGeom>
        </p:spPr>
      </p:pic>
    </p:spTree>
    <p:extLst>
      <p:ext uri="{BB962C8B-B14F-4D97-AF65-F5344CB8AC3E}">
        <p14:creationId xmlns:p14="http://schemas.microsoft.com/office/powerpoint/2010/main" val="347944506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Unix 3.10 unknown"/>
  <p:tag name="AS_RELEASE_DATE" val="2020.11.30"/>
  <p:tag name="AS_TITLE" val="Aspose.Slides for Java"/>
  <p:tag name="AS_VERSION" val="20.11"/>
  <p:tag name="ISPRING_PRESENTATION_TITLE" val="5-1025-4淡蓝色小清新创意教育教学PPT模板"/>
</p:tagLst>
</file>

<file path=ppt/tags/tag2.xml><?xml version="1.0" encoding="utf-8"?>
<p:tagLst xmlns:a="http://schemas.openxmlformats.org/drawingml/2006/main" xmlns:r="http://schemas.openxmlformats.org/officeDocument/2006/relationships" xmlns:p="http://schemas.openxmlformats.org/presentationml/2006/main">
  <p:tag name="AS_UNIQUEID" val="218"/>
</p:tagLst>
</file>

<file path=ppt/tags/tag3.xml><?xml version="1.0" encoding="utf-8"?>
<p:tagLst xmlns:a="http://schemas.openxmlformats.org/drawingml/2006/main" xmlns:r="http://schemas.openxmlformats.org/officeDocument/2006/relationships" xmlns:p="http://schemas.openxmlformats.org/presentationml/2006/main">
  <p:tag name="AS_UNIQUEID" val="219"/>
</p:tagLst>
</file>

<file path=ppt/tags/tag4.xml><?xml version="1.0" encoding="utf-8"?>
<p:tagLst xmlns:a="http://schemas.openxmlformats.org/drawingml/2006/main" xmlns:r="http://schemas.openxmlformats.org/officeDocument/2006/relationships" xmlns:p="http://schemas.openxmlformats.org/presentationml/2006/main">
  <p:tag name="AS_UNIQUEID" val="220"/>
</p:tagLst>
</file>

<file path=ppt/tags/tag5.xml><?xml version="1.0" encoding="utf-8"?>
<p:tagLst xmlns:a="http://schemas.openxmlformats.org/drawingml/2006/main" xmlns:r="http://schemas.openxmlformats.org/officeDocument/2006/relationships" xmlns:p="http://schemas.openxmlformats.org/presentationml/2006/main">
  <p:tag name="AS_UNIQUEID" val="221"/>
</p:tagLst>
</file>

<file path=ppt/tags/tag6.xml><?xml version="1.0" encoding="utf-8"?>
<p:tagLst xmlns:a="http://schemas.openxmlformats.org/drawingml/2006/main" xmlns:r="http://schemas.openxmlformats.org/officeDocument/2006/relationships" xmlns:p="http://schemas.openxmlformats.org/presentationml/2006/main">
  <p:tag name="AS_UNIQUEID" val="222"/>
</p:tagLst>
</file>

<file path=ppt/tags/tag7.xml><?xml version="1.0" encoding="utf-8"?>
<p:tagLst xmlns:a="http://schemas.openxmlformats.org/drawingml/2006/main" xmlns:r="http://schemas.openxmlformats.org/officeDocument/2006/relationships" xmlns:p="http://schemas.openxmlformats.org/presentationml/2006/main">
  <p:tag name="AS_UNIQUEID" val="150"/>
</p:tagLst>
</file>

<file path=ppt/tags/tag8.xml><?xml version="1.0" encoding="utf-8"?>
<p:tagLst xmlns:a="http://schemas.openxmlformats.org/drawingml/2006/main" xmlns:r="http://schemas.openxmlformats.org/officeDocument/2006/relationships" xmlns:p="http://schemas.openxmlformats.org/presentationml/2006/main">
  <p:tag name="AS_UNIQUEID" val="151"/>
</p:tagLst>
</file>

<file path=ppt/tags/tag9.xml><?xml version="1.0" encoding="utf-8"?>
<p:tagLst xmlns:a="http://schemas.openxmlformats.org/drawingml/2006/main" xmlns:r="http://schemas.openxmlformats.org/officeDocument/2006/relationships" xmlns:p="http://schemas.openxmlformats.org/presentationml/2006/main">
  <p:tag name="AS_UNIQUEID" val="152"/>
</p:tagLst>
</file>

<file path=ppt/tags/tag10.xml><?xml version="1.0" encoding="utf-8"?>
<p:tagLst xmlns:a="http://schemas.openxmlformats.org/drawingml/2006/main" xmlns:r="http://schemas.openxmlformats.org/officeDocument/2006/relationships" xmlns:p="http://schemas.openxmlformats.org/presentationml/2006/main">
  <p:tag name="AS_UNIQUEID" val="153"/>
</p:tagLst>
</file>

<file path=ppt/tags/tag11.xml><?xml version="1.0" encoding="utf-8"?>
<p:tagLst xmlns:a="http://schemas.openxmlformats.org/drawingml/2006/main" xmlns:r="http://schemas.openxmlformats.org/officeDocument/2006/relationships" xmlns:p="http://schemas.openxmlformats.org/presentationml/2006/main">
  <p:tag name="AS_UNIQUEID" val="154"/>
</p:tagLst>
</file>

<file path=ppt/tags/tag12.xml><?xml version="1.0" encoding="utf-8"?>
<p:tagLst xmlns:a="http://schemas.openxmlformats.org/drawingml/2006/main" xmlns:r="http://schemas.openxmlformats.org/officeDocument/2006/relationships" xmlns:p="http://schemas.openxmlformats.org/presentationml/2006/main">
  <p:tag name="AS_UNIQUEID" val="156"/>
</p:tagLst>
</file>

<file path=ppt/tags/tag13.xml><?xml version="1.0" encoding="utf-8"?>
<p:tagLst xmlns:a="http://schemas.openxmlformats.org/drawingml/2006/main" xmlns:r="http://schemas.openxmlformats.org/officeDocument/2006/relationships" xmlns:p="http://schemas.openxmlformats.org/presentationml/2006/main">
  <p:tag name="AS_UNIQUEID" val="157"/>
</p:tagLst>
</file>

<file path=ppt/tags/tag14.xml><?xml version="1.0" encoding="utf-8"?>
<p:tagLst xmlns:a="http://schemas.openxmlformats.org/drawingml/2006/main" xmlns:r="http://schemas.openxmlformats.org/officeDocument/2006/relationships" xmlns:p="http://schemas.openxmlformats.org/presentationml/2006/main">
  <p:tag name="AS_UNIQUEID" val="159"/>
</p:tagLst>
</file>

<file path=ppt/tags/tag15.xml><?xml version="1.0" encoding="utf-8"?>
<p:tagLst xmlns:a="http://schemas.openxmlformats.org/drawingml/2006/main" xmlns:r="http://schemas.openxmlformats.org/officeDocument/2006/relationships" xmlns:p="http://schemas.openxmlformats.org/presentationml/2006/main">
  <p:tag name="AS_UNIQUEID" val="160"/>
</p:tagLst>
</file>

<file path=ppt/tags/tag16.xml><?xml version="1.0" encoding="utf-8"?>
<p:tagLst xmlns:a="http://schemas.openxmlformats.org/drawingml/2006/main" xmlns:r="http://schemas.openxmlformats.org/officeDocument/2006/relationships" xmlns:p="http://schemas.openxmlformats.org/presentationml/2006/main">
  <p:tag name="AS_UNIQUEID" val="161"/>
</p:tagLst>
</file>

<file path=ppt/tags/tag17.xml><?xml version="1.0" encoding="utf-8"?>
<p:tagLst xmlns:a="http://schemas.openxmlformats.org/drawingml/2006/main" xmlns:r="http://schemas.openxmlformats.org/officeDocument/2006/relationships" xmlns:p="http://schemas.openxmlformats.org/presentationml/2006/main">
  <p:tag name="AS_UNIQUEID" val="162"/>
</p:tagLst>
</file>

<file path=ppt/tags/tag18.xml><?xml version="1.0" encoding="utf-8"?>
<p:tagLst xmlns:a="http://schemas.openxmlformats.org/drawingml/2006/main" xmlns:r="http://schemas.openxmlformats.org/officeDocument/2006/relationships" xmlns:p="http://schemas.openxmlformats.org/presentationml/2006/main">
  <p:tag name="AS_UNIQUEID" val="163"/>
</p:tagLst>
</file>

<file path=ppt/tags/tag19.xml><?xml version="1.0" encoding="utf-8"?>
<p:tagLst xmlns:a="http://schemas.openxmlformats.org/drawingml/2006/main" xmlns:r="http://schemas.openxmlformats.org/officeDocument/2006/relationships" xmlns:p="http://schemas.openxmlformats.org/presentationml/2006/main">
  <p:tag name="AS_UNIQUEID" val="165"/>
</p:tagLst>
</file>

<file path=ppt/tags/tag20.xml><?xml version="1.0" encoding="utf-8"?>
<p:tagLst xmlns:a="http://schemas.openxmlformats.org/drawingml/2006/main" xmlns:r="http://schemas.openxmlformats.org/officeDocument/2006/relationships" xmlns:p="http://schemas.openxmlformats.org/presentationml/2006/main">
  <p:tag name="AS_UNIQUEID" val="166"/>
</p:tagLst>
</file>

<file path=ppt/tags/tag21.xml><?xml version="1.0" encoding="utf-8"?>
<p:tagLst xmlns:a="http://schemas.openxmlformats.org/drawingml/2006/main" xmlns:r="http://schemas.openxmlformats.org/officeDocument/2006/relationships" xmlns:p="http://schemas.openxmlformats.org/presentationml/2006/main">
  <p:tag name="AS_UNIQUEID" val="167"/>
</p:tagLst>
</file>

<file path=ppt/tags/tag22.xml><?xml version="1.0" encoding="utf-8"?>
<p:tagLst xmlns:a="http://schemas.openxmlformats.org/drawingml/2006/main" xmlns:r="http://schemas.openxmlformats.org/officeDocument/2006/relationships" xmlns:p="http://schemas.openxmlformats.org/presentationml/2006/main">
  <p:tag name="AS_UNIQUEID" val="168"/>
</p:tagLst>
</file>

<file path=ppt/tags/tag23.xml><?xml version="1.0" encoding="utf-8"?>
<p:tagLst xmlns:a="http://schemas.openxmlformats.org/drawingml/2006/main" xmlns:r="http://schemas.openxmlformats.org/officeDocument/2006/relationships" xmlns:p="http://schemas.openxmlformats.org/presentationml/2006/main">
  <p:tag name="AS_UNIQUEID" val="169"/>
</p:tagLst>
</file>

<file path=ppt/tags/tag24.xml><?xml version="1.0" encoding="utf-8"?>
<p:tagLst xmlns:a="http://schemas.openxmlformats.org/drawingml/2006/main" xmlns:r="http://schemas.openxmlformats.org/officeDocument/2006/relationships" xmlns:p="http://schemas.openxmlformats.org/presentationml/2006/main">
  <p:tag name="AS_UNIQUEID" val="170"/>
</p:tagLst>
</file>

<file path=ppt/tags/tag25.xml><?xml version="1.0" encoding="utf-8"?>
<p:tagLst xmlns:a="http://schemas.openxmlformats.org/drawingml/2006/main" xmlns:r="http://schemas.openxmlformats.org/officeDocument/2006/relationships" xmlns:p="http://schemas.openxmlformats.org/presentationml/2006/main">
  <p:tag name="AS_UNIQUEID" val="172"/>
</p:tagLst>
</file>

<file path=ppt/tags/tag26.xml><?xml version="1.0" encoding="utf-8"?>
<p:tagLst xmlns:a="http://schemas.openxmlformats.org/drawingml/2006/main" xmlns:r="http://schemas.openxmlformats.org/officeDocument/2006/relationships" xmlns:p="http://schemas.openxmlformats.org/presentationml/2006/main">
  <p:tag name="AS_UNIQUEID" val="173"/>
</p:tagLst>
</file>

<file path=ppt/tags/tag27.xml><?xml version="1.0" encoding="utf-8"?>
<p:tagLst xmlns:a="http://schemas.openxmlformats.org/drawingml/2006/main" xmlns:r="http://schemas.openxmlformats.org/officeDocument/2006/relationships" xmlns:p="http://schemas.openxmlformats.org/presentationml/2006/main">
  <p:tag name="AS_UNIQUEID" val="174"/>
</p:tagLst>
</file>

<file path=ppt/tags/tag28.xml><?xml version="1.0" encoding="utf-8"?>
<p:tagLst xmlns:a="http://schemas.openxmlformats.org/drawingml/2006/main" xmlns:r="http://schemas.openxmlformats.org/officeDocument/2006/relationships" xmlns:p="http://schemas.openxmlformats.org/presentationml/2006/main">
  <p:tag name="AS_UNIQUEID" val="175"/>
</p:tagLst>
</file>

<file path=ppt/tags/tag29.xml><?xml version="1.0" encoding="utf-8"?>
<p:tagLst xmlns:a="http://schemas.openxmlformats.org/drawingml/2006/main" xmlns:r="http://schemas.openxmlformats.org/officeDocument/2006/relationships" xmlns:p="http://schemas.openxmlformats.org/presentationml/2006/main">
  <p:tag name="AS_UNIQUEID" val="176"/>
</p:tagLst>
</file>

<file path=ppt/tags/tag30.xml><?xml version="1.0" encoding="utf-8"?>
<p:tagLst xmlns:a="http://schemas.openxmlformats.org/drawingml/2006/main" xmlns:r="http://schemas.openxmlformats.org/officeDocument/2006/relationships" xmlns:p="http://schemas.openxmlformats.org/presentationml/2006/main">
  <p:tag name="AS_UNIQUEID" val="177"/>
</p:tagLst>
</file>

<file path=ppt/tags/tag31.xml><?xml version="1.0" encoding="utf-8"?>
<p:tagLst xmlns:a="http://schemas.openxmlformats.org/drawingml/2006/main" xmlns:r="http://schemas.openxmlformats.org/officeDocument/2006/relationships" xmlns:p="http://schemas.openxmlformats.org/presentationml/2006/main">
  <p:tag name="AS_UNIQUEID" val="178"/>
</p:tagLst>
</file>

<file path=ppt/tags/tag32.xml><?xml version="1.0" encoding="utf-8"?>
<p:tagLst xmlns:a="http://schemas.openxmlformats.org/drawingml/2006/main" xmlns:r="http://schemas.openxmlformats.org/officeDocument/2006/relationships" xmlns:p="http://schemas.openxmlformats.org/presentationml/2006/main">
  <p:tag name="AS_UNIQUEID" val="179"/>
</p:tagLst>
</file>

<file path=ppt/tags/tag33.xml><?xml version="1.0" encoding="utf-8"?>
<p:tagLst xmlns:a="http://schemas.openxmlformats.org/drawingml/2006/main" xmlns:r="http://schemas.openxmlformats.org/officeDocument/2006/relationships" xmlns:p="http://schemas.openxmlformats.org/presentationml/2006/main">
  <p:tag name="AS_UNIQUEID" val="181"/>
</p:tagLst>
</file>

<file path=ppt/tags/tag34.xml><?xml version="1.0" encoding="utf-8"?>
<p:tagLst xmlns:a="http://schemas.openxmlformats.org/drawingml/2006/main" xmlns:r="http://schemas.openxmlformats.org/officeDocument/2006/relationships" xmlns:p="http://schemas.openxmlformats.org/presentationml/2006/main">
  <p:tag name="AS_UNIQUEID" val="182"/>
</p:tagLst>
</file>

<file path=ppt/tags/tag35.xml><?xml version="1.0" encoding="utf-8"?>
<p:tagLst xmlns:a="http://schemas.openxmlformats.org/drawingml/2006/main" xmlns:r="http://schemas.openxmlformats.org/officeDocument/2006/relationships" xmlns:p="http://schemas.openxmlformats.org/presentationml/2006/main">
  <p:tag name="AS_UNIQUEID" val="183"/>
</p:tagLst>
</file>

<file path=ppt/tags/tag36.xml><?xml version="1.0" encoding="utf-8"?>
<p:tagLst xmlns:a="http://schemas.openxmlformats.org/drawingml/2006/main" xmlns:r="http://schemas.openxmlformats.org/officeDocument/2006/relationships" xmlns:p="http://schemas.openxmlformats.org/presentationml/2006/main">
  <p:tag name="AS_UNIQUEID" val="184"/>
</p:tagLst>
</file>

<file path=ppt/tags/tag37.xml><?xml version="1.0" encoding="utf-8"?>
<p:tagLst xmlns:a="http://schemas.openxmlformats.org/drawingml/2006/main" xmlns:r="http://schemas.openxmlformats.org/officeDocument/2006/relationships" xmlns:p="http://schemas.openxmlformats.org/presentationml/2006/main">
  <p:tag name="AS_UNIQUEID" val="186"/>
</p:tagLst>
</file>

<file path=ppt/tags/tag38.xml><?xml version="1.0" encoding="utf-8"?>
<p:tagLst xmlns:a="http://schemas.openxmlformats.org/drawingml/2006/main" xmlns:r="http://schemas.openxmlformats.org/officeDocument/2006/relationships" xmlns:p="http://schemas.openxmlformats.org/presentationml/2006/main">
  <p:tag name="AS_UNIQUEID" val="187"/>
</p:tagLst>
</file>

<file path=ppt/tags/tag39.xml><?xml version="1.0" encoding="utf-8"?>
<p:tagLst xmlns:a="http://schemas.openxmlformats.org/drawingml/2006/main" xmlns:r="http://schemas.openxmlformats.org/officeDocument/2006/relationships" xmlns:p="http://schemas.openxmlformats.org/presentationml/2006/main">
  <p:tag name="AS_UNIQUEID" val="188"/>
</p:tagLst>
</file>

<file path=ppt/tags/tag40.xml><?xml version="1.0" encoding="utf-8"?>
<p:tagLst xmlns:a="http://schemas.openxmlformats.org/drawingml/2006/main" xmlns:r="http://schemas.openxmlformats.org/officeDocument/2006/relationships" xmlns:p="http://schemas.openxmlformats.org/presentationml/2006/main">
  <p:tag name="AS_UNIQUEID" val="190"/>
</p:tagLst>
</file>

<file path=ppt/tags/tag41.xml><?xml version="1.0" encoding="utf-8"?>
<p:tagLst xmlns:a="http://schemas.openxmlformats.org/drawingml/2006/main" xmlns:r="http://schemas.openxmlformats.org/officeDocument/2006/relationships" xmlns:p="http://schemas.openxmlformats.org/presentationml/2006/main">
  <p:tag name="AS_UNIQUEID" val="191"/>
</p:tagLst>
</file>

<file path=ppt/tags/tag42.xml><?xml version="1.0" encoding="utf-8"?>
<p:tagLst xmlns:a="http://schemas.openxmlformats.org/drawingml/2006/main" xmlns:r="http://schemas.openxmlformats.org/officeDocument/2006/relationships" xmlns:p="http://schemas.openxmlformats.org/presentationml/2006/main">
  <p:tag name="AS_UNIQUEID" val="192"/>
</p:tagLst>
</file>

<file path=ppt/tags/tag43.xml><?xml version="1.0" encoding="utf-8"?>
<p:tagLst xmlns:a="http://schemas.openxmlformats.org/drawingml/2006/main" xmlns:r="http://schemas.openxmlformats.org/officeDocument/2006/relationships" xmlns:p="http://schemas.openxmlformats.org/presentationml/2006/main">
  <p:tag name="AS_UNIQUEID" val="193"/>
</p:tagLst>
</file>

<file path=ppt/tags/tag44.xml><?xml version="1.0" encoding="utf-8"?>
<p:tagLst xmlns:a="http://schemas.openxmlformats.org/drawingml/2006/main" xmlns:r="http://schemas.openxmlformats.org/officeDocument/2006/relationships" xmlns:p="http://schemas.openxmlformats.org/presentationml/2006/main">
  <p:tag name="AS_UNIQUEID" val="194"/>
</p:tagLst>
</file>

<file path=ppt/tags/tag45.xml><?xml version="1.0" encoding="utf-8"?>
<p:tagLst xmlns:a="http://schemas.openxmlformats.org/drawingml/2006/main" xmlns:r="http://schemas.openxmlformats.org/officeDocument/2006/relationships" xmlns:p="http://schemas.openxmlformats.org/presentationml/2006/main">
  <p:tag name="AS_UNIQUEID" val="195"/>
</p:tagLst>
</file>

<file path=ppt/tags/tag46.xml><?xml version="1.0" encoding="utf-8"?>
<p:tagLst xmlns:a="http://schemas.openxmlformats.org/drawingml/2006/main" xmlns:r="http://schemas.openxmlformats.org/officeDocument/2006/relationships" xmlns:p="http://schemas.openxmlformats.org/presentationml/2006/main">
  <p:tag name="AS_UNIQUEID" val="197"/>
</p:tagLst>
</file>

<file path=ppt/tags/tag47.xml><?xml version="1.0" encoding="utf-8"?>
<p:tagLst xmlns:a="http://schemas.openxmlformats.org/drawingml/2006/main" xmlns:r="http://schemas.openxmlformats.org/officeDocument/2006/relationships" xmlns:p="http://schemas.openxmlformats.org/presentationml/2006/main">
  <p:tag name="AS_UNIQUEID" val="198"/>
</p:tagLst>
</file>

<file path=ppt/tags/tag48.xml><?xml version="1.0" encoding="utf-8"?>
<p:tagLst xmlns:a="http://schemas.openxmlformats.org/drawingml/2006/main" xmlns:r="http://schemas.openxmlformats.org/officeDocument/2006/relationships" xmlns:p="http://schemas.openxmlformats.org/presentationml/2006/main">
  <p:tag name="AS_UNIQUEID" val="199"/>
</p:tagLst>
</file>

<file path=ppt/tags/tag49.xml><?xml version="1.0" encoding="utf-8"?>
<p:tagLst xmlns:a="http://schemas.openxmlformats.org/drawingml/2006/main" xmlns:r="http://schemas.openxmlformats.org/officeDocument/2006/relationships" xmlns:p="http://schemas.openxmlformats.org/presentationml/2006/main">
  <p:tag name="AS_UNIQUEID" val="200"/>
</p:tagLst>
</file>

<file path=ppt/tags/tag50.xml><?xml version="1.0" encoding="utf-8"?>
<p:tagLst xmlns:a="http://schemas.openxmlformats.org/drawingml/2006/main" xmlns:r="http://schemas.openxmlformats.org/officeDocument/2006/relationships" xmlns:p="http://schemas.openxmlformats.org/presentationml/2006/main">
  <p:tag name="AS_UNIQUEID" val="201"/>
</p:tagLst>
</file>

<file path=ppt/tags/tag51.xml><?xml version="1.0" encoding="utf-8"?>
<p:tagLst xmlns:a="http://schemas.openxmlformats.org/drawingml/2006/main" xmlns:r="http://schemas.openxmlformats.org/officeDocument/2006/relationships" xmlns:p="http://schemas.openxmlformats.org/presentationml/2006/main">
  <p:tag name="AS_UNIQUEID" val="202"/>
</p:tagLst>
</file>

<file path=ppt/tags/tag52.xml><?xml version="1.0" encoding="utf-8"?>
<p:tagLst xmlns:a="http://schemas.openxmlformats.org/drawingml/2006/main" xmlns:r="http://schemas.openxmlformats.org/officeDocument/2006/relationships" xmlns:p="http://schemas.openxmlformats.org/presentationml/2006/main">
  <p:tag name="AS_UNIQUEID" val="204"/>
</p:tagLst>
</file>

<file path=ppt/tags/tag53.xml><?xml version="1.0" encoding="utf-8"?>
<p:tagLst xmlns:a="http://schemas.openxmlformats.org/drawingml/2006/main" xmlns:r="http://schemas.openxmlformats.org/officeDocument/2006/relationships" xmlns:p="http://schemas.openxmlformats.org/presentationml/2006/main">
  <p:tag name="AS_UNIQUEID" val="205"/>
</p:tagLst>
</file>

<file path=ppt/tags/tag54.xml><?xml version="1.0" encoding="utf-8"?>
<p:tagLst xmlns:a="http://schemas.openxmlformats.org/drawingml/2006/main" xmlns:r="http://schemas.openxmlformats.org/officeDocument/2006/relationships" xmlns:p="http://schemas.openxmlformats.org/presentationml/2006/main">
  <p:tag name="AS_UNIQUEID" val="206"/>
</p:tagLst>
</file>

<file path=ppt/tags/tag55.xml><?xml version="1.0" encoding="utf-8"?>
<p:tagLst xmlns:a="http://schemas.openxmlformats.org/drawingml/2006/main" xmlns:r="http://schemas.openxmlformats.org/officeDocument/2006/relationships" xmlns:p="http://schemas.openxmlformats.org/presentationml/2006/main">
  <p:tag name="AS_UNIQUEID" val="207"/>
</p:tagLst>
</file>

<file path=ppt/tags/tag56.xml><?xml version="1.0" encoding="utf-8"?>
<p:tagLst xmlns:a="http://schemas.openxmlformats.org/drawingml/2006/main" xmlns:r="http://schemas.openxmlformats.org/officeDocument/2006/relationships" xmlns:p="http://schemas.openxmlformats.org/presentationml/2006/main">
  <p:tag name="AS_UNIQUEID" val="208"/>
</p:tagLst>
</file>

<file path=ppt/tags/tag57.xml><?xml version="1.0" encoding="utf-8"?>
<p:tagLst xmlns:a="http://schemas.openxmlformats.org/drawingml/2006/main" xmlns:r="http://schemas.openxmlformats.org/officeDocument/2006/relationships" xmlns:p="http://schemas.openxmlformats.org/presentationml/2006/main">
  <p:tag name="AS_UNIQUEID" val="210"/>
</p:tagLst>
</file>

<file path=ppt/tags/tag58.xml><?xml version="1.0" encoding="utf-8"?>
<p:tagLst xmlns:a="http://schemas.openxmlformats.org/drawingml/2006/main" xmlns:r="http://schemas.openxmlformats.org/officeDocument/2006/relationships" xmlns:p="http://schemas.openxmlformats.org/presentationml/2006/main">
  <p:tag name="AS_UNIQUEID" val="211"/>
</p:tagLst>
</file>

<file path=ppt/tags/tag59.xml><?xml version="1.0" encoding="utf-8"?>
<p:tagLst xmlns:a="http://schemas.openxmlformats.org/drawingml/2006/main" xmlns:r="http://schemas.openxmlformats.org/officeDocument/2006/relationships" xmlns:p="http://schemas.openxmlformats.org/presentationml/2006/main">
  <p:tag name="AS_UNIQUEID" val="212"/>
</p:tagLst>
</file>

<file path=ppt/tags/tag60.xml><?xml version="1.0" encoding="utf-8"?>
<p:tagLst xmlns:a="http://schemas.openxmlformats.org/drawingml/2006/main" xmlns:r="http://schemas.openxmlformats.org/officeDocument/2006/relationships" xmlns:p="http://schemas.openxmlformats.org/presentationml/2006/main">
  <p:tag name="AS_UNIQUEID" val="213"/>
</p:tagLst>
</file>

<file path=ppt/tags/tag61.xml><?xml version="1.0" encoding="utf-8"?>
<p:tagLst xmlns:a="http://schemas.openxmlformats.org/drawingml/2006/main" xmlns:r="http://schemas.openxmlformats.org/officeDocument/2006/relationships" xmlns:p="http://schemas.openxmlformats.org/presentationml/2006/main">
  <p:tag name="AS_UNIQUEID" val="214"/>
</p:tagLst>
</file>

<file path=ppt/tags/tag62.xml><?xml version="1.0" encoding="utf-8"?>
<p:tagLst xmlns:a="http://schemas.openxmlformats.org/drawingml/2006/main" xmlns:r="http://schemas.openxmlformats.org/officeDocument/2006/relationships" xmlns:p="http://schemas.openxmlformats.org/presentationml/2006/main">
  <p:tag name="AS_UNIQUEID" val="216"/>
</p:tagLst>
</file>

<file path=ppt/tags/tag63.xml><?xml version="1.0" encoding="utf-8"?>
<p:tagLst xmlns:a="http://schemas.openxmlformats.org/drawingml/2006/main" xmlns:r="http://schemas.openxmlformats.org/officeDocument/2006/relationships" xmlns:p="http://schemas.openxmlformats.org/presentationml/2006/main">
  <p:tag name="AS_UNIQUEID" val="224"/>
</p:tagLst>
</file>

<file path=ppt/tags/tag64.xml><?xml version="1.0" encoding="utf-8"?>
<p:tagLst xmlns:a="http://schemas.openxmlformats.org/drawingml/2006/main" xmlns:r="http://schemas.openxmlformats.org/officeDocument/2006/relationships" xmlns:p="http://schemas.openxmlformats.org/presentationml/2006/main">
  <p:tag name="AS_UNIQUEID" val="225"/>
</p:tagLst>
</file>

<file path=ppt/tags/tag65.xml><?xml version="1.0" encoding="utf-8"?>
<p:tagLst xmlns:a="http://schemas.openxmlformats.org/drawingml/2006/main" xmlns:r="http://schemas.openxmlformats.org/officeDocument/2006/relationships" xmlns:p="http://schemas.openxmlformats.org/presentationml/2006/main">
  <p:tag name="AS_UNIQUEID" val="226"/>
</p:tagLst>
</file>

<file path=ppt/tags/tag66.xml><?xml version="1.0" encoding="utf-8"?>
<p:tagLst xmlns:a="http://schemas.openxmlformats.org/drawingml/2006/main" xmlns:r="http://schemas.openxmlformats.org/officeDocument/2006/relationships" xmlns:p="http://schemas.openxmlformats.org/presentationml/2006/main">
  <p:tag name="AS_UNIQUEID" val="227"/>
</p:tagLst>
</file>

<file path=ppt/tags/tag67.xml><?xml version="1.0" encoding="utf-8"?>
<p:tagLst xmlns:a="http://schemas.openxmlformats.org/drawingml/2006/main" xmlns:r="http://schemas.openxmlformats.org/officeDocument/2006/relationships" xmlns:p="http://schemas.openxmlformats.org/presentationml/2006/main">
  <p:tag name="AS_UNIQUEID" val="228"/>
</p:tagLst>
</file>

<file path=ppt/tags/tag68.xml><?xml version="1.0" encoding="utf-8"?>
<p:tagLst xmlns:a="http://schemas.openxmlformats.org/drawingml/2006/main" xmlns:r="http://schemas.openxmlformats.org/officeDocument/2006/relationships" xmlns:p="http://schemas.openxmlformats.org/presentationml/2006/main">
  <p:tag name="AS_UNIQUEID" val="229"/>
</p:tagLst>
</file>

<file path=ppt/tags/tag69.xml><?xml version="1.0" encoding="utf-8"?>
<p:tagLst xmlns:a="http://schemas.openxmlformats.org/drawingml/2006/main" xmlns:r="http://schemas.openxmlformats.org/officeDocument/2006/relationships" xmlns:p="http://schemas.openxmlformats.org/presentationml/2006/main">
  <p:tag name="AS_UNIQUEID" val="235"/>
</p:tagLst>
</file>

<file path=ppt/tags/tag70.xml><?xml version="1.0" encoding="utf-8"?>
<p:tagLst xmlns:a="http://schemas.openxmlformats.org/drawingml/2006/main" xmlns:r="http://schemas.openxmlformats.org/officeDocument/2006/relationships" xmlns:p="http://schemas.openxmlformats.org/presentationml/2006/main">
  <p:tag name="AS_UNIQUEID" val="236"/>
</p:tagLst>
</file>

<file path=ppt/tags/tag71.xml><?xml version="1.0" encoding="utf-8"?>
<p:tagLst xmlns:a="http://schemas.openxmlformats.org/drawingml/2006/main" xmlns:r="http://schemas.openxmlformats.org/officeDocument/2006/relationships" xmlns:p="http://schemas.openxmlformats.org/presentationml/2006/main">
  <p:tag name="AS_UNIQUEID" val="237"/>
</p:tagLst>
</file>

<file path=ppt/tags/tag72.xml><?xml version="1.0" encoding="utf-8"?>
<p:tagLst xmlns:a="http://schemas.openxmlformats.org/drawingml/2006/main" xmlns:r="http://schemas.openxmlformats.org/officeDocument/2006/relationships" xmlns:p="http://schemas.openxmlformats.org/presentationml/2006/main">
  <p:tag name="AS_UNIQUEID" val="238"/>
</p:tagLst>
</file>

<file path=ppt/tags/tag73.xml><?xml version="1.0" encoding="utf-8"?>
<p:tagLst xmlns:a="http://schemas.openxmlformats.org/drawingml/2006/main" xmlns:r="http://schemas.openxmlformats.org/officeDocument/2006/relationships" xmlns:p="http://schemas.openxmlformats.org/presentationml/2006/main">
  <p:tag name="AS_UNIQUEID" val="239"/>
</p:tagLst>
</file>

<file path=ppt/tags/tag74.xml><?xml version="1.0" encoding="utf-8"?>
<p:tagLst xmlns:a="http://schemas.openxmlformats.org/drawingml/2006/main" xmlns:r="http://schemas.openxmlformats.org/officeDocument/2006/relationships" xmlns:p="http://schemas.openxmlformats.org/presentationml/2006/main">
  <p:tag name="AS_UNIQUEID" val="240"/>
</p:tagLst>
</file>

<file path=ppt/tags/tag75.xml><?xml version="1.0" encoding="utf-8"?>
<p:tagLst xmlns:a="http://schemas.openxmlformats.org/drawingml/2006/main" xmlns:r="http://schemas.openxmlformats.org/officeDocument/2006/relationships" xmlns:p="http://schemas.openxmlformats.org/presentationml/2006/main">
  <p:tag name="AS_UNIQUEID" val="241"/>
</p:tagLst>
</file>

<file path=ppt/tags/tag76.xml><?xml version="1.0" encoding="utf-8"?>
<p:tagLst xmlns:a="http://schemas.openxmlformats.org/drawingml/2006/main" xmlns:r="http://schemas.openxmlformats.org/officeDocument/2006/relationships" xmlns:p="http://schemas.openxmlformats.org/presentationml/2006/main">
  <p:tag name="AS_UNIQUEID" val="242"/>
</p:tagLst>
</file>

<file path=ppt/tags/tag77.xml><?xml version="1.0" encoding="utf-8"?>
<p:tagLst xmlns:a="http://schemas.openxmlformats.org/drawingml/2006/main" xmlns:r="http://schemas.openxmlformats.org/officeDocument/2006/relationships" xmlns:p="http://schemas.openxmlformats.org/presentationml/2006/main">
  <p:tag name="AS_UNIQUEID" val="243"/>
</p:tagLst>
</file>

<file path=ppt/tags/tag78.xml><?xml version="1.0" encoding="utf-8"?>
<p:tagLst xmlns:a="http://schemas.openxmlformats.org/drawingml/2006/main" xmlns:r="http://schemas.openxmlformats.org/officeDocument/2006/relationships" xmlns:p="http://schemas.openxmlformats.org/presentationml/2006/main">
  <p:tag name="AS_UNIQUEID" val="231"/>
</p:tagLst>
</file>

<file path=ppt/tags/tag79.xml><?xml version="1.0" encoding="utf-8"?>
<p:tagLst xmlns:a="http://schemas.openxmlformats.org/drawingml/2006/main" xmlns:r="http://schemas.openxmlformats.org/officeDocument/2006/relationships" xmlns:p="http://schemas.openxmlformats.org/presentationml/2006/main">
  <p:tag name="AS_UNIQUEID" val="232"/>
</p:tagLst>
</file>

<file path=ppt/tags/tag80.xml><?xml version="1.0" encoding="utf-8"?>
<p:tagLst xmlns:a="http://schemas.openxmlformats.org/drawingml/2006/main" xmlns:r="http://schemas.openxmlformats.org/officeDocument/2006/relationships" xmlns:p="http://schemas.openxmlformats.org/presentationml/2006/main">
  <p:tag name="AS_UNIQUEID" val="233"/>
</p:tagLst>
</file>

<file path=ppt/tags/tag81.xml><?xml version="1.0" encoding="utf-8"?>
<p:tagLst xmlns:a="http://schemas.openxmlformats.org/drawingml/2006/main" xmlns:r="http://schemas.openxmlformats.org/officeDocument/2006/relationships" xmlns:p="http://schemas.openxmlformats.org/presentationml/2006/main">
  <p:tag name="AS_UNIQUEID" val="249"/>
</p:tagLst>
</file>

<file path=ppt/tags/tag82.xml><?xml version="1.0" encoding="utf-8"?>
<p:tagLst xmlns:a="http://schemas.openxmlformats.org/drawingml/2006/main" xmlns:r="http://schemas.openxmlformats.org/officeDocument/2006/relationships" xmlns:p="http://schemas.openxmlformats.org/presentationml/2006/main">
  <p:tag name="AS_UNIQUEID" val="250"/>
</p:tagLst>
</file>

<file path=ppt/tags/tag83.xml><?xml version="1.0" encoding="utf-8"?>
<p:tagLst xmlns:a="http://schemas.openxmlformats.org/drawingml/2006/main" xmlns:r="http://schemas.openxmlformats.org/officeDocument/2006/relationships" xmlns:p="http://schemas.openxmlformats.org/presentationml/2006/main">
  <p:tag name="AS_UNIQUEID" val="251"/>
</p:tagLst>
</file>

<file path=ppt/tags/tag84.xml><?xml version="1.0" encoding="utf-8"?>
<p:tagLst xmlns:a="http://schemas.openxmlformats.org/drawingml/2006/main" xmlns:r="http://schemas.openxmlformats.org/officeDocument/2006/relationships" xmlns:p="http://schemas.openxmlformats.org/presentationml/2006/main">
  <p:tag name="AS_UNIQUEID" val="252"/>
</p:tagLst>
</file>

<file path=ppt/tags/tag85.xml><?xml version="1.0" encoding="utf-8"?>
<p:tagLst xmlns:a="http://schemas.openxmlformats.org/drawingml/2006/main" xmlns:r="http://schemas.openxmlformats.org/officeDocument/2006/relationships" xmlns:p="http://schemas.openxmlformats.org/presentationml/2006/main">
  <p:tag name="AS_UNIQUEID" val="255"/>
</p:tagLst>
</file>

<file path=ppt/tags/tag86.xml><?xml version="1.0" encoding="utf-8"?>
<p:tagLst xmlns:a="http://schemas.openxmlformats.org/drawingml/2006/main" xmlns:r="http://schemas.openxmlformats.org/officeDocument/2006/relationships" xmlns:p="http://schemas.openxmlformats.org/presentationml/2006/main">
  <p:tag name="AS_UNIQUEID" val="258"/>
</p:tagLst>
</file>

<file path=ppt/tags/tag87.xml><?xml version="1.0" encoding="utf-8"?>
<p:tagLst xmlns:a="http://schemas.openxmlformats.org/drawingml/2006/main" xmlns:r="http://schemas.openxmlformats.org/officeDocument/2006/relationships" xmlns:p="http://schemas.openxmlformats.org/presentationml/2006/main">
  <p:tag name="AS_UNIQUEID" val="259"/>
</p:tagLst>
</file>

<file path=ppt/tags/tag88.xml><?xml version="1.0" encoding="utf-8"?>
<p:tagLst xmlns:a="http://schemas.openxmlformats.org/drawingml/2006/main" xmlns:r="http://schemas.openxmlformats.org/officeDocument/2006/relationships" xmlns:p="http://schemas.openxmlformats.org/presentationml/2006/main">
  <p:tag name="AS_UNIQUEID" val="260"/>
</p:tagLst>
</file>

<file path=ppt/tags/tag89.xml><?xml version="1.0" encoding="utf-8"?>
<p:tagLst xmlns:a="http://schemas.openxmlformats.org/drawingml/2006/main" xmlns:r="http://schemas.openxmlformats.org/officeDocument/2006/relationships" xmlns:p="http://schemas.openxmlformats.org/presentationml/2006/main">
  <p:tag name="AS_UNIQUEID" val="256"/>
</p:tagLst>
</file>

<file path=ppt/tags/tag90.xml><?xml version="1.0" encoding="utf-8"?>
<p:tagLst xmlns:a="http://schemas.openxmlformats.org/drawingml/2006/main" xmlns:r="http://schemas.openxmlformats.org/officeDocument/2006/relationships" xmlns:p="http://schemas.openxmlformats.org/presentationml/2006/main">
  <p:tag name="AS_UNIQUEID" val="257"/>
</p:tagLst>
</file>

<file path=ppt/tags/tag91.xml><?xml version="1.0" encoding="utf-8"?>
<p:tagLst xmlns:a="http://schemas.openxmlformats.org/drawingml/2006/main" xmlns:r="http://schemas.openxmlformats.org/officeDocument/2006/relationships" xmlns:p="http://schemas.openxmlformats.org/presentationml/2006/main">
  <p:tag name="AS_UNIQUEID" val="253"/>
</p:tagLst>
</file>

<file path=ppt/tags/tag92.xml><?xml version="1.0" encoding="utf-8"?>
<p:tagLst xmlns:a="http://schemas.openxmlformats.org/drawingml/2006/main" xmlns:r="http://schemas.openxmlformats.org/officeDocument/2006/relationships" xmlns:p="http://schemas.openxmlformats.org/presentationml/2006/main">
  <p:tag name="AS_UNIQUEID" val="254"/>
</p:tagLst>
</file>

<file path=ppt/tags/tag93.xml><?xml version="1.0" encoding="utf-8"?>
<p:tagLst xmlns:a="http://schemas.openxmlformats.org/drawingml/2006/main" xmlns:r="http://schemas.openxmlformats.org/officeDocument/2006/relationships" xmlns:p="http://schemas.openxmlformats.org/presentationml/2006/main">
  <p:tag name="AS_UNIQUEID" val="245"/>
</p:tagLst>
</file>

<file path=ppt/tags/tag94.xml><?xml version="1.0" encoding="utf-8"?>
<p:tagLst xmlns:a="http://schemas.openxmlformats.org/drawingml/2006/main" xmlns:r="http://schemas.openxmlformats.org/officeDocument/2006/relationships" xmlns:p="http://schemas.openxmlformats.org/presentationml/2006/main">
  <p:tag name="AS_UNIQUEID" val="246"/>
</p:tagLst>
</file>

<file path=ppt/tags/tag95.xml><?xml version="1.0" encoding="utf-8"?>
<p:tagLst xmlns:a="http://schemas.openxmlformats.org/drawingml/2006/main" xmlns:r="http://schemas.openxmlformats.org/officeDocument/2006/relationships" xmlns:p="http://schemas.openxmlformats.org/presentationml/2006/main">
  <p:tag name="AS_UNIQUEID" val="247"/>
</p:tagLst>
</file>

<file path=ppt/tags/tag96.xml><?xml version="1.0" encoding="utf-8"?>
<p:tagLst xmlns:a="http://schemas.openxmlformats.org/drawingml/2006/main" xmlns:r="http://schemas.openxmlformats.org/officeDocument/2006/relationships" xmlns:p="http://schemas.openxmlformats.org/presentationml/2006/main">
  <p:tag name="AS_UNIQUEID" val="266"/>
</p:tagLst>
</file>

<file path=ppt/tags/tag97.xml><?xml version="1.0" encoding="utf-8"?>
<p:tagLst xmlns:a="http://schemas.openxmlformats.org/drawingml/2006/main" xmlns:r="http://schemas.openxmlformats.org/officeDocument/2006/relationships" xmlns:p="http://schemas.openxmlformats.org/presentationml/2006/main">
  <p:tag name="AS_UNIQUEID" val="267"/>
</p:tagLst>
</file>

<file path=ppt/tags/tag98.xml><?xml version="1.0" encoding="utf-8"?>
<p:tagLst xmlns:a="http://schemas.openxmlformats.org/drawingml/2006/main" xmlns:r="http://schemas.openxmlformats.org/officeDocument/2006/relationships" xmlns:p="http://schemas.openxmlformats.org/presentationml/2006/main">
  <p:tag name="AS_UNIQUEID" val="268"/>
</p:tagLst>
</file>

<file path=ppt/tags/tag99.xml><?xml version="1.0" encoding="utf-8"?>
<p:tagLst xmlns:a="http://schemas.openxmlformats.org/drawingml/2006/main" xmlns:r="http://schemas.openxmlformats.org/officeDocument/2006/relationships" xmlns:p="http://schemas.openxmlformats.org/presentationml/2006/main">
  <p:tag name="AS_UNIQUEID" val="269"/>
</p:tagLst>
</file>

<file path=ppt/tags/tag100.xml><?xml version="1.0" encoding="utf-8"?>
<p:tagLst xmlns:a="http://schemas.openxmlformats.org/drawingml/2006/main" xmlns:r="http://schemas.openxmlformats.org/officeDocument/2006/relationships" xmlns:p="http://schemas.openxmlformats.org/presentationml/2006/main">
  <p:tag name="AS_UNIQUEID" val="270"/>
</p:tagLst>
</file>

<file path=ppt/tags/tag101.xml><?xml version="1.0" encoding="utf-8"?>
<p:tagLst xmlns:a="http://schemas.openxmlformats.org/drawingml/2006/main" xmlns:r="http://schemas.openxmlformats.org/officeDocument/2006/relationships" xmlns:p="http://schemas.openxmlformats.org/presentationml/2006/main">
  <p:tag name="AS_UNIQUEID" val="271"/>
</p:tagLst>
</file>

<file path=ppt/tags/tag102.xml><?xml version="1.0" encoding="utf-8"?>
<p:tagLst xmlns:a="http://schemas.openxmlformats.org/drawingml/2006/main" xmlns:r="http://schemas.openxmlformats.org/officeDocument/2006/relationships" xmlns:p="http://schemas.openxmlformats.org/presentationml/2006/main">
  <p:tag name="AS_UNIQUEID" val="262"/>
</p:tagLst>
</file>

<file path=ppt/tags/tag103.xml><?xml version="1.0" encoding="utf-8"?>
<p:tagLst xmlns:a="http://schemas.openxmlformats.org/drawingml/2006/main" xmlns:r="http://schemas.openxmlformats.org/officeDocument/2006/relationships" xmlns:p="http://schemas.openxmlformats.org/presentationml/2006/main">
  <p:tag name="AS_UNIQUEID" val="263"/>
</p:tagLst>
</file>

<file path=ppt/tags/tag104.xml><?xml version="1.0" encoding="utf-8"?>
<p:tagLst xmlns:a="http://schemas.openxmlformats.org/drawingml/2006/main" xmlns:r="http://schemas.openxmlformats.org/officeDocument/2006/relationships" xmlns:p="http://schemas.openxmlformats.org/presentationml/2006/main">
  <p:tag name="AS_UNIQUEID" val="264"/>
</p:tagLst>
</file>

<file path=ppt/tags/tag105.xml><?xml version="1.0" encoding="utf-8"?>
<p:tagLst xmlns:a="http://schemas.openxmlformats.org/drawingml/2006/main" xmlns:r="http://schemas.openxmlformats.org/officeDocument/2006/relationships" xmlns:p="http://schemas.openxmlformats.org/presentationml/2006/main">
  <p:tag name="AS_UNIQUEID" val="277"/>
</p:tagLst>
</file>

<file path=ppt/tags/tag106.xml><?xml version="1.0" encoding="utf-8"?>
<p:tagLst xmlns:a="http://schemas.openxmlformats.org/drawingml/2006/main" xmlns:r="http://schemas.openxmlformats.org/officeDocument/2006/relationships" xmlns:p="http://schemas.openxmlformats.org/presentationml/2006/main">
  <p:tag name="AS_UNIQUEID" val="278"/>
</p:tagLst>
</file>

<file path=ppt/tags/tag107.xml><?xml version="1.0" encoding="utf-8"?>
<p:tagLst xmlns:a="http://schemas.openxmlformats.org/drawingml/2006/main" xmlns:r="http://schemas.openxmlformats.org/officeDocument/2006/relationships" xmlns:p="http://schemas.openxmlformats.org/presentationml/2006/main">
  <p:tag name="AS_UNIQUEID" val="279"/>
</p:tagLst>
</file>

<file path=ppt/tags/tag108.xml><?xml version="1.0" encoding="utf-8"?>
<p:tagLst xmlns:a="http://schemas.openxmlformats.org/drawingml/2006/main" xmlns:r="http://schemas.openxmlformats.org/officeDocument/2006/relationships" xmlns:p="http://schemas.openxmlformats.org/presentationml/2006/main">
  <p:tag name="AS_UNIQUEID" val="280"/>
</p:tagLst>
</file>

<file path=ppt/tags/tag109.xml><?xml version="1.0" encoding="utf-8"?>
<p:tagLst xmlns:a="http://schemas.openxmlformats.org/drawingml/2006/main" xmlns:r="http://schemas.openxmlformats.org/officeDocument/2006/relationships" xmlns:p="http://schemas.openxmlformats.org/presentationml/2006/main">
  <p:tag name="AS_UNIQUEID" val="281"/>
</p:tagLst>
</file>

<file path=ppt/tags/tag110.xml><?xml version="1.0" encoding="utf-8"?>
<p:tagLst xmlns:a="http://schemas.openxmlformats.org/drawingml/2006/main" xmlns:r="http://schemas.openxmlformats.org/officeDocument/2006/relationships" xmlns:p="http://schemas.openxmlformats.org/presentationml/2006/main">
  <p:tag name="AS_UNIQUEID" val="284"/>
</p:tagLst>
</file>

<file path=ppt/tags/tag111.xml><?xml version="1.0" encoding="utf-8"?>
<p:tagLst xmlns:a="http://schemas.openxmlformats.org/drawingml/2006/main" xmlns:r="http://schemas.openxmlformats.org/officeDocument/2006/relationships" xmlns:p="http://schemas.openxmlformats.org/presentationml/2006/main">
  <p:tag name="AS_UNIQUEID" val="285"/>
</p:tagLst>
</file>

<file path=ppt/tags/tag112.xml><?xml version="1.0" encoding="utf-8"?>
<p:tagLst xmlns:a="http://schemas.openxmlformats.org/drawingml/2006/main" xmlns:r="http://schemas.openxmlformats.org/officeDocument/2006/relationships" xmlns:p="http://schemas.openxmlformats.org/presentationml/2006/main">
  <p:tag name="AS_UNIQUEID" val="282"/>
</p:tagLst>
</file>

<file path=ppt/tags/tag113.xml><?xml version="1.0" encoding="utf-8"?>
<p:tagLst xmlns:a="http://schemas.openxmlformats.org/drawingml/2006/main" xmlns:r="http://schemas.openxmlformats.org/officeDocument/2006/relationships" xmlns:p="http://schemas.openxmlformats.org/presentationml/2006/main">
  <p:tag name="AS_UNIQUEID" val="283"/>
</p:tagLst>
</file>

<file path=ppt/tags/tag114.xml><?xml version="1.0" encoding="utf-8"?>
<p:tagLst xmlns:a="http://schemas.openxmlformats.org/drawingml/2006/main" xmlns:r="http://schemas.openxmlformats.org/officeDocument/2006/relationships" xmlns:p="http://schemas.openxmlformats.org/presentationml/2006/main">
  <p:tag name="AS_UNIQUEID" val="273"/>
</p:tagLst>
</file>

<file path=ppt/tags/tag115.xml><?xml version="1.0" encoding="utf-8"?>
<p:tagLst xmlns:a="http://schemas.openxmlformats.org/drawingml/2006/main" xmlns:r="http://schemas.openxmlformats.org/officeDocument/2006/relationships" xmlns:p="http://schemas.openxmlformats.org/presentationml/2006/main">
  <p:tag name="AS_UNIQUEID" val="274"/>
</p:tagLst>
</file>

<file path=ppt/tags/tag116.xml><?xml version="1.0" encoding="utf-8"?>
<p:tagLst xmlns:a="http://schemas.openxmlformats.org/drawingml/2006/main" xmlns:r="http://schemas.openxmlformats.org/officeDocument/2006/relationships" xmlns:p="http://schemas.openxmlformats.org/presentationml/2006/main">
  <p:tag name="AS_UNIQUEID" val="275"/>
</p:tagLst>
</file>

<file path=ppt/tags/tag117.xml><?xml version="1.0" encoding="utf-8"?>
<p:tagLst xmlns:a="http://schemas.openxmlformats.org/drawingml/2006/main" xmlns:r="http://schemas.openxmlformats.org/officeDocument/2006/relationships" xmlns:p="http://schemas.openxmlformats.org/presentationml/2006/main">
  <p:tag name="AS_UNIQUEID" val="291"/>
</p:tagLst>
</file>

<file path=ppt/tags/tag118.xml><?xml version="1.0" encoding="utf-8"?>
<p:tagLst xmlns:a="http://schemas.openxmlformats.org/drawingml/2006/main" xmlns:r="http://schemas.openxmlformats.org/officeDocument/2006/relationships" xmlns:p="http://schemas.openxmlformats.org/presentationml/2006/main">
  <p:tag name="AS_UNIQUEID" val="292"/>
</p:tagLst>
</file>

<file path=ppt/tags/tag119.xml><?xml version="1.0" encoding="utf-8"?>
<p:tagLst xmlns:a="http://schemas.openxmlformats.org/drawingml/2006/main" xmlns:r="http://schemas.openxmlformats.org/officeDocument/2006/relationships" xmlns:p="http://schemas.openxmlformats.org/presentationml/2006/main">
  <p:tag name="AS_UNIQUEID" val="293"/>
</p:tagLst>
</file>

<file path=ppt/tags/tag120.xml><?xml version="1.0" encoding="utf-8"?>
<p:tagLst xmlns:a="http://schemas.openxmlformats.org/drawingml/2006/main" xmlns:r="http://schemas.openxmlformats.org/officeDocument/2006/relationships" xmlns:p="http://schemas.openxmlformats.org/presentationml/2006/main">
  <p:tag name="AS_UNIQUEID" val="294"/>
</p:tagLst>
</file>

<file path=ppt/tags/tag121.xml><?xml version="1.0" encoding="utf-8"?>
<p:tagLst xmlns:a="http://schemas.openxmlformats.org/drawingml/2006/main" xmlns:r="http://schemas.openxmlformats.org/officeDocument/2006/relationships" xmlns:p="http://schemas.openxmlformats.org/presentationml/2006/main">
  <p:tag name="AS_UNIQUEID" val="295"/>
</p:tagLst>
</file>

<file path=ppt/tags/tag122.xml><?xml version="1.0" encoding="utf-8"?>
<p:tagLst xmlns:a="http://schemas.openxmlformats.org/drawingml/2006/main" xmlns:r="http://schemas.openxmlformats.org/officeDocument/2006/relationships" xmlns:p="http://schemas.openxmlformats.org/presentationml/2006/main">
  <p:tag name="AS_UNIQUEID" val="296"/>
</p:tagLst>
</file>

<file path=ppt/tags/tag123.xml><?xml version="1.0" encoding="utf-8"?>
<p:tagLst xmlns:a="http://schemas.openxmlformats.org/drawingml/2006/main" xmlns:r="http://schemas.openxmlformats.org/officeDocument/2006/relationships" xmlns:p="http://schemas.openxmlformats.org/presentationml/2006/main">
  <p:tag name="AS_UNIQUEID" val="287"/>
</p:tagLst>
</file>

<file path=ppt/tags/tag124.xml><?xml version="1.0" encoding="utf-8"?>
<p:tagLst xmlns:a="http://schemas.openxmlformats.org/drawingml/2006/main" xmlns:r="http://schemas.openxmlformats.org/officeDocument/2006/relationships" xmlns:p="http://schemas.openxmlformats.org/presentationml/2006/main">
  <p:tag name="AS_UNIQUEID" val="288"/>
</p:tagLst>
</file>

<file path=ppt/tags/tag125.xml><?xml version="1.0" encoding="utf-8"?>
<p:tagLst xmlns:a="http://schemas.openxmlformats.org/drawingml/2006/main" xmlns:r="http://schemas.openxmlformats.org/officeDocument/2006/relationships" xmlns:p="http://schemas.openxmlformats.org/presentationml/2006/main">
  <p:tag name="AS_UNIQUEID" val="289"/>
</p:tagLst>
</file>

<file path=ppt/tags/tag126.xml><?xml version="1.0" encoding="utf-8"?>
<p:tagLst xmlns:a="http://schemas.openxmlformats.org/drawingml/2006/main" xmlns:r="http://schemas.openxmlformats.org/officeDocument/2006/relationships" xmlns:p="http://schemas.openxmlformats.org/presentationml/2006/main">
  <p:tag name="AS_UNIQUEID" val="302"/>
</p:tagLst>
</file>

<file path=ppt/tags/tag127.xml><?xml version="1.0" encoding="utf-8"?>
<p:tagLst xmlns:a="http://schemas.openxmlformats.org/drawingml/2006/main" xmlns:r="http://schemas.openxmlformats.org/officeDocument/2006/relationships" xmlns:p="http://schemas.openxmlformats.org/presentationml/2006/main">
  <p:tag name="AS_UNIQUEID" val="303"/>
</p:tagLst>
</file>

<file path=ppt/tags/tag128.xml><?xml version="1.0" encoding="utf-8"?>
<p:tagLst xmlns:a="http://schemas.openxmlformats.org/drawingml/2006/main" xmlns:r="http://schemas.openxmlformats.org/officeDocument/2006/relationships" xmlns:p="http://schemas.openxmlformats.org/presentationml/2006/main">
  <p:tag name="AS_UNIQUEID" val="304"/>
</p:tagLst>
</file>

<file path=ppt/tags/tag129.xml><?xml version="1.0" encoding="utf-8"?>
<p:tagLst xmlns:a="http://schemas.openxmlformats.org/drawingml/2006/main" xmlns:r="http://schemas.openxmlformats.org/officeDocument/2006/relationships" xmlns:p="http://schemas.openxmlformats.org/presentationml/2006/main">
  <p:tag name="AS_UNIQUEID" val="305"/>
</p:tagLst>
</file>

<file path=ppt/tags/tag130.xml><?xml version="1.0" encoding="utf-8"?>
<p:tagLst xmlns:a="http://schemas.openxmlformats.org/drawingml/2006/main" xmlns:r="http://schemas.openxmlformats.org/officeDocument/2006/relationships" xmlns:p="http://schemas.openxmlformats.org/presentationml/2006/main">
  <p:tag name="AS_UNIQUEID" val="306"/>
</p:tagLst>
</file>

<file path=ppt/tags/tag131.xml><?xml version="1.0" encoding="utf-8"?>
<p:tagLst xmlns:a="http://schemas.openxmlformats.org/drawingml/2006/main" xmlns:r="http://schemas.openxmlformats.org/officeDocument/2006/relationships" xmlns:p="http://schemas.openxmlformats.org/presentationml/2006/main">
  <p:tag name="AS_UNIQUEID" val="309"/>
</p:tagLst>
</file>

<file path=ppt/tags/tag132.xml><?xml version="1.0" encoding="utf-8"?>
<p:tagLst xmlns:a="http://schemas.openxmlformats.org/drawingml/2006/main" xmlns:r="http://schemas.openxmlformats.org/officeDocument/2006/relationships" xmlns:p="http://schemas.openxmlformats.org/presentationml/2006/main">
  <p:tag name="AS_UNIQUEID" val="310"/>
</p:tagLst>
</file>

<file path=ppt/tags/tag133.xml><?xml version="1.0" encoding="utf-8"?>
<p:tagLst xmlns:a="http://schemas.openxmlformats.org/drawingml/2006/main" xmlns:r="http://schemas.openxmlformats.org/officeDocument/2006/relationships" xmlns:p="http://schemas.openxmlformats.org/presentationml/2006/main">
  <p:tag name="AS_UNIQUEID" val="307"/>
</p:tagLst>
</file>

<file path=ppt/tags/tag134.xml><?xml version="1.0" encoding="utf-8"?>
<p:tagLst xmlns:a="http://schemas.openxmlformats.org/drawingml/2006/main" xmlns:r="http://schemas.openxmlformats.org/officeDocument/2006/relationships" xmlns:p="http://schemas.openxmlformats.org/presentationml/2006/main">
  <p:tag name="AS_UNIQUEID" val="308"/>
</p:tagLst>
</file>

<file path=ppt/tags/tag135.xml><?xml version="1.0" encoding="utf-8"?>
<p:tagLst xmlns:a="http://schemas.openxmlformats.org/drawingml/2006/main" xmlns:r="http://schemas.openxmlformats.org/officeDocument/2006/relationships" xmlns:p="http://schemas.openxmlformats.org/presentationml/2006/main">
  <p:tag name="AS_UNIQUEID" val="298"/>
</p:tagLst>
</file>

<file path=ppt/tags/tag136.xml><?xml version="1.0" encoding="utf-8"?>
<p:tagLst xmlns:a="http://schemas.openxmlformats.org/drawingml/2006/main" xmlns:r="http://schemas.openxmlformats.org/officeDocument/2006/relationships" xmlns:p="http://schemas.openxmlformats.org/presentationml/2006/main">
  <p:tag name="AS_UNIQUEID" val="299"/>
</p:tagLst>
</file>

<file path=ppt/tags/tag137.xml><?xml version="1.0" encoding="utf-8"?>
<p:tagLst xmlns:a="http://schemas.openxmlformats.org/drawingml/2006/main" xmlns:r="http://schemas.openxmlformats.org/officeDocument/2006/relationships" xmlns:p="http://schemas.openxmlformats.org/presentationml/2006/main">
  <p:tag name="AS_UNIQUEID" val="300"/>
</p:tagLst>
</file>

<file path=ppt/tags/tag138.xml><?xml version="1.0" encoding="utf-8"?>
<p:tagLst xmlns:a="http://schemas.openxmlformats.org/drawingml/2006/main" xmlns:r="http://schemas.openxmlformats.org/officeDocument/2006/relationships" xmlns:p="http://schemas.openxmlformats.org/presentationml/2006/main">
  <p:tag name="AS_UNIQUEID" val="316"/>
</p:tagLst>
</file>

<file path=ppt/tags/tag139.xml><?xml version="1.0" encoding="utf-8"?>
<p:tagLst xmlns:a="http://schemas.openxmlformats.org/drawingml/2006/main" xmlns:r="http://schemas.openxmlformats.org/officeDocument/2006/relationships" xmlns:p="http://schemas.openxmlformats.org/presentationml/2006/main">
  <p:tag name="AS_UNIQUEID" val="317"/>
</p:tagLst>
</file>

<file path=ppt/tags/tag140.xml><?xml version="1.0" encoding="utf-8"?>
<p:tagLst xmlns:a="http://schemas.openxmlformats.org/drawingml/2006/main" xmlns:r="http://schemas.openxmlformats.org/officeDocument/2006/relationships" xmlns:p="http://schemas.openxmlformats.org/presentationml/2006/main">
  <p:tag name="AS_UNIQUEID" val="318"/>
</p:tagLst>
</file>

<file path=ppt/tags/tag141.xml><?xml version="1.0" encoding="utf-8"?>
<p:tagLst xmlns:a="http://schemas.openxmlformats.org/drawingml/2006/main" xmlns:r="http://schemas.openxmlformats.org/officeDocument/2006/relationships" xmlns:p="http://schemas.openxmlformats.org/presentationml/2006/main">
  <p:tag name="AS_UNIQUEID" val="319"/>
</p:tagLst>
</file>

<file path=ppt/tags/tag142.xml><?xml version="1.0" encoding="utf-8"?>
<p:tagLst xmlns:a="http://schemas.openxmlformats.org/drawingml/2006/main" xmlns:r="http://schemas.openxmlformats.org/officeDocument/2006/relationships" xmlns:p="http://schemas.openxmlformats.org/presentationml/2006/main">
  <p:tag name="AS_UNIQUEID" val="320"/>
</p:tagLst>
</file>

<file path=ppt/tags/tag143.xml><?xml version="1.0" encoding="utf-8"?>
<p:tagLst xmlns:a="http://schemas.openxmlformats.org/drawingml/2006/main" xmlns:r="http://schemas.openxmlformats.org/officeDocument/2006/relationships" xmlns:p="http://schemas.openxmlformats.org/presentationml/2006/main">
  <p:tag name="AS_UNIQUEID" val="323"/>
</p:tagLst>
</file>

<file path=ppt/tags/tag144.xml><?xml version="1.0" encoding="utf-8"?>
<p:tagLst xmlns:a="http://schemas.openxmlformats.org/drawingml/2006/main" xmlns:r="http://schemas.openxmlformats.org/officeDocument/2006/relationships" xmlns:p="http://schemas.openxmlformats.org/presentationml/2006/main">
  <p:tag name="AS_UNIQUEID" val="324"/>
</p:tagLst>
</file>

<file path=ppt/tags/tag145.xml><?xml version="1.0" encoding="utf-8"?>
<p:tagLst xmlns:a="http://schemas.openxmlformats.org/drawingml/2006/main" xmlns:r="http://schemas.openxmlformats.org/officeDocument/2006/relationships" xmlns:p="http://schemas.openxmlformats.org/presentationml/2006/main">
  <p:tag name="AS_UNIQUEID" val="321"/>
</p:tagLst>
</file>

<file path=ppt/tags/tag146.xml><?xml version="1.0" encoding="utf-8"?>
<p:tagLst xmlns:a="http://schemas.openxmlformats.org/drawingml/2006/main" xmlns:r="http://schemas.openxmlformats.org/officeDocument/2006/relationships" xmlns:p="http://schemas.openxmlformats.org/presentationml/2006/main">
  <p:tag name="AS_UNIQUEID" val="322"/>
</p:tagLst>
</file>

<file path=ppt/tags/tag147.xml><?xml version="1.0" encoding="utf-8"?>
<p:tagLst xmlns:a="http://schemas.openxmlformats.org/drawingml/2006/main" xmlns:r="http://schemas.openxmlformats.org/officeDocument/2006/relationships" xmlns:p="http://schemas.openxmlformats.org/presentationml/2006/main">
  <p:tag name="AS_UNIQUEID" val="312"/>
</p:tagLst>
</file>

<file path=ppt/tags/tag148.xml><?xml version="1.0" encoding="utf-8"?>
<p:tagLst xmlns:a="http://schemas.openxmlformats.org/drawingml/2006/main" xmlns:r="http://schemas.openxmlformats.org/officeDocument/2006/relationships" xmlns:p="http://schemas.openxmlformats.org/presentationml/2006/main">
  <p:tag name="AS_UNIQUEID" val="313"/>
</p:tagLst>
</file>

<file path=ppt/tags/tag149.xml><?xml version="1.0" encoding="utf-8"?>
<p:tagLst xmlns:a="http://schemas.openxmlformats.org/drawingml/2006/main" xmlns:r="http://schemas.openxmlformats.org/officeDocument/2006/relationships" xmlns:p="http://schemas.openxmlformats.org/presentationml/2006/main">
  <p:tag name="AS_UNIQUEID" val="314"/>
</p:tagLst>
</file>

<file path=ppt/tags/tag150.xml><?xml version="1.0" encoding="utf-8"?>
<p:tagLst xmlns:a="http://schemas.openxmlformats.org/drawingml/2006/main" xmlns:r="http://schemas.openxmlformats.org/officeDocument/2006/relationships" xmlns:p="http://schemas.openxmlformats.org/presentationml/2006/main">
  <p:tag name="AS_UNIQUEID" val="330"/>
</p:tagLst>
</file>

<file path=ppt/tags/tag151.xml><?xml version="1.0" encoding="utf-8"?>
<p:tagLst xmlns:a="http://schemas.openxmlformats.org/drawingml/2006/main" xmlns:r="http://schemas.openxmlformats.org/officeDocument/2006/relationships" xmlns:p="http://schemas.openxmlformats.org/presentationml/2006/main">
  <p:tag name="AS_UNIQUEID" val="331"/>
</p:tagLst>
</file>

<file path=ppt/tags/tag152.xml><?xml version="1.0" encoding="utf-8"?>
<p:tagLst xmlns:a="http://schemas.openxmlformats.org/drawingml/2006/main" xmlns:r="http://schemas.openxmlformats.org/officeDocument/2006/relationships" xmlns:p="http://schemas.openxmlformats.org/presentationml/2006/main">
  <p:tag name="AS_UNIQUEID" val="332"/>
</p:tagLst>
</file>

<file path=ppt/tags/tag153.xml><?xml version="1.0" encoding="utf-8"?>
<p:tagLst xmlns:a="http://schemas.openxmlformats.org/drawingml/2006/main" xmlns:r="http://schemas.openxmlformats.org/officeDocument/2006/relationships" xmlns:p="http://schemas.openxmlformats.org/presentationml/2006/main">
  <p:tag name="AS_UNIQUEID" val="333"/>
</p:tagLst>
</file>

<file path=ppt/tags/tag154.xml><?xml version="1.0" encoding="utf-8"?>
<p:tagLst xmlns:a="http://schemas.openxmlformats.org/drawingml/2006/main" xmlns:r="http://schemas.openxmlformats.org/officeDocument/2006/relationships" xmlns:p="http://schemas.openxmlformats.org/presentationml/2006/main">
  <p:tag name="AS_UNIQUEID" val="334"/>
</p:tagLst>
</file>

<file path=ppt/tags/tag155.xml><?xml version="1.0" encoding="utf-8"?>
<p:tagLst xmlns:a="http://schemas.openxmlformats.org/drawingml/2006/main" xmlns:r="http://schemas.openxmlformats.org/officeDocument/2006/relationships" xmlns:p="http://schemas.openxmlformats.org/presentationml/2006/main">
  <p:tag name="AS_UNIQUEID" val="337"/>
</p:tagLst>
</file>

<file path=ppt/tags/tag156.xml><?xml version="1.0" encoding="utf-8"?>
<p:tagLst xmlns:a="http://schemas.openxmlformats.org/drawingml/2006/main" xmlns:r="http://schemas.openxmlformats.org/officeDocument/2006/relationships" xmlns:p="http://schemas.openxmlformats.org/presentationml/2006/main">
  <p:tag name="AS_UNIQUEID" val="338"/>
</p:tagLst>
</file>

<file path=ppt/tags/tag157.xml><?xml version="1.0" encoding="utf-8"?>
<p:tagLst xmlns:a="http://schemas.openxmlformats.org/drawingml/2006/main" xmlns:r="http://schemas.openxmlformats.org/officeDocument/2006/relationships" xmlns:p="http://schemas.openxmlformats.org/presentationml/2006/main">
  <p:tag name="AS_UNIQUEID" val="335"/>
</p:tagLst>
</file>

<file path=ppt/tags/tag158.xml><?xml version="1.0" encoding="utf-8"?>
<p:tagLst xmlns:a="http://schemas.openxmlformats.org/drawingml/2006/main" xmlns:r="http://schemas.openxmlformats.org/officeDocument/2006/relationships" xmlns:p="http://schemas.openxmlformats.org/presentationml/2006/main">
  <p:tag name="AS_UNIQUEID" val="336"/>
</p:tagLst>
</file>

<file path=ppt/tags/tag159.xml><?xml version="1.0" encoding="utf-8"?>
<p:tagLst xmlns:a="http://schemas.openxmlformats.org/drawingml/2006/main" xmlns:r="http://schemas.openxmlformats.org/officeDocument/2006/relationships" xmlns:p="http://schemas.openxmlformats.org/presentationml/2006/main">
  <p:tag name="AS_UNIQUEID" val="326"/>
</p:tagLst>
</file>

<file path=ppt/tags/tag160.xml><?xml version="1.0" encoding="utf-8"?>
<p:tagLst xmlns:a="http://schemas.openxmlformats.org/drawingml/2006/main" xmlns:r="http://schemas.openxmlformats.org/officeDocument/2006/relationships" xmlns:p="http://schemas.openxmlformats.org/presentationml/2006/main">
  <p:tag name="AS_UNIQUEID" val="327"/>
</p:tagLst>
</file>

<file path=ppt/tags/tag161.xml><?xml version="1.0" encoding="utf-8"?>
<p:tagLst xmlns:a="http://schemas.openxmlformats.org/drawingml/2006/main" xmlns:r="http://schemas.openxmlformats.org/officeDocument/2006/relationships" xmlns:p="http://schemas.openxmlformats.org/presentationml/2006/main">
  <p:tag name="AS_UNIQUEID" val="328"/>
</p:tagLst>
</file>

<file path=ppt/tags/tag162.xml><?xml version="1.0" encoding="utf-8"?>
<p:tagLst xmlns:a="http://schemas.openxmlformats.org/drawingml/2006/main" xmlns:r="http://schemas.openxmlformats.org/officeDocument/2006/relationships" xmlns:p="http://schemas.openxmlformats.org/presentationml/2006/main">
  <p:tag name="AS_UNIQUEID" val="344"/>
</p:tagLst>
</file>

<file path=ppt/tags/tag163.xml><?xml version="1.0" encoding="utf-8"?>
<p:tagLst xmlns:a="http://schemas.openxmlformats.org/drawingml/2006/main" xmlns:r="http://schemas.openxmlformats.org/officeDocument/2006/relationships" xmlns:p="http://schemas.openxmlformats.org/presentationml/2006/main">
  <p:tag name="AS_UNIQUEID" val="345"/>
</p:tagLst>
</file>

<file path=ppt/tags/tag164.xml><?xml version="1.0" encoding="utf-8"?>
<p:tagLst xmlns:a="http://schemas.openxmlformats.org/drawingml/2006/main" xmlns:r="http://schemas.openxmlformats.org/officeDocument/2006/relationships" xmlns:p="http://schemas.openxmlformats.org/presentationml/2006/main">
  <p:tag name="AS_UNIQUEID" val="346"/>
</p:tagLst>
</file>

<file path=ppt/tags/tag165.xml><?xml version="1.0" encoding="utf-8"?>
<p:tagLst xmlns:a="http://schemas.openxmlformats.org/drawingml/2006/main" xmlns:r="http://schemas.openxmlformats.org/officeDocument/2006/relationships" xmlns:p="http://schemas.openxmlformats.org/presentationml/2006/main">
  <p:tag name="AS_UNIQUEID" val="347"/>
</p:tagLst>
</file>

<file path=ppt/tags/tag166.xml><?xml version="1.0" encoding="utf-8"?>
<p:tagLst xmlns:a="http://schemas.openxmlformats.org/drawingml/2006/main" xmlns:r="http://schemas.openxmlformats.org/officeDocument/2006/relationships" xmlns:p="http://schemas.openxmlformats.org/presentationml/2006/main">
  <p:tag name="AS_UNIQUEID" val="348"/>
</p:tagLst>
</file>

<file path=ppt/tags/tag167.xml><?xml version="1.0" encoding="utf-8"?>
<p:tagLst xmlns:a="http://schemas.openxmlformats.org/drawingml/2006/main" xmlns:r="http://schemas.openxmlformats.org/officeDocument/2006/relationships" xmlns:p="http://schemas.openxmlformats.org/presentationml/2006/main">
  <p:tag name="AS_UNIQUEID" val="351"/>
</p:tagLst>
</file>

<file path=ppt/tags/tag168.xml><?xml version="1.0" encoding="utf-8"?>
<p:tagLst xmlns:a="http://schemas.openxmlformats.org/drawingml/2006/main" xmlns:r="http://schemas.openxmlformats.org/officeDocument/2006/relationships" xmlns:p="http://schemas.openxmlformats.org/presentationml/2006/main">
  <p:tag name="AS_UNIQUEID" val="349"/>
</p:tagLst>
</file>

<file path=ppt/tags/tag169.xml><?xml version="1.0" encoding="utf-8"?>
<p:tagLst xmlns:a="http://schemas.openxmlformats.org/drawingml/2006/main" xmlns:r="http://schemas.openxmlformats.org/officeDocument/2006/relationships" xmlns:p="http://schemas.openxmlformats.org/presentationml/2006/main">
  <p:tag name="AS_UNIQUEID" val="350"/>
</p:tagLst>
</file>

<file path=ppt/tags/tag170.xml><?xml version="1.0" encoding="utf-8"?>
<p:tagLst xmlns:a="http://schemas.openxmlformats.org/drawingml/2006/main" xmlns:r="http://schemas.openxmlformats.org/officeDocument/2006/relationships" xmlns:p="http://schemas.openxmlformats.org/presentationml/2006/main">
  <p:tag name="AS_UNIQUEID" val="340"/>
</p:tagLst>
</file>

<file path=ppt/tags/tag171.xml><?xml version="1.0" encoding="utf-8"?>
<p:tagLst xmlns:a="http://schemas.openxmlformats.org/drawingml/2006/main" xmlns:r="http://schemas.openxmlformats.org/officeDocument/2006/relationships" xmlns:p="http://schemas.openxmlformats.org/presentationml/2006/main">
  <p:tag name="AS_UNIQUEID" val="341"/>
</p:tagLst>
</file>

<file path=ppt/tags/tag172.xml><?xml version="1.0" encoding="utf-8"?>
<p:tagLst xmlns:a="http://schemas.openxmlformats.org/drawingml/2006/main" xmlns:r="http://schemas.openxmlformats.org/officeDocument/2006/relationships" xmlns:p="http://schemas.openxmlformats.org/presentationml/2006/main">
  <p:tag name="AS_UNIQUEID" val="342"/>
</p:tagLst>
</file>

<file path=ppt/tags/tag173.xml><?xml version="1.0" encoding="utf-8"?>
<p:tagLst xmlns:a="http://schemas.openxmlformats.org/drawingml/2006/main" xmlns:r="http://schemas.openxmlformats.org/officeDocument/2006/relationships" xmlns:p="http://schemas.openxmlformats.org/presentationml/2006/main">
  <p:tag name="AS_UNIQUEID" val="357"/>
</p:tagLst>
</file>

<file path=ppt/tags/tag174.xml><?xml version="1.0" encoding="utf-8"?>
<p:tagLst xmlns:a="http://schemas.openxmlformats.org/drawingml/2006/main" xmlns:r="http://schemas.openxmlformats.org/officeDocument/2006/relationships" xmlns:p="http://schemas.openxmlformats.org/presentationml/2006/main">
  <p:tag name="AS_UNIQUEID" val="358"/>
</p:tagLst>
</file>

<file path=ppt/tags/tag175.xml><?xml version="1.0" encoding="utf-8"?>
<p:tagLst xmlns:a="http://schemas.openxmlformats.org/drawingml/2006/main" xmlns:r="http://schemas.openxmlformats.org/officeDocument/2006/relationships" xmlns:p="http://schemas.openxmlformats.org/presentationml/2006/main">
  <p:tag name="AS_UNIQUEID" val="359"/>
</p:tagLst>
</file>

<file path=ppt/tags/tag176.xml><?xml version="1.0" encoding="utf-8"?>
<p:tagLst xmlns:a="http://schemas.openxmlformats.org/drawingml/2006/main" xmlns:r="http://schemas.openxmlformats.org/officeDocument/2006/relationships" xmlns:p="http://schemas.openxmlformats.org/presentationml/2006/main">
  <p:tag name="AS_UNIQUEID" val="360"/>
</p:tagLst>
</file>

<file path=ppt/tags/tag177.xml><?xml version="1.0" encoding="utf-8"?>
<p:tagLst xmlns:a="http://schemas.openxmlformats.org/drawingml/2006/main" xmlns:r="http://schemas.openxmlformats.org/officeDocument/2006/relationships" xmlns:p="http://schemas.openxmlformats.org/presentationml/2006/main">
  <p:tag name="AS_UNIQUEID" val="361"/>
</p:tagLst>
</file>

<file path=ppt/tags/tag178.xml><?xml version="1.0" encoding="utf-8"?>
<p:tagLst xmlns:a="http://schemas.openxmlformats.org/drawingml/2006/main" xmlns:r="http://schemas.openxmlformats.org/officeDocument/2006/relationships" xmlns:p="http://schemas.openxmlformats.org/presentationml/2006/main">
  <p:tag name="AS_UNIQUEID" val="353"/>
</p:tagLst>
</file>

<file path=ppt/tags/tag179.xml><?xml version="1.0" encoding="utf-8"?>
<p:tagLst xmlns:a="http://schemas.openxmlformats.org/drawingml/2006/main" xmlns:r="http://schemas.openxmlformats.org/officeDocument/2006/relationships" xmlns:p="http://schemas.openxmlformats.org/presentationml/2006/main">
  <p:tag name="AS_UNIQUEID" val="354"/>
</p:tagLst>
</file>

<file path=ppt/tags/tag180.xml><?xml version="1.0" encoding="utf-8"?>
<p:tagLst xmlns:a="http://schemas.openxmlformats.org/drawingml/2006/main" xmlns:r="http://schemas.openxmlformats.org/officeDocument/2006/relationships" xmlns:p="http://schemas.openxmlformats.org/presentationml/2006/main">
  <p:tag name="AS_UNIQUEID" val="355"/>
</p:tagLst>
</file>

<file path=ppt/tags/tag181.xml><?xml version="1.0" encoding="utf-8"?>
<p:tagLst xmlns:a="http://schemas.openxmlformats.org/drawingml/2006/main" xmlns:r="http://schemas.openxmlformats.org/officeDocument/2006/relationships" xmlns:p="http://schemas.openxmlformats.org/presentationml/2006/main">
  <p:tag name="AS_UNIQUEID" val="367"/>
</p:tagLst>
</file>

<file path=ppt/tags/tag182.xml><?xml version="1.0" encoding="utf-8"?>
<p:tagLst xmlns:a="http://schemas.openxmlformats.org/drawingml/2006/main" xmlns:r="http://schemas.openxmlformats.org/officeDocument/2006/relationships" xmlns:p="http://schemas.openxmlformats.org/presentationml/2006/main">
  <p:tag name="AS_UNIQUEID" val="368"/>
</p:tagLst>
</file>

<file path=ppt/tags/tag183.xml><?xml version="1.0" encoding="utf-8"?>
<p:tagLst xmlns:a="http://schemas.openxmlformats.org/drawingml/2006/main" xmlns:r="http://schemas.openxmlformats.org/officeDocument/2006/relationships" xmlns:p="http://schemas.openxmlformats.org/presentationml/2006/main">
  <p:tag name="AS_UNIQUEID" val="369"/>
</p:tagLst>
</file>

<file path=ppt/tags/tag184.xml><?xml version="1.0" encoding="utf-8"?>
<p:tagLst xmlns:a="http://schemas.openxmlformats.org/drawingml/2006/main" xmlns:r="http://schemas.openxmlformats.org/officeDocument/2006/relationships" xmlns:p="http://schemas.openxmlformats.org/presentationml/2006/main">
  <p:tag name="AS_UNIQUEID" val="370"/>
</p:tagLst>
</file>

<file path=ppt/tags/tag185.xml><?xml version="1.0" encoding="utf-8"?>
<p:tagLst xmlns:a="http://schemas.openxmlformats.org/drawingml/2006/main" xmlns:r="http://schemas.openxmlformats.org/officeDocument/2006/relationships" xmlns:p="http://schemas.openxmlformats.org/presentationml/2006/main">
  <p:tag name="AS_UNIQUEID" val="372"/>
</p:tagLst>
</file>

<file path=ppt/tags/tag186.xml><?xml version="1.0" encoding="utf-8"?>
<p:tagLst xmlns:a="http://schemas.openxmlformats.org/drawingml/2006/main" xmlns:r="http://schemas.openxmlformats.org/officeDocument/2006/relationships" xmlns:p="http://schemas.openxmlformats.org/presentationml/2006/main">
  <p:tag name="AS_UNIQUEID" val="363"/>
</p:tagLst>
</file>

<file path=ppt/tags/tag187.xml><?xml version="1.0" encoding="utf-8"?>
<p:tagLst xmlns:a="http://schemas.openxmlformats.org/drawingml/2006/main" xmlns:r="http://schemas.openxmlformats.org/officeDocument/2006/relationships" xmlns:p="http://schemas.openxmlformats.org/presentationml/2006/main">
  <p:tag name="AS_UNIQUEID" val="364"/>
</p:tagLst>
</file>

<file path=ppt/tags/tag188.xml><?xml version="1.0" encoding="utf-8"?>
<p:tagLst xmlns:a="http://schemas.openxmlformats.org/drawingml/2006/main" xmlns:r="http://schemas.openxmlformats.org/officeDocument/2006/relationships" xmlns:p="http://schemas.openxmlformats.org/presentationml/2006/main">
  <p:tag name="AS_UNIQUEID" val="365"/>
</p:tagLst>
</file>

<file path=ppt/tags/tag189.xml><?xml version="1.0" encoding="utf-8"?>
<p:tagLst xmlns:a="http://schemas.openxmlformats.org/drawingml/2006/main" xmlns:r="http://schemas.openxmlformats.org/officeDocument/2006/relationships" xmlns:p="http://schemas.openxmlformats.org/presentationml/2006/main">
  <p:tag name="AS_UNIQUEID" val="6"/>
</p:tagLst>
</file>

<file path=ppt/tags/tag190.xml><?xml version="1.0" encoding="utf-8"?>
<p:tagLst xmlns:a="http://schemas.openxmlformats.org/drawingml/2006/main" xmlns:r="http://schemas.openxmlformats.org/officeDocument/2006/relationships" xmlns:p="http://schemas.openxmlformats.org/presentationml/2006/main">
  <p:tag name="AS_UNIQUEID" val="7"/>
</p:tagLst>
</file>

<file path=ppt/tags/tag191.xml><?xml version="1.0" encoding="utf-8"?>
<p:tagLst xmlns:a="http://schemas.openxmlformats.org/drawingml/2006/main" xmlns:r="http://schemas.openxmlformats.org/officeDocument/2006/relationships" xmlns:p="http://schemas.openxmlformats.org/presentationml/2006/main">
  <p:tag name="AS_UNIQUEID" val="8"/>
</p:tagLst>
</file>

<file path=ppt/tags/tag192.xml><?xml version="1.0" encoding="utf-8"?>
<p:tagLst xmlns:a="http://schemas.openxmlformats.org/drawingml/2006/main" xmlns:r="http://schemas.openxmlformats.org/officeDocument/2006/relationships" xmlns:p="http://schemas.openxmlformats.org/presentationml/2006/main">
  <p:tag name="AS_UNIQUEID" val="9"/>
</p:tagLst>
</file>

<file path=ppt/tags/tag193.xml><?xml version="1.0" encoding="utf-8"?>
<p:tagLst xmlns:a="http://schemas.openxmlformats.org/drawingml/2006/main" xmlns:r="http://schemas.openxmlformats.org/officeDocument/2006/relationships" xmlns:p="http://schemas.openxmlformats.org/presentationml/2006/main">
  <p:tag name="AS_UNIQUEID" val="10"/>
</p:tagLst>
</file>

<file path=ppt/tags/tag194.xml><?xml version="1.0" encoding="utf-8"?>
<p:tagLst xmlns:a="http://schemas.openxmlformats.org/drawingml/2006/main" xmlns:r="http://schemas.openxmlformats.org/officeDocument/2006/relationships" xmlns:p="http://schemas.openxmlformats.org/presentationml/2006/main">
  <p:tag name="AS_UNIQUEID" val="13"/>
</p:tagLst>
</file>

<file path=ppt/tags/tag195.xml><?xml version="1.0" encoding="utf-8"?>
<p:tagLst xmlns:a="http://schemas.openxmlformats.org/drawingml/2006/main" xmlns:r="http://schemas.openxmlformats.org/officeDocument/2006/relationships" xmlns:p="http://schemas.openxmlformats.org/presentationml/2006/main">
  <p:tag name="AS_UNIQUEID" val="11"/>
</p:tagLst>
</file>

<file path=ppt/tags/tag196.xml><?xml version="1.0" encoding="utf-8"?>
<p:tagLst xmlns:a="http://schemas.openxmlformats.org/drawingml/2006/main" xmlns:r="http://schemas.openxmlformats.org/officeDocument/2006/relationships" xmlns:p="http://schemas.openxmlformats.org/presentationml/2006/main">
  <p:tag name="AS_UNIQUEID" val="12"/>
</p:tagLst>
</file>

<file path=ppt/tags/tag197.xml><?xml version="1.0" encoding="utf-8"?>
<p:tagLst xmlns:a="http://schemas.openxmlformats.org/drawingml/2006/main" xmlns:r="http://schemas.openxmlformats.org/officeDocument/2006/relationships" xmlns:p="http://schemas.openxmlformats.org/presentationml/2006/main">
  <p:tag name="AS_UNIQUEID" val="2"/>
</p:tagLst>
</file>

<file path=ppt/tags/tag198.xml><?xml version="1.0" encoding="utf-8"?>
<p:tagLst xmlns:a="http://schemas.openxmlformats.org/drawingml/2006/main" xmlns:r="http://schemas.openxmlformats.org/officeDocument/2006/relationships" xmlns:p="http://schemas.openxmlformats.org/presentationml/2006/main">
  <p:tag name="AS_UNIQUEID" val="3"/>
</p:tagLst>
</file>

<file path=ppt/tags/tag199.xml><?xml version="1.0" encoding="utf-8"?>
<p:tagLst xmlns:a="http://schemas.openxmlformats.org/drawingml/2006/main" xmlns:r="http://schemas.openxmlformats.org/officeDocument/2006/relationships" xmlns:p="http://schemas.openxmlformats.org/presentationml/2006/main">
  <p:tag name="AS_UNIQUEID" val="4"/>
</p:tagLst>
</file>

<file path=ppt/tags/tag200.xml><?xml version="1.0" encoding="utf-8"?>
<p:tagLst xmlns:a="http://schemas.openxmlformats.org/drawingml/2006/main" xmlns:r="http://schemas.openxmlformats.org/officeDocument/2006/relationships" xmlns:p="http://schemas.openxmlformats.org/presentationml/2006/main">
  <p:tag name="AS_UNIQUEID" val="19"/>
</p:tagLst>
</file>

<file path=ppt/tags/tag201.xml><?xml version="1.0" encoding="utf-8"?>
<p:tagLst xmlns:a="http://schemas.openxmlformats.org/drawingml/2006/main" xmlns:r="http://schemas.openxmlformats.org/officeDocument/2006/relationships" xmlns:p="http://schemas.openxmlformats.org/presentationml/2006/main">
  <p:tag name="AS_UNIQUEID" val="20"/>
</p:tagLst>
</file>

<file path=ppt/tags/tag202.xml><?xml version="1.0" encoding="utf-8"?>
<p:tagLst xmlns:a="http://schemas.openxmlformats.org/drawingml/2006/main" xmlns:r="http://schemas.openxmlformats.org/officeDocument/2006/relationships" xmlns:p="http://schemas.openxmlformats.org/presentationml/2006/main">
  <p:tag name="AS_UNIQUEID" val="21"/>
</p:tagLst>
</file>

<file path=ppt/tags/tag203.xml><?xml version="1.0" encoding="utf-8"?>
<p:tagLst xmlns:a="http://schemas.openxmlformats.org/drawingml/2006/main" xmlns:r="http://schemas.openxmlformats.org/officeDocument/2006/relationships" xmlns:p="http://schemas.openxmlformats.org/presentationml/2006/main">
  <p:tag name="AS_UNIQUEID" val="22"/>
</p:tagLst>
</file>

<file path=ppt/tags/tag204.xml><?xml version="1.0" encoding="utf-8"?>
<p:tagLst xmlns:a="http://schemas.openxmlformats.org/drawingml/2006/main" xmlns:r="http://schemas.openxmlformats.org/officeDocument/2006/relationships" xmlns:p="http://schemas.openxmlformats.org/presentationml/2006/main">
  <p:tag name="AS_UNIQUEID" val="23"/>
</p:tagLst>
</file>

<file path=ppt/tags/tag205.xml><?xml version="1.0" encoding="utf-8"?>
<p:tagLst xmlns:a="http://schemas.openxmlformats.org/drawingml/2006/main" xmlns:r="http://schemas.openxmlformats.org/officeDocument/2006/relationships" xmlns:p="http://schemas.openxmlformats.org/presentationml/2006/main">
  <p:tag name="AS_UNIQUEID" val="26"/>
</p:tagLst>
</file>

<file path=ppt/tags/tag206.xml><?xml version="1.0" encoding="utf-8"?>
<p:tagLst xmlns:a="http://schemas.openxmlformats.org/drawingml/2006/main" xmlns:r="http://schemas.openxmlformats.org/officeDocument/2006/relationships" xmlns:p="http://schemas.openxmlformats.org/presentationml/2006/main">
  <p:tag name="AS_UNIQUEID" val="24"/>
</p:tagLst>
</file>

<file path=ppt/tags/tag207.xml><?xml version="1.0" encoding="utf-8"?>
<p:tagLst xmlns:a="http://schemas.openxmlformats.org/drawingml/2006/main" xmlns:r="http://schemas.openxmlformats.org/officeDocument/2006/relationships" xmlns:p="http://schemas.openxmlformats.org/presentationml/2006/main">
  <p:tag name="AS_UNIQUEID" val="25"/>
</p:tagLst>
</file>

<file path=ppt/tags/tag208.xml><?xml version="1.0" encoding="utf-8"?>
<p:tagLst xmlns:a="http://schemas.openxmlformats.org/drawingml/2006/main" xmlns:r="http://schemas.openxmlformats.org/officeDocument/2006/relationships" xmlns:p="http://schemas.openxmlformats.org/presentationml/2006/main">
  <p:tag name="AS_UNIQUEID" val="15"/>
</p:tagLst>
</file>

<file path=ppt/tags/tag209.xml><?xml version="1.0" encoding="utf-8"?>
<p:tagLst xmlns:a="http://schemas.openxmlformats.org/drawingml/2006/main" xmlns:r="http://schemas.openxmlformats.org/officeDocument/2006/relationships" xmlns:p="http://schemas.openxmlformats.org/presentationml/2006/main">
  <p:tag name="AS_UNIQUEID" val="16"/>
</p:tagLst>
</file>

<file path=ppt/tags/tag210.xml><?xml version="1.0" encoding="utf-8"?>
<p:tagLst xmlns:a="http://schemas.openxmlformats.org/drawingml/2006/main" xmlns:r="http://schemas.openxmlformats.org/officeDocument/2006/relationships" xmlns:p="http://schemas.openxmlformats.org/presentationml/2006/main">
  <p:tag name="AS_UNIQUEID" val="17"/>
</p:tagLst>
</file>

<file path=ppt/tags/tag211.xml><?xml version="1.0" encoding="utf-8"?>
<p:tagLst xmlns:a="http://schemas.openxmlformats.org/drawingml/2006/main" xmlns:r="http://schemas.openxmlformats.org/officeDocument/2006/relationships" xmlns:p="http://schemas.openxmlformats.org/presentationml/2006/main">
  <p:tag name="AS_UNIQUEID" val="32"/>
</p:tagLst>
</file>

<file path=ppt/tags/tag212.xml><?xml version="1.0" encoding="utf-8"?>
<p:tagLst xmlns:a="http://schemas.openxmlformats.org/drawingml/2006/main" xmlns:r="http://schemas.openxmlformats.org/officeDocument/2006/relationships" xmlns:p="http://schemas.openxmlformats.org/presentationml/2006/main">
  <p:tag name="AS_UNIQUEID" val="33"/>
</p:tagLst>
</file>

<file path=ppt/tags/tag213.xml><?xml version="1.0" encoding="utf-8"?>
<p:tagLst xmlns:a="http://schemas.openxmlformats.org/drawingml/2006/main" xmlns:r="http://schemas.openxmlformats.org/officeDocument/2006/relationships" xmlns:p="http://schemas.openxmlformats.org/presentationml/2006/main">
  <p:tag name="AS_UNIQUEID" val="34"/>
</p:tagLst>
</file>

<file path=ppt/tags/tag214.xml><?xml version="1.0" encoding="utf-8"?>
<p:tagLst xmlns:a="http://schemas.openxmlformats.org/drawingml/2006/main" xmlns:r="http://schemas.openxmlformats.org/officeDocument/2006/relationships" xmlns:p="http://schemas.openxmlformats.org/presentationml/2006/main">
  <p:tag name="AS_UNIQUEID" val="35"/>
</p:tagLst>
</file>

<file path=ppt/tags/tag215.xml><?xml version="1.0" encoding="utf-8"?>
<p:tagLst xmlns:a="http://schemas.openxmlformats.org/drawingml/2006/main" xmlns:r="http://schemas.openxmlformats.org/officeDocument/2006/relationships" xmlns:p="http://schemas.openxmlformats.org/presentationml/2006/main">
  <p:tag name="AS_UNIQUEID" val="36"/>
</p:tagLst>
</file>

<file path=ppt/tags/tag216.xml><?xml version="1.0" encoding="utf-8"?>
<p:tagLst xmlns:a="http://schemas.openxmlformats.org/drawingml/2006/main" xmlns:r="http://schemas.openxmlformats.org/officeDocument/2006/relationships" xmlns:p="http://schemas.openxmlformats.org/presentationml/2006/main">
  <p:tag name="AS_UNIQUEID" val="28"/>
</p:tagLst>
</file>

<file path=ppt/tags/tag217.xml><?xml version="1.0" encoding="utf-8"?>
<p:tagLst xmlns:a="http://schemas.openxmlformats.org/drawingml/2006/main" xmlns:r="http://schemas.openxmlformats.org/officeDocument/2006/relationships" xmlns:p="http://schemas.openxmlformats.org/presentationml/2006/main">
  <p:tag name="AS_UNIQUEID" val="29"/>
</p:tagLst>
</file>

<file path=ppt/tags/tag218.xml><?xml version="1.0" encoding="utf-8"?>
<p:tagLst xmlns:a="http://schemas.openxmlformats.org/drawingml/2006/main" xmlns:r="http://schemas.openxmlformats.org/officeDocument/2006/relationships" xmlns:p="http://schemas.openxmlformats.org/presentationml/2006/main">
  <p:tag name="AS_UNIQUEID" val="30"/>
</p:tagLst>
</file>

<file path=ppt/tags/tag219.xml><?xml version="1.0" encoding="utf-8"?>
<p:tagLst xmlns:a="http://schemas.openxmlformats.org/drawingml/2006/main" xmlns:r="http://schemas.openxmlformats.org/officeDocument/2006/relationships" xmlns:p="http://schemas.openxmlformats.org/presentationml/2006/main">
  <p:tag name="AS_UNIQUEID" val="42"/>
</p:tagLst>
</file>

<file path=ppt/tags/tag220.xml><?xml version="1.0" encoding="utf-8"?>
<p:tagLst xmlns:a="http://schemas.openxmlformats.org/drawingml/2006/main" xmlns:r="http://schemas.openxmlformats.org/officeDocument/2006/relationships" xmlns:p="http://schemas.openxmlformats.org/presentationml/2006/main">
  <p:tag name="AS_UNIQUEID" val="43"/>
</p:tagLst>
</file>

<file path=ppt/tags/tag221.xml><?xml version="1.0" encoding="utf-8"?>
<p:tagLst xmlns:a="http://schemas.openxmlformats.org/drawingml/2006/main" xmlns:r="http://schemas.openxmlformats.org/officeDocument/2006/relationships" xmlns:p="http://schemas.openxmlformats.org/presentationml/2006/main">
  <p:tag name="AS_UNIQUEID" val="44"/>
</p:tagLst>
</file>

<file path=ppt/tags/tag222.xml><?xml version="1.0" encoding="utf-8"?>
<p:tagLst xmlns:a="http://schemas.openxmlformats.org/drawingml/2006/main" xmlns:r="http://schemas.openxmlformats.org/officeDocument/2006/relationships" xmlns:p="http://schemas.openxmlformats.org/presentationml/2006/main">
  <p:tag name="AS_UNIQUEID" val="45"/>
</p:tagLst>
</file>

<file path=ppt/tags/tag223.xml><?xml version="1.0" encoding="utf-8"?>
<p:tagLst xmlns:a="http://schemas.openxmlformats.org/drawingml/2006/main" xmlns:r="http://schemas.openxmlformats.org/officeDocument/2006/relationships" xmlns:p="http://schemas.openxmlformats.org/presentationml/2006/main">
  <p:tag name="AS_UNIQUEID" val="46"/>
</p:tagLst>
</file>

<file path=ppt/tags/tag224.xml><?xml version="1.0" encoding="utf-8"?>
<p:tagLst xmlns:a="http://schemas.openxmlformats.org/drawingml/2006/main" xmlns:r="http://schemas.openxmlformats.org/officeDocument/2006/relationships" xmlns:p="http://schemas.openxmlformats.org/presentationml/2006/main">
  <p:tag name="AS_UNIQUEID" val="47"/>
</p:tagLst>
</file>

<file path=ppt/tags/tag225.xml><?xml version="1.0" encoding="utf-8"?>
<p:tagLst xmlns:a="http://schemas.openxmlformats.org/drawingml/2006/main" xmlns:r="http://schemas.openxmlformats.org/officeDocument/2006/relationships" xmlns:p="http://schemas.openxmlformats.org/presentationml/2006/main">
  <p:tag name="AS_UNIQUEID" val="38"/>
</p:tagLst>
</file>

<file path=ppt/tags/tag226.xml><?xml version="1.0" encoding="utf-8"?>
<p:tagLst xmlns:a="http://schemas.openxmlformats.org/drawingml/2006/main" xmlns:r="http://schemas.openxmlformats.org/officeDocument/2006/relationships" xmlns:p="http://schemas.openxmlformats.org/presentationml/2006/main">
  <p:tag name="AS_UNIQUEID" val="39"/>
</p:tagLst>
</file>

<file path=ppt/tags/tag227.xml><?xml version="1.0" encoding="utf-8"?>
<p:tagLst xmlns:a="http://schemas.openxmlformats.org/drawingml/2006/main" xmlns:r="http://schemas.openxmlformats.org/officeDocument/2006/relationships" xmlns:p="http://schemas.openxmlformats.org/presentationml/2006/main">
  <p:tag name="AS_UNIQUEID" val="40"/>
</p:tagLst>
</file>

<file path=ppt/tags/tag228.xml><?xml version="1.0" encoding="utf-8"?>
<p:tagLst xmlns:a="http://schemas.openxmlformats.org/drawingml/2006/main" xmlns:r="http://schemas.openxmlformats.org/officeDocument/2006/relationships" xmlns:p="http://schemas.openxmlformats.org/presentationml/2006/main">
  <p:tag name="AS_UNIQUEID" val="53"/>
</p:tagLst>
</file>

<file path=ppt/tags/tag229.xml><?xml version="1.0" encoding="utf-8"?>
<p:tagLst xmlns:a="http://schemas.openxmlformats.org/drawingml/2006/main" xmlns:r="http://schemas.openxmlformats.org/officeDocument/2006/relationships" xmlns:p="http://schemas.openxmlformats.org/presentationml/2006/main">
  <p:tag name="AS_UNIQUEID" val="54"/>
</p:tagLst>
</file>

<file path=ppt/tags/tag230.xml><?xml version="1.0" encoding="utf-8"?>
<p:tagLst xmlns:a="http://schemas.openxmlformats.org/drawingml/2006/main" xmlns:r="http://schemas.openxmlformats.org/officeDocument/2006/relationships" xmlns:p="http://schemas.openxmlformats.org/presentationml/2006/main">
  <p:tag name="AS_UNIQUEID" val="55"/>
</p:tagLst>
</file>

<file path=ppt/tags/tag231.xml><?xml version="1.0" encoding="utf-8"?>
<p:tagLst xmlns:a="http://schemas.openxmlformats.org/drawingml/2006/main" xmlns:r="http://schemas.openxmlformats.org/officeDocument/2006/relationships" xmlns:p="http://schemas.openxmlformats.org/presentationml/2006/main">
  <p:tag name="AS_UNIQUEID" val="56"/>
</p:tagLst>
</file>

<file path=ppt/tags/tag232.xml><?xml version="1.0" encoding="utf-8"?>
<p:tagLst xmlns:a="http://schemas.openxmlformats.org/drawingml/2006/main" xmlns:r="http://schemas.openxmlformats.org/officeDocument/2006/relationships" xmlns:p="http://schemas.openxmlformats.org/presentationml/2006/main">
  <p:tag name="AS_UNIQUEID" val="57"/>
</p:tagLst>
</file>

<file path=ppt/tags/tag233.xml><?xml version="1.0" encoding="utf-8"?>
<p:tagLst xmlns:a="http://schemas.openxmlformats.org/drawingml/2006/main" xmlns:r="http://schemas.openxmlformats.org/officeDocument/2006/relationships" xmlns:p="http://schemas.openxmlformats.org/presentationml/2006/main">
  <p:tag name="AS_UNIQUEID" val="49"/>
</p:tagLst>
</file>

<file path=ppt/tags/tag234.xml><?xml version="1.0" encoding="utf-8"?>
<p:tagLst xmlns:a="http://schemas.openxmlformats.org/drawingml/2006/main" xmlns:r="http://schemas.openxmlformats.org/officeDocument/2006/relationships" xmlns:p="http://schemas.openxmlformats.org/presentationml/2006/main">
  <p:tag name="AS_UNIQUEID" val="50"/>
</p:tagLst>
</file>

<file path=ppt/tags/tag235.xml><?xml version="1.0" encoding="utf-8"?>
<p:tagLst xmlns:a="http://schemas.openxmlformats.org/drawingml/2006/main" xmlns:r="http://schemas.openxmlformats.org/officeDocument/2006/relationships" xmlns:p="http://schemas.openxmlformats.org/presentationml/2006/main">
  <p:tag name="AS_UNIQUEID" val="51"/>
</p:tagLst>
</file>

<file path=ppt/tags/tag236.xml><?xml version="1.0" encoding="utf-8"?>
<p:tagLst xmlns:a="http://schemas.openxmlformats.org/drawingml/2006/main" xmlns:r="http://schemas.openxmlformats.org/officeDocument/2006/relationships" xmlns:p="http://schemas.openxmlformats.org/presentationml/2006/main">
  <p:tag name="AS_UNIQUEID" val="63"/>
</p:tagLst>
</file>

<file path=ppt/tags/tag237.xml><?xml version="1.0" encoding="utf-8"?>
<p:tagLst xmlns:a="http://schemas.openxmlformats.org/drawingml/2006/main" xmlns:r="http://schemas.openxmlformats.org/officeDocument/2006/relationships" xmlns:p="http://schemas.openxmlformats.org/presentationml/2006/main">
  <p:tag name="AS_UNIQUEID" val="64"/>
</p:tagLst>
</file>

<file path=ppt/tags/tag238.xml><?xml version="1.0" encoding="utf-8"?>
<p:tagLst xmlns:a="http://schemas.openxmlformats.org/drawingml/2006/main" xmlns:r="http://schemas.openxmlformats.org/officeDocument/2006/relationships" xmlns:p="http://schemas.openxmlformats.org/presentationml/2006/main">
  <p:tag name="AS_UNIQUEID" val="65"/>
</p:tagLst>
</file>

<file path=ppt/tags/tag239.xml><?xml version="1.0" encoding="utf-8"?>
<p:tagLst xmlns:a="http://schemas.openxmlformats.org/drawingml/2006/main" xmlns:r="http://schemas.openxmlformats.org/officeDocument/2006/relationships" xmlns:p="http://schemas.openxmlformats.org/presentationml/2006/main">
  <p:tag name="AS_UNIQUEID" val="66"/>
</p:tagLst>
</file>

<file path=ppt/tags/tag240.xml><?xml version="1.0" encoding="utf-8"?>
<p:tagLst xmlns:a="http://schemas.openxmlformats.org/drawingml/2006/main" xmlns:r="http://schemas.openxmlformats.org/officeDocument/2006/relationships" xmlns:p="http://schemas.openxmlformats.org/presentationml/2006/main">
  <p:tag name="AS_UNIQUEID" val="67"/>
</p:tagLst>
</file>

<file path=ppt/tags/tag241.xml><?xml version="1.0" encoding="utf-8"?>
<p:tagLst xmlns:a="http://schemas.openxmlformats.org/drawingml/2006/main" xmlns:r="http://schemas.openxmlformats.org/officeDocument/2006/relationships" xmlns:p="http://schemas.openxmlformats.org/presentationml/2006/main">
  <p:tag name="AS_UNIQUEID" val="59"/>
</p:tagLst>
</file>

<file path=ppt/tags/tag242.xml><?xml version="1.0" encoding="utf-8"?>
<p:tagLst xmlns:a="http://schemas.openxmlformats.org/drawingml/2006/main" xmlns:r="http://schemas.openxmlformats.org/officeDocument/2006/relationships" xmlns:p="http://schemas.openxmlformats.org/presentationml/2006/main">
  <p:tag name="AS_UNIQUEID" val="60"/>
</p:tagLst>
</file>

<file path=ppt/tags/tag243.xml><?xml version="1.0" encoding="utf-8"?>
<p:tagLst xmlns:a="http://schemas.openxmlformats.org/drawingml/2006/main" xmlns:r="http://schemas.openxmlformats.org/officeDocument/2006/relationships" xmlns:p="http://schemas.openxmlformats.org/presentationml/2006/main">
  <p:tag name="AS_UNIQUEID" val="61"/>
</p:tagLst>
</file>

<file path=ppt/tags/tag244.xml><?xml version="1.0" encoding="utf-8"?>
<p:tagLst xmlns:a="http://schemas.openxmlformats.org/drawingml/2006/main" xmlns:r="http://schemas.openxmlformats.org/officeDocument/2006/relationships" xmlns:p="http://schemas.openxmlformats.org/presentationml/2006/main">
  <p:tag name="AS_UNIQUEID" val="73"/>
</p:tagLst>
</file>

<file path=ppt/tags/tag245.xml><?xml version="1.0" encoding="utf-8"?>
<p:tagLst xmlns:a="http://schemas.openxmlformats.org/drawingml/2006/main" xmlns:r="http://schemas.openxmlformats.org/officeDocument/2006/relationships" xmlns:p="http://schemas.openxmlformats.org/presentationml/2006/main">
  <p:tag name="AS_UNIQUEID" val="74"/>
</p:tagLst>
</file>

<file path=ppt/tags/tag246.xml><?xml version="1.0" encoding="utf-8"?>
<p:tagLst xmlns:a="http://schemas.openxmlformats.org/drawingml/2006/main" xmlns:r="http://schemas.openxmlformats.org/officeDocument/2006/relationships" xmlns:p="http://schemas.openxmlformats.org/presentationml/2006/main">
  <p:tag name="AS_UNIQUEID" val="75"/>
</p:tagLst>
</file>

<file path=ppt/tags/tag247.xml><?xml version="1.0" encoding="utf-8"?>
<p:tagLst xmlns:a="http://schemas.openxmlformats.org/drawingml/2006/main" xmlns:r="http://schemas.openxmlformats.org/officeDocument/2006/relationships" xmlns:p="http://schemas.openxmlformats.org/presentationml/2006/main">
  <p:tag name="AS_UNIQUEID" val="76"/>
</p:tagLst>
</file>

<file path=ppt/tags/tag248.xml><?xml version="1.0" encoding="utf-8"?>
<p:tagLst xmlns:a="http://schemas.openxmlformats.org/drawingml/2006/main" xmlns:r="http://schemas.openxmlformats.org/officeDocument/2006/relationships" xmlns:p="http://schemas.openxmlformats.org/presentationml/2006/main">
  <p:tag name="AS_UNIQUEID" val="77"/>
</p:tagLst>
</file>

<file path=ppt/tags/tag249.xml><?xml version="1.0" encoding="utf-8"?>
<p:tagLst xmlns:a="http://schemas.openxmlformats.org/drawingml/2006/main" xmlns:r="http://schemas.openxmlformats.org/officeDocument/2006/relationships" xmlns:p="http://schemas.openxmlformats.org/presentationml/2006/main">
  <p:tag name="AS_UNIQUEID" val="69"/>
</p:tagLst>
</file>

<file path=ppt/tags/tag250.xml><?xml version="1.0" encoding="utf-8"?>
<p:tagLst xmlns:a="http://schemas.openxmlformats.org/drawingml/2006/main" xmlns:r="http://schemas.openxmlformats.org/officeDocument/2006/relationships" xmlns:p="http://schemas.openxmlformats.org/presentationml/2006/main">
  <p:tag name="AS_UNIQUEID" val="70"/>
</p:tagLst>
</file>

<file path=ppt/tags/tag251.xml><?xml version="1.0" encoding="utf-8"?>
<p:tagLst xmlns:a="http://schemas.openxmlformats.org/drawingml/2006/main" xmlns:r="http://schemas.openxmlformats.org/officeDocument/2006/relationships" xmlns:p="http://schemas.openxmlformats.org/presentationml/2006/main">
  <p:tag name="AS_UNIQUEID" val="71"/>
</p:tagLst>
</file>

<file path=ppt/tags/tag252.xml><?xml version="1.0" encoding="utf-8"?>
<p:tagLst xmlns:a="http://schemas.openxmlformats.org/drawingml/2006/main" xmlns:r="http://schemas.openxmlformats.org/officeDocument/2006/relationships" xmlns:p="http://schemas.openxmlformats.org/presentationml/2006/main">
  <p:tag name="AS_UNIQUEID" val="83"/>
</p:tagLst>
</file>

<file path=ppt/tags/tag253.xml><?xml version="1.0" encoding="utf-8"?>
<p:tagLst xmlns:a="http://schemas.openxmlformats.org/drawingml/2006/main" xmlns:r="http://schemas.openxmlformats.org/officeDocument/2006/relationships" xmlns:p="http://schemas.openxmlformats.org/presentationml/2006/main">
  <p:tag name="AS_UNIQUEID" val="84"/>
</p:tagLst>
</file>

<file path=ppt/tags/tag254.xml><?xml version="1.0" encoding="utf-8"?>
<p:tagLst xmlns:a="http://schemas.openxmlformats.org/drawingml/2006/main" xmlns:r="http://schemas.openxmlformats.org/officeDocument/2006/relationships" xmlns:p="http://schemas.openxmlformats.org/presentationml/2006/main">
  <p:tag name="AS_UNIQUEID" val="85"/>
</p:tagLst>
</file>

<file path=ppt/tags/tag255.xml><?xml version="1.0" encoding="utf-8"?>
<p:tagLst xmlns:a="http://schemas.openxmlformats.org/drawingml/2006/main" xmlns:r="http://schemas.openxmlformats.org/officeDocument/2006/relationships" xmlns:p="http://schemas.openxmlformats.org/presentationml/2006/main">
  <p:tag name="AS_UNIQUEID" val="86"/>
</p:tagLst>
</file>

<file path=ppt/tags/tag256.xml><?xml version="1.0" encoding="utf-8"?>
<p:tagLst xmlns:a="http://schemas.openxmlformats.org/drawingml/2006/main" xmlns:r="http://schemas.openxmlformats.org/officeDocument/2006/relationships" xmlns:p="http://schemas.openxmlformats.org/presentationml/2006/main">
  <p:tag name="AS_UNIQUEID" val="79"/>
</p:tagLst>
</file>

<file path=ppt/tags/tag257.xml><?xml version="1.0" encoding="utf-8"?>
<p:tagLst xmlns:a="http://schemas.openxmlformats.org/drawingml/2006/main" xmlns:r="http://schemas.openxmlformats.org/officeDocument/2006/relationships" xmlns:p="http://schemas.openxmlformats.org/presentationml/2006/main">
  <p:tag name="AS_UNIQUEID" val="80"/>
</p:tagLst>
</file>

<file path=ppt/tags/tag258.xml><?xml version="1.0" encoding="utf-8"?>
<p:tagLst xmlns:a="http://schemas.openxmlformats.org/drawingml/2006/main" xmlns:r="http://schemas.openxmlformats.org/officeDocument/2006/relationships" xmlns:p="http://schemas.openxmlformats.org/presentationml/2006/main">
  <p:tag name="AS_UNIQUEID" val="81"/>
</p:tagLst>
</file>

<file path=ppt/tags/tag259.xml><?xml version="1.0" encoding="utf-8"?>
<p:tagLst xmlns:a="http://schemas.openxmlformats.org/drawingml/2006/main" xmlns:r="http://schemas.openxmlformats.org/officeDocument/2006/relationships" xmlns:p="http://schemas.openxmlformats.org/presentationml/2006/main">
  <p:tag name="AS_UNIQUEID" val="92"/>
</p:tagLst>
</file>

<file path=ppt/tags/tag260.xml><?xml version="1.0" encoding="utf-8"?>
<p:tagLst xmlns:a="http://schemas.openxmlformats.org/drawingml/2006/main" xmlns:r="http://schemas.openxmlformats.org/officeDocument/2006/relationships" xmlns:p="http://schemas.openxmlformats.org/presentationml/2006/main">
  <p:tag name="AS_UNIQUEID" val="93"/>
</p:tagLst>
</file>

<file path=ppt/tags/tag261.xml><?xml version="1.0" encoding="utf-8"?>
<p:tagLst xmlns:a="http://schemas.openxmlformats.org/drawingml/2006/main" xmlns:r="http://schemas.openxmlformats.org/officeDocument/2006/relationships" xmlns:p="http://schemas.openxmlformats.org/presentationml/2006/main">
  <p:tag name="AS_UNIQUEID" val="94"/>
</p:tagLst>
</file>

<file path=ppt/tags/tag262.xml><?xml version="1.0" encoding="utf-8"?>
<p:tagLst xmlns:a="http://schemas.openxmlformats.org/drawingml/2006/main" xmlns:r="http://schemas.openxmlformats.org/officeDocument/2006/relationships" xmlns:p="http://schemas.openxmlformats.org/presentationml/2006/main">
  <p:tag name="AS_UNIQUEID" val="95"/>
</p:tagLst>
</file>

<file path=ppt/tags/tag263.xml><?xml version="1.0" encoding="utf-8"?>
<p:tagLst xmlns:a="http://schemas.openxmlformats.org/drawingml/2006/main" xmlns:r="http://schemas.openxmlformats.org/officeDocument/2006/relationships" xmlns:p="http://schemas.openxmlformats.org/presentationml/2006/main">
  <p:tag name="AS_UNIQUEID" val="88"/>
</p:tagLst>
</file>

<file path=ppt/tags/tag264.xml><?xml version="1.0" encoding="utf-8"?>
<p:tagLst xmlns:a="http://schemas.openxmlformats.org/drawingml/2006/main" xmlns:r="http://schemas.openxmlformats.org/officeDocument/2006/relationships" xmlns:p="http://schemas.openxmlformats.org/presentationml/2006/main">
  <p:tag name="AS_UNIQUEID" val="89"/>
</p:tagLst>
</file>

<file path=ppt/tags/tag265.xml><?xml version="1.0" encoding="utf-8"?>
<p:tagLst xmlns:a="http://schemas.openxmlformats.org/drawingml/2006/main" xmlns:r="http://schemas.openxmlformats.org/officeDocument/2006/relationships" xmlns:p="http://schemas.openxmlformats.org/presentationml/2006/main">
  <p:tag name="AS_UNIQUEID" val="90"/>
</p:tagLst>
</file>

<file path=ppt/tags/tag266.xml><?xml version="1.0" encoding="utf-8"?>
<p:tagLst xmlns:a="http://schemas.openxmlformats.org/drawingml/2006/main" xmlns:r="http://schemas.openxmlformats.org/officeDocument/2006/relationships" xmlns:p="http://schemas.openxmlformats.org/presentationml/2006/main">
  <p:tag name="AS_UNIQUEID" val="101"/>
</p:tagLst>
</file>

<file path=ppt/tags/tag267.xml><?xml version="1.0" encoding="utf-8"?>
<p:tagLst xmlns:a="http://schemas.openxmlformats.org/drawingml/2006/main" xmlns:r="http://schemas.openxmlformats.org/officeDocument/2006/relationships" xmlns:p="http://schemas.openxmlformats.org/presentationml/2006/main">
  <p:tag name="AS_UNIQUEID" val="102"/>
</p:tagLst>
</file>

<file path=ppt/tags/tag268.xml><?xml version="1.0" encoding="utf-8"?>
<p:tagLst xmlns:a="http://schemas.openxmlformats.org/drawingml/2006/main" xmlns:r="http://schemas.openxmlformats.org/officeDocument/2006/relationships" xmlns:p="http://schemas.openxmlformats.org/presentationml/2006/main">
  <p:tag name="AS_UNIQUEID" val="103"/>
</p:tagLst>
</file>

<file path=ppt/tags/tag269.xml><?xml version="1.0" encoding="utf-8"?>
<p:tagLst xmlns:a="http://schemas.openxmlformats.org/drawingml/2006/main" xmlns:r="http://schemas.openxmlformats.org/officeDocument/2006/relationships" xmlns:p="http://schemas.openxmlformats.org/presentationml/2006/main">
  <p:tag name="AS_UNIQUEID" val="104"/>
</p:tagLst>
</file>

<file path=ppt/tags/tag270.xml><?xml version="1.0" encoding="utf-8"?>
<p:tagLst xmlns:a="http://schemas.openxmlformats.org/drawingml/2006/main" xmlns:r="http://schemas.openxmlformats.org/officeDocument/2006/relationships" xmlns:p="http://schemas.openxmlformats.org/presentationml/2006/main">
  <p:tag name="AS_UNIQUEID" val="97"/>
</p:tagLst>
</file>

<file path=ppt/tags/tag271.xml><?xml version="1.0" encoding="utf-8"?>
<p:tagLst xmlns:a="http://schemas.openxmlformats.org/drawingml/2006/main" xmlns:r="http://schemas.openxmlformats.org/officeDocument/2006/relationships" xmlns:p="http://schemas.openxmlformats.org/presentationml/2006/main">
  <p:tag name="AS_UNIQUEID" val="98"/>
</p:tagLst>
</file>

<file path=ppt/tags/tag272.xml><?xml version="1.0" encoding="utf-8"?>
<p:tagLst xmlns:a="http://schemas.openxmlformats.org/drawingml/2006/main" xmlns:r="http://schemas.openxmlformats.org/officeDocument/2006/relationships" xmlns:p="http://schemas.openxmlformats.org/presentationml/2006/main">
  <p:tag name="AS_UNIQUEID" val="99"/>
</p:tagLst>
</file>

<file path=ppt/tags/tag273.xml><?xml version="1.0" encoding="utf-8"?>
<p:tagLst xmlns:a="http://schemas.openxmlformats.org/drawingml/2006/main" xmlns:r="http://schemas.openxmlformats.org/officeDocument/2006/relationships" xmlns:p="http://schemas.openxmlformats.org/presentationml/2006/main">
  <p:tag name="AS_UNIQUEID" val="110"/>
</p:tagLst>
</file>

<file path=ppt/tags/tag274.xml><?xml version="1.0" encoding="utf-8"?>
<p:tagLst xmlns:a="http://schemas.openxmlformats.org/drawingml/2006/main" xmlns:r="http://schemas.openxmlformats.org/officeDocument/2006/relationships" xmlns:p="http://schemas.openxmlformats.org/presentationml/2006/main">
  <p:tag name="AS_UNIQUEID" val="111"/>
</p:tagLst>
</file>

<file path=ppt/tags/tag275.xml><?xml version="1.0" encoding="utf-8"?>
<p:tagLst xmlns:a="http://schemas.openxmlformats.org/drawingml/2006/main" xmlns:r="http://schemas.openxmlformats.org/officeDocument/2006/relationships" xmlns:p="http://schemas.openxmlformats.org/presentationml/2006/main">
  <p:tag name="AS_UNIQUEID" val="112"/>
</p:tagLst>
</file>

<file path=ppt/tags/tag276.xml><?xml version="1.0" encoding="utf-8"?>
<p:tagLst xmlns:a="http://schemas.openxmlformats.org/drawingml/2006/main" xmlns:r="http://schemas.openxmlformats.org/officeDocument/2006/relationships" xmlns:p="http://schemas.openxmlformats.org/presentationml/2006/main">
  <p:tag name="AS_UNIQUEID" val="113"/>
</p:tagLst>
</file>

<file path=ppt/tags/tag277.xml><?xml version="1.0" encoding="utf-8"?>
<p:tagLst xmlns:a="http://schemas.openxmlformats.org/drawingml/2006/main" xmlns:r="http://schemas.openxmlformats.org/officeDocument/2006/relationships" xmlns:p="http://schemas.openxmlformats.org/presentationml/2006/main">
  <p:tag name="AS_UNIQUEID" val="106"/>
</p:tagLst>
</file>

<file path=ppt/tags/tag278.xml><?xml version="1.0" encoding="utf-8"?>
<p:tagLst xmlns:a="http://schemas.openxmlformats.org/drawingml/2006/main" xmlns:r="http://schemas.openxmlformats.org/officeDocument/2006/relationships" xmlns:p="http://schemas.openxmlformats.org/presentationml/2006/main">
  <p:tag name="AS_UNIQUEID" val="107"/>
</p:tagLst>
</file>

<file path=ppt/tags/tag279.xml><?xml version="1.0" encoding="utf-8"?>
<p:tagLst xmlns:a="http://schemas.openxmlformats.org/drawingml/2006/main" xmlns:r="http://schemas.openxmlformats.org/officeDocument/2006/relationships" xmlns:p="http://schemas.openxmlformats.org/presentationml/2006/main">
  <p:tag name="AS_UNIQUEID" val="108"/>
</p:tagLst>
</file>

<file path=ppt/tags/tag280.xml><?xml version="1.0" encoding="utf-8"?>
<p:tagLst xmlns:a="http://schemas.openxmlformats.org/drawingml/2006/main" xmlns:r="http://schemas.openxmlformats.org/officeDocument/2006/relationships" xmlns:p="http://schemas.openxmlformats.org/presentationml/2006/main">
  <p:tag name="AS_UNIQUEID" val="119"/>
</p:tagLst>
</file>

<file path=ppt/tags/tag281.xml><?xml version="1.0" encoding="utf-8"?>
<p:tagLst xmlns:a="http://schemas.openxmlformats.org/drawingml/2006/main" xmlns:r="http://schemas.openxmlformats.org/officeDocument/2006/relationships" xmlns:p="http://schemas.openxmlformats.org/presentationml/2006/main">
  <p:tag name="AS_UNIQUEID" val="120"/>
</p:tagLst>
</file>

<file path=ppt/tags/tag282.xml><?xml version="1.0" encoding="utf-8"?>
<p:tagLst xmlns:a="http://schemas.openxmlformats.org/drawingml/2006/main" xmlns:r="http://schemas.openxmlformats.org/officeDocument/2006/relationships" xmlns:p="http://schemas.openxmlformats.org/presentationml/2006/main">
  <p:tag name="AS_UNIQUEID" val="121"/>
</p:tagLst>
</file>

<file path=ppt/tags/tag283.xml><?xml version="1.0" encoding="utf-8"?>
<p:tagLst xmlns:a="http://schemas.openxmlformats.org/drawingml/2006/main" xmlns:r="http://schemas.openxmlformats.org/officeDocument/2006/relationships" xmlns:p="http://schemas.openxmlformats.org/presentationml/2006/main">
  <p:tag name="AS_UNIQUEID" val="122"/>
</p:tagLst>
</file>

<file path=ppt/tags/tag284.xml><?xml version="1.0" encoding="utf-8"?>
<p:tagLst xmlns:a="http://schemas.openxmlformats.org/drawingml/2006/main" xmlns:r="http://schemas.openxmlformats.org/officeDocument/2006/relationships" xmlns:p="http://schemas.openxmlformats.org/presentationml/2006/main">
  <p:tag name="AS_UNIQUEID" val="123"/>
</p:tagLst>
</file>

<file path=ppt/tags/tag285.xml><?xml version="1.0" encoding="utf-8"?>
<p:tagLst xmlns:a="http://schemas.openxmlformats.org/drawingml/2006/main" xmlns:r="http://schemas.openxmlformats.org/officeDocument/2006/relationships" xmlns:p="http://schemas.openxmlformats.org/presentationml/2006/main">
  <p:tag name="AS_UNIQUEID" val="124"/>
</p:tagLst>
</file>

<file path=ppt/tags/tag286.xml><?xml version="1.0" encoding="utf-8"?>
<p:tagLst xmlns:a="http://schemas.openxmlformats.org/drawingml/2006/main" xmlns:r="http://schemas.openxmlformats.org/officeDocument/2006/relationships" xmlns:p="http://schemas.openxmlformats.org/presentationml/2006/main">
  <p:tag name="AS_UNIQUEID" val="115"/>
</p:tagLst>
</file>

<file path=ppt/tags/tag287.xml><?xml version="1.0" encoding="utf-8"?>
<p:tagLst xmlns:a="http://schemas.openxmlformats.org/drawingml/2006/main" xmlns:r="http://schemas.openxmlformats.org/officeDocument/2006/relationships" xmlns:p="http://schemas.openxmlformats.org/presentationml/2006/main">
  <p:tag name="AS_UNIQUEID" val="116"/>
</p:tagLst>
</file>

<file path=ppt/tags/tag288.xml><?xml version="1.0" encoding="utf-8"?>
<p:tagLst xmlns:a="http://schemas.openxmlformats.org/drawingml/2006/main" xmlns:r="http://schemas.openxmlformats.org/officeDocument/2006/relationships" xmlns:p="http://schemas.openxmlformats.org/presentationml/2006/main">
  <p:tag name="AS_UNIQUEID" val="117"/>
</p:tagLst>
</file>

<file path=ppt/tags/tag289.xml><?xml version="1.0" encoding="utf-8"?>
<p:tagLst xmlns:a="http://schemas.openxmlformats.org/drawingml/2006/main" xmlns:r="http://schemas.openxmlformats.org/officeDocument/2006/relationships" xmlns:p="http://schemas.openxmlformats.org/presentationml/2006/main">
  <p:tag name="AS_UNIQUEID" val="130"/>
</p:tagLst>
</file>

<file path=ppt/tags/tag290.xml><?xml version="1.0" encoding="utf-8"?>
<p:tagLst xmlns:a="http://schemas.openxmlformats.org/drawingml/2006/main" xmlns:r="http://schemas.openxmlformats.org/officeDocument/2006/relationships" xmlns:p="http://schemas.openxmlformats.org/presentationml/2006/main">
  <p:tag name="AS_UNIQUEID" val="131"/>
</p:tagLst>
</file>

<file path=ppt/tags/tag291.xml><?xml version="1.0" encoding="utf-8"?>
<p:tagLst xmlns:a="http://schemas.openxmlformats.org/drawingml/2006/main" xmlns:r="http://schemas.openxmlformats.org/officeDocument/2006/relationships" xmlns:p="http://schemas.openxmlformats.org/presentationml/2006/main">
  <p:tag name="AS_UNIQUEID" val="132"/>
</p:tagLst>
</file>

<file path=ppt/tags/tag292.xml><?xml version="1.0" encoding="utf-8"?>
<p:tagLst xmlns:a="http://schemas.openxmlformats.org/drawingml/2006/main" xmlns:r="http://schemas.openxmlformats.org/officeDocument/2006/relationships" xmlns:p="http://schemas.openxmlformats.org/presentationml/2006/main">
  <p:tag name="AS_UNIQUEID" val="133"/>
</p:tagLst>
</file>

<file path=ppt/tags/tag293.xml><?xml version="1.0" encoding="utf-8"?>
<p:tagLst xmlns:a="http://schemas.openxmlformats.org/drawingml/2006/main" xmlns:r="http://schemas.openxmlformats.org/officeDocument/2006/relationships" xmlns:p="http://schemas.openxmlformats.org/presentationml/2006/main">
  <p:tag name="AS_UNIQUEID" val="134"/>
</p:tagLst>
</file>

<file path=ppt/tags/tag294.xml><?xml version="1.0" encoding="utf-8"?>
<p:tagLst xmlns:a="http://schemas.openxmlformats.org/drawingml/2006/main" xmlns:r="http://schemas.openxmlformats.org/officeDocument/2006/relationships" xmlns:p="http://schemas.openxmlformats.org/presentationml/2006/main">
  <p:tag name="AS_UNIQUEID" val="126"/>
</p:tagLst>
</file>

<file path=ppt/tags/tag295.xml><?xml version="1.0" encoding="utf-8"?>
<p:tagLst xmlns:a="http://schemas.openxmlformats.org/drawingml/2006/main" xmlns:r="http://schemas.openxmlformats.org/officeDocument/2006/relationships" xmlns:p="http://schemas.openxmlformats.org/presentationml/2006/main">
  <p:tag name="AS_UNIQUEID" val="127"/>
</p:tagLst>
</file>

<file path=ppt/tags/tag296.xml><?xml version="1.0" encoding="utf-8"?>
<p:tagLst xmlns:a="http://schemas.openxmlformats.org/drawingml/2006/main" xmlns:r="http://schemas.openxmlformats.org/officeDocument/2006/relationships" xmlns:p="http://schemas.openxmlformats.org/presentationml/2006/main">
  <p:tag name="AS_UNIQUEID" val="128"/>
</p:tagLst>
</file>

<file path=ppt/tags/tag297.xml><?xml version="1.0" encoding="utf-8"?>
<p:tagLst xmlns:a="http://schemas.openxmlformats.org/drawingml/2006/main" xmlns:r="http://schemas.openxmlformats.org/officeDocument/2006/relationships" xmlns:p="http://schemas.openxmlformats.org/presentationml/2006/main">
  <p:tag name="AS_UNIQUEID" val="140"/>
</p:tagLst>
</file>

<file path=ppt/tags/tag298.xml><?xml version="1.0" encoding="utf-8"?>
<p:tagLst xmlns:a="http://schemas.openxmlformats.org/drawingml/2006/main" xmlns:r="http://schemas.openxmlformats.org/officeDocument/2006/relationships" xmlns:p="http://schemas.openxmlformats.org/presentationml/2006/main">
  <p:tag name="AS_UNIQUEID" val="141"/>
</p:tagLst>
</file>

<file path=ppt/tags/tag299.xml><?xml version="1.0" encoding="utf-8"?>
<p:tagLst xmlns:a="http://schemas.openxmlformats.org/drawingml/2006/main" xmlns:r="http://schemas.openxmlformats.org/officeDocument/2006/relationships" xmlns:p="http://schemas.openxmlformats.org/presentationml/2006/main">
  <p:tag name="AS_UNIQUEID" val="148"/>
</p:tagLst>
</file>

<file path=ppt/tags/tag300.xml><?xml version="1.0" encoding="utf-8"?>
<p:tagLst xmlns:a="http://schemas.openxmlformats.org/drawingml/2006/main" xmlns:r="http://schemas.openxmlformats.org/officeDocument/2006/relationships" xmlns:p="http://schemas.openxmlformats.org/presentationml/2006/main">
  <p:tag name="AS_UNIQUEID" val="142"/>
</p:tagLst>
</file>

<file path=ppt/tags/tag301.xml><?xml version="1.0" encoding="utf-8"?>
<p:tagLst xmlns:a="http://schemas.openxmlformats.org/drawingml/2006/main" xmlns:r="http://schemas.openxmlformats.org/officeDocument/2006/relationships" xmlns:p="http://schemas.openxmlformats.org/presentationml/2006/main">
  <p:tag name="AS_UNIQUEID" val="143"/>
</p:tagLst>
</file>

<file path=ppt/tags/tag302.xml><?xml version="1.0" encoding="utf-8"?>
<p:tagLst xmlns:a="http://schemas.openxmlformats.org/drawingml/2006/main" xmlns:r="http://schemas.openxmlformats.org/officeDocument/2006/relationships" xmlns:p="http://schemas.openxmlformats.org/presentationml/2006/main">
  <p:tag name="AS_UNIQUEID" val="144"/>
</p:tagLst>
</file>

<file path=ppt/tags/tag303.xml><?xml version="1.0" encoding="utf-8"?>
<p:tagLst xmlns:a="http://schemas.openxmlformats.org/drawingml/2006/main" xmlns:r="http://schemas.openxmlformats.org/officeDocument/2006/relationships" xmlns:p="http://schemas.openxmlformats.org/presentationml/2006/main">
  <p:tag name="AS_UNIQUEID" val="145"/>
</p:tagLst>
</file>

<file path=ppt/tags/tag304.xml><?xml version="1.0" encoding="utf-8"?>
<p:tagLst xmlns:a="http://schemas.openxmlformats.org/drawingml/2006/main" xmlns:r="http://schemas.openxmlformats.org/officeDocument/2006/relationships" xmlns:p="http://schemas.openxmlformats.org/presentationml/2006/main">
  <p:tag name="AS_UNIQUEID" val="146"/>
</p:tagLst>
</file>

<file path=ppt/tags/tag305.xml><?xml version="1.0" encoding="utf-8"?>
<p:tagLst xmlns:a="http://schemas.openxmlformats.org/drawingml/2006/main" xmlns:r="http://schemas.openxmlformats.org/officeDocument/2006/relationships" xmlns:p="http://schemas.openxmlformats.org/presentationml/2006/main">
  <p:tag name="AS_UNIQUEID" val="147"/>
</p:tagLst>
</file>

<file path=ppt/tags/tag306.xml><?xml version="1.0" encoding="utf-8"?>
<p:tagLst xmlns:a="http://schemas.openxmlformats.org/drawingml/2006/main" xmlns:r="http://schemas.openxmlformats.org/officeDocument/2006/relationships" xmlns:p="http://schemas.openxmlformats.org/presentationml/2006/main">
  <p:tag name="AS_UNIQUEID" val="136"/>
</p:tagLst>
</file>

<file path=ppt/tags/tag307.xml><?xml version="1.0" encoding="utf-8"?>
<p:tagLst xmlns:a="http://schemas.openxmlformats.org/drawingml/2006/main" xmlns:r="http://schemas.openxmlformats.org/officeDocument/2006/relationships" xmlns:p="http://schemas.openxmlformats.org/presentationml/2006/main">
  <p:tag name="AS_UNIQUEID" val="137"/>
</p:tagLst>
</file>

<file path=ppt/tags/tag308.xml><?xml version="1.0" encoding="utf-8"?>
<p:tagLst xmlns:a="http://schemas.openxmlformats.org/drawingml/2006/main" xmlns:r="http://schemas.openxmlformats.org/officeDocument/2006/relationships" xmlns:p="http://schemas.openxmlformats.org/presentationml/2006/main">
  <p:tag name="AS_UNIQUEID" val="138"/>
</p:tagLst>
</file>

<file path=ppt/theme/theme1.xml><?xml version="1.0" encoding="utf-8"?>
<a:theme xmlns:a="http://schemas.openxmlformats.org/drawingml/2006/main" name="第一PPT模板网-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标准格式">
      <a:majorFont>
        <a:latin typeface="Times New Roman"/>
        <a:ea typeface="微软雅黑"/>
        <a:cs typeface="Arial"/>
      </a:majorFont>
      <a:minorFont>
        <a:latin typeface="Times New Roman"/>
        <a:ea typeface="微软雅黑"/>
        <a:cs typeface="Arial"/>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941</Words>
  <Application>Microsoft Office PowerPoint</Application>
  <PresentationFormat>自定义</PresentationFormat>
  <Paragraphs>129</Paragraphs>
  <Slides>25</Slides>
  <Notes>25</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Source Han Serif SC</vt:lpstr>
      <vt:lpstr>等线</vt:lpstr>
      <vt:lpstr>楷体_GB2312</vt:lpstr>
      <vt:lpstr>三极准柔宋</vt:lpstr>
      <vt:lpstr>微软雅黑</vt:lpstr>
      <vt:lpstr>Arial</vt:lpstr>
      <vt:lpstr>Times New Roman</vt:lpstr>
      <vt:lpstr>Wingdings</vt:lpstr>
      <vt:lpstr>第一PPT模板网-WWW.1PPT.COM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第一PPT模板网-WWW.1PPT.COM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第一PPT模板网-WWW.1PPT.COM</dc:title>
  <dc:creator>第一PPT模板网-WWW.1PPT.COM</dc:creator>
  <cp:lastModifiedBy>刘思仪.V0017546</cp:lastModifiedBy>
  <cp:revision>5</cp:revision>
  <cp:lastPrinted>2021-11-16T08:12:35Z</cp:lastPrinted>
  <dcterms:created xsi:type="dcterms:W3CDTF">2021-11-16T08:12:35Z</dcterms:created>
  <dcterms:modified xsi:type="dcterms:W3CDTF">2023-05-23T08:04:48Z</dcterms:modified>
</cp:coreProperties>
</file>