
<file path=[Content_Types].xml><?xml version="1.0" encoding="utf-8"?>
<Types xmlns="http://schemas.openxmlformats.org/package/2006/content-types">
  <Default Extension="png" ContentType="image/png"/>
  <Default Extension="svg" ContentType="image/sv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30"/>
  </p:notesMasterIdLst>
  <p:sldIdLst>
    <p:sldId id="308" r:id="rId2"/>
    <p:sldId id="2007578236" r:id="rId3"/>
    <p:sldId id="2007578237" r:id="rId4"/>
    <p:sldId id="2007578082" r:id="rId5"/>
    <p:sldId id="2007578163" r:id="rId6"/>
    <p:sldId id="2007578191" r:id="rId7"/>
    <p:sldId id="2007578221" r:id="rId8"/>
    <p:sldId id="2007578222" r:id="rId9"/>
    <p:sldId id="2007578192" r:id="rId10"/>
    <p:sldId id="2007578223" r:id="rId11"/>
    <p:sldId id="2007578224" r:id="rId12"/>
    <p:sldId id="2007578225" r:id="rId13"/>
    <p:sldId id="2007578228" r:id="rId14"/>
    <p:sldId id="2007578227" r:id="rId15"/>
    <p:sldId id="2007578229" r:id="rId16"/>
    <p:sldId id="2007578230" r:id="rId17"/>
    <p:sldId id="2007578231" r:id="rId18"/>
    <p:sldId id="2007578232" r:id="rId19"/>
    <p:sldId id="2007578233" r:id="rId20"/>
    <p:sldId id="2007578234" r:id="rId21"/>
    <p:sldId id="2007578112" r:id="rId22"/>
    <p:sldId id="2007578159" r:id="rId23"/>
    <p:sldId id="2007578235" r:id="rId24"/>
    <p:sldId id="2007578214" r:id="rId25"/>
    <p:sldId id="2007578215" r:id="rId26"/>
    <p:sldId id="2007578216" r:id="rId27"/>
    <p:sldId id="2007578217" r:id="rId28"/>
    <p:sldId id="312" r:id="rId29"/>
  </p:sldIdLst>
  <p:sldSz cx="11520488" cy="6480175"/>
  <p:notesSz cx="6858000" cy="9144000"/>
  <p:custDataLst>
    <p:tags r:id="rId3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17" autoAdjust="0"/>
    <p:restoredTop sz="96379" autoAdjust="0"/>
  </p:normalViewPr>
  <p:slideViewPr>
    <p:cSldViewPr snapToGrid="0" showGuides="1">
      <p:cViewPr varScale="1">
        <p:scale>
          <a:sx n="45" d="100"/>
          <a:sy n="45" d="100"/>
        </p:scale>
        <p:origin x="772" y="44"/>
      </p:cViewPr>
      <p:guideLst>
        <p:guide orient="horz" pos="2041"/>
        <p:guide pos="362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5600" cy="756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D759F9-7544-4BD1-8E0C-C54ACA32C109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BB6D94-228D-4003-9443-AD893734A4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345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64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3083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1751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534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189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7239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0898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891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320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36170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354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0453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0977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2596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2015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2933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3783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7047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5447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20666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4100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605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4134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5122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2760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6176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B6D94-228D-4003-9443-AD893734A44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884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914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61" y="1060529"/>
            <a:ext cx="8640366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403592"/>
            <a:ext cx="8640366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FE0A-00DB-4CC4-B0F8-4A2E786493BC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DFBD0-9AA6-4B35-9913-5E2566F46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76712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018454476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033" y="1615545"/>
            <a:ext cx="9936421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6033" y="4336618"/>
            <a:ext cx="9936421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FE0A-00DB-4CC4-B0F8-4A2E786493BC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DFBD0-9AA6-4B35-9913-5E2566F46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90556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034" y="1725046"/>
            <a:ext cx="4896207" cy="411161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2247" y="1725046"/>
            <a:ext cx="4896207" cy="411161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FE0A-00DB-4CC4-B0F8-4A2E786493BC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DFBD0-9AA6-4B35-9913-5E2566F46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90841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4" y="345010"/>
            <a:ext cx="9936421" cy="125253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3535" y="1588543"/>
            <a:ext cx="4873706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535" y="2367064"/>
            <a:ext cx="4873706" cy="34815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2247" y="1588543"/>
            <a:ext cx="4897708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2247" y="2367064"/>
            <a:ext cx="4897708" cy="34815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FE0A-00DB-4CC4-B0F8-4A2E786493BC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DFBD0-9AA6-4B35-9913-5E2566F46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30029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FE0A-00DB-4CC4-B0F8-4A2E786493BC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DFBD0-9AA6-4B35-9913-5E2566F46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59609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FE0A-00DB-4CC4-B0F8-4A2E786493BC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DFBD0-9AA6-4B35-9913-5E2566F46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6462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5" y="432012"/>
            <a:ext cx="3715657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7708" y="933026"/>
            <a:ext cx="5832247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535" y="1944052"/>
            <a:ext cx="3715657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FE0A-00DB-4CC4-B0F8-4A2E786493BC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DFBD0-9AA6-4B35-9913-5E2566F46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56153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5" y="432012"/>
            <a:ext cx="3715657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97708" y="933026"/>
            <a:ext cx="5832247" cy="4605124"/>
          </a:xfrm>
        </p:spPr>
        <p:txBody>
          <a:bodyPr anchor="t"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535" y="1944052"/>
            <a:ext cx="3715657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FE0A-00DB-4CC4-B0F8-4A2E786493BC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DFBD0-9AA6-4B35-9913-5E2566F46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17197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FE0A-00DB-4CC4-B0F8-4A2E786493BC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DFBD0-9AA6-4B35-9913-5E2566F46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10810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44349" y="345009"/>
            <a:ext cx="2484105" cy="549164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033" y="345009"/>
            <a:ext cx="7308310" cy="549164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FE0A-00DB-4CC4-B0F8-4A2E786493BC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DFBD0-9AA6-4B35-9913-5E2566F46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82164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DB0C1454-A8C9-4818-AE5B-FE1DCEBBC8A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flipH="1">
            <a:off x="1356646" y="988677"/>
            <a:ext cx="3015063" cy="2664072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>
              <a:defRPr sz="2550">
                <a:latin typeface="三极准柔宋" panose="00000500000000000000" pitchFamily="2" charset="-122"/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5626502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B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034" y="345010"/>
            <a:ext cx="9936421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034" y="1725046"/>
            <a:ext cx="9936421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033" y="6006163"/>
            <a:ext cx="259211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7FE0A-00DB-4CC4-B0F8-4A2E786493BC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6162" y="6006163"/>
            <a:ext cx="3888165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36345" y="6006163"/>
            <a:ext cx="259211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DFBD0-9AA6-4B35-9913-5E2566F46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98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ransition/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69" userDrawn="1">
          <p15:clr>
            <a:srgbClr val="F26B43"/>
          </p15:clr>
        </p15:guide>
        <p15:guide id="2" pos="6962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orient="horz" pos="380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B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68313" y="1555105"/>
            <a:ext cx="62294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5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第三章 </a:t>
            </a:r>
            <a:endParaRPr lang="en-US" altLang="zh-CN" sz="4000" spc="5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  <a:p>
            <a:pPr algn="ctr"/>
            <a:r>
              <a:rPr lang="zh-CN" altLang="en-US" sz="4000" spc="5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相互作用</a:t>
            </a:r>
            <a:r>
              <a:rPr lang="en-US" altLang="zh-CN" sz="4000" spc="5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——</a:t>
            </a:r>
            <a:r>
              <a:rPr lang="zh-CN" altLang="en-US" sz="4000" spc="5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力</a:t>
            </a:r>
            <a:endParaRPr lang="en-US" altLang="zh-CN" sz="4000" spc="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1444" y="3092155"/>
            <a:ext cx="6523498" cy="987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400" spc="500" dirty="0" smtClean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ource Han Serif SC" panose="02020400000000000000" pitchFamily="18" charset="-122"/>
              </a:rPr>
              <a:t>3.2</a:t>
            </a:r>
            <a:r>
              <a:rPr lang="en-US" altLang="zh-CN" sz="4400" spc="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Source Han Serif SC" panose="02020400000000000000" pitchFamily="18" charset="-122"/>
              </a:rPr>
              <a:t>  </a:t>
            </a:r>
            <a:r>
              <a:rPr lang="zh-CN" altLang="en-US" sz="4400" spc="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Source Han Serif SC" panose="02020400000000000000" pitchFamily="18" charset="-122"/>
              </a:rPr>
              <a:t>摩擦力</a:t>
            </a:r>
            <a:endParaRPr lang="zh-CN" altLang="en-US" sz="4400" spc="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Source Han Serif SC" panose="02020400000000000000" pitchFamily="18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674942" y="857559"/>
            <a:ext cx="5607215" cy="4463641"/>
            <a:chOff x="5629913" y="957757"/>
            <a:chExt cx="5607215" cy="4463641"/>
          </a:xfrm>
        </p:grpSpPr>
        <p:sp>
          <p:nvSpPr>
            <p:cNvPr id="2" name="等腰三角形 1"/>
            <p:cNvSpPr/>
            <p:nvPr/>
          </p:nvSpPr>
          <p:spPr>
            <a:xfrm rot="3663470">
              <a:off x="8006163" y="1352460"/>
              <a:ext cx="2975080" cy="2185674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E7683D64-19AC-420B-B8DE-88A0CC240296}"/>
                </a:ext>
              </a:extLst>
            </p:cNvPr>
            <p:cNvSpPr/>
            <p:nvPr/>
          </p:nvSpPr>
          <p:spPr>
            <a:xfrm>
              <a:off x="5629913" y="1641398"/>
              <a:ext cx="3780000" cy="37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7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E7683D64-19AC-420B-B8DE-88A0CC240296}"/>
                </a:ext>
              </a:extLst>
            </p:cNvPr>
            <p:cNvSpPr/>
            <p:nvPr/>
          </p:nvSpPr>
          <p:spPr>
            <a:xfrm>
              <a:off x="5719913" y="1731398"/>
              <a:ext cx="3600000" cy="3600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7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D07C5921-2F1E-4509-91A5-08F08449CF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00276" y="1911398"/>
              <a:ext cx="3239274" cy="3240000"/>
            </a:xfrm>
            <a:prstGeom prst="ellipse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7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E7683D64-19AC-420B-B8DE-88A0CC2402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97128" y="164139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7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E7683D64-19AC-420B-B8DE-88A0CC2402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77128" y="1821398"/>
              <a:ext cx="1080000" cy="1080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7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685000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>
            <a:extLst>
              <a:ext uri="{FF2B5EF4-FFF2-40B4-BE49-F238E27FC236}">
                <a16:creationId xmlns:a16="http://schemas.microsoft.com/office/drawing/2014/main" id="{433FD033-C3E7-4DB1-A6E8-F59D46EEACAD}"/>
              </a:ext>
            </a:extLst>
          </p:cNvPr>
          <p:cNvSpPr/>
          <p:nvPr/>
        </p:nvSpPr>
        <p:spPr>
          <a:xfrm>
            <a:off x="8139654" y="2664823"/>
            <a:ext cx="3390440" cy="132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E7683D64-19AC-420B-B8DE-88A0CC240296}"/>
              </a:ext>
            </a:extLst>
          </p:cNvPr>
          <p:cNvSpPr/>
          <p:nvPr/>
        </p:nvSpPr>
        <p:spPr>
          <a:xfrm>
            <a:off x="5256499" y="679282"/>
            <a:ext cx="5390331" cy="53903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D07C5921-2F1E-4509-91A5-08F08449CF88}"/>
              </a:ext>
            </a:extLst>
          </p:cNvPr>
          <p:cNvSpPr/>
          <p:nvPr/>
        </p:nvSpPr>
        <p:spPr>
          <a:xfrm>
            <a:off x="5525808" y="948590"/>
            <a:ext cx="4851712" cy="4851712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b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spc="472"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目录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0589F4C-7AF5-4CEB-B535-DD0FC33B7804}"/>
              </a:ext>
            </a:extLst>
          </p:cNvPr>
          <p:cNvGrpSpPr/>
          <p:nvPr/>
        </p:nvGrpSpPr>
        <p:grpSpPr>
          <a:xfrm>
            <a:off x="727654" y="5783014"/>
            <a:ext cx="427298" cy="150097"/>
            <a:chOff x="1140104" y="5906473"/>
            <a:chExt cx="452212" cy="158848"/>
          </a:xfrm>
          <a:solidFill>
            <a:schemeClr val="bg1"/>
          </a:solidFill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1A42CEE1-9A5C-4602-B6F6-E9ECDAC30649}"/>
                </a:ext>
              </a:extLst>
            </p:cNvPr>
            <p:cNvSpPr/>
            <p:nvPr/>
          </p:nvSpPr>
          <p:spPr>
            <a:xfrm>
              <a:off x="1140104" y="5906473"/>
              <a:ext cx="158848" cy="1588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7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D52E9D74-760A-4A3B-A07F-6BB51B8AEB82}"/>
                </a:ext>
              </a:extLst>
            </p:cNvPr>
            <p:cNvSpPr/>
            <p:nvPr/>
          </p:nvSpPr>
          <p:spPr>
            <a:xfrm>
              <a:off x="1433468" y="5906473"/>
              <a:ext cx="158848" cy="1588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7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391498D3-8555-4E44-98C9-E30E9874E951}"/>
              </a:ext>
            </a:extLst>
          </p:cNvPr>
          <p:cNvGrpSpPr/>
          <p:nvPr/>
        </p:nvGrpSpPr>
        <p:grpSpPr>
          <a:xfrm>
            <a:off x="1345349" y="5783014"/>
            <a:ext cx="427298" cy="150097"/>
            <a:chOff x="1140104" y="5906473"/>
            <a:chExt cx="452212" cy="158848"/>
          </a:xfrm>
          <a:solidFill>
            <a:schemeClr val="bg1"/>
          </a:solidFill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73C89F13-E732-4499-AF24-66312DD8269B}"/>
                </a:ext>
              </a:extLst>
            </p:cNvPr>
            <p:cNvSpPr/>
            <p:nvPr/>
          </p:nvSpPr>
          <p:spPr>
            <a:xfrm>
              <a:off x="1140104" y="5906473"/>
              <a:ext cx="158848" cy="1588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7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82AF6A0D-4747-40BF-8A35-CB7FE0E65430}"/>
                </a:ext>
              </a:extLst>
            </p:cNvPr>
            <p:cNvSpPr/>
            <p:nvPr/>
          </p:nvSpPr>
          <p:spPr>
            <a:xfrm>
              <a:off x="1433468" y="5906473"/>
              <a:ext cx="158848" cy="1588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7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755422" y="1431410"/>
            <a:ext cx="2936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Source Han Serif SC" panose="02020400000000000000" pitchFamily="18" charset="-122"/>
              </a:rPr>
              <a:t>一、上节回溯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Source Han Serif SC" panose="02020400000000000000" pitchFamily="18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755422" y="3428670"/>
            <a:ext cx="2936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Source Han Serif SC" panose="02020400000000000000" pitchFamily="18" charset="-122"/>
              </a:rPr>
              <a:t>三、小结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Source Han Serif SC" panose="02020400000000000000" pitchFamily="18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755421" y="4427300"/>
            <a:ext cx="2936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Source Han Serif SC" panose="02020400000000000000" pitchFamily="18" charset="-122"/>
              </a:rPr>
              <a:t>四、练习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Source Han Serif SC" panose="02020400000000000000" pitchFamily="18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55422" y="2430040"/>
            <a:ext cx="2936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Source Han Serif SC" panose="02020400000000000000" pitchFamily="18" charset="-122"/>
              </a:rPr>
              <a:t>二、知识讲解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028922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468243" y="745287"/>
            <a:ext cx="10583931" cy="5280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defRPr/>
            </a:pPr>
            <a:r>
              <a:rPr lang="en-US" altLang="zh-CN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1</a:t>
            </a:r>
            <a:r>
              <a:rPr lang="zh-CN" altLang="en-US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．重力</a:t>
            </a:r>
            <a:endParaRPr lang="en-US" altLang="zh-CN" sz="2400" kern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lvl="0" algn="just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defRPr/>
            </a:pPr>
            <a:r>
              <a:rPr lang="zh-CN" altLang="en-US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（</a:t>
            </a:r>
            <a:r>
              <a:rPr lang="en-US" altLang="zh-CN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1</a:t>
            </a:r>
            <a:r>
              <a:rPr lang="zh-CN" altLang="en-US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）重力的产生原因</a:t>
            </a:r>
            <a:endParaRPr lang="en-US" altLang="zh-CN" sz="2400" kern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lvl="0" algn="just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defRPr/>
            </a:pPr>
            <a:r>
              <a:rPr lang="zh-CN" altLang="en-US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（</a:t>
            </a:r>
            <a:r>
              <a:rPr lang="en-US" altLang="zh-CN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）重力的方向</a:t>
            </a:r>
            <a:endParaRPr lang="en-US" altLang="zh-CN" sz="2400" kern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lvl="0" algn="just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defRPr/>
            </a:pPr>
            <a:r>
              <a:rPr lang="zh-CN" altLang="en-US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（</a:t>
            </a:r>
            <a:r>
              <a:rPr lang="en-US" altLang="zh-CN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3</a:t>
            </a:r>
            <a:r>
              <a:rPr lang="zh-CN" altLang="en-US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）重力的作用点</a:t>
            </a:r>
            <a:endParaRPr lang="en-US" altLang="zh-CN" sz="2400" kern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lvl="0" algn="just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defRPr/>
            </a:pPr>
            <a:r>
              <a:rPr lang="en-US" altLang="zh-CN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．弹力</a:t>
            </a:r>
            <a:endParaRPr lang="en-US" altLang="zh-CN" sz="2400" kern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lvl="0" algn="just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defRPr/>
            </a:pPr>
            <a:r>
              <a:rPr lang="zh-CN" altLang="en-US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（</a:t>
            </a:r>
            <a:r>
              <a:rPr lang="en-US" altLang="zh-CN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1</a:t>
            </a:r>
            <a:r>
              <a:rPr lang="zh-CN" altLang="en-US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）弹力的产生原因</a:t>
            </a:r>
            <a:endParaRPr lang="en-US" altLang="zh-CN" sz="2400" kern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lvl="0" algn="just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defRPr/>
            </a:pPr>
            <a:r>
              <a:rPr lang="zh-CN" altLang="en-US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（</a:t>
            </a:r>
            <a:r>
              <a:rPr lang="en-US" altLang="zh-CN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）弹力的方向</a:t>
            </a:r>
            <a:endParaRPr lang="en-US" altLang="zh-CN" sz="2400" kern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lvl="0" algn="just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defRPr/>
            </a:pPr>
            <a:r>
              <a:rPr lang="zh-CN" altLang="en-US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（</a:t>
            </a:r>
            <a:r>
              <a:rPr lang="en-US" altLang="zh-CN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3</a:t>
            </a:r>
            <a:r>
              <a:rPr lang="zh-CN" altLang="en-US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）弹力的作用点</a:t>
            </a:r>
            <a:endParaRPr lang="en-US" altLang="zh-CN" sz="2400" kern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lvl="0" algn="just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defRPr/>
            </a:pPr>
            <a:r>
              <a:rPr lang="en-US" altLang="zh-CN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3</a:t>
            </a:r>
            <a:r>
              <a:rPr lang="zh-CN" altLang="en-US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．胡克定律</a:t>
            </a:r>
            <a:endParaRPr lang="en-US" altLang="zh-CN" sz="2400" kern="0" smtClean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4503681" y="222067"/>
            <a:ext cx="251312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一、上节回溯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485319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68244" y="1274487"/>
            <a:ext cx="105839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zh-CN" altLang="en-US" sz="2400" kern="0" smtClean="0">
                <a:solidFill>
                  <a:schemeClr val="bg1"/>
                </a:solidFill>
              </a:rPr>
              <a:t>　　用弹簧测力计拖动木块在水平固定的木板上匀速运动，弹簧测力计示数等于木块所受的摩擦力大小，在木块上放一个钩码，弹簧测力计的示数也随之改变，这是为什么？</a:t>
            </a:r>
            <a:endParaRPr lang="zh-CN" altLang="en-US" sz="2400" kern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8244" y="745287"/>
            <a:ext cx="1620957" cy="523220"/>
          </a:xfrm>
          <a:prstGeom prst="rect">
            <a:avLst/>
          </a:prstGeom>
          <a:solidFill>
            <a:srgbClr val="0375C1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kern="0" smtClean="0">
                <a:solidFill>
                  <a:prstClr val="white"/>
                </a:solidFill>
                <a:latin typeface="微软雅黑" panose="020B0503020204020204" pitchFamily="34" charset="-122"/>
              </a:rPr>
              <a:t>问题引入</a:t>
            </a: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2739" y="3903119"/>
            <a:ext cx="4563229" cy="213414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3481" y="222067"/>
            <a:ext cx="115170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二、知识讲解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——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滑动摩擦力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61734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8244" y="745287"/>
            <a:ext cx="902811" cy="523220"/>
          </a:xfrm>
          <a:prstGeom prst="rect">
            <a:avLst/>
          </a:prstGeom>
          <a:solidFill>
            <a:srgbClr val="0375C1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思考</a:t>
            </a:r>
          </a:p>
        </p:txBody>
      </p:sp>
      <p:sp>
        <p:nvSpPr>
          <p:cNvPr id="8" name="内容占位符 8">
            <a:extLst>
              <a:ext uri="{FF2B5EF4-FFF2-40B4-BE49-F238E27FC236}">
                <a16:creationId xmlns:a16="http://schemas.microsoft.com/office/drawing/2014/main" id="{9AB9C5AE-FEA7-4A06-938F-236A7DD20598}"/>
              </a:ext>
            </a:extLst>
          </p:cNvPr>
          <p:cNvSpPr txBox="1"/>
          <p:nvPr/>
        </p:nvSpPr>
        <p:spPr>
          <a:xfrm>
            <a:off x="481290" y="1268507"/>
            <a:ext cx="10570885" cy="2423740"/>
          </a:xfrm>
          <a:prstGeom prst="rect">
            <a:avLst/>
          </a:prstGeom>
        </p:spPr>
        <p:txBody>
          <a:bodyPr>
            <a:spAutoFit/>
          </a:bodyPr>
          <a:lstStyle>
            <a:lvl1pPr marL="216004" indent="-216004" algn="l" defTabSz="864017" rtl="0" eaLnBrk="1" latinLnBrk="0" hangingPunct="1">
              <a:lnSpc>
                <a:spcPct val="9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　　上述问题说明了摩擦力的大小与压力是有关系的，除此之外，还有什么因素影响摩擦力？</a:t>
            </a:r>
            <a:endParaRPr lang="en-US" altLang="zh-CN" sz="24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　　现实生活中，冰壶运动中运动员会不断摩擦冰面来让冰壶滑行的更远，这是为什么？</a:t>
            </a:r>
            <a:endParaRPr lang="en-US" altLang="zh-CN" sz="2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712" y="3986894"/>
            <a:ext cx="2843634" cy="180861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3481" y="222067"/>
            <a:ext cx="115170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二、知识讲解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——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滑动摩擦力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0105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8244" y="745287"/>
            <a:ext cx="3057247" cy="523220"/>
          </a:xfrm>
          <a:prstGeom prst="rect">
            <a:avLst/>
          </a:prstGeom>
          <a:solidFill>
            <a:srgbClr val="0375C1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影响摩擦力的因素</a:t>
            </a:r>
          </a:p>
        </p:txBody>
      </p:sp>
      <p:sp>
        <p:nvSpPr>
          <p:cNvPr id="7" name="矩形 6"/>
          <p:cNvSpPr/>
          <p:nvPr/>
        </p:nvSpPr>
        <p:spPr>
          <a:xfrm>
            <a:off x="468244" y="1274487"/>
            <a:ext cx="10583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en-US" altLang="zh-CN" sz="2400" kern="0" dirty="0" smtClean="0">
                <a:solidFill>
                  <a:schemeClr val="bg1"/>
                </a:solidFill>
              </a:rPr>
              <a:t>1</a:t>
            </a:r>
            <a:r>
              <a:rPr lang="zh-CN" altLang="en-US" sz="2400" kern="0" dirty="0" smtClean="0">
                <a:solidFill>
                  <a:schemeClr val="bg1"/>
                </a:solidFill>
              </a:rPr>
              <a:t>．改变压力</a:t>
            </a:r>
            <a:endParaRPr lang="en-US" altLang="zh-CN" sz="2400" kern="0" dirty="0" smtClean="0">
              <a:solidFill>
                <a:schemeClr val="bg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57901" y="2072828"/>
            <a:ext cx="6199188" cy="3314447"/>
            <a:chOff x="812631" y="2169057"/>
            <a:chExt cx="6199188" cy="3314447"/>
          </a:xfrm>
        </p:grpSpPr>
        <p:sp>
          <p:nvSpPr>
            <p:cNvPr id="10" name="矩形 23"/>
            <p:cNvSpPr>
              <a:spLocks noChangeArrowheads="1"/>
            </p:cNvSpPr>
            <p:nvPr/>
          </p:nvSpPr>
          <p:spPr bwMode="auto">
            <a:xfrm>
              <a:off x="812631" y="2169057"/>
              <a:ext cx="6199188" cy="3314447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矩形 24"/>
            <p:cNvSpPr>
              <a:spLocks noChangeArrowheads="1"/>
            </p:cNvSpPr>
            <p:nvPr/>
          </p:nvSpPr>
          <p:spPr bwMode="auto">
            <a:xfrm>
              <a:off x="1703503" y="2488310"/>
              <a:ext cx="3423106" cy="2313954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" name="直线 25"/>
            <p:cNvSpPr>
              <a:spLocks noChangeShapeType="1"/>
            </p:cNvSpPr>
            <p:nvPr/>
          </p:nvSpPr>
          <p:spPr bwMode="auto">
            <a:xfrm>
              <a:off x="1703503" y="4802264"/>
              <a:ext cx="342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直线 26"/>
            <p:cNvSpPr>
              <a:spLocks noChangeShapeType="1"/>
            </p:cNvSpPr>
            <p:nvPr/>
          </p:nvSpPr>
          <p:spPr bwMode="auto">
            <a:xfrm>
              <a:off x="1703503" y="4139877"/>
              <a:ext cx="342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" name="直线 27"/>
            <p:cNvSpPr>
              <a:spLocks noChangeShapeType="1"/>
            </p:cNvSpPr>
            <p:nvPr/>
          </p:nvSpPr>
          <p:spPr bwMode="auto">
            <a:xfrm>
              <a:off x="1703503" y="3810569"/>
              <a:ext cx="342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直线 28"/>
            <p:cNvSpPr>
              <a:spLocks noChangeShapeType="1"/>
            </p:cNvSpPr>
            <p:nvPr/>
          </p:nvSpPr>
          <p:spPr bwMode="auto">
            <a:xfrm>
              <a:off x="1703503" y="3480004"/>
              <a:ext cx="342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直线 29"/>
            <p:cNvSpPr>
              <a:spLocks noChangeShapeType="1"/>
            </p:cNvSpPr>
            <p:nvPr/>
          </p:nvSpPr>
          <p:spPr bwMode="auto">
            <a:xfrm>
              <a:off x="1703503" y="3148183"/>
              <a:ext cx="342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" name="直线 30"/>
            <p:cNvSpPr>
              <a:spLocks noChangeShapeType="1"/>
            </p:cNvSpPr>
            <p:nvPr/>
          </p:nvSpPr>
          <p:spPr bwMode="auto">
            <a:xfrm>
              <a:off x="1703503" y="2818875"/>
              <a:ext cx="342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" name="直线 31"/>
            <p:cNvSpPr>
              <a:spLocks noChangeShapeType="1"/>
            </p:cNvSpPr>
            <p:nvPr/>
          </p:nvSpPr>
          <p:spPr bwMode="auto">
            <a:xfrm>
              <a:off x="1703503" y="2488310"/>
              <a:ext cx="342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1" name="矩形 32"/>
            <p:cNvSpPr>
              <a:spLocks noChangeArrowheads="1"/>
            </p:cNvSpPr>
            <p:nvPr/>
          </p:nvSpPr>
          <p:spPr bwMode="auto">
            <a:xfrm>
              <a:off x="1703503" y="2488310"/>
              <a:ext cx="3423106" cy="2313954"/>
            </a:xfrm>
            <a:prstGeom prst="rect">
              <a:avLst/>
            </a:prstGeom>
            <a:noFill/>
            <a:ln w="12700">
              <a:solidFill>
                <a:srgbClr val="808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2" name="直线 33"/>
            <p:cNvSpPr>
              <a:spLocks noChangeShapeType="1"/>
            </p:cNvSpPr>
            <p:nvPr/>
          </p:nvSpPr>
          <p:spPr bwMode="auto">
            <a:xfrm flipH="1">
              <a:off x="1703503" y="2488310"/>
              <a:ext cx="0" cy="231395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" name="直线 34"/>
            <p:cNvSpPr>
              <a:spLocks noChangeShapeType="1"/>
            </p:cNvSpPr>
            <p:nvPr/>
          </p:nvSpPr>
          <p:spPr bwMode="auto">
            <a:xfrm>
              <a:off x="1703503" y="4802264"/>
              <a:ext cx="6479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4" name="直线 35"/>
            <p:cNvSpPr>
              <a:spLocks noChangeShapeType="1"/>
            </p:cNvSpPr>
            <p:nvPr/>
          </p:nvSpPr>
          <p:spPr bwMode="auto">
            <a:xfrm>
              <a:off x="1703503" y="4471699"/>
              <a:ext cx="6479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5" name="直线 36"/>
            <p:cNvSpPr>
              <a:spLocks noChangeShapeType="1"/>
            </p:cNvSpPr>
            <p:nvPr/>
          </p:nvSpPr>
          <p:spPr bwMode="auto">
            <a:xfrm>
              <a:off x="1703503" y="4139877"/>
              <a:ext cx="6479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6" name="直线 37"/>
            <p:cNvSpPr>
              <a:spLocks noChangeShapeType="1"/>
            </p:cNvSpPr>
            <p:nvPr/>
          </p:nvSpPr>
          <p:spPr bwMode="auto">
            <a:xfrm>
              <a:off x="1703503" y="3810569"/>
              <a:ext cx="6479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7" name="直线 38"/>
            <p:cNvSpPr>
              <a:spLocks noChangeShapeType="1"/>
            </p:cNvSpPr>
            <p:nvPr/>
          </p:nvSpPr>
          <p:spPr bwMode="auto">
            <a:xfrm>
              <a:off x="1703503" y="3480004"/>
              <a:ext cx="6479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" name="直线 39"/>
            <p:cNvSpPr>
              <a:spLocks noChangeShapeType="1"/>
            </p:cNvSpPr>
            <p:nvPr/>
          </p:nvSpPr>
          <p:spPr bwMode="auto">
            <a:xfrm>
              <a:off x="1703503" y="3148183"/>
              <a:ext cx="6479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9" name="直线 40"/>
            <p:cNvSpPr>
              <a:spLocks noChangeShapeType="1"/>
            </p:cNvSpPr>
            <p:nvPr/>
          </p:nvSpPr>
          <p:spPr bwMode="auto">
            <a:xfrm>
              <a:off x="1703503" y="2818875"/>
              <a:ext cx="6479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0" name="直线 41"/>
            <p:cNvSpPr>
              <a:spLocks noChangeShapeType="1"/>
            </p:cNvSpPr>
            <p:nvPr/>
          </p:nvSpPr>
          <p:spPr bwMode="auto">
            <a:xfrm>
              <a:off x="1703503" y="2488310"/>
              <a:ext cx="6479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1" name="直线 42"/>
            <p:cNvSpPr>
              <a:spLocks noChangeShapeType="1"/>
            </p:cNvSpPr>
            <p:nvPr/>
          </p:nvSpPr>
          <p:spPr bwMode="auto">
            <a:xfrm>
              <a:off x="1703503" y="4471699"/>
              <a:ext cx="342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2" name="直线 43"/>
            <p:cNvSpPr>
              <a:spLocks noChangeShapeType="1"/>
            </p:cNvSpPr>
            <p:nvPr/>
          </p:nvSpPr>
          <p:spPr bwMode="auto">
            <a:xfrm flipH="1" flipV="1">
              <a:off x="1703503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3" name="直线 44"/>
            <p:cNvSpPr>
              <a:spLocks noChangeShapeType="1"/>
            </p:cNvSpPr>
            <p:nvPr/>
          </p:nvSpPr>
          <p:spPr bwMode="auto">
            <a:xfrm flipH="1" flipV="1">
              <a:off x="1735898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4" name="直线 45"/>
            <p:cNvSpPr>
              <a:spLocks noChangeShapeType="1"/>
            </p:cNvSpPr>
            <p:nvPr/>
          </p:nvSpPr>
          <p:spPr bwMode="auto">
            <a:xfrm flipH="1" flipV="1">
              <a:off x="1757495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5" name="直线 46"/>
            <p:cNvSpPr>
              <a:spLocks noChangeShapeType="1"/>
            </p:cNvSpPr>
            <p:nvPr/>
          </p:nvSpPr>
          <p:spPr bwMode="auto">
            <a:xfrm flipH="1" flipV="1">
              <a:off x="1789891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6" name="直线 47"/>
            <p:cNvSpPr>
              <a:spLocks noChangeShapeType="1"/>
            </p:cNvSpPr>
            <p:nvPr/>
          </p:nvSpPr>
          <p:spPr bwMode="auto">
            <a:xfrm flipH="1" flipV="1">
              <a:off x="1811487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7" name="直线 48"/>
            <p:cNvSpPr>
              <a:spLocks noChangeShapeType="1"/>
            </p:cNvSpPr>
            <p:nvPr/>
          </p:nvSpPr>
          <p:spPr bwMode="auto">
            <a:xfrm flipH="1" flipV="1">
              <a:off x="1843883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8" name="直线 49"/>
            <p:cNvSpPr>
              <a:spLocks noChangeShapeType="1"/>
            </p:cNvSpPr>
            <p:nvPr/>
          </p:nvSpPr>
          <p:spPr bwMode="auto">
            <a:xfrm flipH="1" flipV="1">
              <a:off x="1876278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9" name="直线 50"/>
            <p:cNvSpPr>
              <a:spLocks noChangeShapeType="1"/>
            </p:cNvSpPr>
            <p:nvPr/>
          </p:nvSpPr>
          <p:spPr bwMode="auto">
            <a:xfrm flipH="1" flipV="1">
              <a:off x="1897875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0" name="直线 51"/>
            <p:cNvSpPr>
              <a:spLocks noChangeShapeType="1"/>
            </p:cNvSpPr>
            <p:nvPr/>
          </p:nvSpPr>
          <p:spPr bwMode="auto">
            <a:xfrm flipH="1" flipV="1">
              <a:off x="1930270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1" name="直线 52"/>
            <p:cNvSpPr>
              <a:spLocks noChangeShapeType="1"/>
            </p:cNvSpPr>
            <p:nvPr/>
          </p:nvSpPr>
          <p:spPr bwMode="auto">
            <a:xfrm flipH="1" flipV="1">
              <a:off x="1962666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2" name="直线 53"/>
            <p:cNvSpPr>
              <a:spLocks noChangeShapeType="1"/>
            </p:cNvSpPr>
            <p:nvPr/>
          </p:nvSpPr>
          <p:spPr bwMode="auto">
            <a:xfrm flipH="1" flipV="1">
              <a:off x="1984263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3" name="直线 54"/>
            <p:cNvSpPr>
              <a:spLocks noChangeShapeType="1"/>
            </p:cNvSpPr>
            <p:nvPr/>
          </p:nvSpPr>
          <p:spPr bwMode="auto">
            <a:xfrm flipH="1" flipV="1">
              <a:off x="2016658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4" name="直线 55"/>
            <p:cNvSpPr>
              <a:spLocks noChangeShapeType="1"/>
            </p:cNvSpPr>
            <p:nvPr/>
          </p:nvSpPr>
          <p:spPr bwMode="auto">
            <a:xfrm flipH="1" flipV="1">
              <a:off x="2038255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5" name="直线 56"/>
            <p:cNvSpPr>
              <a:spLocks noChangeShapeType="1"/>
            </p:cNvSpPr>
            <p:nvPr/>
          </p:nvSpPr>
          <p:spPr bwMode="auto">
            <a:xfrm flipH="1" flipV="1">
              <a:off x="2070650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6" name="直线 57"/>
            <p:cNvSpPr>
              <a:spLocks noChangeShapeType="1"/>
            </p:cNvSpPr>
            <p:nvPr/>
          </p:nvSpPr>
          <p:spPr bwMode="auto">
            <a:xfrm flipH="1" flipV="1">
              <a:off x="2103045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" name="直线 58"/>
            <p:cNvSpPr>
              <a:spLocks noChangeShapeType="1"/>
            </p:cNvSpPr>
            <p:nvPr/>
          </p:nvSpPr>
          <p:spPr bwMode="auto">
            <a:xfrm flipH="1" flipV="1">
              <a:off x="2124642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8" name="直线 59"/>
            <p:cNvSpPr>
              <a:spLocks noChangeShapeType="1"/>
            </p:cNvSpPr>
            <p:nvPr/>
          </p:nvSpPr>
          <p:spPr bwMode="auto">
            <a:xfrm flipH="1" flipV="1">
              <a:off x="2157038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9" name="直线 60"/>
            <p:cNvSpPr>
              <a:spLocks noChangeShapeType="1"/>
            </p:cNvSpPr>
            <p:nvPr/>
          </p:nvSpPr>
          <p:spPr bwMode="auto">
            <a:xfrm flipH="1" flipV="1">
              <a:off x="2189433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0" name="直线 61"/>
            <p:cNvSpPr>
              <a:spLocks noChangeShapeType="1"/>
            </p:cNvSpPr>
            <p:nvPr/>
          </p:nvSpPr>
          <p:spPr bwMode="auto">
            <a:xfrm flipH="1" flipV="1">
              <a:off x="2211030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1" name="直线 62"/>
            <p:cNvSpPr>
              <a:spLocks noChangeShapeType="1"/>
            </p:cNvSpPr>
            <p:nvPr/>
          </p:nvSpPr>
          <p:spPr bwMode="auto">
            <a:xfrm flipH="1" flipV="1">
              <a:off x="2243425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2" name="直线 63"/>
            <p:cNvSpPr>
              <a:spLocks noChangeShapeType="1"/>
            </p:cNvSpPr>
            <p:nvPr/>
          </p:nvSpPr>
          <p:spPr bwMode="auto">
            <a:xfrm flipH="1" flipV="1">
              <a:off x="2265022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3" name="直线 64"/>
            <p:cNvSpPr>
              <a:spLocks noChangeShapeType="1"/>
            </p:cNvSpPr>
            <p:nvPr/>
          </p:nvSpPr>
          <p:spPr bwMode="auto">
            <a:xfrm flipH="1" flipV="1">
              <a:off x="2297417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4" name="直线 65"/>
            <p:cNvSpPr>
              <a:spLocks noChangeShapeType="1"/>
            </p:cNvSpPr>
            <p:nvPr/>
          </p:nvSpPr>
          <p:spPr bwMode="auto">
            <a:xfrm flipH="1" flipV="1">
              <a:off x="2329813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5" name="直线 66"/>
            <p:cNvSpPr>
              <a:spLocks noChangeShapeType="1"/>
            </p:cNvSpPr>
            <p:nvPr/>
          </p:nvSpPr>
          <p:spPr bwMode="auto">
            <a:xfrm flipH="1" flipV="1">
              <a:off x="2351410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6" name="直线 67"/>
            <p:cNvSpPr>
              <a:spLocks noChangeShapeType="1"/>
            </p:cNvSpPr>
            <p:nvPr/>
          </p:nvSpPr>
          <p:spPr bwMode="auto">
            <a:xfrm flipH="1" flipV="1">
              <a:off x="2383805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" name="直线 68"/>
            <p:cNvSpPr>
              <a:spLocks noChangeShapeType="1"/>
            </p:cNvSpPr>
            <p:nvPr/>
          </p:nvSpPr>
          <p:spPr bwMode="auto">
            <a:xfrm flipH="1" flipV="1">
              <a:off x="2405402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8" name="直线 69"/>
            <p:cNvSpPr>
              <a:spLocks noChangeShapeType="1"/>
            </p:cNvSpPr>
            <p:nvPr/>
          </p:nvSpPr>
          <p:spPr bwMode="auto">
            <a:xfrm flipH="1" flipV="1">
              <a:off x="2437797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" name="直线 70"/>
            <p:cNvSpPr>
              <a:spLocks noChangeShapeType="1"/>
            </p:cNvSpPr>
            <p:nvPr/>
          </p:nvSpPr>
          <p:spPr bwMode="auto">
            <a:xfrm flipH="1" flipV="1">
              <a:off x="2470192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0" name="直线 71"/>
            <p:cNvSpPr>
              <a:spLocks noChangeShapeType="1"/>
            </p:cNvSpPr>
            <p:nvPr/>
          </p:nvSpPr>
          <p:spPr bwMode="auto">
            <a:xfrm flipH="1" flipV="1">
              <a:off x="2491789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1" name="直线 72"/>
            <p:cNvSpPr>
              <a:spLocks noChangeShapeType="1"/>
            </p:cNvSpPr>
            <p:nvPr/>
          </p:nvSpPr>
          <p:spPr bwMode="auto">
            <a:xfrm flipH="1" flipV="1">
              <a:off x="2524185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2" name="直线 73"/>
            <p:cNvSpPr>
              <a:spLocks noChangeShapeType="1"/>
            </p:cNvSpPr>
            <p:nvPr/>
          </p:nvSpPr>
          <p:spPr bwMode="auto">
            <a:xfrm flipH="1" flipV="1">
              <a:off x="2556580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3" name="直线 74"/>
            <p:cNvSpPr>
              <a:spLocks noChangeShapeType="1"/>
            </p:cNvSpPr>
            <p:nvPr/>
          </p:nvSpPr>
          <p:spPr bwMode="auto">
            <a:xfrm flipH="1" flipV="1">
              <a:off x="2578177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4" name="直线 75"/>
            <p:cNvSpPr>
              <a:spLocks noChangeShapeType="1"/>
            </p:cNvSpPr>
            <p:nvPr/>
          </p:nvSpPr>
          <p:spPr bwMode="auto">
            <a:xfrm flipH="1" flipV="1">
              <a:off x="2610572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5" name="直线 76"/>
            <p:cNvSpPr>
              <a:spLocks noChangeShapeType="1"/>
            </p:cNvSpPr>
            <p:nvPr/>
          </p:nvSpPr>
          <p:spPr bwMode="auto">
            <a:xfrm flipH="1" flipV="1">
              <a:off x="2632169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6" name="直线 77"/>
            <p:cNvSpPr>
              <a:spLocks noChangeShapeType="1"/>
            </p:cNvSpPr>
            <p:nvPr/>
          </p:nvSpPr>
          <p:spPr bwMode="auto">
            <a:xfrm flipH="1" flipV="1">
              <a:off x="2664564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7" name="直线 78"/>
            <p:cNvSpPr>
              <a:spLocks noChangeShapeType="1"/>
            </p:cNvSpPr>
            <p:nvPr/>
          </p:nvSpPr>
          <p:spPr bwMode="auto">
            <a:xfrm flipH="1" flipV="1">
              <a:off x="2696960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8" name="直线 79"/>
            <p:cNvSpPr>
              <a:spLocks noChangeShapeType="1"/>
            </p:cNvSpPr>
            <p:nvPr/>
          </p:nvSpPr>
          <p:spPr bwMode="auto">
            <a:xfrm flipH="1" flipV="1">
              <a:off x="2718556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9" name="直线 80"/>
            <p:cNvSpPr>
              <a:spLocks noChangeShapeType="1"/>
            </p:cNvSpPr>
            <p:nvPr/>
          </p:nvSpPr>
          <p:spPr bwMode="auto">
            <a:xfrm flipH="1" flipV="1">
              <a:off x="2750952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0" name="直线 81"/>
            <p:cNvSpPr>
              <a:spLocks noChangeShapeType="1"/>
            </p:cNvSpPr>
            <p:nvPr/>
          </p:nvSpPr>
          <p:spPr bwMode="auto">
            <a:xfrm flipH="1" flipV="1">
              <a:off x="2783347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1" name="直线 82"/>
            <p:cNvSpPr>
              <a:spLocks noChangeShapeType="1"/>
            </p:cNvSpPr>
            <p:nvPr/>
          </p:nvSpPr>
          <p:spPr bwMode="auto">
            <a:xfrm flipH="1" flipV="1">
              <a:off x="2804944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2" name="直线 83"/>
            <p:cNvSpPr>
              <a:spLocks noChangeShapeType="1"/>
            </p:cNvSpPr>
            <p:nvPr/>
          </p:nvSpPr>
          <p:spPr bwMode="auto">
            <a:xfrm flipH="1" flipV="1">
              <a:off x="2837339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3" name="直线 84"/>
            <p:cNvSpPr>
              <a:spLocks noChangeShapeType="1"/>
            </p:cNvSpPr>
            <p:nvPr/>
          </p:nvSpPr>
          <p:spPr bwMode="auto">
            <a:xfrm flipH="1" flipV="1">
              <a:off x="2858936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4" name="直线 85"/>
            <p:cNvSpPr>
              <a:spLocks noChangeShapeType="1"/>
            </p:cNvSpPr>
            <p:nvPr/>
          </p:nvSpPr>
          <p:spPr bwMode="auto">
            <a:xfrm flipH="1" flipV="1">
              <a:off x="2891332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5" name="直线 86"/>
            <p:cNvSpPr>
              <a:spLocks noChangeShapeType="1"/>
            </p:cNvSpPr>
            <p:nvPr/>
          </p:nvSpPr>
          <p:spPr bwMode="auto">
            <a:xfrm flipH="1" flipV="1">
              <a:off x="2923727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6" name="直线 87"/>
            <p:cNvSpPr>
              <a:spLocks noChangeShapeType="1"/>
            </p:cNvSpPr>
            <p:nvPr/>
          </p:nvSpPr>
          <p:spPr bwMode="auto">
            <a:xfrm flipH="1" flipV="1">
              <a:off x="2945324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7" name="直线 88"/>
            <p:cNvSpPr>
              <a:spLocks noChangeShapeType="1"/>
            </p:cNvSpPr>
            <p:nvPr/>
          </p:nvSpPr>
          <p:spPr bwMode="auto">
            <a:xfrm flipH="1" flipV="1">
              <a:off x="2977719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8" name="直线 89"/>
            <p:cNvSpPr>
              <a:spLocks noChangeShapeType="1"/>
            </p:cNvSpPr>
            <p:nvPr/>
          </p:nvSpPr>
          <p:spPr bwMode="auto">
            <a:xfrm flipH="1" flipV="1">
              <a:off x="3010114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9" name="直线 90"/>
            <p:cNvSpPr>
              <a:spLocks noChangeShapeType="1"/>
            </p:cNvSpPr>
            <p:nvPr/>
          </p:nvSpPr>
          <p:spPr bwMode="auto">
            <a:xfrm flipH="1" flipV="1">
              <a:off x="3031711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0" name="直线 91"/>
            <p:cNvSpPr>
              <a:spLocks noChangeShapeType="1"/>
            </p:cNvSpPr>
            <p:nvPr/>
          </p:nvSpPr>
          <p:spPr bwMode="auto">
            <a:xfrm flipH="1" flipV="1">
              <a:off x="3064107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1" name="直线 92"/>
            <p:cNvSpPr>
              <a:spLocks noChangeShapeType="1"/>
            </p:cNvSpPr>
            <p:nvPr/>
          </p:nvSpPr>
          <p:spPr bwMode="auto">
            <a:xfrm flipH="1" flipV="1">
              <a:off x="3085703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2" name="直线 93"/>
            <p:cNvSpPr>
              <a:spLocks noChangeShapeType="1"/>
            </p:cNvSpPr>
            <p:nvPr/>
          </p:nvSpPr>
          <p:spPr bwMode="auto">
            <a:xfrm flipH="1" flipV="1">
              <a:off x="3118099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3" name="直线 94"/>
            <p:cNvSpPr>
              <a:spLocks noChangeShapeType="1"/>
            </p:cNvSpPr>
            <p:nvPr/>
          </p:nvSpPr>
          <p:spPr bwMode="auto">
            <a:xfrm flipH="1" flipV="1">
              <a:off x="3150494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4" name="直线 95"/>
            <p:cNvSpPr>
              <a:spLocks noChangeShapeType="1"/>
            </p:cNvSpPr>
            <p:nvPr/>
          </p:nvSpPr>
          <p:spPr bwMode="auto">
            <a:xfrm flipH="1" flipV="1">
              <a:off x="3172091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5" name="直线 96"/>
            <p:cNvSpPr>
              <a:spLocks noChangeShapeType="1"/>
            </p:cNvSpPr>
            <p:nvPr/>
          </p:nvSpPr>
          <p:spPr bwMode="auto">
            <a:xfrm flipH="1" flipV="1">
              <a:off x="3204486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6" name="直线 97"/>
            <p:cNvSpPr>
              <a:spLocks noChangeShapeType="1"/>
            </p:cNvSpPr>
            <p:nvPr/>
          </p:nvSpPr>
          <p:spPr bwMode="auto">
            <a:xfrm flipH="1" flipV="1">
              <a:off x="3226083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7" name="直线 98"/>
            <p:cNvSpPr>
              <a:spLocks noChangeShapeType="1"/>
            </p:cNvSpPr>
            <p:nvPr/>
          </p:nvSpPr>
          <p:spPr bwMode="auto">
            <a:xfrm flipH="1" flipV="1">
              <a:off x="3258479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8" name="直线 99"/>
            <p:cNvSpPr>
              <a:spLocks noChangeShapeType="1"/>
            </p:cNvSpPr>
            <p:nvPr/>
          </p:nvSpPr>
          <p:spPr bwMode="auto">
            <a:xfrm flipH="1" flipV="1">
              <a:off x="3290874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9" name="直线 100"/>
            <p:cNvSpPr>
              <a:spLocks noChangeShapeType="1"/>
            </p:cNvSpPr>
            <p:nvPr/>
          </p:nvSpPr>
          <p:spPr bwMode="auto">
            <a:xfrm flipH="1" flipV="1">
              <a:off x="3312471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0" name="直线 101"/>
            <p:cNvSpPr>
              <a:spLocks noChangeShapeType="1"/>
            </p:cNvSpPr>
            <p:nvPr/>
          </p:nvSpPr>
          <p:spPr bwMode="auto">
            <a:xfrm flipH="1" flipV="1">
              <a:off x="3344866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1" name="直线 102"/>
            <p:cNvSpPr>
              <a:spLocks noChangeShapeType="1"/>
            </p:cNvSpPr>
            <p:nvPr/>
          </p:nvSpPr>
          <p:spPr bwMode="auto">
            <a:xfrm flipH="1" flipV="1">
              <a:off x="3377261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2" name="直线 103"/>
            <p:cNvSpPr>
              <a:spLocks noChangeShapeType="1"/>
            </p:cNvSpPr>
            <p:nvPr/>
          </p:nvSpPr>
          <p:spPr bwMode="auto">
            <a:xfrm flipH="1" flipV="1">
              <a:off x="3398858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3" name="直线 104"/>
            <p:cNvSpPr>
              <a:spLocks noChangeShapeType="1"/>
            </p:cNvSpPr>
            <p:nvPr/>
          </p:nvSpPr>
          <p:spPr bwMode="auto">
            <a:xfrm flipH="1" flipV="1">
              <a:off x="3431254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4" name="直线 105"/>
            <p:cNvSpPr>
              <a:spLocks noChangeShapeType="1"/>
            </p:cNvSpPr>
            <p:nvPr/>
          </p:nvSpPr>
          <p:spPr bwMode="auto">
            <a:xfrm flipH="1" flipV="1">
              <a:off x="3452850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5" name="直线 106"/>
            <p:cNvSpPr>
              <a:spLocks noChangeShapeType="1"/>
            </p:cNvSpPr>
            <p:nvPr/>
          </p:nvSpPr>
          <p:spPr bwMode="auto">
            <a:xfrm flipH="1" flipV="1">
              <a:off x="3485246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6" name="直线 107"/>
            <p:cNvSpPr>
              <a:spLocks noChangeShapeType="1"/>
            </p:cNvSpPr>
            <p:nvPr/>
          </p:nvSpPr>
          <p:spPr bwMode="auto">
            <a:xfrm flipH="1" flipV="1">
              <a:off x="3517641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7" name="直线 108"/>
            <p:cNvSpPr>
              <a:spLocks noChangeShapeType="1"/>
            </p:cNvSpPr>
            <p:nvPr/>
          </p:nvSpPr>
          <p:spPr bwMode="auto">
            <a:xfrm flipH="1" flipV="1">
              <a:off x="3539238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8" name="直线 109"/>
            <p:cNvSpPr>
              <a:spLocks noChangeShapeType="1"/>
            </p:cNvSpPr>
            <p:nvPr/>
          </p:nvSpPr>
          <p:spPr bwMode="auto">
            <a:xfrm flipH="1" flipV="1">
              <a:off x="3571633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9" name="直线 110"/>
            <p:cNvSpPr>
              <a:spLocks noChangeShapeType="1"/>
            </p:cNvSpPr>
            <p:nvPr/>
          </p:nvSpPr>
          <p:spPr bwMode="auto">
            <a:xfrm flipH="1" flipV="1">
              <a:off x="3604029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0" name="直线 111"/>
            <p:cNvSpPr>
              <a:spLocks noChangeShapeType="1"/>
            </p:cNvSpPr>
            <p:nvPr/>
          </p:nvSpPr>
          <p:spPr bwMode="auto">
            <a:xfrm flipH="1" flipV="1">
              <a:off x="3625626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1" name="直线 112"/>
            <p:cNvSpPr>
              <a:spLocks noChangeShapeType="1"/>
            </p:cNvSpPr>
            <p:nvPr/>
          </p:nvSpPr>
          <p:spPr bwMode="auto">
            <a:xfrm flipH="1" flipV="1">
              <a:off x="3658021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2" name="直线 113"/>
            <p:cNvSpPr>
              <a:spLocks noChangeShapeType="1"/>
            </p:cNvSpPr>
            <p:nvPr/>
          </p:nvSpPr>
          <p:spPr bwMode="auto">
            <a:xfrm flipH="1" flipV="1">
              <a:off x="3679618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3" name="直线 114"/>
            <p:cNvSpPr>
              <a:spLocks noChangeShapeType="1"/>
            </p:cNvSpPr>
            <p:nvPr/>
          </p:nvSpPr>
          <p:spPr bwMode="auto">
            <a:xfrm flipH="1" flipV="1">
              <a:off x="3712013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4" name="直线 115"/>
            <p:cNvSpPr>
              <a:spLocks noChangeShapeType="1"/>
            </p:cNvSpPr>
            <p:nvPr/>
          </p:nvSpPr>
          <p:spPr bwMode="auto">
            <a:xfrm flipH="1" flipV="1">
              <a:off x="3744408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5" name="直线 116"/>
            <p:cNvSpPr>
              <a:spLocks noChangeShapeType="1"/>
            </p:cNvSpPr>
            <p:nvPr/>
          </p:nvSpPr>
          <p:spPr bwMode="auto">
            <a:xfrm flipH="1" flipV="1">
              <a:off x="3766005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6" name="直线 117"/>
            <p:cNvSpPr>
              <a:spLocks noChangeShapeType="1"/>
            </p:cNvSpPr>
            <p:nvPr/>
          </p:nvSpPr>
          <p:spPr bwMode="auto">
            <a:xfrm flipH="1" flipV="1">
              <a:off x="3798401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7" name="直线 118"/>
            <p:cNvSpPr>
              <a:spLocks noChangeShapeType="1"/>
            </p:cNvSpPr>
            <p:nvPr/>
          </p:nvSpPr>
          <p:spPr bwMode="auto">
            <a:xfrm flipH="1" flipV="1">
              <a:off x="3819997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8" name="直线 119"/>
            <p:cNvSpPr>
              <a:spLocks noChangeShapeType="1"/>
            </p:cNvSpPr>
            <p:nvPr/>
          </p:nvSpPr>
          <p:spPr bwMode="auto">
            <a:xfrm flipH="1" flipV="1">
              <a:off x="3852393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9" name="直线 120"/>
            <p:cNvSpPr>
              <a:spLocks noChangeShapeType="1"/>
            </p:cNvSpPr>
            <p:nvPr/>
          </p:nvSpPr>
          <p:spPr bwMode="auto">
            <a:xfrm flipH="1" flipV="1">
              <a:off x="3884788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0" name="直线 121"/>
            <p:cNvSpPr>
              <a:spLocks noChangeShapeType="1"/>
            </p:cNvSpPr>
            <p:nvPr/>
          </p:nvSpPr>
          <p:spPr bwMode="auto">
            <a:xfrm flipH="1" flipV="1">
              <a:off x="3906385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1" name="直线 122"/>
            <p:cNvSpPr>
              <a:spLocks noChangeShapeType="1"/>
            </p:cNvSpPr>
            <p:nvPr/>
          </p:nvSpPr>
          <p:spPr bwMode="auto">
            <a:xfrm flipH="1" flipV="1">
              <a:off x="3938780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2" name="直线 123"/>
            <p:cNvSpPr>
              <a:spLocks noChangeShapeType="1"/>
            </p:cNvSpPr>
            <p:nvPr/>
          </p:nvSpPr>
          <p:spPr bwMode="auto">
            <a:xfrm flipH="1" flipV="1">
              <a:off x="3971176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3" name="直线 124"/>
            <p:cNvSpPr>
              <a:spLocks noChangeShapeType="1"/>
            </p:cNvSpPr>
            <p:nvPr/>
          </p:nvSpPr>
          <p:spPr bwMode="auto">
            <a:xfrm flipH="1" flipV="1">
              <a:off x="3992773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4" name="直线 125"/>
            <p:cNvSpPr>
              <a:spLocks noChangeShapeType="1"/>
            </p:cNvSpPr>
            <p:nvPr/>
          </p:nvSpPr>
          <p:spPr bwMode="auto">
            <a:xfrm flipH="1" flipV="1">
              <a:off x="4025168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5" name="直线 126"/>
            <p:cNvSpPr>
              <a:spLocks noChangeShapeType="1"/>
            </p:cNvSpPr>
            <p:nvPr/>
          </p:nvSpPr>
          <p:spPr bwMode="auto">
            <a:xfrm flipH="1" flipV="1">
              <a:off x="4046765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6" name="直线 127"/>
            <p:cNvSpPr>
              <a:spLocks noChangeShapeType="1"/>
            </p:cNvSpPr>
            <p:nvPr/>
          </p:nvSpPr>
          <p:spPr bwMode="auto">
            <a:xfrm flipH="1" flipV="1">
              <a:off x="4079160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7" name="直线 128"/>
            <p:cNvSpPr>
              <a:spLocks noChangeShapeType="1"/>
            </p:cNvSpPr>
            <p:nvPr/>
          </p:nvSpPr>
          <p:spPr bwMode="auto">
            <a:xfrm flipH="1" flipV="1">
              <a:off x="4111555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8" name="直线 129"/>
            <p:cNvSpPr>
              <a:spLocks noChangeShapeType="1"/>
            </p:cNvSpPr>
            <p:nvPr/>
          </p:nvSpPr>
          <p:spPr bwMode="auto">
            <a:xfrm flipH="1" flipV="1">
              <a:off x="4133152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9" name="直线 130"/>
            <p:cNvSpPr>
              <a:spLocks noChangeShapeType="1"/>
            </p:cNvSpPr>
            <p:nvPr/>
          </p:nvSpPr>
          <p:spPr bwMode="auto">
            <a:xfrm flipH="1" flipV="1">
              <a:off x="4165548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0" name="直线 131"/>
            <p:cNvSpPr>
              <a:spLocks noChangeShapeType="1"/>
            </p:cNvSpPr>
            <p:nvPr/>
          </p:nvSpPr>
          <p:spPr bwMode="auto">
            <a:xfrm flipH="1" flipV="1">
              <a:off x="4197943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1" name="直线 132"/>
            <p:cNvSpPr>
              <a:spLocks noChangeShapeType="1"/>
            </p:cNvSpPr>
            <p:nvPr/>
          </p:nvSpPr>
          <p:spPr bwMode="auto">
            <a:xfrm flipH="1" flipV="1">
              <a:off x="4219540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2" name="直线 133"/>
            <p:cNvSpPr>
              <a:spLocks noChangeShapeType="1"/>
            </p:cNvSpPr>
            <p:nvPr/>
          </p:nvSpPr>
          <p:spPr bwMode="auto">
            <a:xfrm flipH="1" flipV="1">
              <a:off x="4251935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3" name="直线 134"/>
            <p:cNvSpPr>
              <a:spLocks noChangeShapeType="1"/>
            </p:cNvSpPr>
            <p:nvPr/>
          </p:nvSpPr>
          <p:spPr bwMode="auto">
            <a:xfrm flipH="1" flipV="1">
              <a:off x="4273532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4" name="直线 135"/>
            <p:cNvSpPr>
              <a:spLocks noChangeShapeType="1"/>
            </p:cNvSpPr>
            <p:nvPr/>
          </p:nvSpPr>
          <p:spPr bwMode="auto">
            <a:xfrm flipH="1" flipV="1">
              <a:off x="4305927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5" name="直线 136"/>
            <p:cNvSpPr>
              <a:spLocks noChangeShapeType="1"/>
            </p:cNvSpPr>
            <p:nvPr/>
          </p:nvSpPr>
          <p:spPr bwMode="auto">
            <a:xfrm flipH="1" flipV="1">
              <a:off x="4338323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6" name="直线 137"/>
            <p:cNvSpPr>
              <a:spLocks noChangeShapeType="1"/>
            </p:cNvSpPr>
            <p:nvPr/>
          </p:nvSpPr>
          <p:spPr bwMode="auto">
            <a:xfrm flipH="1" flipV="1">
              <a:off x="4359920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7" name="直线 138"/>
            <p:cNvSpPr>
              <a:spLocks noChangeShapeType="1"/>
            </p:cNvSpPr>
            <p:nvPr/>
          </p:nvSpPr>
          <p:spPr bwMode="auto">
            <a:xfrm flipH="1" flipV="1">
              <a:off x="4392315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8" name="直线 139"/>
            <p:cNvSpPr>
              <a:spLocks noChangeShapeType="1"/>
            </p:cNvSpPr>
            <p:nvPr/>
          </p:nvSpPr>
          <p:spPr bwMode="auto">
            <a:xfrm flipH="1" flipV="1">
              <a:off x="4424710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9" name="直线 140"/>
            <p:cNvSpPr>
              <a:spLocks noChangeShapeType="1"/>
            </p:cNvSpPr>
            <p:nvPr/>
          </p:nvSpPr>
          <p:spPr bwMode="auto">
            <a:xfrm flipH="1" flipV="1">
              <a:off x="4446307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0" name="直线 141"/>
            <p:cNvSpPr>
              <a:spLocks noChangeShapeType="1"/>
            </p:cNvSpPr>
            <p:nvPr/>
          </p:nvSpPr>
          <p:spPr bwMode="auto">
            <a:xfrm flipH="1" flipV="1">
              <a:off x="4478702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1" name="直线 142"/>
            <p:cNvSpPr>
              <a:spLocks noChangeShapeType="1"/>
            </p:cNvSpPr>
            <p:nvPr/>
          </p:nvSpPr>
          <p:spPr bwMode="auto">
            <a:xfrm flipH="1" flipV="1">
              <a:off x="4500299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2" name="直线 143"/>
            <p:cNvSpPr>
              <a:spLocks noChangeShapeType="1"/>
            </p:cNvSpPr>
            <p:nvPr/>
          </p:nvSpPr>
          <p:spPr bwMode="auto">
            <a:xfrm flipH="1" flipV="1">
              <a:off x="4532695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3" name="直线 144"/>
            <p:cNvSpPr>
              <a:spLocks noChangeShapeType="1"/>
            </p:cNvSpPr>
            <p:nvPr/>
          </p:nvSpPr>
          <p:spPr bwMode="auto">
            <a:xfrm flipH="1" flipV="1">
              <a:off x="4565090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4" name="直线 145"/>
            <p:cNvSpPr>
              <a:spLocks noChangeShapeType="1"/>
            </p:cNvSpPr>
            <p:nvPr/>
          </p:nvSpPr>
          <p:spPr bwMode="auto">
            <a:xfrm flipH="1" flipV="1">
              <a:off x="4586687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5" name="直线 146"/>
            <p:cNvSpPr>
              <a:spLocks noChangeShapeType="1"/>
            </p:cNvSpPr>
            <p:nvPr/>
          </p:nvSpPr>
          <p:spPr bwMode="auto">
            <a:xfrm flipH="1" flipV="1">
              <a:off x="4619082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6" name="直线 147"/>
            <p:cNvSpPr>
              <a:spLocks noChangeShapeType="1"/>
            </p:cNvSpPr>
            <p:nvPr/>
          </p:nvSpPr>
          <p:spPr bwMode="auto">
            <a:xfrm flipH="1" flipV="1">
              <a:off x="4640679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7" name="直线 148"/>
            <p:cNvSpPr>
              <a:spLocks noChangeShapeType="1"/>
            </p:cNvSpPr>
            <p:nvPr/>
          </p:nvSpPr>
          <p:spPr bwMode="auto">
            <a:xfrm flipH="1" flipV="1">
              <a:off x="4673074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8" name="直线 149"/>
            <p:cNvSpPr>
              <a:spLocks noChangeShapeType="1"/>
            </p:cNvSpPr>
            <p:nvPr/>
          </p:nvSpPr>
          <p:spPr bwMode="auto">
            <a:xfrm flipH="1" flipV="1">
              <a:off x="4705470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9" name="直线 150"/>
            <p:cNvSpPr>
              <a:spLocks noChangeShapeType="1"/>
            </p:cNvSpPr>
            <p:nvPr/>
          </p:nvSpPr>
          <p:spPr bwMode="auto">
            <a:xfrm flipH="1" flipV="1">
              <a:off x="4727067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0" name="直线 151"/>
            <p:cNvSpPr>
              <a:spLocks noChangeShapeType="1"/>
            </p:cNvSpPr>
            <p:nvPr/>
          </p:nvSpPr>
          <p:spPr bwMode="auto">
            <a:xfrm flipH="1" flipV="1">
              <a:off x="4759462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1" name="直线 152"/>
            <p:cNvSpPr>
              <a:spLocks noChangeShapeType="1"/>
            </p:cNvSpPr>
            <p:nvPr/>
          </p:nvSpPr>
          <p:spPr bwMode="auto">
            <a:xfrm flipH="1" flipV="1">
              <a:off x="4791857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2" name="直线 153"/>
            <p:cNvSpPr>
              <a:spLocks noChangeShapeType="1"/>
            </p:cNvSpPr>
            <p:nvPr/>
          </p:nvSpPr>
          <p:spPr bwMode="auto">
            <a:xfrm flipH="1" flipV="1">
              <a:off x="4813454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3" name="直线 154"/>
            <p:cNvSpPr>
              <a:spLocks noChangeShapeType="1"/>
            </p:cNvSpPr>
            <p:nvPr/>
          </p:nvSpPr>
          <p:spPr bwMode="auto">
            <a:xfrm flipH="1" flipV="1">
              <a:off x="4845849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4" name="直线 155"/>
            <p:cNvSpPr>
              <a:spLocks noChangeShapeType="1"/>
            </p:cNvSpPr>
            <p:nvPr/>
          </p:nvSpPr>
          <p:spPr bwMode="auto">
            <a:xfrm flipH="1" flipV="1">
              <a:off x="4867446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5" name="直线 156"/>
            <p:cNvSpPr>
              <a:spLocks noChangeShapeType="1"/>
            </p:cNvSpPr>
            <p:nvPr/>
          </p:nvSpPr>
          <p:spPr bwMode="auto">
            <a:xfrm flipH="1" flipV="1">
              <a:off x="4899842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6" name="直线 157"/>
            <p:cNvSpPr>
              <a:spLocks noChangeShapeType="1"/>
            </p:cNvSpPr>
            <p:nvPr/>
          </p:nvSpPr>
          <p:spPr bwMode="auto">
            <a:xfrm flipH="1" flipV="1">
              <a:off x="4932237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7" name="直线 158"/>
            <p:cNvSpPr>
              <a:spLocks noChangeShapeType="1"/>
            </p:cNvSpPr>
            <p:nvPr/>
          </p:nvSpPr>
          <p:spPr bwMode="auto">
            <a:xfrm flipH="1" flipV="1">
              <a:off x="4953834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8" name="直线 159"/>
            <p:cNvSpPr>
              <a:spLocks noChangeShapeType="1"/>
            </p:cNvSpPr>
            <p:nvPr/>
          </p:nvSpPr>
          <p:spPr bwMode="auto">
            <a:xfrm flipH="1" flipV="1">
              <a:off x="4986229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9" name="直线 160"/>
            <p:cNvSpPr>
              <a:spLocks noChangeShapeType="1"/>
            </p:cNvSpPr>
            <p:nvPr/>
          </p:nvSpPr>
          <p:spPr bwMode="auto">
            <a:xfrm flipH="1" flipV="1">
              <a:off x="5018624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0" name="直线 161"/>
            <p:cNvSpPr>
              <a:spLocks noChangeShapeType="1"/>
            </p:cNvSpPr>
            <p:nvPr/>
          </p:nvSpPr>
          <p:spPr bwMode="auto">
            <a:xfrm flipH="1" flipV="1">
              <a:off x="5040221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1" name="直线 162"/>
            <p:cNvSpPr>
              <a:spLocks noChangeShapeType="1"/>
            </p:cNvSpPr>
            <p:nvPr/>
          </p:nvSpPr>
          <p:spPr bwMode="auto">
            <a:xfrm flipH="1" flipV="1">
              <a:off x="5072617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2" name="直线 163"/>
            <p:cNvSpPr>
              <a:spLocks noChangeShapeType="1"/>
            </p:cNvSpPr>
            <p:nvPr/>
          </p:nvSpPr>
          <p:spPr bwMode="auto">
            <a:xfrm flipH="1" flipV="1">
              <a:off x="5094214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3" name="直线 164"/>
            <p:cNvSpPr>
              <a:spLocks noChangeShapeType="1"/>
            </p:cNvSpPr>
            <p:nvPr/>
          </p:nvSpPr>
          <p:spPr bwMode="auto">
            <a:xfrm flipH="1" flipV="1">
              <a:off x="5126609" y="4411368"/>
              <a:ext cx="0" cy="603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4" name="直线 165"/>
            <p:cNvSpPr>
              <a:spLocks noChangeShapeType="1"/>
            </p:cNvSpPr>
            <p:nvPr/>
          </p:nvSpPr>
          <p:spPr bwMode="auto">
            <a:xfrm>
              <a:off x="1714301" y="4471699"/>
              <a:ext cx="3239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5" name="直线 166"/>
            <p:cNvSpPr>
              <a:spLocks noChangeShapeType="1"/>
            </p:cNvSpPr>
            <p:nvPr/>
          </p:nvSpPr>
          <p:spPr bwMode="auto">
            <a:xfrm>
              <a:off x="1746697" y="4471699"/>
              <a:ext cx="3239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6" name="直线 167"/>
            <p:cNvSpPr>
              <a:spLocks noChangeShapeType="1"/>
            </p:cNvSpPr>
            <p:nvPr/>
          </p:nvSpPr>
          <p:spPr bwMode="auto">
            <a:xfrm>
              <a:off x="1779092" y="4471699"/>
              <a:ext cx="2159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7" name="直线 168"/>
            <p:cNvSpPr>
              <a:spLocks noChangeShapeType="1"/>
            </p:cNvSpPr>
            <p:nvPr/>
          </p:nvSpPr>
          <p:spPr bwMode="auto">
            <a:xfrm>
              <a:off x="1800689" y="4471699"/>
              <a:ext cx="3239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8" name="直线 169"/>
            <p:cNvSpPr>
              <a:spLocks noChangeShapeType="1"/>
            </p:cNvSpPr>
            <p:nvPr/>
          </p:nvSpPr>
          <p:spPr bwMode="auto">
            <a:xfrm>
              <a:off x="1833084" y="4471699"/>
              <a:ext cx="2159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9" name="直线 170"/>
            <p:cNvSpPr>
              <a:spLocks noChangeShapeType="1"/>
            </p:cNvSpPr>
            <p:nvPr/>
          </p:nvSpPr>
          <p:spPr bwMode="auto">
            <a:xfrm>
              <a:off x="1854681" y="4471699"/>
              <a:ext cx="3239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0" name="直线 171"/>
            <p:cNvSpPr>
              <a:spLocks noChangeShapeType="1"/>
            </p:cNvSpPr>
            <p:nvPr/>
          </p:nvSpPr>
          <p:spPr bwMode="auto">
            <a:xfrm>
              <a:off x="1887077" y="4471699"/>
              <a:ext cx="3239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1" name="直线 172"/>
            <p:cNvSpPr>
              <a:spLocks noChangeShapeType="1"/>
            </p:cNvSpPr>
            <p:nvPr/>
          </p:nvSpPr>
          <p:spPr bwMode="auto">
            <a:xfrm>
              <a:off x="1919472" y="4471699"/>
              <a:ext cx="2159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2" name="直线 173"/>
            <p:cNvSpPr>
              <a:spLocks noChangeShapeType="1"/>
            </p:cNvSpPr>
            <p:nvPr/>
          </p:nvSpPr>
          <p:spPr bwMode="auto">
            <a:xfrm>
              <a:off x="1941069" y="4471699"/>
              <a:ext cx="3239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3" name="直线 174"/>
            <p:cNvSpPr>
              <a:spLocks noChangeShapeType="1"/>
            </p:cNvSpPr>
            <p:nvPr/>
          </p:nvSpPr>
          <p:spPr bwMode="auto">
            <a:xfrm>
              <a:off x="1973464" y="4471699"/>
              <a:ext cx="3239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4" name="直线 175"/>
            <p:cNvSpPr>
              <a:spLocks noChangeShapeType="1"/>
            </p:cNvSpPr>
            <p:nvPr/>
          </p:nvSpPr>
          <p:spPr bwMode="auto">
            <a:xfrm flipV="1">
              <a:off x="2005859" y="4451588"/>
              <a:ext cx="21597" cy="2011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5" name="直线 176"/>
            <p:cNvSpPr>
              <a:spLocks noChangeShapeType="1"/>
            </p:cNvSpPr>
            <p:nvPr/>
          </p:nvSpPr>
          <p:spPr bwMode="auto">
            <a:xfrm flipV="1">
              <a:off x="2027456" y="4411368"/>
              <a:ext cx="32395" cy="4022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6" name="直线 177"/>
            <p:cNvSpPr>
              <a:spLocks noChangeShapeType="1"/>
            </p:cNvSpPr>
            <p:nvPr/>
          </p:nvSpPr>
          <p:spPr bwMode="auto">
            <a:xfrm flipV="1">
              <a:off x="2059852" y="4371147"/>
              <a:ext cx="21597" cy="4022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7" name="直线 178"/>
            <p:cNvSpPr>
              <a:spLocks noChangeShapeType="1"/>
            </p:cNvSpPr>
            <p:nvPr/>
          </p:nvSpPr>
          <p:spPr bwMode="auto">
            <a:xfrm flipV="1">
              <a:off x="2081448" y="4310816"/>
              <a:ext cx="32395" cy="6033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8" name="直线 179"/>
            <p:cNvSpPr>
              <a:spLocks noChangeShapeType="1"/>
            </p:cNvSpPr>
            <p:nvPr/>
          </p:nvSpPr>
          <p:spPr bwMode="auto">
            <a:xfrm flipV="1">
              <a:off x="2113844" y="4200208"/>
              <a:ext cx="32395" cy="110607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9" name="直线 180"/>
            <p:cNvSpPr>
              <a:spLocks noChangeShapeType="1"/>
            </p:cNvSpPr>
            <p:nvPr/>
          </p:nvSpPr>
          <p:spPr bwMode="auto">
            <a:xfrm flipV="1">
              <a:off x="2146239" y="4040582"/>
              <a:ext cx="21597" cy="159626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0" name="直线 181"/>
            <p:cNvSpPr>
              <a:spLocks noChangeShapeType="1"/>
            </p:cNvSpPr>
            <p:nvPr/>
          </p:nvSpPr>
          <p:spPr bwMode="auto">
            <a:xfrm>
              <a:off x="2167836" y="4040582"/>
              <a:ext cx="32395" cy="2011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1" name="直线 182"/>
            <p:cNvSpPr>
              <a:spLocks noChangeShapeType="1"/>
            </p:cNvSpPr>
            <p:nvPr/>
          </p:nvSpPr>
          <p:spPr bwMode="auto">
            <a:xfrm>
              <a:off x="2200231" y="4060692"/>
              <a:ext cx="21597" cy="159626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2" name="直线 183"/>
            <p:cNvSpPr>
              <a:spLocks noChangeShapeType="1"/>
            </p:cNvSpPr>
            <p:nvPr/>
          </p:nvSpPr>
          <p:spPr bwMode="auto">
            <a:xfrm>
              <a:off x="2221828" y="4220319"/>
              <a:ext cx="32395" cy="30166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3" name="直线 184"/>
            <p:cNvSpPr>
              <a:spLocks noChangeShapeType="1"/>
            </p:cNvSpPr>
            <p:nvPr/>
          </p:nvSpPr>
          <p:spPr bwMode="auto">
            <a:xfrm flipV="1">
              <a:off x="2254224" y="4159987"/>
              <a:ext cx="32395" cy="90497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4" name="直线 185"/>
            <p:cNvSpPr>
              <a:spLocks noChangeShapeType="1"/>
            </p:cNvSpPr>
            <p:nvPr/>
          </p:nvSpPr>
          <p:spPr bwMode="auto">
            <a:xfrm flipV="1">
              <a:off x="2286619" y="4129822"/>
              <a:ext cx="21597" cy="30166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5" name="直线 186"/>
            <p:cNvSpPr>
              <a:spLocks noChangeShapeType="1"/>
            </p:cNvSpPr>
            <p:nvPr/>
          </p:nvSpPr>
          <p:spPr bwMode="auto">
            <a:xfrm>
              <a:off x="2308216" y="4129822"/>
              <a:ext cx="32395" cy="70386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6" name="直线 187"/>
            <p:cNvSpPr>
              <a:spLocks noChangeShapeType="1"/>
            </p:cNvSpPr>
            <p:nvPr/>
          </p:nvSpPr>
          <p:spPr bwMode="auto">
            <a:xfrm>
              <a:off x="2340611" y="4200208"/>
              <a:ext cx="32395" cy="1005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7" name="直线 188"/>
            <p:cNvSpPr>
              <a:spLocks noChangeShapeType="1"/>
            </p:cNvSpPr>
            <p:nvPr/>
          </p:nvSpPr>
          <p:spPr bwMode="auto">
            <a:xfrm flipV="1">
              <a:off x="2373006" y="4170043"/>
              <a:ext cx="21597" cy="4022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8" name="直线 189"/>
            <p:cNvSpPr>
              <a:spLocks noChangeShapeType="1"/>
            </p:cNvSpPr>
            <p:nvPr/>
          </p:nvSpPr>
          <p:spPr bwMode="auto">
            <a:xfrm>
              <a:off x="2394603" y="4170043"/>
              <a:ext cx="32395" cy="1005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9" name="直线 190"/>
            <p:cNvSpPr>
              <a:spLocks noChangeShapeType="1"/>
            </p:cNvSpPr>
            <p:nvPr/>
          </p:nvSpPr>
          <p:spPr bwMode="auto">
            <a:xfrm>
              <a:off x="2426999" y="4180098"/>
              <a:ext cx="21597" cy="2011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0" name="直线 191"/>
            <p:cNvSpPr>
              <a:spLocks noChangeShapeType="1"/>
            </p:cNvSpPr>
            <p:nvPr/>
          </p:nvSpPr>
          <p:spPr bwMode="auto">
            <a:xfrm flipV="1">
              <a:off x="2448595" y="4180098"/>
              <a:ext cx="32395" cy="2011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1" name="直线 192"/>
            <p:cNvSpPr>
              <a:spLocks noChangeShapeType="1"/>
            </p:cNvSpPr>
            <p:nvPr/>
          </p:nvSpPr>
          <p:spPr bwMode="auto">
            <a:xfrm>
              <a:off x="2480991" y="4180098"/>
              <a:ext cx="3239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2" name="直线 193"/>
            <p:cNvSpPr>
              <a:spLocks noChangeShapeType="1"/>
            </p:cNvSpPr>
            <p:nvPr/>
          </p:nvSpPr>
          <p:spPr bwMode="auto">
            <a:xfrm>
              <a:off x="2513386" y="4180098"/>
              <a:ext cx="21597" cy="1005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3" name="直线 194"/>
            <p:cNvSpPr>
              <a:spLocks noChangeShapeType="1"/>
            </p:cNvSpPr>
            <p:nvPr/>
          </p:nvSpPr>
          <p:spPr bwMode="auto">
            <a:xfrm flipV="1">
              <a:off x="2534983" y="4170043"/>
              <a:ext cx="32395" cy="2011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4" name="直线 195"/>
            <p:cNvSpPr>
              <a:spLocks noChangeShapeType="1"/>
            </p:cNvSpPr>
            <p:nvPr/>
          </p:nvSpPr>
          <p:spPr bwMode="auto">
            <a:xfrm>
              <a:off x="2567378" y="4170043"/>
              <a:ext cx="3239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5" name="直线 196"/>
            <p:cNvSpPr>
              <a:spLocks noChangeShapeType="1"/>
            </p:cNvSpPr>
            <p:nvPr/>
          </p:nvSpPr>
          <p:spPr bwMode="auto">
            <a:xfrm>
              <a:off x="2599774" y="4170043"/>
              <a:ext cx="21597" cy="2011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6" name="直线 197"/>
            <p:cNvSpPr>
              <a:spLocks noChangeShapeType="1"/>
            </p:cNvSpPr>
            <p:nvPr/>
          </p:nvSpPr>
          <p:spPr bwMode="auto">
            <a:xfrm flipV="1">
              <a:off x="2621371" y="4180098"/>
              <a:ext cx="32395" cy="1005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7" name="直线 198"/>
            <p:cNvSpPr>
              <a:spLocks noChangeShapeType="1"/>
            </p:cNvSpPr>
            <p:nvPr/>
          </p:nvSpPr>
          <p:spPr bwMode="auto">
            <a:xfrm>
              <a:off x="2653766" y="4180098"/>
              <a:ext cx="2159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8" name="直线 199"/>
            <p:cNvSpPr>
              <a:spLocks noChangeShapeType="1"/>
            </p:cNvSpPr>
            <p:nvPr/>
          </p:nvSpPr>
          <p:spPr bwMode="auto">
            <a:xfrm>
              <a:off x="2675363" y="4180098"/>
              <a:ext cx="3239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9" name="直线 200"/>
            <p:cNvSpPr>
              <a:spLocks noChangeShapeType="1"/>
            </p:cNvSpPr>
            <p:nvPr/>
          </p:nvSpPr>
          <p:spPr bwMode="auto">
            <a:xfrm>
              <a:off x="2707758" y="4180098"/>
              <a:ext cx="3239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0" name="直线 201"/>
            <p:cNvSpPr>
              <a:spLocks noChangeShapeType="1"/>
            </p:cNvSpPr>
            <p:nvPr/>
          </p:nvSpPr>
          <p:spPr bwMode="auto">
            <a:xfrm>
              <a:off x="2740153" y="4180098"/>
              <a:ext cx="21597" cy="1005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1" name="直线 202"/>
            <p:cNvSpPr>
              <a:spLocks noChangeShapeType="1"/>
            </p:cNvSpPr>
            <p:nvPr/>
          </p:nvSpPr>
          <p:spPr bwMode="auto">
            <a:xfrm>
              <a:off x="2761750" y="4190153"/>
              <a:ext cx="32395" cy="1005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2" name="直线 203"/>
            <p:cNvSpPr>
              <a:spLocks noChangeShapeType="1"/>
            </p:cNvSpPr>
            <p:nvPr/>
          </p:nvSpPr>
          <p:spPr bwMode="auto">
            <a:xfrm>
              <a:off x="2794146" y="4200208"/>
              <a:ext cx="2159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3" name="直线 204"/>
            <p:cNvSpPr>
              <a:spLocks noChangeShapeType="1"/>
            </p:cNvSpPr>
            <p:nvPr/>
          </p:nvSpPr>
          <p:spPr bwMode="auto">
            <a:xfrm>
              <a:off x="2815742" y="4200208"/>
              <a:ext cx="3239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4" name="直线 205"/>
            <p:cNvSpPr>
              <a:spLocks noChangeShapeType="1"/>
            </p:cNvSpPr>
            <p:nvPr/>
          </p:nvSpPr>
          <p:spPr bwMode="auto">
            <a:xfrm>
              <a:off x="2848138" y="4200208"/>
              <a:ext cx="3239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5" name="直线 206"/>
            <p:cNvSpPr>
              <a:spLocks noChangeShapeType="1"/>
            </p:cNvSpPr>
            <p:nvPr/>
          </p:nvSpPr>
          <p:spPr bwMode="auto">
            <a:xfrm>
              <a:off x="2880533" y="4200208"/>
              <a:ext cx="2159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6" name="直线 207"/>
            <p:cNvSpPr>
              <a:spLocks noChangeShapeType="1"/>
            </p:cNvSpPr>
            <p:nvPr/>
          </p:nvSpPr>
          <p:spPr bwMode="auto">
            <a:xfrm>
              <a:off x="2902130" y="4200208"/>
              <a:ext cx="3239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7" name="直线 208"/>
            <p:cNvSpPr>
              <a:spLocks noChangeShapeType="1"/>
            </p:cNvSpPr>
            <p:nvPr/>
          </p:nvSpPr>
          <p:spPr bwMode="auto">
            <a:xfrm>
              <a:off x="2934525" y="4200208"/>
              <a:ext cx="32395" cy="1005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8" name="直线 209"/>
            <p:cNvSpPr>
              <a:spLocks noChangeShapeType="1"/>
            </p:cNvSpPr>
            <p:nvPr/>
          </p:nvSpPr>
          <p:spPr bwMode="auto">
            <a:xfrm>
              <a:off x="2966921" y="4210264"/>
              <a:ext cx="2159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9" name="直线 210"/>
            <p:cNvSpPr>
              <a:spLocks noChangeShapeType="1"/>
            </p:cNvSpPr>
            <p:nvPr/>
          </p:nvSpPr>
          <p:spPr bwMode="auto">
            <a:xfrm>
              <a:off x="2988518" y="4210264"/>
              <a:ext cx="3239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0" name="直线 211"/>
            <p:cNvSpPr>
              <a:spLocks noChangeShapeType="1"/>
            </p:cNvSpPr>
            <p:nvPr/>
          </p:nvSpPr>
          <p:spPr bwMode="auto">
            <a:xfrm flipV="1">
              <a:off x="3020913" y="4200208"/>
              <a:ext cx="21597" cy="1005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1" name="直线 212"/>
            <p:cNvSpPr>
              <a:spLocks noChangeShapeType="1"/>
            </p:cNvSpPr>
            <p:nvPr/>
          </p:nvSpPr>
          <p:spPr bwMode="auto">
            <a:xfrm>
              <a:off x="3042510" y="4200208"/>
              <a:ext cx="32395" cy="1005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2" name="直线 213"/>
            <p:cNvSpPr>
              <a:spLocks noChangeShapeType="1"/>
            </p:cNvSpPr>
            <p:nvPr/>
          </p:nvSpPr>
          <p:spPr bwMode="auto">
            <a:xfrm>
              <a:off x="3074905" y="4210264"/>
              <a:ext cx="3239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3" name="直线 214"/>
            <p:cNvSpPr>
              <a:spLocks noChangeShapeType="1"/>
            </p:cNvSpPr>
            <p:nvPr/>
          </p:nvSpPr>
          <p:spPr bwMode="auto">
            <a:xfrm>
              <a:off x="3107300" y="4210264"/>
              <a:ext cx="2159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4" name="直线 215"/>
            <p:cNvSpPr>
              <a:spLocks noChangeShapeType="1"/>
            </p:cNvSpPr>
            <p:nvPr/>
          </p:nvSpPr>
          <p:spPr bwMode="auto">
            <a:xfrm flipV="1">
              <a:off x="3128897" y="4200208"/>
              <a:ext cx="32395" cy="1005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5" name="直线 216"/>
            <p:cNvSpPr>
              <a:spLocks noChangeShapeType="1"/>
            </p:cNvSpPr>
            <p:nvPr/>
          </p:nvSpPr>
          <p:spPr bwMode="auto">
            <a:xfrm>
              <a:off x="3161293" y="4200208"/>
              <a:ext cx="32395" cy="1005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6" name="直线 217"/>
            <p:cNvSpPr>
              <a:spLocks noChangeShapeType="1"/>
            </p:cNvSpPr>
            <p:nvPr/>
          </p:nvSpPr>
          <p:spPr bwMode="auto">
            <a:xfrm>
              <a:off x="3193688" y="4210264"/>
              <a:ext cx="2159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7" name="直线 218"/>
            <p:cNvSpPr>
              <a:spLocks noChangeShapeType="1"/>
            </p:cNvSpPr>
            <p:nvPr/>
          </p:nvSpPr>
          <p:spPr bwMode="auto">
            <a:xfrm>
              <a:off x="3215285" y="4210264"/>
              <a:ext cx="3239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8" name="直线 219"/>
            <p:cNvSpPr>
              <a:spLocks noChangeShapeType="1"/>
            </p:cNvSpPr>
            <p:nvPr/>
          </p:nvSpPr>
          <p:spPr bwMode="auto">
            <a:xfrm flipV="1">
              <a:off x="3247680" y="4200208"/>
              <a:ext cx="21597" cy="1005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9" name="直线 220"/>
            <p:cNvSpPr>
              <a:spLocks noChangeShapeType="1"/>
            </p:cNvSpPr>
            <p:nvPr/>
          </p:nvSpPr>
          <p:spPr bwMode="auto">
            <a:xfrm>
              <a:off x="3269277" y="4200208"/>
              <a:ext cx="32395" cy="2011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10" name="直线 221"/>
            <p:cNvSpPr>
              <a:spLocks noChangeShapeType="1"/>
            </p:cNvSpPr>
            <p:nvPr/>
          </p:nvSpPr>
          <p:spPr bwMode="auto">
            <a:xfrm flipV="1">
              <a:off x="3301672" y="4210264"/>
              <a:ext cx="32395" cy="1005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11" name="直线 222"/>
            <p:cNvSpPr>
              <a:spLocks noChangeShapeType="1"/>
            </p:cNvSpPr>
            <p:nvPr/>
          </p:nvSpPr>
          <p:spPr bwMode="auto">
            <a:xfrm>
              <a:off x="3334068" y="4210264"/>
              <a:ext cx="2159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grpSp>
          <p:nvGrpSpPr>
            <p:cNvPr id="212" name="组合 424"/>
            <p:cNvGrpSpPr/>
            <p:nvPr/>
          </p:nvGrpSpPr>
          <p:grpSpPr>
            <a:xfrm>
              <a:off x="1714301" y="3635860"/>
              <a:ext cx="2893982" cy="833325"/>
              <a:chOff x="1712" y="2654"/>
              <a:chExt cx="2144" cy="663"/>
            </a:xfrm>
          </p:grpSpPr>
          <p:sp>
            <p:nvSpPr>
              <p:cNvPr id="1134" name="直线 224"/>
              <p:cNvSpPr>
                <a:spLocks noChangeShapeType="1"/>
              </p:cNvSpPr>
              <p:nvPr/>
            </p:nvSpPr>
            <p:spPr bwMode="auto">
              <a:xfrm>
                <a:off x="2928" y="310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35" name="直线 225"/>
              <p:cNvSpPr>
                <a:spLocks noChangeShapeType="1"/>
              </p:cNvSpPr>
              <p:nvPr/>
            </p:nvSpPr>
            <p:spPr bwMode="auto">
              <a:xfrm flipV="1">
                <a:off x="2952" y="310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36" name="直线 226"/>
              <p:cNvSpPr>
                <a:spLocks noChangeShapeType="1"/>
              </p:cNvSpPr>
              <p:nvPr/>
            </p:nvSpPr>
            <p:spPr bwMode="auto">
              <a:xfrm>
                <a:off x="2976" y="3109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37" name="直线 227"/>
              <p:cNvSpPr>
                <a:spLocks noChangeShapeType="1"/>
              </p:cNvSpPr>
              <p:nvPr/>
            </p:nvSpPr>
            <p:spPr bwMode="auto">
              <a:xfrm>
                <a:off x="2992" y="3109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38" name="直线 228"/>
              <p:cNvSpPr>
                <a:spLocks noChangeShapeType="1"/>
              </p:cNvSpPr>
              <p:nvPr/>
            </p:nvSpPr>
            <p:spPr bwMode="auto">
              <a:xfrm>
                <a:off x="3016" y="3109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39" name="直线 229"/>
              <p:cNvSpPr>
                <a:spLocks noChangeShapeType="1"/>
              </p:cNvSpPr>
              <p:nvPr/>
            </p:nvSpPr>
            <p:spPr bwMode="auto">
              <a:xfrm flipV="1">
                <a:off x="3032" y="3101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40" name="直线 230"/>
              <p:cNvSpPr>
                <a:spLocks noChangeShapeType="1"/>
              </p:cNvSpPr>
              <p:nvPr/>
            </p:nvSpPr>
            <p:spPr bwMode="auto">
              <a:xfrm>
                <a:off x="3056" y="3101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41" name="直线 231"/>
              <p:cNvSpPr>
                <a:spLocks noChangeShapeType="1"/>
              </p:cNvSpPr>
              <p:nvPr/>
            </p:nvSpPr>
            <p:spPr bwMode="auto">
              <a:xfrm flipV="1">
                <a:off x="3080" y="3109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42" name="直线 232"/>
              <p:cNvSpPr>
                <a:spLocks noChangeShapeType="1"/>
              </p:cNvSpPr>
              <p:nvPr/>
            </p:nvSpPr>
            <p:spPr bwMode="auto">
              <a:xfrm flipV="1">
                <a:off x="3096" y="3093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43" name="直线 233"/>
              <p:cNvSpPr>
                <a:spLocks noChangeShapeType="1"/>
              </p:cNvSpPr>
              <p:nvPr/>
            </p:nvSpPr>
            <p:spPr bwMode="auto">
              <a:xfrm>
                <a:off x="3120" y="3093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44" name="直线 234"/>
              <p:cNvSpPr>
                <a:spLocks noChangeShapeType="1"/>
              </p:cNvSpPr>
              <p:nvPr/>
            </p:nvSpPr>
            <p:spPr bwMode="auto">
              <a:xfrm>
                <a:off x="3136" y="3109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45" name="直线 235"/>
              <p:cNvSpPr>
                <a:spLocks noChangeShapeType="1"/>
              </p:cNvSpPr>
              <p:nvPr/>
            </p:nvSpPr>
            <p:spPr bwMode="auto">
              <a:xfrm flipV="1">
                <a:off x="3160" y="3101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46" name="直线 236"/>
              <p:cNvSpPr>
                <a:spLocks noChangeShapeType="1"/>
              </p:cNvSpPr>
              <p:nvPr/>
            </p:nvSpPr>
            <p:spPr bwMode="auto">
              <a:xfrm>
                <a:off x="3184" y="3101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47" name="直线 237"/>
              <p:cNvSpPr>
                <a:spLocks noChangeShapeType="1"/>
              </p:cNvSpPr>
              <p:nvPr/>
            </p:nvSpPr>
            <p:spPr bwMode="auto">
              <a:xfrm>
                <a:off x="3200" y="3109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48" name="直线 238"/>
              <p:cNvSpPr>
                <a:spLocks noChangeShapeType="1"/>
              </p:cNvSpPr>
              <p:nvPr/>
            </p:nvSpPr>
            <p:spPr bwMode="auto">
              <a:xfrm flipV="1">
                <a:off x="3224" y="3101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49" name="直线 239"/>
              <p:cNvSpPr>
                <a:spLocks noChangeShapeType="1"/>
              </p:cNvSpPr>
              <p:nvPr/>
            </p:nvSpPr>
            <p:spPr bwMode="auto">
              <a:xfrm>
                <a:off x="3248" y="3101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50" name="直线 240"/>
              <p:cNvSpPr>
                <a:spLocks noChangeShapeType="1"/>
              </p:cNvSpPr>
              <p:nvPr/>
            </p:nvSpPr>
            <p:spPr bwMode="auto">
              <a:xfrm>
                <a:off x="3264" y="31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51" name="直线 241"/>
              <p:cNvSpPr>
                <a:spLocks noChangeShapeType="1"/>
              </p:cNvSpPr>
              <p:nvPr/>
            </p:nvSpPr>
            <p:spPr bwMode="auto">
              <a:xfrm flipV="1">
                <a:off x="3288" y="3109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52" name="直线 242"/>
              <p:cNvSpPr>
                <a:spLocks noChangeShapeType="1"/>
              </p:cNvSpPr>
              <p:nvPr/>
            </p:nvSpPr>
            <p:spPr bwMode="auto">
              <a:xfrm>
                <a:off x="3304" y="3109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53" name="直线 243"/>
              <p:cNvSpPr>
                <a:spLocks noChangeShapeType="1"/>
              </p:cNvSpPr>
              <p:nvPr/>
            </p:nvSpPr>
            <p:spPr bwMode="auto">
              <a:xfrm>
                <a:off x="3328" y="310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54" name="直线 244"/>
              <p:cNvSpPr>
                <a:spLocks noChangeShapeType="1"/>
              </p:cNvSpPr>
              <p:nvPr/>
            </p:nvSpPr>
            <p:spPr bwMode="auto">
              <a:xfrm flipV="1">
                <a:off x="3352" y="3109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55" name="直线 245"/>
              <p:cNvSpPr>
                <a:spLocks noChangeShapeType="1"/>
              </p:cNvSpPr>
              <p:nvPr/>
            </p:nvSpPr>
            <p:spPr bwMode="auto">
              <a:xfrm>
                <a:off x="3368" y="3109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56" name="直线 246"/>
              <p:cNvSpPr>
                <a:spLocks noChangeShapeType="1"/>
              </p:cNvSpPr>
              <p:nvPr/>
            </p:nvSpPr>
            <p:spPr bwMode="auto">
              <a:xfrm>
                <a:off x="3392" y="3109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57" name="直线 247"/>
              <p:cNvSpPr>
                <a:spLocks noChangeShapeType="1"/>
              </p:cNvSpPr>
              <p:nvPr/>
            </p:nvSpPr>
            <p:spPr bwMode="auto">
              <a:xfrm flipV="1">
                <a:off x="3416" y="3101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58" name="直线 248"/>
              <p:cNvSpPr>
                <a:spLocks noChangeShapeType="1"/>
              </p:cNvSpPr>
              <p:nvPr/>
            </p:nvSpPr>
            <p:spPr bwMode="auto">
              <a:xfrm>
                <a:off x="3432" y="3101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59" name="直线 249"/>
              <p:cNvSpPr>
                <a:spLocks noChangeShapeType="1"/>
              </p:cNvSpPr>
              <p:nvPr/>
            </p:nvSpPr>
            <p:spPr bwMode="auto">
              <a:xfrm>
                <a:off x="3456" y="3117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60" name="直线 250"/>
              <p:cNvSpPr>
                <a:spLocks noChangeShapeType="1"/>
              </p:cNvSpPr>
              <p:nvPr/>
            </p:nvSpPr>
            <p:spPr bwMode="auto">
              <a:xfrm flipV="1">
                <a:off x="3472" y="3101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61" name="直线 251"/>
              <p:cNvSpPr>
                <a:spLocks noChangeShapeType="1"/>
              </p:cNvSpPr>
              <p:nvPr/>
            </p:nvSpPr>
            <p:spPr bwMode="auto">
              <a:xfrm>
                <a:off x="3496" y="3101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62" name="直线 252"/>
              <p:cNvSpPr>
                <a:spLocks noChangeShapeType="1"/>
              </p:cNvSpPr>
              <p:nvPr/>
            </p:nvSpPr>
            <p:spPr bwMode="auto">
              <a:xfrm>
                <a:off x="3520" y="3117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63" name="直线 253"/>
              <p:cNvSpPr>
                <a:spLocks noChangeShapeType="1"/>
              </p:cNvSpPr>
              <p:nvPr/>
            </p:nvSpPr>
            <p:spPr bwMode="auto">
              <a:xfrm flipV="1">
                <a:off x="3536" y="310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64" name="直线 254"/>
              <p:cNvSpPr>
                <a:spLocks noChangeShapeType="1"/>
              </p:cNvSpPr>
              <p:nvPr/>
            </p:nvSpPr>
            <p:spPr bwMode="auto">
              <a:xfrm>
                <a:off x="3560" y="3109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65" name="直线 255"/>
              <p:cNvSpPr>
                <a:spLocks noChangeShapeType="1"/>
              </p:cNvSpPr>
              <p:nvPr/>
            </p:nvSpPr>
            <p:spPr bwMode="auto">
              <a:xfrm flipV="1">
                <a:off x="3576" y="310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66" name="直线 256"/>
              <p:cNvSpPr>
                <a:spLocks noChangeShapeType="1"/>
              </p:cNvSpPr>
              <p:nvPr/>
            </p:nvSpPr>
            <p:spPr bwMode="auto">
              <a:xfrm>
                <a:off x="3600" y="3109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67" name="直线 257"/>
              <p:cNvSpPr>
                <a:spLocks noChangeShapeType="1"/>
              </p:cNvSpPr>
              <p:nvPr/>
            </p:nvSpPr>
            <p:spPr bwMode="auto">
              <a:xfrm>
                <a:off x="3624" y="3109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68" name="直线 258"/>
              <p:cNvSpPr>
                <a:spLocks noChangeShapeType="1"/>
              </p:cNvSpPr>
              <p:nvPr/>
            </p:nvSpPr>
            <p:spPr bwMode="auto">
              <a:xfrm flipV="1">
                <a:off x="3640" y="3109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69" name="直线 259"/>
              <p:cNvSpPr>
                <a:spLocks noChangeShapeType="1"/>
              </p:cNvSpPr>
              <p:nvPr/>
            </p:nvSpPr>
            <p:spPr bwMode="auto">
              <a:xfrm>
                <a:off x="3664" y="3109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70" name="直线 260"/>
              <p:cNvSpPr>
                <a:spLocks noChangeShapeType="1"/>
              </p:cNvSpPr>
              <p:nvPr/>
            </p:nvSpPr>
            <p:spPr bwMode="auto">
              <a:xfrm>
                <a:off x="3688" y="3109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71" name="直线 261"/>
              <p:cNvSpPr>
                <a:spLocks noChangeShapeType="1"/>
              </p:cNvSpPr>
              <p:nvPr/>
            </p:nvSpPr>
            <p:spPr bwMode="auto">
              <a:xfrm flipV="1">
                <a:off x="3704" y="311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72" name="直线 262"/>
              <p:cNvSpPr>
                <a:spLocks noChangeShapeType="1"/>
              </p:cNvSpPr>
              <p:nvPr/>
            </p:nvSpPr>
            <p:spPr bwMode="auto">
              <a:xfrm flipV="1">
                <a:off x="3728" y="3109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73" name="直线 263"/>
              <p:cNvSpPr>
                <a:spLocks noChangeShapeType="1"/>
              </p:cNvSpPr>
              <p:nvPr/>
            </p:nvSpPr>
            <p:spPr bwMode="auto">
              <a:xfrm>
                <a:off x="3744" y="310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74" name="直线 264"/>
              <p:cNvSpPr>
                <a:spLocks noChangeShapeType="1"/>
              </p:cNvSpPr>
              <p:nvPr/>
            </p:nvSpPr>
            <p:spPr bwMode="auto">
              <a:xfrm flipV="1">
                <a:off x="3768" y="310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75" name="直线 265"/>
              <p:cNvSpPr>
                <a:spLocks noChangeShapeType="1"/>
              </p:cNvSpPr>
              <p:nvPr/>
            </p:nvSpPr>
            <p:spPr bwMode="auto">
              <a:xfrm>
                <a:off x="3792" y="3109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76" name="直线 266"/>
              <p:cNvSpPr>
                <a:spLocks noChangeShapeType="1"/>
              </p:cNvSpPr>
              <p:nvPr/>
            </p:nvSpPr>
            <p:spPr bwMode="auto">
              <a:xfrm>
                <a:off x="3808" y="310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77" name="直线 267"/>
              <p:cNvSpPr>
                <a:spLocks noChangeShapeType="1"/>
              </p:cNvSpPr>
              <p:nvPr/>
            </p:nvSpPr>
            <p:spPr bwMode="auto">
              <a:xfrm flipV="1">
                <a:off x="3832" y="310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78" name="直线 268"/>
              <p:cNvSpPr>
                <a:spLocks noChangeShapeType="1"/>
              </p:cNvSpPr>
              <p:nvPr/>
            </p:nvSpPr>
            <p:spPr bwMode="auto">
              <a:xfrm>
                <a:off x="1712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79" name="直线 269"/>
              <p:cNvSpPr>
                <a:spLocks noChangeShapeType="1"/>
              </p:cNvSpPr>
              <p:nvPr/>
            </p:nvSpPr>
            <p:spPr bwMode="auto">
              <a:xfrm>
                <a:off x="1736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80" name="直线 270"/>
              <p:cNvSpPr>
                <a:spLocks noChangeShapeType="1"/>
              </p:cNvSpPr>
              <p:nvPr/>
            </p:nvSpPr>
            <p:spPr bwMode="auto">
              <a:xfrm>
                <a:off x="1760" y="3317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81" name="直线 271"/>
              <p:cNvSpPr>
                <a:spLocks noChangeShapeType="1"/>
              </p:cNvSpPr>
              <p:nvPr/>
            </p:nvSpPr>
            <p:spPr bwMode="auto">
              <a:xfrm>
                <a:off x="1776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82" name="直线 272"/>
              <p:cNvSpPr>
                <a:spLocks noChangeShapeType="1"/>
              </p:cNvSpPr>
              <p:nvPr/>
            </p:nvSpPr>
            <p:spPr bwMode="auto">
              <a:xfrm>
                <a:off x="1800" y="3317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83" name="直线 273"/>
              <p:cNvSpPr>
                <a:spLocks noChangeShapeType="1"/>
              </p:cNvSpPr>
              <p:nvPr/>
            </p:nvSpPr>
            <p:spPr bwMode="auto">
              <a:xfrm>
                <a:off x="1816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84" name="直线 274"/>
              <p:cNvSpPr>
                <a:spLocks noChangeShapeType="1"/>
              </p:cNvSpPr>
              <p:nvPr/>
            </p:nvSpPr>
            <p:spPr bwMode="auto">
              <a:xfrm>
                <a:off x="1840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85" name="直线 275"/>
              <p:cNvSpPr>
                <a:spLocks noChangeShapeType="1"/>
              </p:cNvSpPr>
              <p:nvPr/>
            </p:nvSpPr>
            <p:spPr bwMode="auto">
              <a:xfrm>
                <a:off x="1864" y="3317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86" name="直线 276"/>
              <p:cNvSpPr>
                <a:spLocks noChangeShapeType="1"/>
              </p:cNvSpPr>
              <p:nvPr/>
            </p:nvSpPr>
            <p:spPr bwMode="auto">
              <a:xfrm flipV="1">
                <a:off x="1880" y="330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87" name="直线 277"/>
              <p:cNvSpPr>
                <a:spLocks noChangeShapeType="1"/>
              </p:cNvSpPr>
              <p:nvPr/>
            </p:nvSpPr>
            <p:spPr bwMode="auto">
              <a:xfrm flipV="1">
                <a:off x="1904" y="3293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88" name="直线 278"/>
              <p:cNvSpPr>
                <a:spLocks noChangeShapeType="1"/>
              </p:cNvSpPr>
              <p:nvPr/>
            </p:nvSpPr>
            <p:spPr bwMode="auto">
              <a:xfrm flipV="1">
                <a:off x="1928" y="3237"/>
                <a:ext cx="16" cy="5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89" name="直线 279"/>
              <p:cNvSpPr>
                <a:spLocks noChangeShapeType="1"/>
              </p:cNvSpPr>
              <p:nvPr/>
            </p:nvSpPr>
            <p:spPr bwMode="auto">
              <a:xfrm flipV="1">
                <a:off x="1944" y="3165"/>
                <a:ext cx="24" cy="72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90" name="直线 280"/>
              <p:cNvSpPr>
                <a:spLocks noChangeShapeType="1"/>
              </p:cNvSpPr>
              <p:nvPr/>
            </p:nvSpPr>
            <p:spPr bwMode="auto">
              <a:xfrm flipV="1">
                <a:off x="1968" y="3109"/>
                <a:ext cx="16" cy="5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91" name="直线 281"/>
              <p:cNvSpPr>
                <a:spLocks noChangeShapeType="1"/>
              </p:cNvSpPr>
              <p:nvPr/>
            </p:nvSpPr>
            <p:spPr bwMode="auto">
              <a:xfrm flipV="1">
                <a:off x="1984" y="3005"/>
                <a:ext cx="24" cy="104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92" name="直线 282"/>
              <p:cNvSpPr>
                <a:spLocks noChangeShapeType="1"/>
              </p:cNvSpPr>
              <p:nvPr/>
            </p:nvSpPr>
            <p:spPr bwMode="auto">
              <a:xfrm flipV="1">
                <a:off x="2008" y="2838"/>
                <a:ext cx="24" cy="16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93" name="直线 283"/>
              <p:cNvSpPr>
                <a:spLocks noChangeShapeType="1"/>
              </p:cNvSpPr>
              <p:nvPr/>
            </p:nvSpPr>
            <p:spPr bwMode="auto">
              <a:xfrm flipV="1">
                <a:off x="2032" y="2798"/>
                <a:ext cx="16" cy="4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94" name="直线 284"/>
              <p:cNvSpPr>
                <a:spLocks noChangeShapeType="1"/>
              </p:cNvSpPr>
              <p:nvPr/>
            </p:nvSpPr>
            <p:spPr bwMode="auto">
              <a:xfrm>
                <a:off x="2048" y="2798"/>
                <a:ext cx="24" cy="17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95" name="直线 285"/>
              <p:cNvSpPr>
                <a:spLocks noChangeShapeType="1"/>
              </p:cNvSpPr>
              <p:nvPr/>
            </p:nvSpPr>
            <p:spPr bwMode="auto">
              <a:xfrm>
                <a:off x="2072" y="2973"/>
                <a:ext cx="16" cy="8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96" name="直线 286"/>
              <p:cNvSpPr>
                <a:spLocks noChangeShapeType="1"/>
              </p:cNvSpPr>
              <p:nvPr/>
            </p:nvSpPr>
            <p:spPr bwMode="auto">
              <a:xfrm flipV="1">
                <a:off x="2088" y="3013"/>
                <a:ext cx="24" cy="4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97" name="直线 287"/>
              <p:cNvSpPr>
                <a:spLocks noChangeShapeType="1"/>
              </p:cNvSpPr>
              <p:nvPr/>
            </p:nvSpPr>
            <p:spPr bwMode="auto">
              <a:xfrm flipV="1">
                <a:off x="2112" y="2934"/>
                <a:ext cx="24" cy="79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98" name="直线 288"/>
              <p:cNvSpPr>
                <a:spLocks noChangeShapeType="1"/>
              </p:cNvSpPr>
              <p:nvPr/>
            </p:nvSpPr>
            <p:spPr bwMode="auto">
              <a:xfrm>
                <a:off x="2136" y="2934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99" name="直线 289"/>
              <p:cNvSpPr>
                <a:spLocks noChangeShapeType="1"/>
              </p:cNvSpPr>
              <p:nvPr/>
            </p:nvSpPr>
            <p:spPr bwMode="auto">
              <a:xfrm>
                <a:off x="2152" y="2934"/>
                <a:ext cx="24" cy="5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00" name="直线 290"/>
              <p:cNvSpPr>
                <a:spLocks noChangeShapeType="1"/>
              </p:cNvSpPr>
              <p:nvPr/>
            </p:nvSpPr>
            <p:spPr bwMode="auto">
              <a:xfrm>
                <a:off x="2176" y="298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01" name="直线 291"/>
              <p:cNvSpPr>
                <a:spLocks noChangeShapeType="1"/>
              </p:cNvSpPr>
              <p:nvPr/>
            </p:nvSpPr>
            <p:spPr bwMode="auto">
              <a:xfrm flipV="1">
                <a:off x="2200" y="2957"/>
                <a:ext cx="16" cy="4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02" name="直线 292"/>
              <p:cNvSpPr>
                <a:spLocks noChangeShapeType="1"/>
              </p:cNvSpPr>
              <p:nvPr/>
            </p:nvSpPr>
            <p:spPr bwMode="auto">
              <a:xfrm>
                <a:off x="2216" y="295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03" name="直线 293"/>
              <p:cNvSpPr>
                <a:spLocks noChangeShapeType="1"/>
              </p:cNvSpPr>
              <p:nvPr/>
            </p:nvSpPr>
            <p:spPr bwMode="auto">
              <a:xfrm>
                <a:off x="2240" y="2957"/>
                <a:ext cx="16" cy="24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04" name="直线 294"/>
              <p:cNvSpPr>
                <a:spLocks noChangeShapeType="1"/>
              </p:cNvSpPr>
              <p:nvPr/>
            </p:nvSpPr>
            <p:spPr bwMode="auto">
              <a:xfrm>
                <a:off x="2256" y="2981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05" name="直线 295"/>
              <p:cNvSpPr>
                <a:spLocks noChangeShapeType="1"/>
              </p:cNvSpPr>
              <p:nvPr/>
            </p:nvSpPr>
            <p:spPr bwMode="auto">
              <a:xfrm flipV="1">
                <a:off x="2280" y="2981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06" name="直线 296"/>
              <p:cNvSpPr>
                <a:spLocks noChangeShapeType="1"/>
              </p:cNvSpPr>
              <p:nvPr/>
            </p:nvSpPr>
            <p:spPr bwMode="auto">
              <a:xfrm>
                <a:off x="2304" y="2981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07" name="直线 297"/>
              <p:cNvSpPr>
                <a:spLocks noChangeShapeType="1"/>
              </p:cNvSpPr>
              <p:nvPr/>
            </p:nvSpPr>
            <p:spPr bwMode="auto">
              <a:xfrm>
                <a:off x="2320" y="2981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08" name="直线 298"/>
              <p:cNvSpPr>
                <a:spLocks noChangeShapeType="1"/>
              </p:cNvSpPr>
              <p:nvPr/>
            </p:nvSpPr>
            <p:spPr bwMode="auto">
              <a:xfrm>
                <a:off x="2344" y="2981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09" name="直线 299"/>
              <p:cNvSpPr>
                <a:spLocks noChangeShapeType="1"/>
              </p:cNvSpPr>
              <p:nvPr/>
            </p:nvSpPr>
            <p:spPr bwMode="auto">
              <a:xfrm>
                <a:off x="2368" y="2989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10" name="直线 300"/>
              <p:cNvSpPr>
                <a:spLocks noChangeShapeType="1"/>
              </p:cNvSpPr>
              <p:nvPr/>
            </p:nvSpPr>
            <p:spPr bwMode="auto">
              <a:xfrm>
                <a:off x="2384" y="300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11" name="直线 301"/>
              <p:cNvSpPr>
                <a:spLocks noChangeShapeType="1"/>
              </p:cNvSpPr>
              <p:nvPr/>
            </p:nvSpPr>
            <p:spPr bwMode="auto">
              <a:xfrm flipV="1">
                <a:off x="2408" y="2989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12" name="直线 302"/>
              <p:cNvSpPr>
                <a:spLocks noChangeShapeType="1"/>
              </p:cNvSpPr>
              <p:nvPr/>
            </p:nvSpPr>
            <p:spPr bwMode="auto">
              <a:xfrm flipV="1">
                <a:off x="2424" y="2981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13" name="直线 303"/>
              <p:cNvSpPr>
                <a:spLocks noChangeShapeType="1"/>
              </p:cNvSpPr>
              <p:nvPr/>
            </p:nvSpPr>
            <p:spPr bwMode="auto">
              <a:xfrm>
                <a:off x="2448" y="2981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14" name="直线 304"/>
              <p:cNvSpPr>
                <a:spLocks noChangeShapeType="1"/>
              </p:cNvSpPr>
              <p:nvPr/>
            </p:nvSpPr>
            <p:spPr bwMode="auto">
              <a:xfrm>
                <a:off x="2472" y="3013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15" name="直线 305"/>
              <p:cNvSpPr>
                <a:spLocks noChangeShapeType="1"/>
              </p:cNvSpPr>
              <p:nvPr/>
            </p:nvSpPr>
            <p:spPr bwMode="auto">
              <a:xfrm flipV="1">
                <a:off x="2488" y="2997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16" name="直线 306"/>
              <p:cNvSpPr>
                <a:spLocks noChangeShapeType="1"/>
              </p:cNvSpPr>
              <p:nvPr/>
            </p:nvSpPr>
            <p:spPr bwMode="auto">
              <a:xfrm>
                <a:off x="2512" y="2997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17" name="直线 307"/>
              <p:cNvSpPr>
                <a:spLocks noChangeShapeType="1"/>
              </p:cNvSpPr>
              <p:nvPr/>
            </p:nvSpPr>
            <p:spPr bwMode="auto">
              <a:xfrm>
                <a:off x="2528" y="2997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18" name="直线 308"/>
              <p:cNvSpPr>
                <a:spLocks noChangeShapeType="1"/>
              </p:cNvSpPr>
              <p:nvPr/>
            </p:nvSpPr>
            <p:spPr bwMode="auto">
              <a:xfrm flipV="1">
                <a:off x="2552" y="300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19" name="直线 309"/>
              <p:cNvSpPr>
                <a:spLocks noChangeShapeType="1"/>
              </p:cNvSpPr>
              <p:nvPr/>
            </p:nvSpPr>
            <p:spPr bwMode="auto">
              <a:xfrm flipV="1">
                <a:off x="2576" y="2997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20" name="直线 310"/>
              <p:cNvSpPr>
                <a:spLocks noChangeShapeType="1"/>
              </p:cNvSpPr>
              <p:nvPr/>
            </p:nvSpPr>
            <p:spPr bwMode="auto">
              <a:xfrm>
                <a:off x="2592" y="299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21" name="直线 311"/>
              <p:cNvSpPr>
                <a:spLocks noChangeShapeType="1"/>
              </p:cNvSpPr>
              <p:nvPr/>
            </p:nvSpPr>
            <p:spPr bwMode="auto">
              <a:xfrm>
                <a:off x="2616" y="300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22" name="直线 312"/>
              <p:cNvSpPr>
                <a:spLocks noChangeShapeType="1"/>
              </p:cNvSpPr>
              <p:nvPr/>
            </p:nvSpPr>
            <p:spPr bwMode="auto">
              <a:xfrm>
                <a:off x="2640" y="3013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23" name="直线 313"/>
              <p:cNvSpPr>
                <a:spLocks noChangeShapeType="1"/>
              </p:cNvSpPr>
              <p:nvPr/>
            </p:nvSpPr>
            <p:spPr bwMode="auto">
              <a:xfrm flipV="1">
                <a:off x="2656" y="300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24" name="直线 314"/>
              <p:cNvSpPr>
                <a:spLocks noChangeShapeType="1"/>
              </p:cNvSpPr>
              <p:nvPr/>
            </p:nvSpPr>
            <p:spPr bwMode="auto">
              <a:xfrm>
                <a:off x="2680" y="3005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25" name="直线 315"/>
              <p:cNvSpPr>
                <a:spLocks noChangeShapeType="1"/>
              </p:cNvSpPr>
              <p:nvPr/>
            </p:nvSpPr>
            <p:spPr bwMode="auto">
              <a:xfrm>
                <a:off x="2696" y="300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26" name="直线 316"/>
              <p:cNvSpPr>
                <a:spLocks noChangeShapeType="1"/>
              </p:cNvSpPr>
              <p:nvPr/>
            </p:nvSpPr>
            <p:spPr bwMode="auto">
              <a:xfrm flipV="1">
                <a:off x="2720" y="300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27" name="直线 317"/>
              <p:cNvSpPr>
                <a:spLocks noChangeShapeType="1"/>
              </p:cNvSpPr>
              <p:nvPr/>
            </p:nvSpPr>
            <p:spPr bwMode="auto">
              <a:xfrm>
                <a:off x="2744" y="3005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28" name="直线 318"/>
              <p:cNvSpPr>
                <a:spLocks noChangeShapeType="1"/>
              </p:cNvSpPr>
              <p:nvPr/>
            </p:nvSpPr>
            <p:spPr bwMode="auto">
              <a:xfrm>
                <a:off x="2760" y="301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29" name="直线 319"/>
              <p:cNvSpPr>
                <a:spLocks noChangeShapeType="1"/>
              </p:cNvSpPr>
              <p:nvPr/>
            </p:nvSpPr>
            <p:spPr bwMode="auto">
              <a:xfrm flipV="1">
                <a:off x="2784" y="300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30" name="直线 320"/>
              <p:cNvSpPr>
                <a:spLocks noChangeShapeType="1"/>
              </p:cNvSpPr>
              <p:nvPr/>
            </p:nvSpPr>
            <p:spPr bwMode="auto">
              <a:xfrm>
                <a:off x="2808" y="3005"/>
                <a:ext cx="16" cy="24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31" name="直线 321"/>
              <p:cNvSpPr>
                <a:spLocks noChangeShapeType="1"/>
              </p:cNvSpPr>
              <p:nvPr/>
            </p:nvSpPr>
            <p:spPr bwMode="auto">
              <a:xfrm>
                <a:off x="2824" y="3029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32" name="直线 322"/>
              <p:cNvSpPr>
                <a:spLocks noChangeShapeType="1"/>
              </p:cNvSpPr>
              <p:nvPr/>
            </p:nvSpPr>
            <p:spPr bwMode="auto">
              <a:xfrm flipV="1">
                <a:off x="2848" y="3005"/>
                <a:ext cx="16" cy="24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33" name="直线 323"/>
              <p:cNvSpPr>
                <a:spLocks noChangeShapeType="1"/>
              </p:cNvSpPr>
              <p:nvPr/>
            </p:nvSpPr>
            <p:spPr bwMode="auto">
              <a:xfrm flipV="1">
                <a:off x="2864" y="299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34" name="直线 324"/>
              <p:cNvSpPr>
                <a:spLocks noChangeShapeType="1"/>
              </p:cNvSpPr>
              <p:nvPr/>
            </p:nvSpPr>
            <p:spPr bwMode="auto">
              <a:xfrm>
                <a:off x="2888" y="2997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35" name="直线 325"/>
              <p:cNvSpPr>
                <a:spLocks noChangeShapeType="1"/>
              </p:cNvSpPr>
              <p:nvPr/>
            </p:nvSpPr>
            <p:spPr bwMode="auto">
              <a:xfrm flipV="1">
                <a:off x="2912" y="3005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36" name="直线 326"/>
              <p:cNvSpPr>
                <a:spLocks noChangeShapeType="1"/>
              </p:cNvSpPr>
              <p:nvPr/>
            </p:nvSpPr>
            <p:spPr bwMode="auto">
              <a:xfrm flipV="1">
                <a:off x="2928" y="299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37" name="直线 327"/>
              <p:cNvSpPr>
                <a:spLocks noChangeShapeType="1"/>
              </p:cNvSpPr>
              <p:nvPr/>
            </p:nvSpPr>
            <p:spPr bwMode="auto">
              <a:xfrm>
                <a:off x="2952" y="299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38" name="直线 328"/>
              <p:cNvSpPr>
                <a:spLocks noChangeShapeType="1"/>
              </p:cNvSpPr>
              <p:nvPr/>
            </p:nvSpPr>
            <p:spPr bwMode="auto">
              <a:xfrm>
                <a:off x="2976" y="2997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39" name="直线 329"/>
              <p:cNvSpPr>
                <a:spLocks noChangeShapeType="1"/>
              </p:cNvSpPr>
              <p:nvPr/>
            </p:nvSpPr>
            <p:spPr bwMode="auto">
              <a:xfrm>
                <a:off x="2992" y="300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40" name="直线 330"/>
              <p:cNvSpPr>
                <a:spLocks noChangeShapeType="1"/>
              </p:cNvSpPr>
              <p:nvPr/>
            </p:nvSpPr>
            <p:spPr bwMode="auto">
              <a:xfrm>
                <a:off x="3016" y="3005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41" name="直线 331"/>
              <p:cNvSpPr>
                <a:spLocks noChangeShapeType="1"/>
              </p:cNvSpPr>
              <p:nvPr/>
            </p:nvSpPr>
            <p:spPr bwMode="auto">
              <a:xfrm>
                <a:off x="3032" y="301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42" name="直线 332"/>
              <p:cNvSpPr>
                <a:spLocks noChangeShapeType="1"/>
              </p:cNvSpPr>
              <p:nvPr/>
            </p:nvSpPr>
            <p:spPr bwMode="auto">
              <a:xfrm>
                <a:off x="3056" y="301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43" name="直线 333"/>
              <p:cNvSpPr>
                <a:spLocks noChangeShapeType="1"/>
              </p:cNvSpPr>
              <p:nvPr/>
            </p:nvSpPr>
            <p:spPr bwMode="auto">
              <a:xfrm>
                <a:off x="3080" y="3013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44" name="直线 334"/>
              <p:cNvSpPr>
                <a:spLocks noChangeShapeType="1"/>
              </p:cNvSpPr>
              <p:nvPr/>
            </p:nvSpPr>
            <p:spPr bwMode="auto">
              <a:xfrm flipV="1">
                <a:off x="3096" y="3013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45" name="直线 335"/>
              <p:cNvSpPr>
                <a:spLocks noChangeShapeType="1"/>
              </p:cNvSpPr>
              <p:nvPr/>
            </p:nvSpPr>
            <p:spPr bwMode="auto">
              <a:xfrm>
                <a:off x="3120" y="3013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46" name="直线 336"/>
              <p:cNvSpPr>
                <a:spLocks noChangeShapeType="1"/>
              </p:cNvSpPr>
              <p:nvPr/>
            </p:nvSpPr>
            <p:spPr bwMode="auto">
              <a:xfrm>
                <a:off x="3136" y="3013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47" name="直线 337"/>
              <p:cNvSpPr>
                <a:spLocks noChangeShapeType="1"/>
              </p:cNvSpPr>
              <p:nvPr/>
            </p:nvSpPr>
            <p:spPr bwMode="auto">
              <a:xfrm flipV="1">
                <a:off x="3160" y="3013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48" name="直线 338"/>
              <p:cNvSpPr>
                <a:spLocks noChangeShapeType="1"/>
              </p:cNvSpPr>
              <p:nvPr/>
            </p:nvSpPr>
            <p:spPr bwMode="auto">
              <a:xfrm>
                <a:off x="3184" y="3013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49" name="直线 339"/>
              <p:cNvSpPr>
                <a:spLocks noChangeShapeType="1"/>
              </p:cNvSpPr>
              <p:nvPr/>
            </p:nvSpPr>
            <p:spPr bwMode="auto">
              <a:xfrm>
                <a:off x="3200" y="3013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50" name="直线 340"/>
              <p:cNvSpPr>
                <a:spLocks noChangeShapeType="1"/>
              </p:cNvSpPr>
              <p:nvPr/>
            </p:nvSpPr>
            <p:spPr bwMode="auto">
              <a:xfrm>
                <a:off x="3224" y="3021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51" name="直线 341"/>
              <p:cNvSpPr>
                <a:spLocks noChangeShapeType="1"/>
              </p:cNvSpPr>
              <p:nvPr/>
            </p:nvSpPr>
            <p:spPr bwMode="auto">
              <a:xfrm flipV="1">
                <a:off x="3248" y="3013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52" name="直线 342"/>
              <p:cNvSpPr>
                <a:spLocks noChangeShapeType="1"/>
              </p:cNvSpPr>
              <p:nvPr/>
            </p:nvSpPr>
            <p:spPr bwMode="auto">
              <a:xfrm>
                <a:off x="3264" y="3013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53" name="直线 343"/>
              <p:cNvSpPr>
                <a:spLocks noChangeShapeType="1"/>
              </p:cNvSpPr>
              <p:nvPr/>
            </p:nvSpPr>
            <p:spPr bwMode="auto">
              <a:xfrm flipV="1">
                <a:off x="3288" y="3013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54" name="直线 344"/>
              <p:cNvSpPr>
                <a:spLocks noChangeShapeType="1"/>
              </p:cNvSpPr>
              <p:nvPr/>
            </p:nvSpPr>
            <p:spPr bwMode="auto">
              <a:xfrm>
                <a:off x="3304" y="301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55" name="直线 345"/>
              <p:cNvSpPr>
                <a:spLocks noChangeShapeType="1"/>
              </p:cNvSpPr>
              <p:nvPr/>
            </p:nvSpPr>
            <p:spPr bwMode="auto">
              <a:xfrm>
                <a:off x="3328" y="3013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56" name="直线 346"/>
              <p:cNvSpPr>
                <a:spLocks noChangeShapeType="1"/>
              </p:cNvSpPr>
              <p:nvPr/>
            </p:nvSpPr>
            <p:spPr bwMode="auto">
              <a:xfrm>
                <a:off x="3352" y="3021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57" name="直线 347"/>
              <p:cNvSpPr>
                <a:spLocks noChangeShapeType="1"/>
              </p:cNvSpPr>
              <p:nvPr/>
            </p:nvSpPr>
            <p:spPr bwMode="auto">
              <a:xfrm flipV="1">
                <a:off x="3368" y="3005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58" name="直线 348"/>
              <p:cNvSpPr>
                <a:spLocks noChangeShapeType="1"/>
              </p:cNvSpPr>
              <p:nvPr/>
            </p:nvSpPr>
            <p:spPr bwMode="auto">
              <a:xfrm>
                <a:off x="3392" y="300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59" name="直线 349"/>
              <p:cNvSpPr>
                <a:spLocks noChangeShapeType="1"/>
              </p:cNvSpPr>
              <p:nvPr/>
            </p:nvSpPr>
            <p:spPr bwMode="auto">
              <a:xfrm>
                <a:off x="3416" y="3013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60" name="直线 350"/>
              <p:cNvSpPr>
                <a:spLocks noChangeShapeType="1"/>
              </p:cNvSpPr>
              <p:nvPr/>
            </p:nvSpPr>
            <p:spPr bwMode="auto">
              <a:xfrm flipV="1">
                <a:off x="3432" y="3013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61" name="直线 351"/>
              <p:cNvSpPr>
                <a:spLocks noChangeShapeType="1"/>
              </p:cNvSpPr>
              <p:nvPr/>
            </p:nvSpPr>
            <p:spPr bwMode="auto">
              <a:xfrm>
                <a:off x="3456" y="3013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62" name="直线 352"/>
              <p:cNvSpPr>
                <a:spLocks noChangeShapeType="1"/>
              </p:cNvSpPr>
              <p:nvPr/>
            </p:nvSpPr>
            <p:spPr bwMode="auto">
              <a:xfrm>
                <a:off x="3472" y="3013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63" name="直线 353"/>
              <p:cNvSpPr>
                <a:spLocks noChangeShapeType="1"/>
              </p:cNvSpPr>
              <p:nvPr/>
            </p:nvSpPr>
            <p:spPr bwMode="auto">
              <a:xfrm>
                <a:off x="3496" y="3021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64" name="直线 354"/>
              <p:cNvSpPr>
                <a:spLocks noChangeShapeType="1"/>
              </p:cNvSpPr>
              <p:nvPr/>
            </p:nvSpPr>
            <p:spPr bwMode="auto">
              <a:xfrm flipV="1">
                <a:off x="3520" y="3005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65" name="直线 355"/>
              <p:cNvSpPr>
                <a:spLocks noChangeShapeType="1"/>
              </p:cNvSpPr>
              <p:nvPr/>
            </p:nvSpPr>
            <p:spPr bwMode="auto">
              <a:xfrm>
                <a:off x="3536" y="300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66" name="直线 356"/>
              <p:cNvSpPr>
                <a:spLocks noChangeShapeType="1"/>
              </p:cNvSpPr>
              <p:nvPr/>
            </p:nvSpPr>
            <p:spPr bwMode="auto">
              <a:xfrm>
                <a:off x="3560" y="3013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67" name="直线 357"/>
              <p:cNvSpPr>
                <a:spLocks noChangeShapeType="1"/>
              </p:cNvSpPr>
              <p:nvPr/>
            </p:nvSpPr>
            <p:spPr bwMode="auto">
              <a:xfrm>
                <a:off x="3576" y="301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68" name="直线 358"/>
              <p:cNvSpPr>
                <a:spLocks noChangeShapeType="1"/>
              </p:cNvSpPr>
              <p:nvPr/>
            </p:nvSpPr>
            <p:spPr bwMode="auto">
              <a:xfrm>
                <a:off x="3600" y="301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69" name="直线 359"/>
              <p:cNvSpPr>
                <a:spLocks noChangeShapeType="1"/>
              </p:cNvSpPr>
              <p:nvPr/>
            </p:nvSpPr>
            <p:spPr bwMode="auto">
              <a:xfrm>
                <a:off x="3624" y="3013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70" name="直线 360"/>
              <p:cNvSpPr>
                <a:spLocks noChangeShapeType="1"/>
              </p:cNvSpPr>
              <p:nvPr/>
            </p:nvSpPr>
            <p:spPr bwMode="auto">
              <a:xfrm flipV="1">
                <a:off x="3640" y="3013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71" name="直线 361"/>
              <p:cNvSpPr>
                <a:spLocks noChangeShapeType="1"/>
              </p:cNvSpPr>
              <p:nvPr/>
            </p:nvSpPr>
            <p:spPr bwMode="auto">
              <a:xfrm flipV="1">
                <a:off x="3664" y="300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72" name="直线 362"/>
              <p:cNvSpPr>
                <a:spLocks noChangeShapeType="1"/>
              </p:cNvSpPr>
              <p:nvPr/>
            </p:nvSpPr>
            <p:spPr bwMode="auto">
              <a:xfrm>
                <a:off x="3688" y="3005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73" name="直线 363"/>
              <p:cNvSpPr>
                <a:spLocks noChangeShapeType="1"/>
              </p:cNvSpPr>
              <p:nvPr/>
            </p:nvSpPr>
            <p:spPr bwMode="auto">
              <a:xfrm>
                <a:off x="3704" y="3013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74" name="直线 364"/>
              <p:cNvSpPr>
                <a:spLocks noChangeShapeType="1"/>
              </p:cNvSpPr>
              <p:nvPr/>
            </p:nvSpPr>
            <p:spPr bwMode="auto">
              <a:xfrm flipV="1">
                <a:off x="3728" y="3013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75" name="直线 365"/>
              <p:cNvSpPr>
                <a:spLocks noChangeShapeType="1"/>
              </p:cNvSpPr>
              <p:nvPr/>
            </p:nvSpPr>
            <p:spPr bwMode="auto">
              <a:xfrm>
                <a:off x="3744" y="301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76" name="直线 366"/>
              <p:cNvSpPr>
                <a:spLocks noChangeShapeType="1"/>
              </p:cNvSpPr>
              <p:nvPr/>
            </p:nvSpPr>
            <p:spPr bwMode="auto">
              <a:xfrm>
                <a:off x="3768" y="3013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77" name="直线 367"/>
              <p:cNvSpPr>
                <a:spLocks noChangeShapeType="1"/>
              </p:cNvSpPr>
              <p:nvPr/>
            </p:nvSpPr>
            <p:spPr bwMode="auto">
              <a:xfrm>
                <a:off x="1712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78" name="直线 368"/>
              <p:cNvSpPr>
                <a:spLocks noChangeShapeType="1"/>
              </p:cNvSpPr>
              <p:nvPr/>
            </p:nvSpPr>
            <p:spPr bwMode="auto">
              <a:xfrm>
                <a:off x="1736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79" name="直线 369"/>
              <p:cNvSpPr>
                <a:spLocks noChangeShapeType="1"/>
              </p:cNvSpPr>
              <p:nvPr/>
            </p:nvSpPr>
            <p:spPr bwMode="auto">
              <a:xfrm>
                <a:off x="1760" y="3317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80" name="直线 370"/>
              <p:cNvSpPr>
                <a:spLocks noChangeShapeType="1"/>
              </p:cNvSpPr>
              <p:nvPr/>
            </p:nvSpPr>
            <p:spPr bwMode="auto">
              <a:xfrm>
                <a:off x="1776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81" name="直线 371"/>
              <p:cNvSpPr>
                <a:spLocks noChangeShapeType="1"/>
              </p:cNvSpPr>
              <p:nvPr/>
            </p:nvSpPr>
            <p:spPr bwMode="auto">
              <a:xfrm>
                <a:off x="1800" y="3317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82" name="直线 372"/>
              <p:cNvSpPr>
                <a:spLocks noChangeShapeType="1"/>
              </p:cNvSpPr>
              <p:nvPr/>
            </p:nvSpPr>
            <p:spPr bwMode="auto">
              <a:xfrm>
                <a:off x="1816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83" name="直线 373"/>
              <p:cNvSpPr>
                <a:spLocks noChangeShapeType="1"/>
              </p:cNvSpPr>
              <p:nvPr/>
            </p:nvSpPr>
            <p:spPr bwMode="auto">
              <a:xfrm>
                <a:off x="1840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84" name="直线 374"/>
              <p:cNvSpPr>
                <a:spLocks noChangeShapeType="1"/>
              </p:cNvSpPr>
              <p:nvPr/>
            </p:nvSpPr>
            <p:spPr bwMode="auto">
              <a:xfrm>
                <a:off x="1864" y="3317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85" name="直线 375"/>
              <p:cNvSpPr>
                <a:spLocks noChangeShapeType="1"/>
              </p:cNvSpPr>
              <p:nvPr/>
            </p:nvSpPr>
            <p:spPr bwMode="auto">
              <a:xfrm flipV="1">
                <a:off x="1880" y="330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86" name="直线 376"/>
              <p:cNvSpPr>
                <a:spLocks noChangeShapeType="1"/>
              </p:cNvSpPr>
              <p:nvPr/>
            </p:nvSpPr>
            <p:spPr bwMode="auto">
              <a:xfrm flipV="1">
                <a:off x="1904" y="3277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87" name="直线 377"/>
              <p:cNvSpPr>
                <a:spLocks noChangeShapeType="1"/>
              </p:cNvSpPr>
              <p:nvPr/>
            </p:nvSpPr>
            <p:spPr bwMode="auto">
              <a:xfrm flipV="1">
                <a:off x="1928" y="3213"/>
                <a:ext cx="16" cy="64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88" name="直线 378"/>
              <p:cNvSpPr>
                <a:spLocks noChangeShapeType="1"/>
              </p:cNvSpPr>
              <p:nvPr/>
            </p:nvSpPr>
            <p:spPr bwMode="auto">
              <a:xfrm flipV="1">
                <a:off x="1944" y="3157"/>
                <a:ext cx="24" cy="56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89" name="直线 379"/>
              <p:cNvSpPr>
                <a:spLocks noChangeShapeType="1"/>
              </p:cNvSpPr>
              <p:nvPr/>
            </p:nvSpPr>
            <p:spPr bwMode="auto">
              <a:xfrm flipV="1">
                <a:off x="1968" y="3085"/>
                <a:ext cx="16" cy="72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90" name="直线 380"/>
              <p:cNvSpPr>
                <a:spLocks noChangeShapeType="1"/>
              </p:cNvSpPr>
              <p:nvPr/>
            </p:nvSpPr>
            <p:spPr bwMode="auto">
              <a:xfrm flipV="1">
                <a:off x="1984" y="2965"/>
                <a:ext cx="24" cy="12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91" name="直线 381"/>
              <p:cNvSpPr>
                <a:spLocks noChangeShapeType="1"/>
              </p:cNvSpPr>
              <p:nvPr/>
            </p:nvSpPr>
            <p:spPr bwMode="auto">
              <a:xfrm flipV="1">
                <a:off x="2008" y="2782"/>
                <a:ext cx="24" cy="183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92" name="直线 382"/>
              <p:cNvSpPr>
                <a:spLocks noChangeShapeType="1"/>
              </p:cNvSpPr>
              <p:nvPr/>
            </p:nvSpPr>
            <p:spPr bwMode="auto">
              <a:xfrm flipV="1">
                <a:off x="2032" y="2654"/>
                <a:ext cx="16" cy="12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93" name="直线 383"/>
              <p:cNvSpPr>
                <a:spLocks noChangeShapeType="1"/>
              </p:cNvSpPr>
              <p:nvPr/>
            </p:nvSpPr>
            <p:spPr bwMode="auto">
              <a:xfrm>
                <a:off x="2048" y="2654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94" name="直线 384"/>
              <p:cNvSpPr>
                <a:spLocks noChangeShapeType="1"/>
              </p:cNvSpPr>
              <p:nvPr/>
            </p:nvSpPr>
            <p:spPr bwMode="auto">
              <a:xfrm>
                <a:off x="2072" y="2686"/>
                <a:ext cx="16" cy="184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95" name="直线 385"/>
              <p:cNvSpPr>
                <a:spLocks noChangeShapeType="1"/>
              </p:cNvSpPr>
              <p:nvPr/>
            </p:nvSpPr>
            <p:spPr bwMode="auto">
              <a:xfrm>
                <a:off x="2088" y="2870"/>
                <a:ext cx="24" cy="8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96" name="直线 386"/>
              <p:cNvSpPr>
                <a:spLocks noChangeShapeType="1"/>
              </p:cNvSpPr>
              <p:nvPr/>
            </p:nvSpPr>
            <p:spPr bwMode="auto">
              <a:xfrm flipV="1">
                <a:off x="2112" y="2910"/>
                <a:ext cx="24" cy="4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97" name="直线 387"/>
              <p:cNvSpPr>
                <a:spLocks noChangeShapeType="1"/>
              </p:cNvSpPr>
              <p:nvPr/>
            </p:nvSpPr>
            <p:spPr bwMode="auto">
              <a:xfrm flipV="1">
                <a:off x="2136" y="2822"/>
                <a:ext cx="16" cy="8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98" name="直线 388"/>
              <p:cNvSpPr>
                <a:spLocks noChangeShapeType="1"/>
              </p:cNvSpPr>
              <p:nvPr/>
            </p:nvSpPr>
            <p:spPr bwMode="auto">
              <a:xfrm flipV="1">
                <a:off x="2152" y="281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99" name="直线 389"/>
              <p:cNvSpPr>
                <a:spLocks noChangeShapeType="1"/>
              </p:cNvSpPr>
              <p:nvPr/>
            </p:nvSpPr>
            <p:spPr bwMode="auto">
              <a:xfrm>
                <a:off x="2176" y="2814"/>
                <a:ext cx="24" cy="72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00" name="直线 390"/>
              <p:cNvSpPr>
                <a:spLocks noChangeShapeType="1"/>
              </p:cNvSpPr>
              <p:nvPr/>
            </p:nvSpPr>
            <p:spPr bwMode="auto">
              <a:xfrm>
                <a:off x="2200" y="2886"/>
                <a:ext cx="16" cy="32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01" name="直线 391"/>
              <p:cNvSpPr>
                <a:spLocks noChangeShapeType="1"/>
              </p:cNvSpPr>
              <p:nvPr/>
            </p:nvSpPr>
            <p:spPr bwMode="auto">
              <a:xfrm flipV="1">
                <a:off x="2216" y="2886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02" name="直线 392"/>
              <p:cNvSpPr>
                <a:spLocks noChangeShapeType="1"/>
              </p:cNvSpPr>
              <p:nvPr/>
            </p:nvSpPr>
            <p:spPr bwMode="auto">
              <a:xfrm flipV="1">
                <a:off x="2240" y="2854"/>
                <a:ext cx="16" cy="32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03" name="直线 393"/>
              <p:cNvSpPr>
                <a:spLocks noChangeShapeType="1"/>
              </p:cNvSpPr>
              <p:nvPr/>
            </p:nvSpPr>
            <p:spPr bwMode="auto">
              <a:xfrm>
                <a:off x="2256" y="285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04" name="直线 394"/>
              <p:cNvSpPr>
                <a:spLocks noChangeShapeType="1"/>
              </p:cNvSpPr>
              <p:nvPr/>
            </p:nvSpPr>
            <p:spPr bwMode="auto">
              <a:xfrm>
                <a:off x="2280" y="2862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05" name="直线 395"/>
              <p:cNvSpPr>
                <a:spLocks noChangeShapeType="1"/>
              </p:cNvSpPr>
              <p:nvPr/>
            </p:nvSpPr>
            <p:spPr bwMode="auto">
              <a:xfrm>
                <a:off x="2304" y="2894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06" name="直线 396"/>
              <p:cNvSpPr>
                <a:spLocks noChangeShapeType="1"/>
              </p:cNvSpPr>
              <p:nvPr/>
            </p:nvSpPr>
            <p:spPr bwMode="auto">
              <a:xfrm flipV="1">
                <a:off x="2320" y="2862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07" name="直线 397"/>
              <p:cNvSpPr>
                <a:spLocks noChangeShapeType="1"/>
              </p:cNvSpPr>
              <p:nvPr/>
            </p:nvSpPr>
            <p:spPr bwMode="auto">
              <a:xfrm>
                <a:off x="2344" y="286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08" name="直线 398"/>
              <p:cNvSpPr>
                <a:spLocks noChangeShapeType="1"/>
              </p:cNvSpPr>
              <p:nvPr/>
            </p:nvSpPr>
            <p:spPr bwMode="auto">
              <a:xfrm>
                <a:off x="2368" y="2862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09" name="直线 399"/>
              <p:cNvSpPr>
                <a:spLocks noChangeShapeType="1"/>
              </p:cNvSpPr>
              <p:nvPr/>
            </p:nvSpPr>
            <p:spPr bwMode="auto">
              <a:xfrm>
                <a:off x="2384" y="287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0" name="直线 400"/>
              <p:cNvSpPr>
                <a:spLocks noChangeShapeType="1"/>
              </p:cNvSpPr>
              <p:nvPr/>
            </p:nvSpPr>
            <p:spPr bwMode="auto">
              <a:xfrm flipV="1">
                <a:off x="2408" y="2862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1" name="直线 401"/>
              <p:cNvSpPr>
                <a:spLocks noChangeShapeType="1"/>
              </p:cNvSpPr>
              <p:nvPr/>
            </p:nvSpPr>
            <p:spPr bwMode="auto">
              <a:xfrm>
                <a:off x="2424" y="286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2" name="直线 402"/>
              <p:cNvSpPr>
                <a:spLocks noChangeShapeType="1"/>
              </p:cNvSpPr>
              <p:nvPr/>
            </p:nvSpPr>
            <p:spPr bwMode="auto">
              <a:xfrm>
                <a:off x="2448" y="2862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3" name="直线 403"/>
              <p:cNvSpPr>
                <a:spLocks noChangeShapeType="1"/>
              </p:cNvSpPr>
              <p:nvPr/>
            </p:nvSpPr>
            <p:spPr bwMode="auto">
              <a:xfrm>
                <a:off x="2472" y="2878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4" name="直线 404"/>
              <p:cNvSpPr>
                <a:spLocks noChangeShapeType="1"/>
              </p:cNvSpPr>
              <p:nvPr/>
            </p:nvSpPr>
            <p:spPr bwMode="auto">
              <a:xfrm>
                <a:off x="2488" y="287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5" name="直线 405"/>
              <p:cNvSpPr>
                <a:spLocks noChangeShapeType="1"/>
              </p:cNvSpPr>
              <p:nvPr/>
            </p:nvSpPr>
            <p:spPr bwMode="auto">
              <a:xfrm flipV="1">
                <a:off x="2512" y="287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6" name="直线 406"/>
              <p:cNvSpPr>
                <a:spLocks noChangeShapeType="1"/>
              </p:cNvSpPr>
              <p:nvPr/>
            </p:nvSpPr>
            <p:spPr bwMode="auto">
              <a:xfrm>
                <a:off x="2528" y="287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7" name="直线 407"/>
              <p:cNvSpPr>
                <a:spLocks noChangeShapeType="1"/>
              </p:cNvSpPr>
              <p:nvPr/>
            </p:nvSpPr>
            <p:spPr bwMode="auto">
              <a:xfrm>
                <a:off x="2552" y="287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8" name="直线 408"/>
              <p:cNvSpPr>
                <a:spLocks noChangeShapeType="1"/>
              </p:cNvSpPr>
              <p:nvPr/>
            </p:nvSpPr>
            <p:spPr bwMode="auto">
              <a:xfrm>
                <a:off x="2576" y="2886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9" name="直线 409"/>
              <p:cNvSpPr>
                <a:spLocks noChangeShapeType="1"/>
              </p:cNvSpPr>
              <p:nvPr/>
            </p:nvSpPr>
            <p:spPr bwMode="auto">
              <a:xfrm flipV="1">
                <a:off x="2592" y="288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0" name="直线 410"/>
              <p:cNvSpPr>
                <a:spLocks noChangeShapeType="1"/>
              </p:cNvSpPr>
              <p:nvPr/>
            </p:nvSpPr>
            <p:spPr bwMode="auto">
              <a:xfrm flipV="1">
                <a:off x="2616" y="287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1" name="直线 411"/>
              <p:cNvSpPr>
                <a:spLocks noChangeShapeType="1"/>
              </p:cNvSpPr>
              <p:nvPr/>
            </p:nvSpPr>
            <p:spPr bwMode="auto">
              <a:xfrm>
                <a:off x="2640" y="2878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2" name="直线 412"/>
              <p:cNvSpPr>
                <a:spLocks noChangeShapeType="1"/>
              </p:cNvSpPr>
              <p:nvPr/>
            </p:nvSpPr>
            <p:spPr bwMode="auto">
              <a:xfrm>
                <a:off x="2656" y="289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3" name="直线 413"/>
              <p:cNvSpPr>
                <a:spLocks noChangeShapeType="1"/>
              </p:cNvSpPr>
              <p:nvPr/>
            </p:nvSpPr>
            <p:spPr bwMode="auto">
              <a:xfrm flipV="1">
                <a:off x="2680" y="289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4" name="直线 414"/>
              <p:cNvSpPr>
                <a:spLocks noChangeShapeType="1"/>
              </p:cNvSpPr>
              <p:nvPr/>
            </p:nvSpPr>
            <p:spPr bwMode="auto">
              <a:xfrm flipV="1">
                <a:off x="2696" y="288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5" name="直线 415"/>
              <p:cNvSpPr>
                <a:spLocks noChangeShapeType="1"/>
              </p:cNvSpPr>
              <p:nvPr/>
            </p:nvSpPr>
            <p:spPr bwMode="auto">
              <a:xfrm>
                <a:off x="2720" y="288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6" name="直线 416"/>
              <p:cNvSpPr>
                <a:spLocks noChangeShapeType="1"/>
              </p:cNvSpPr>
              <p:nvPr/>
            </p:nvSpPr>
            <p:spPr bwMode="auto">
              <a:xfrm>
                <a:off x="2744" y="289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7" name="直线 417"/>
              <p:cNvSpPr>
                <a:spLocks noChangeShapeType="1"/>
              </p:cNvSpPr>
              <p:nvPr/>
            </p:nvSpPr>
            <p:spPr bwMode="auto">
              <a:xfrm flipV="1">
                <a:off x="2760" y="2886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8" name="直线 418"/>
              <p:cNvSpPr>
                <a:spLocks noChangeShapeType="1"/>
              </p:cNvSpPr>
              <p:nvPr/>
            </p:nvSpPr>
            <p:spPr bwMode="auto">
              <a:xfrm>
                <a:off x="2784" y="288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9" name="直线 419"/>
              <p:cNvSpPr>
                <a:spLocks noChangeShapeType="1"/>
              </p:cNvSpPr>
              <p:nvPr/>
            </p:nvSpPr>
            <p:spPr bwMode="auto">
              <a:xfrm>
                <a:off x="2808" y="2886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30" name="直线 420"/>
              <p:cNvSpPr>
                <a:spLocks noChangeShapeType="1"/>
              </p:cNvSpPr>
              <p:nvPr/>
            </p:nvSpPr>
            <p:spPr bwMode="auto">
              <a:xfrm>
                <a:off x="2824" y="288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31" name="直线 421"/>
              <p:cNvSpPr>
                <a:spLocks noChangeShapeType="1"/>
              </p:cNvSpPr>
              <p:nvPr/>
            </p:nvSpPr>
            <p:spPr bwMode="auto">
              <a:xfrm flipV="1">
                <a:off x="2848" y="2878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32" name="直线 422"/>
              <p:cNvSpPr>
                <a:spLocks noChangeShapeType="1"/>
              </p:cNvSpPr>
              <p:nvPr/>
            </p:nvSpPr>
            <p:spPr bwMode="auto">
              <a:xfrm>
                <a:off x="2864" y="287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33" name="直线 423"/>
              <p:cNvSpPr>
                <a:spLocks noChangeShapeType="1"/>
              </p:cNvSpPr>
              <p:nvPr/>
            </p:nvSpPr>
            <p:spPr bwMode="auto">
              <a:xfrm>
                <a:off x="2888" y="288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3" name="组合 625"/>
            <p:cNvGrpSpPr/>
            <p:nvPr/>
          </p:nvGrpSpPr>
          <p:grpSpPr>
            <a:xfrm>
              <a:off x="1714301" y="3334204"/>
              <a:ext cx="3228734" cy="1134981"/>
              <a:chOff x="1712" y="2414"/>
              <a:chExt cx="2392" cy="903"/>
            </a:xfrm>
          </p:grpSpPr>
          <p:sp>
            <p:nvSpPr>
              <p:cNvPr id="934" name="直线 425"/>
              <p:cNvSpPr>
                <a:spLocks noChangeShapeType="1"/>
              </p:cNvSpPr>
              <p:nvPr/>
            </p:nvSpPr>
            <p:spPr bwMode="auto">
              <a:xfrm>
                <a:off x="2912" y="289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35" name="直线 426"/>
              <p:cNvSpPr>
                <a:spLocks noChangeShapeType="1"/>
              </p:cNvSpPr>
              <p:nvPr/>
            </p:nvSpPr>
            <p:spPr bwMode="auto">
              <a:xfrm flipV="1">
                <a:off x="2928" y="289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36" name="直线 427"/>
              <p:cNvSpPr>
                <a:spLocks noChangeShapeType="1"/>
              </p:cNvSpPr>
              <p:nvPr/>
            </p:nvSpPr>
            <p:spPr bwMode="auto">
              <a:xfrm>
                <a:off x="2952" y="289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37" name="直线 428"/>
              <p:cNvSpPr>
                <a:spLocks noChangeShapeType="1"/>
              </p:cNvSpPr>
              <p:nvPr/>
            </p:nvSpPr>
            <p:spPr bwMode="auto">
              <a:xfrm>
                <a:off x="2976" y="289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38" name="直线 429"/>
              <p:cNvSpPr>
                <a:spLocks noChangeShapeType="1"/>
              </p:cNvSpPr>
              <p:nvPr/>
            </p:nvSpPr>
            <p:spPr bwMode="auto">
              <a:xfrm flipV="1">
                <a:off x="2992" y="289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39" name="直线 430"/>
              <p:cNvSpPr>
                <a:spLocks noChangeShapeType="1"/>
              </p:cNvSpPr>
              <p:nvPr/>
            </p:nvSpPr>
            <p:spPr bwMode="auto">
              <a:xfrm>
                <a:off x="3016" y="289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40" name="直线 431"/>
              <p:cNvSpPr>
                <a:spLocks noChangeShapeType="1"/>
              </p:cNvSpPr>
              <p:nvPr/>
            </p:nvSpPr>
            <p:spPr bwMode="auto">
              <a:xfrm>
                <a:off x="3032" y="290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41" name="直线 432"/>
              <p:cNvSpPr>
                <a:spLocks noChangeShapeType="1"/>
              </p:cNvSpPr>
              <p:nvPr/>
            </p:nvSpPr>
            <p:spPr bwMode="auto">
              <a:xfrm>
                <a:off x="3056" y="291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42" name="直线 433"/>
              <p:cNvSpPr>
                <a:spLocks noChangeShapeType="1"/>
              </p:cNvSpPr>
              <p:nvPr/>
            </p:nvSpPr>
            <p:spPr bwMode="auto">
              <a:xfrm flipV="1">
                <a:off x="3080" y="2902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43" name="直线 434"/>
              <p:cNvSpPr>
                <a:spLocks noChangeShapeType="1"/>
              </p:cNvSpPr>
              <p:nvPr/>
            </p:nvSpPr>
            <p:spPr bwMode="auto">
              <a:xfrm>
                <a:off x="3096" y="290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44" name="直线 435"/>
              <p:cNvSpPr>
                <a:spLocks noChangeShapeType="1"/>
              </p:cNvSpPr>
              <p:nvPr/>
            </p:nvSpPr>
            <p:spPr bwMode="auto">
              <a:xfrm>
                <a:off x="3120" y="2902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45" name="直线 436"/>
              <p:cNvSpPr>
                <a:spLocks noChangeShapeType="1"/>
              </p:cNvSpPr>
              <p:nvPr/>
            </p:nvSpPr>
            <p:spPr bwMode="auto">
              <a:xfrm flipV="1">
                <a:off x="3136" y="290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46" name="直线 437"/>
              <p:cNvSpPr>
                <a:spLocks noChangeShapeType="1"/>
              </p:cNvSpPr>
              <p:nvPr/>
            </p:nvSpPr>
            <p:spPr bwMode="auto">
              <a:xfrm>
                <a:off x="3160" y="290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47" name="直线 438"/>
              <p:cNvSpPr>
                <a:spLocks noChangeShapeType="1"/>
              </p:cNvSpPr>
              <p:nvPr/>
            </p:nvSpPr>
            <p:spPr bwMode="auto">
              <a:xfrm>
                <a:off x="3184" y="2902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48" name="直线 439"/>
              <p:cNvSpPr>
                <a:spLocks noChangeShapeType="1"/>
              </p:cNvSpPr>
              <p:nvPr/>
            </p:nvSpPr>
            <p:spPr bwMode="auto">
              <a:xfrm>
                <a:off x="3200" y="290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49" name="直线 440"/>
              <p:cNvSpPr>
                <a:spLocks noChangeShapeType="1"/>
              </p:cNvSpPr>
              <p:nvPr/>
            </p:nvSpPr>
            <p:spPr bwMode="auto">
              <a:xfrm flipV="1">
                <a:off x="3224" y="289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50" name="直线 441"/>
              <p:cNvSpPr>
                <a:spLocks noChangeShapeType="1"/>
              </p:cNvSpPr>
              <p:nvPr/>
            </p:nvSpPr>
            <p:spPr bwMode="auto">
              <a:xfrm>
                <a:off x="3248" y="289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51" name="直线 442"/>
              <p:cNvSpPr>
                <a:spLocks noChangeShapeType="1"/>
              </p:cNvSpPr>
              <p:nvPr/>
            </p:nvSpPr>
            <p:spPr bwMode="auto">
              <a:xfrm>
                <a:off x="3264" y="290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52" name="直线 443"/>
              <p:cNvSpPr>
                <a:spLocks noChangeShapeType="1"/>
              </p:cNvSpPr>
              <p:nvPr/>
            </p:nvSpPr>
            <p:spPr bwMode="auto">
              <a:xfrm>
                <a:off x="3288" y="2910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53" name="直线 444"/>
              <p:cNvSpPr>
                <a:spLocks noChangeShapeType="1"/>
              </p:cNvSpPr>
              <p:nvPr/>
            </p:nvSpPr>
            <p:spPr bwMode="auto">
              <a:xfrm>
                <a:off x="3304" y="29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54" name="直线 445"/>
              <p:cNvSpPr>
                <a:spLocks noChangeShapeType="1"/>
              </p:cNvSpPr>
              <p:nvPr/>
            </p:nvSpPr>
            <p:spPr bwMode="auto">
              <a:xfrm>
                <a:off x="3328" y="29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55" name="直线 446"/>
              <p:cNvSpPr>
                <a:spLocks noChangeShapeType="1"/>
              </p:cNvSpPr>
              <p:nvPr/>
            </p:nvSpPr>
            <p:spPr bwMode="auto">
              <a:xfrm>
                <a:off x="3352" y="291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56" name="直线 447"/>
              <p:cNvSpPr>
                <a:spLocks noChangeShapeType="1"/>
              </p:cNvSpPr>
              <p:nvPr/>
            </p:nvSpPr>
            <p:spPr bwMode="auto">
              <a:xfrm>
                <a:off x="3368" y="291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57" name="直线 448"/>
              <p:cNvSpPr>
                <a:spLocks noChangeShapeType="1"/>
              </p:cNvSpPr>
              <p:nvPr/>
            </p:nvSpPr>
            <p:spPr bwMode="auto">
              <a:xfrm>
                <a:off x="3392" y="291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58" name="直线 449"/>
              <p:cNvSpPr>
                <a:spLocks noChangeShapeType="1"/>
              </p:cNvSpPr>
              <p:nvPr/>
            </p:nvSpPr>
            <p:spPr bwMode="auto">
              <a:xfrm>
                <a:off x="3416" y="2918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59" name="直线 450"/>
              <p:cNvSpPr>
                <a:spLocks noChangeShapeType="1"/>
              </p:cNvSpPr>
              <p:nvPr/>
            </p:nvSpPr>
            <p:spPr bwMode="auto">
              <a:xfrm>
                <a:off x="3432" y="291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60" name="直线 451"/>
              <p:cNvSpPr>
                <a:spLocks noChangeShapeType="1"/>
              </p:cNvSpPr>
              <p:nvPr/>
            </p:nvSpPr>
            <p:spPr bwMode="auto">
              <a:xfrm>
                <a:off x="3456" y="2926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61" name="直线 452"/>
              <p:cNvSpPr>
                <a:spLocks noChangeShapeType="1"/>
              </p:cNvSpPr>
              <p:nvPr/>
            </p:nvSpPr>
            <p:spPr bwMode="auto">
              <a:xfrm>
                <a:off x="3472" y="292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62" name="直线 453"/>
              <p:cNvSpPr>
                <a:spLocks noChangeShapeType="1"/>
              </p:cNvSpPr>
              <p:nvPr/>
            </p:nvSpPr>
            <p:spPr bwMode="auto">
              <a:xfrm flipV="1">
                <a:off x="3496" y="291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63" name="直线 454"/>
              <p:cNvSpPr>
                <a:spLocks noChangeShapeType="1"/>
              </p:cNvSpPr>
              <p:nvPr/>
            </p:nvSpPr>
            <p:spPr bwMode="auto">
              <a:xfrm>
                <a:off x="3520" y="2918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64" name="直线 455"/>
              <p:cNvSpPr>
                <a:spLocks noChangeShapeType="1"/>
              </p:cNvSpPr>
              <p:nvPr/>
            </p:nvSpPr>
            <p:spPr bwMode="auto">
              <a:xfrm>
                <a:off x="3536" y="292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65" name="直线 456"/>
              <p:cNvSpPr>
                <a:spLocks noChangeShapeType="1"/>
              </p:cNvSpPr>
              <p:nvPr/>
            </p:nvSpPr>
            <p:spPr bwMode="auto">
              <a:xfrm flipV="1">
                <a:off x="3560" y="2926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66" name="直线 457"/>
              <p:cNvSpPr>
                <a:spLocks noChangeShapeType="1"/>
              </p:cNvSpPr>
              <p:nvPr/>
            </p:nvSpPr>
            <p:spPr bwMode="auto">
              <a:xfrm flipV="1">
                <a:off x="3576" y="2910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67" name="直线 458"/>
              <p:cNvSpPr>
                <a:spLocks noChangeShapeType="1"/>
              </p:cNvSpPr>
              <p:nvPr/>
            </p:nvSpPr>
            <p:spPr bwMode="auto">
              <a:xfrm>
                <a:off x="3600" y="291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68" name="直线 459"/>
              <p:cNvSpPr>
                <a:spLocks noChangeShapeType="1"/>
              </p:cNvSpPr>
              <p:nvPr/>
            </p:nvSpPr>
            <p:spPr bwMode="auto">
              <a:xfrm>
                <a:off x="3624" y="2918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69" name="直线 460"/>
              <p:cNvSpPr>
                <a:spLocks noChangeShapeType="1"/>
              </p:cNvSpPr>
              <p:nvPr/>
            </p:nvSpPr>
            <p:spPr bwMode="auto">
              <a:xfrm flipV="1">
                <a:off x="3640" y="292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70" name="直线 461"/>
              <p:cNvSpPr>
                <a:spLocks noChangeShapeType="1"/>
              </p:cNvSpPr>
              <p:nvPr/>
            </p:nvSpPr>
            <p:spPr bwMode="auto">
              <a:xfrm flipV="1">
                <a:off x="3664" y="291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71" name="直线 462"/>
              <p:cNvSpPr>
                <a:spLocks noChangeShapeType="1"/>
              </p:cNvSpPr>
              <p:nvPr/>
            </p:nvSpPr>
            <p:spPr bwMode="auto">
              <a:xfrm>
                <a:off x="3688" y="2918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72" name="直线 463"/>
              <p:cNvSpPr>
                <a:spLocks noChangeShapeType="1"/>
              </p:cNvSpPr>
              <p:nvPr/>
            </p:nvSpPr>
            <p:spPr bwMode="auto">
              <a:xfrm>
                <a:off x="3704" y="291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73" name="直线 464"/>
              <p:cNvSpPr>
                <a:spLocks noChangeShapeType="1"/>
              </p:cNvSpPr>
              <p:nvPr/>
            </p:nvSpPr>
            <p:spPr bwMode="auto">
              <a:xfrm flipV="1">
                <a:off x="3728" y="291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74" name="直线 465"/>
              <p:cNvSpPr>
                <a:spLocks noChangeShapeType="1"/>
              </p:cNvSpPr>
              <p:nvPr/>
            </p:nvSpPr>
            <p:spPr bwMode="auto">
              <a:xfrm>
                <a:off x="3744" y="29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75" name="直线 466"/>
              <p:cNvSpPr>
                <a:spLocks noChangeShapeType="1"/>
              </p:cNvSpPr>
              <p:nvPr/>
            </p:nvSpPr>
            <p:spPr bwMode="auto">
              <a:xfrm>
                <a:off x="3768" y="2910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76" name="直线 467"/>
              <p:cNvSpPr>
                <a:spLocks noChangeShapeType="1"/>
              </p:cNvSpPr>
              <p:nvPr/>
            </p:nvSpPr>
            <p:spPr bwMode="auto">
              <a:xfrm>
                <a:off x="3792" y="2926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77" name="直线 468"/>
              <p:cNvSpPr>
                <a:spLocks noChangeShapeType="1"/>
              </p:cNvSpPr>
              <p:nvPr/>
            </p:nvSpPr>
            <p:spPr bwMode="auto">
              <a:xfrm flipV="1">
                <a:off x="3808" y="291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78" name="直线 469"/>
              <p:cNvSpPr>
                <a:spLocks noChangeShapeType="1"/>
              </p:cNvSpPr>
              <p:nvPr/>
            </p:nvSpPr>
            <p:spPr bwMode="auto">
              <a:xfrm>
                <a:off x="3832" y="291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79" name="直线 470"/>
              <p:cNvSpPr>
                <a:spLocks noChangeShapeType="1"/>
              </p:cNvSpPr>
              <p:nvPr/>
            </p:nvSpPr>
            <p:spPr bwMode="auto">
              <a:xfrm>
                <a:off x="3856" y="2918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80" name="直线 471"/>
              <p:cNvSpPr>
                <a:spLocks noChangeShapeType="1"/>
              </p:cNvSpPr>
              <p:nvPr/>
            </p:nvSpPr>
            <p:spPr bwMode="auto">
              <a:xfrm>
                <a:off x="3872" y="292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81" name="直线 472"/>
              <p:cNvSpPr>
                <a:spLocks noChangeShapeType="1"/>
              </p:cNvSpPr>
              <p:nvPr/>
            </p:nvSpPr>
            <p:spPr bwMode="auto">
              <a:xfrm>
                <a:off x="3896" y="2926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82" name="直线 473"/>
              <p:cNvSpPr>
                <a:spLocks noChangeShapeType="1"/>
              </p:cNvSpPr>
              <p:nvPr/>
            </p:nvSpPr>
            <p:spPr bwMode="auto">
              <a:xfrm flipV="1">
                <a:off x="3912" y="291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83" name="直线 474"/>
              <p:cNvSpPr>
                <a:spLocks noChangeShapeType="1"/>
              </p:cNvSpPr>
              <p:nvPr/>
            </p:nvSpPr>
            <p:spPr bwMode="auto">
              <a:xfrm>
                <a:off x="3936" y="291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84" name="直线 475"/>
              <p:cNvSpPr>
                <a:spLocks noChangeShapeType="1"/>
              </p:cNvSpPr>
              <p:nvPr/>
            </p:nvSpPr>
            <p:spPr bwMode="auto">
              <a:xfrm>
                <a:off x="3960" y="2918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85" name="直线 476"/>
              <p:cNvSpPr>
                <a:spLocks noChangeShapeType="1"/>
              </p:cNvSpPr>
              <p:nvPr/>
            </p:nvSpPr>
            <p:spPr bwMode="auto">
              <a:xfrm flipV="1">
                <a:off x="3976" y="291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86" name="直线 477"/>
              <p:cNvSpPr>
                <a:spLocks noChangeShapeType="1"/>
              </p:cNvSpPr>
              <p:nvPr/>
            </p:nvSpPr>
            <p:spPr bwMode="auto">
              <a:xfrm>
                <a:off x="4000" y="2910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87" name="直线 478"/>
              <p:cNvSpPr>
                <a:spLocks noChangeShapeType="1"/>
              </p:cNvSpPr>
              <p:nvPr/>
            </p:nvSpPr>
            <p:spPr bwMode="auto">
              <a:xfrm>
                <a:off x="4016" y="29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88" name="直线 479"/>
              <p:cNvSpPr>
                <a:spLocks noChangeShapeType="1"/>
              </p:cNvSpPr>
              <p:nvPr/>
            </p:nvSpPr>
            <p:spPr bwMode="auto">
              <a:xfrm>
                <a:off x="4040" y="29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89" name="直线 480"/>
              <p:cNvSpPr>
                <a:spLocks noChangeShapeType="1"/>
              </p:cNvSpPr>
              <p:nvPr/>
            </p:nvSpPr>
            <p:spPr bwMode="auto">
              <a:xfrm>
                <a:off x="4064" y="291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90" name="直线 481"/>
              <p:cNvSpPr>
                <a:spLocks noChangeShapeType="1"/>
              </p:cNvSpPr>
              <p:nvPr/>
            </p:nvSpPr>
            <p:spPr bwMode="auto">
              <a:xfrm>
                <a:off x="4080" y="291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91" name="直线 482"/>
              <p:cNvSpPr>
                <a:spLocks noChangeShapeType="1"/>
              </p:cNvSpPr>
              <p:nvPr/>
            </p:nvSpPr>
            <p:spPr bwMode="auto">
              <a:xfrm>
                <a:off x="1712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92" name="直线 483"/>
              <p:cNvSpPr>
                <a:spLocks noChangeShapeType="1"/>
              </p:cNvSpPr>
              <p:nvPr/>
            </p:nvSpPr>
            <p:spPr bwMode="auto">
              <a:xfrm flipV="1">
                <a:off x="1736" y="330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93" name="直线 484"/>
              <p:cNvSpPr>
                <a:spLocks noChangeShapeType="1"/>
              </p:cNvSpPr>
              <p:nvPr/>
            </p:nvSpPr>
            <p:spPr bwMode="auto">
              <a:xfrm flipV="1">
                <a:off x="1760" y="3277"/>
                <a:ext cx="16" cy="32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94" name="直线 485"/>
              <p:cNvSpPr>
                <a:spLocks noChangeShapeType="1"/>
              </p:cNvSpPr>
              <p:nvPr/>
            </p:nvSpPr>
            <p:spPr bwMode="auto">
              <a:xfrm flipV="1">
                <a:off x="1776" y="3229"/>
                <a:ext cx="24" cy="4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95" name="直线 486"/>
              <p:cNvSpPr>
                <a:spLocks noChangeShapeType="1"/>
              </p:cNvSpPr>
              <p:nvPr/>
            </p:nvSpPr>
            <p:spPr bwMode="auto">
              <a:xfrm flipV="1">
                <a:off x="1800" y="3165"/>
                <a:ext cx="16" cy="64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96" name="直线 487"/>
              <p:cNvSpPr>
                <a:spLocks noChangeShapeType="1"/>
              </p:cNvSpPr>
              <p:nvPr/>
            </p:nvSpPr>
            <p:spPr bwMode="auto">
              <a:xfrm flipV="1">
                <a:off x="1816" y="3101"/>
                <a:ext cx="24" cy="64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97" name="直线 488"/>
              <p:cNvSpPr>
                <a:spLocks noChangeShapeType="1"/>
              </p:cNvSpPr>
              <p:nvPr/>
            </p:nvSpPr>
            <p:spPr bwMode="auto">
              <a:xfrm flipV="1">
                <a:off x="1840" y="2989"/>
                <a:ext cx="24" cy="112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98" name="直线 489"/>
              <p:cNvSpPr>
                <a:spLocks noChangeShapeType="1"/>
              </p:cNvSpPr>
              <p:nvPr/>
            </p:nvSpPr>
            <p:spPr bwMode="auto">
              <a:xfrm flipV="1">
                <a:off x="1864" y="2822"/>
                <a:ext cx="16" cy="167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99" name="直线 490"/>
              <p:cNvSpPr>
                <a:spLocks noChangeShapeType="1"/>
              </p:cNvSpPr>
              <p:nvPr/>
            </p:nvSpPr>
            <p:spPr bwMode="auto">
              <a:xfrm flipV="1">
                <a:off x="1880" y="2646"/>
                <a:ext cx="24" cy="176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00" name="直线 491"/>
              <p:cNvSpPr>
                <a:spLocks noChangeShapeType="1"/>
              </p:cNvSpPr>
              <p:nvPr/>
            </p:nvSpPr>
            <p:spPr bwMode="auto">
              <a:xfrm flipV="1">
                <a:off x="1904" y="2542"/>
                <a:ext cx="24" cy="104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01" name="直线 492"/>
              <p:cNvSpPr>
                <a:spLocks noChangeShapeType="1"/>
              </p:cNvSpPr>
              <p:nvPr/>
            </p:nvSpPr>
            <p:spPr bwMode="auto">
              <a:xfrm>
                <a:off x="1928" y="2542"/>
                <a:ext cx="16" cy="104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02" name="直线 493"/>
              <p:cNvSpPr>
                <a:spLocks noChangeShapeType="1"/>
              </p:cNvSpPr>
              <p:nvPr/>
            </p:nvSpPr>
            <p:spPr bwMode="auto">
              <a:xfrm>
                <a:off x="1944" y="2646"/>
                <a:ext cx="24" cy="184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03" name="直线 494"/>
              <p:cNvSpPr>
                <a:spLocks noChangeShapeType="1"/>
              </p:cNvSpPr>
              <p:nvPr/>
            </p:nvSpPr>
            <p:spPr bwMode="auto">
              <a:xfrm>
                <a:off x="1968" y="2830"/>
                <a:ext cx="16" cy="8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04" name="直线 495"/>
              <p:cNvSpPr>
                <a:spLocks noChangeShapeType="1"/>
              </p:cNvSpPr>
              <p:nvPr/>
            </p:nvSpPr>
            <p:spPr bwMode="auto">
              <a:xfrm flipV="1">
                <a:off x="1984" y="2838"/>
                <a:ext cx="24" cy="72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05" name="直线 496"/>
              <p:cNvSpPr>
                <a:spLocks noChangeShapeType="1"/>
              </p:cNvSpPr>
              <p:nvPr/>
            </p:nvSpPr>
            <p:spPr bwMode="auto">
              <a:xfrm flipV="1">
                <a:off x="2008" y="2734"/>
                <a:ext cx="24" cy="104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06" name="直线 497"/>
              <p:cNvSpPr>
                <a:spLocks noChangeShapeType="1"/>
              </p:cNvSpPr>
              <p:nvPr/>
            </p:nvSpPr>
            <p:spPr bwMode="auto">
              <a:xfrm flipV="1">
                <a:off x="2032" y="2590"/>
                <a:ext cx="16" cy="144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07" name="直线 498"/>
              <p:cNvSpPr>
                <a:spLocks noChangeShapeType="1"/>
              </p:cNvSpPr>
              <p:nvPr/>
            </p:nvSpPr>
            <p:spPr bwMode="auto">
              <a:xfrm>
                <a:off x="2048" y="2590"/>
                <a:ext cx="24" cy="20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08" name="直线 499"/>
              <p:cNvSpPr>
                <a:spLocks noChangeShapeType="1"/>
              </p:cNvSpPr>
              <p:nvPr/>
            </p:nvSpPr>
            <p:spPr bwMode="auto">
              <a:xfrm>
                <a:off x="2072" y="2798"/>
                <a:ext cx="16" cy="4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09" name="直线 500"/>
              <p:cNvSpPr>
                <a:spLocks noChangeShapeType="1"/>
              </p:cNvSpPr>
              <p:nvPr/>
            </p:nvSpPr>
            <p:spPr bwMode="auto">
              <a:xfrm flipV="1">
                <a:off x="2088" y="2814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10" name="直线 501"/>
              <p:cNvSpPr>
                <a:spLocks noChangeShapeType="1"/>
              </p:cNvSpPr>
              <p:nvPr/>
            </p:nvSpPr>
            <p:spPr bwMode="auto">
              <a:xfrm flipV="1">
                <a:off x="2112" y="2766"/>
                <a:ext cx="24" cy="4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11" name="直线 502"/>
              <p:cNvSpPr>
                <a:spLocks noChangeShapeType="1"/>
              </p:cNvSpPr>
              <p:nvPr/>
            </p:nvSpPr>
            <p:spPr bwMode="auto">
              <a:xfrm flipV="1">
                <a:off x="2136" y="2758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12" name="直线 503"/>
              <p:cNvSpPr>
                <a:spLocks noChangeShapeType="1"/>
              </p:cNvSpPr>
              <p:nvPr/>
            </p:nvSpPr>
            <p:spPr bwMode="auto">
              <a:xfrm>
                <a:off x="2152" y="2758"/>
                <a:ext cx="24" cy="4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13" name="直线 504"/>
              <p:cNvSpPr>
                <a:spLocks noChangeShapeType="1"/>
              </p:cNvSpPr>
              <p:nvPr/>
            </p:nvSpPr>
            <p:spPr bwMode="auto">
              <a:xfrm>
                <a:off x="2176" y="2798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14" name="直线 505"/>
              <p:cNvSpPr>
                <a:spLocks noChangeShapeType="1"/>
              </p:cNvSpPr>
              <p:nvPr/>
            </p:nvSpPr>
            <p:spPr bwMode="auto">
              <a:xfrm flipV="1">
                <a:off x="2200" y="2790"/>
                <a:ext cx="16" cy="24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15" name="直线 506"/>
              <p:cNvSpPr>
                <a:spLocks noChangeShapeType="1"/>
              </p:cNvSpPr>
              <p:nvPr/>
            </p:nvSpPr>
            <p:spPr bwMode="auto">
              <a:xfrm flipV="1">
                <a:off x="2216" y="2766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16" name="直线 507"/>
              <p:cNvSpPr>
                <a:spLocks noChangeShapeType="1"/>
              </p:cNvSpPr>
              <p:nvPr/>
            </p:nvSpPr>
            <p:spPr bwMode="auto">
              <a:xfrm>
                <a:off x="2240" y="2766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17" name="直线 508"/>
              <p:cNvSpPr>
                <a:spLocks noChangeShapeType="1"/>
              </p:cNvSpPr>
              <p:nvPr/>
            </p:nvSpPr>
            <p:spPr bwMode="auto">
              <a:xfrm>
                <a:off x="2256" y="2766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18" name="直线 509"/>
              <p:cNvSpPr>
                <a:spLocks noChangeShapeType="1"/>
              </p:cNvSpPr>
              <p:nvPr/>
            </p:nvSpPr>
            <p:spPr bwMode="auto">
              <a:xfrm>
                <a:off x="2280" y="279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19" name="直线 510"/>
              <p:cNvSpPr>
                <a:spLocks noChangeShapeType="1"/>
              </p:cNvSpPr>
              <p:nvPr/>
            </p:nvSpPr>
            <p:spPr bwMode="auto">
              <a:xfrm flipV="1">
                <a:off x="2304" y="279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20" name="直线 511"/>
              <p:cNvSpPr>
                <a:spLocks noChangeShapeType="1"/>
              </p:cNvSpPr>
              <p:nvPr/>
            </p:nvSpPr>
            <p:spPr bwMode="auto">
              <a:xfrm flipV="1">
                <a:off x="2320" y="2774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21" name="直线 512"/>
              <p:cNvSpPr>
                <a:spLocks noChangeShapeType="1"/>
              </p:cNvSpPr>
              <p:nvPr/>
            </p:nvSpPr>
            <p:spPr bwMode="auto">
              <a:xfrm>
                <a:off x="2344" y="277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22" name="直线 513"/>
              <p:cNvSpPr>
                <a:spLocks noChangeShapeType="1"/>
              </p:cNvSpPr>
              <p:nvPr/>
            </p:nvSpPr>
            <p:spPr bwMode="auto">
              <a:xfrm>
                <a:off x="2368" y="2774"/>
                <a:ext cx="16" cy="32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23" name="直线 514"/>
              <p:cNvSpPr>
                <a:spLocks noChangeShapeType="1"/>
              </p:cNvSpPr>
              <p:nvPr/>
            </p:nvSpPr>
            <p:spPr bwMode="auto">
              <a:xfrm>
                <a:off x="2384" y="280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24" name="直线 515"/>
              <p:cNvSpPr>
                <a:spLocks noChangeShapeType="1"/>
              </p:cNvSpPr>
              <p:nvPr/>
            </p:nvSpPr>
            <p:spPr bwMode="auto">
              <a:xfrm flipV="1">
                <a:off x="2408" y="2790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25" name="直线 516"/>
              <p:cNvSpPr>
                <a:spLocks noChangeShapeType="1"/>
              </p:cNvSpPr>
              <p:nvPr/>
            </p:nvSpPr>
            <p:spPr bwMode="auto">
              <a:xfrm>
                <a:off x="2424" y="279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26" name="直线 517"/>
              <p:cNvSpPr>
                <a:spLocks noChangeShapeType="1"/>
              </p:cNvSpPr>
              <p:nvPr/>
            </p:nvSpPr>
            <p:spPr bwMode="auto">
              <a:xfrm>
                <a:off x="2448" y="2790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27" name="直线 518"/>
              <p:cNvSpPr>
                <a:spLocks noChangeShapeType="1"/>
              </p:cNvSpPr>
              <p:nvPr/>
            </p:nvSpPr>
            <p:spPr bwMode="auto">
              <a:xfrm>
                <a:off x="2472" y="2806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28" name="直线 519"/>
              <p:cNvSpPr>
                <a:spLocks noChangeShapeType="1"/>
              </p:cNvSpPr>
              <p:nvPr/>
            </p:nvSpPr>
            <p:spPr bwMode="auto">
              <a:xfrm flipV="1">
                <a:off x="2488" y="2790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29" name="直线 520"/>
              <p:cNvSpPr>
                <a:spLocks noChangeShapeType="1"/>
              </p:cNvSpPr>
              <p:nvPr/>
            </p:nvSpPr>
            <p:spPr bwMode="auto">
              <a:xfrm>
                <a:off x="2512" y="279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30" name="直线 521"/>
              <p:cNvSpPr>
                <a:spLocks noChangeShapeType="1"/>
              </p:cNvSpPr>
              <p:nvPr/>
            </p:nvSpPr>
            <p:spPr bwMode="auto">
              <a:xfrm>
                <a:off x="2528" y="279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31" name="直线 522"/>
              <p:cNvSpPr>
                <a:spLocks noChangeShapeType="1"/>
              </p:cNvSpPr>
              <p:nvPr/>
            </p:nvSpPr>
            <p:spPr bwMode="auto">
              <a:xfrm>
                <a:off x="2552" y="280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32" name="直线 523"/>
              <p:cNvSpPr>
                <a:spLocks noChangeShapeType="1"/>
              </p:cNvSpPr>
              <p:nvPr/>
            </p:nvSpPr>
            <p:spPr bwMode="auto">
              <a:xfrm flipV="1">
                <a:off x="2576" y="2806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33" name="直线 524"/>
              <p:cNvSpPr>
                <a:spLocks noChangeShapeType="1"/>
              </p:cNvSpPr>
              <p:nvPr/>
            </p:nvSpPr>
            <p:spPr bwMode="auto">
              <a:xfrm flipV="1">
                <a:off x="2592" y="2790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34" name="直线 525"/>
              <p:cNvSpPr>
                <a:spLocks noChangeShapeType="1"/>
              </p:cNvSpPr>
              <p:nvPr/>
            </p:nvSpPr>
            <p:spPr bwMode="auto">
              <a:xfrm>
                <a:off x="2616" y="279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35" name="直线 526"/>
              <p:cNvSpPr>
                <a:spLocks noChangeShapeType="1"/>
              </p:cNvSpPr>
              <p:nvPr/>
            </p:nvSpPr>
            <p:spPr bwMode="auto">
              <a:xfrm>
                <a:off x="2640" y="279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36" name="直线 527"/>
              <p:cNvSpPr>
                <a:spLocks noChangeShapeType="1"/>
              </p:cNvSpPr>
              <p:nvPr/>
            </p:nvSpPr>
            <p:spPr bwMode="auto">
              <a:xfrm>
                <a:off x="2656" y="279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37" name="直线 528"/>
              <p:cNvSpPr>
                <a:spLocks noChangeShapeType="1"/>
              </p:cNvSpPr>
              <p:nvPr/>
            </p:nvSpPr>
            <p:spPr bwMode="auto">
              <a:xfrm flipV="1">
                <a:off x="2680" y="279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38" name="直线 529"/>
              <p:cNvSpPr>
                <a:spLocks noChangeShapeType="1"/>
              </p:cNvSpPr>
              <p:nvPr/>
            </p:nvSpPr>
            <p:spPr bwMode="auto">
              <a:xfrm flipV="1">
                <a:off x="2696" y="278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39" name="直线 530"/>
              <p:cNvSpPr>
                <a:spLocks noChangeShapeType="1"/>
              </p:cNvSpPr>
              <p:nvPr/>
            </p:nvSpPr>
            <p:spPr bwMode="auto">
              <a:xfrm>
                <a:off x="2720" y="278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40" name="直线 531"/>
              <p:cNvSpPr>
                <a:spLocks noChangeShapeType="1"/>
              </p:cNvSpPr>
              <p:nvPr/>
            </p:nvSpPr>
            <p:spPr bwMode="auto">
              <a:xfrm>
                <a:off x="2744" y="279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41" name="直线 532"/>
              <p:cNvSpPr>
                <a:spLocks noChangeShapeType="1"/>
              </p:cNvSpPr>
              <p:nvPr/>
            </p:nvSpPr>
            <p:spPr bwMode="auto">
              <a:xfrm>
                <a:off x="2760" y="279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42" name="直线 533"/>
              <p:cNvSpPr>
                <a:spLocks noChangeShapeType="1"/>
              </p:cNvSpPr>
              <p:nvPr/>
            </p:nvSpPr>
            <p:spPr bwMode="auto">
              <a:xfrm>
                <a:off x="2784" y="280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43" name="直线 534"/>
              <p:cNvSpPr>
                <a:spLocks noChangeShapeType="1"/>
              </p:cNvSpPr>
              <p:nvPr/>
            </p:nvSpPr>
            <p:spPr bwMode="auto">
              <a:xfrm>
                <a:off x="2808" y="2806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44" name="直线 535"/>
              <p:cNvSpPr>
                <a:spLocks noChangeShapeType="1"/>
              </p:cNvSpPr>
              <p:nvPr/>
            </p:nvSpPr>
            <p:spPr bwMode="auto">
              <a:xfrm>
                <a:off x="2824" y="280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45" name="直线 536"/>
              <p:cNvSpPr>
                <a:spLocks noChangeShapeType="1"/>
              </p:cNvSpPr>
              <p:nvPr/>
            </p:nvSpPr>
            <p:spPr bwMode="auto">
              <a:xfrm>
                <a:off x="2848" y="2814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46" name="直线 537"/>
              <p:cNvSpPr>
                <a:spLocks noChangeShapeType="1"/>
              </p:cNvSpPr>
              <p:nvPr/>
            </p:nvSpPr>
            <p:spPr bwMode="auto">
              <a:xfrm>
                <a:off x="2864" y="281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47" name="直线 538"/>
              <p:cNvSpPr>
                <a:spLocks noChangeShapeType="1"/>
              </p:cNvSpPr>
              <p:nvPr/>
            </p:nvSpPr>
            <p:spPr bwMode="auto">
              <a:xfrm>
                <a:off x="2888" y="281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48" name="直线 539"/>
              <p:cNvSpPr>
                <a:spLocks noChangeShapeType="1"/>
              </p:cNvSpPr>
              <p:nvPr/>
            </p:nvSpPr>
            <p:spPr bwMode="auto">
              <a:xfrm>
                <a:off x="2912" y="281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49" name="直线 540"/>
              <p:cNvSpPr>
                <a:spLocks noChangeShapeType="1"/>
              </p:cNvSpPr>
              <p:nvPr/>
            </p:nvSpPr>
            <p:spPr bwMode="auto">
              <a:xfrm>
                <a:off x="2928" y="282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50" name="直线 541"/>
              <p:cNvSpPr>
                <a:spLocks noChangeShapeType="1"/>
              </p:cNvSpPr>
              <p:nvPr/>
            </p:nvSpPr>
            <p:spPr bwMode="auto">
              <a:xfrm>
                <a:off x="2952" y="282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51" name="直线 542"/>
              <p:cNvSpPr>
                <a:spLocks noChangeShapeType="1"/>
              </p:cNvSpPr>
              <p:nvPr/>
            </p:nvSpPr>
            <p:spPr bwMode="auto">
              <a:xfrm>
                <a:off x="2976" y="2822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52" name="直线 543"/>
              <p:cNvSpPr>
                <a:spLocks noChangeShapeType="1"/>
              </p:cNvSpPr>
              <p:nvPr/>
            </p:nvSpPr>
            <p:spPr bwMode="auto">
              <a:xfrm flipV="1">
                <a:off x="2992" y="281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53" name="直线 544"/>
              <p:cNvSpPr>
                <a:spLocks noChangeShapeType="1"/>
              </p:cNvSpPr>
              <p:nvPr/>
            </p:nvSpPr>
            <p:spPr bwMode="auto">
              <a:xfrm flipV="1">
                <a:off x="3016" y="2806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54" name="直线 545"/>
              <p:cNvSpPr>
                <a:spLocks noChangeShapeType="1"/>
              </p:cNvSpPr>
              <p:nvPr/>
            </p:nvSpPr>
            <p:spPr bwMode="auto">
              <a:xfrm>
                <a:off x="3032" y="280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55" name="直线 546"/>
              <p:cNvSpPr>
                <a:spLocks noChangeShapeType="1"/>
              </p:cNvSpPr>
              <p:nvPr/>
            </p:nvSpPr>
            <p:spPr bwMode="auto">
              <a:xfrm>
                <a:off x="3056" y="281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56" name="直线 547"/>
              <p:cNvSpPr>
                <a:spLocks noChangeShapeType="1"/>
              </p:cNvSpPr>
              <p:nvPr/>
            </p:nvSpPr>
            <p:spPr bwMode="auto">
              <a:xfrm flipV="1">
                <a:off x="3080" y="2806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57" name="直线 548"/>
              <p:cNvSpPr>
                <a:spLocks noChangeShapeType="1"/>
              </p:cNvSpPr>
              <p:nvPr/>
            </p:nvSpPr>
            <p:spPr bwMode="auto">
              <a:xfrm>
                <a:off x="3096" y="280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58" name="直线 549"/>
              <p:cNvSpPr>
                <a:spLocks noChangeShapeType="1"/>
              </p:cNvSpPr>
              <p:nvPr/>
            </p:nvSpPr>
            <p:spPr bwMode="auto">
              <a:xfrm>
                <a:off x="3120" y="2806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59" name="直线 550"/>
              <p:cNvSpPr>
                <a:spLocks noChangeShapeType="1"/>
              </p:cNvSpPr>
              <p:nvPr/>
            </p:nvSpPr>
            <p:spPr bwMode="auto">
              <a:xfrm>
                <a:off x="3136" y="281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60" name="直线 551"/>
              <p:cNvSpPr>
                <a:spLocks noChangeShapeType="1"/>
              </p:cNvSpPr>
              <p:nvPr/>
            </p:nvSpPr>
            <p:spPr bwMode="auto">
              <a:xfrm>
                <a:off x="3160" y="281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61" name="直线 552"/>
              <p:cNvSpPr>
                <a:spLocks noChangeShapeType="1"/>
              </p:cNvSpPr>
              <p:nvPr/>
            </p:nvSpPr>
            <p:spPr bwMode="auto">
              <a:xfrm>
                <a:off x="3184" y="2814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62" name="直线 553"/>
              <p:cNvSpPr>
                <a:spLocks noChangeShapeType="1"/>
              </p:cNvSpPr>
              <p:nvPr/>
            </p:nvSpPr>
            <p:spPr bwMode="auto">
              <a:xfrm>
                <a:off x="3200" y="281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63" name="直线 554"/>
              <p:cNvSpPr>
                <a:spLocks noChangeShapeType="1"/>
              </p:cNvSpPr>
              <p:nvPr/>
            </p:nvSpPr>
            <p:spPr bwMode="auto">
              <a:xfrm>
                <a:off x="3224" y="282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64" name="直线 555"/>
              <p:cNvSpPr>
                <a:spLocks noChangeShapeType="1"/>
              </p:cNvSpPr>
              <p:nvPr/>
            </p:nvSpPr>
            <p:spPr bwMode="auto">
              <a:xfrm>
                <a:off x="3248" y="2830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65" name="直线 556"/>
              <p:cNvSpPr>
                <a:spLocks noChangeShapeType="1"/>
              </p:cNvSpPr>
              <p:nvPr/>
            </p:nvSpPr>
            <p:spPr bwMode="auto">
              <a:xfrm>
                <a:off x="3264" y="283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66" name="直线 557"/>
              <p:cNvSpPr>
                <a:spLocks noChangeShapeType="1"/>
              </p:cNvSpPr>
              <p:nvPr/>
            </p:nvSpPr>
            <p:spPr bwMode="auto">
              <a:xfrm>
                <a:off x="3288" y="283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67" name="直线 558"/>
              <p:cNvSpPr>
                <a:spLocks noChangeShapeType="1"/>
              </p:cNvSpPr>
              <p:nvPr/>
            </p:nvSpPr>
            <p:spPr bwMode="auto">
              <a:xfrm>
                <a:off x="3304" y="283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68" name="直线 559"/>
              <p:cNvSpPr>
                <a:spLocks noChangeShapeType="1"/>
              </p:cNvSpPr>
              <p:nvPr/>
            </p:nvSpPr>
            <p:spPr bwMode="auto">
              <a:xfrm flipV="1">
                <a:off x="3328" y="283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69" name="直线 560"/>
              <p:cNvSpPr>
                <a:spLocks noChangeShapeType="1"/>
              </p:cNvSpPr>
              <p:nvPr/>
            </p:nvSpPr>
            <p:spPr bwMode="auto">
              <a:xfrm>
                <a:off x="3352" y="2830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70" name="直线 561"/>
              <p:cNvSpPr>
                <a:spLocks noChangeShapeType="1"/>
              </p:cNvSpPr>
              <p:nvPr/>
            </p:nvSpPr>
            <p:spPr bwMode="auto">
              <a:xfrm>
                <a:off x="3368" y="283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71" name="直线 562"/>
              <p:cNvSpPr>
                <a:spLocks noChangeShapeType="1"/>
              </p:cNvSpPr>
              <p:nvPr/>
            </p:nvSpPr>
            <p:spPr bwMode="auto">
              <a:xfrm>
                <a:off x="3392" y="283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72" name="直线 563"/>
              <p:cNvSpPr>
                <a:spLocks noChangeShapeType="1"/>
              </p:cNvSpPr>
              <p:nvPr/>
            </p:nvSpPr>
            <p:spPr bwMode="auto">
              <a:xfrm>
                <a:off x="3416" y="2830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73" name="直线 564"/>
              <p:cNvSpPr>
                <a:spLocks noChangeShapeType="1"/>
              </p:cNvSpPr>
              <p:nvPr/>
            </p:nvSpPr>
            <p:spPr bwMode="auto">
              <a:xfrm>
                <a:off x="3432" y="283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74" name="直线 565"/>
              <p:cNvSpPr>
                <a:spLocks noChangeShapeType="1"/>
              </p:cNvSpPr>
              <p:nvPr/>
            </p:nvSpPr>
            <p:spPr bwMode="auto">
              <a:xfrm>
                <a:off x="3456" y="2838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75" name="直线 566"/>
              <p:cNvSpPr>
                <a:spLocks noChangeShapeType="1"/>
              </p:cNvSpPr>
              <p:nvPr/>
            </p:nvSpPr>
            <p:spPr bwMode="auto">
              <a:xfrm flipV="1">
                <a:off x="3472" y="283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76" name="直线 567"/>
              <p:cNvSpPr>
                <a:spLocks noChangeShapeType="1"/>
              </p:cNvSpPr>
              <p:nvPr/>
            </p:nvSpPr>
            <p:spPr bwMode="auto">
              <a:xfrm>
                <a:off x="3496" y="283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77" name="直线 568"/>
              <p:cNvSpPr>
                <a:spLocks noChangeShapeType="1"/>
              </p:cNvSpPr>
              <p:nvPr/>
            </p:nvSpPr>
            <p:spPr bwMode="auto">
              <a:xfrm>
                <a:off x="3520" y="2838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78" name="直线 569"/>
              <p:cNvSpPr>
                <a:spLocks noChangeShapeType="1"/>
              </p:cNvSpPr>
              <p:nvPr/>
            </p:nvSpPr>
            <p:spPr bwMode="auto">
              <a:xfrm>
                <a:off x="3536" y="283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79" name="直线 570"/>
              <p:cNvSpPr>
                <a:spLocks noChangeShapeType="1"/>
              </p:cNvSpPr>
              <p:nvPr/>
            </p:nvSpPr>
            <p:spPr bwMode="auto">
              <a:xfrm flipV="1">
                <a:off x="3560" y="283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80" name="直线 571"/>
              <p:cNvSpPr>
                <a:spLocks noChangeShapeType="1"/>
              </p:cNvSpPr>
              <p:nvPr/>
            </p:nvSpPr>
            <p:spPr bwMode="auto">
              <a:xfrm>
                <a:off x="3576" y="283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81" name="直线 572"/>
              <p:cNvSpPr>
                <a:spLocks noChangeShapeType="1"/>
              </p:cNvSpPr>
              <p:nvPr/>
            </p:nvSpPr>
            <p:spPr bwMode="auto">
              <a:xfrm>
                <a:off x="3600" y="283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82" name="直线 573"/>
              <p:cNvSpPr>
                <a:spLocks noChangeShapeType="1"/>
              </p:cNvSpPr>
              <p:nvPr/>
            </p:nvSpPr>
            <p:spPr bwMode="auto">
              <a:xfrm>
                <a:off x="3624" y="2838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83" name="直线 574"/>
              <p:cNvSpPr>
                <a:spLocks noChangeShapeType="1"/>
              </p:cNvSpPr>
              <p:nvPr/>
            </p:nvSpPr>
            <p:spPr bwMode="auto">
              <a:xfrm>
                <a:off x="3640" y="283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84" name="直线 575"/>
              <p:cNvSpPr>
                <a:spLocks noChangeShapeType="1"/>
              </p:cNvSpPr>
              <p:nvPr/>
            </p:nvSpPr>
            <p:spPr bwMode="auto">
              <a:xfrm>
                <a:off x="3664" y="283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85" name="直线 576"/>
              <p:cNvSpPr>
                <a:spLocks noChangeShapeType="1"/>
              </p:cNvSpPr>
              <p:nvPr/>
            </p:nvSpPr>
            <p:spPr bwMode="auto">
              <a:xfrm>
                <a:off x="3688" y="2838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86" name="直线 577"/>
              <p:cNvSpPr>
                <a:spLocks noChangeShapeType="1"/>
              </p:cNvSpPr>
              <p:nvPr/>
            </p:nvSpPr>
            <p:spPr bwMode="auto">
              <a:xfrm flipV="1">
                <a:off x="3704" y="284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87" name="直线 578"/>
              <p:cNvSpPr>
                <a:spLocks noChangeShapeType="1"/>
              </p:cNvSpPr>
              <p:nvPr/>
            </p:nvSpPr>
            <p:spPr bwMode="auto">
              <a:xfrm>
                <a:off x="3728" y="2846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88" name="直线 579"/>
              <p:cNvSpPr>
                <a:spLocks noChangeShapeType="1"/>
              </p:cNvSpPr>
              <p:nvPr/>
            </p:nvSpPr>
            <p:spPr bwMode="auto">
              <a:xfrm flipV="1">
                <a:off x="3744" y="283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89" name="直线 580"/>
              <p:cNvSpPr>
                <a:spLocks noChangeShapeType="1"/>
              </p:cNvSpPr>
              <p:nvPr/>
            </p:nvSpPr>
            <p:spPr bwMode="auto">
              <a:xfrm>
                <a:off x="3768" y="283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90" name="直线 581"/>
              <p:cNvSpPr>
                <a:spLocks noChangeShapeType="1"/>
              </p:cNvSpPr>
              <p:nvPr/>
            </p:nvSpPr>
            <p:spPr bwMode="auto">
              <a:xfrm>
                <a:off x="3792" y="2838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91" name="直线 582"/>
              <p:cNvSpPr>
                <a:spLocks noChangeShapeType="1"/>
              </p:cNvSpPr>
              <p:nvPr/>
            </p:nvSpPr>
            <p:spPr bwMode="auto">
              <a:xfrm flipV="1">
                <a:off x="3808" y="283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92" name="直线 583"/>
              <p:cNvSpPr>
                <a:spLocks noChangeShapeType="1"/>
              </p:cNvSpPr>
              <p:nvPr/>
            </p:nvSpPr>
            <p:spPr bwMode="auto">
              <a:xfrm>
                <a:off x="3832" y="283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93" name="直线 584"/>
              <p:cNvSpPr>
                <a:spLocks noChangeShapeType="1"/>
              </p:cNvSpPr>
              <p:nvPr/>
            </p:nvSpPr>
            <p:spPr bwMode="auto">
              <a:xfrm flipV="1">
                <a:off x="3856" y="283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94" name="直线 585"/>
              <p:cNvSpPr>
                <a:spLocks noChangeShapeType="1"/>
              </p:cNvSpPr>
              <p:nvPr/>
            </p:nvSpPr>
            <p:spPr bwMode="auto">
              <a:xfrm>
                <a:off x="3872" y="283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95" name="直线 586"/>
              <p:cNvSpPr>
                <a:spLocks noChangeShapeType="1"/>
              </p:cNvSpPr>
              <p:nvPr/>
            </p:nvSpPr>
            <p:spPr bwMode="auto">
              <a:xfrm flipV="1">
                <a:off x="3896" y="283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96" name="直线 587"/>
              <p:cNvSpPr>
                <a:spLocks noChangeShapeType="1"/>
              </p:cNvSpPr>
              <p:nvPr/>
            </p:nvSpPr>
            <p:spPr bwMode="auto">
              <a:xfrm>
                <a:off x="1712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97" name="直线 588"/>
              <p:cNvSpPr>
                <a:spLocks noChangeShapeType="1"/>
              </p:cNvSpPr>
              <p:nvPr/>
            </p:nvSpPr>
            <p:spPr bwMode="auto">
              <a:xfrm>
                <a:off x="1736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98" name="直线 589"/>
              <p:cNvSpPr>
                <a:spLocks noChangeShapeType="1"/>
              </p:cNvSpPr>
              <p:nvPr/>
            </p:nvSpPr>
            <p:spPr bwMode="auto">
              <a:xfrm>
                <a:off x="1760" y="3317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99" name="直线 590"/>
              <p:cNvSpPr>
                <a:spLocks noChangeShapeType="1"/>
              </p:cNvSpPr>
              <p:nvPr/>
            </p:nvSpPr>
            <p:spPr bwMode="auto">
              <a:xfrm>
                <a:off x="1776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00" name="直线 591"/>
              <p:cNvSpPr>
                <a:spLocks noChangeShapeType="1"/>
              </p:cNvSpPr>
              <p:nvPr/>
            </p:nvSpPr>
            <p:spPr bwMode="auto">
              <a:xfrm>
                <a:off x="1800" y="3317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01" name="直线 592"/>
              <p:cNvSpPr>
                <a:spLocks noChangeShapeType="1"/>
              </p:cNvSpPr>
              <p:nvPr/>
            </p:nvSpPr>
            <p:spPr bwMode="auto">
              <a:xfrm>
                <a:off x="1816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02" name="直线 593"/>
              <p:cNvSpPr>
                <a:spLocks noChangeShapeType="1"/>
              </p:cNvSpPr>
              <p:nvPr/>
            </p:nvSpPr>
            <p:spPr bwMode="auto">
              <a:xfrm flipV="1">
                <a:off x="1840" y="3301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03" name="直线 594"/>
              <p:cNvSpPr>
                <a:spLocks noChangeShapeType="1"/>
              </p:cNvSpPr>
              <p:nvPr/>
            </p:nvSpPr>
            <p:spPr bwMode="auto">
              <a:xfrm flipV="1">
                <a:off x="1864" y="3269"/>
                <a:ext cx="16" cy="32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04" name="直线 595"/>
              <p:cNvSpPr>
                <a:spLocks noChangeShapeType="1"/>
              </p:cNvSpPr>
              <p:nvPr/>
            </p:nvSpPr>
            <p:spPr bwMode="auto">
              <a:xfrm flipV="1">
                <a:off x="1880" y="3197"/>
                <a:ext cx="24" cy="72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05" name="直线 596"/>
              <p:cNvSpPr>
                <a:spLocks noChangeShapeType="1"/>
              </p:cNvSpPr>
              <p:nvPr/>
            </p:nvSpPr>
            <p:spPr bwMode="auto">
              <a:xfrm flipV="1">
                <a:off x="1904" y="3117"/>
                <a:ext cx="24" cy="8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06" name="直线 597"/>
              <p:cNvSpPr>
                <a:spLocks noChangeShapeType="1"/>
              </p:cNvSpPr>
              <p:nvPr/>
            </p:nvSpPr>
            <p:spPr bwMode="auto">
              <a:xfrm flipV="1">
                <a:off x="1928" y="3037"/>
                <a:ext cx="16" cy="8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07" name="直线 598"/>
              <p:cNvSpPr>
                <a:spLocks noChangeShapeType="1"/>
              </p:cNvSpPr>
              <p:nvPr/>
            </p:nvSpPr>
            <p:spPr bwMode="auto">
              <a:xfrm flipV="1">
                <a:off x="1944" y="2934"/>
                <a:ext cx="24" cy="103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08" name="直线 599"/>
              <p:cNvSpPr>
                <a:spLocks noChangeShapeType="1"/>
              </p:cNvSpPr>
              <p:nvPr/>
            </p:nvSpPr>
            <p:spPr bwMode="auto">
              <a:xfrm flipV="1">
                <a:off x="1968" y="2766"/>
                <a:ext cx="16" cy="16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09" name="直线 600"/>
              <p:cNvSpPr>
                <a:spLocks noChangeShapeType="1"/>
              </p:cNvSpPr>
              <p:nvPr/>
            </p:nvSpPr>
            <p:spPr bwMode="auto">
              <a:xfrm flipV="1">
                <a:off x="1984" y="2574"/>
                <a:ext cx="24" cy="192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10" name="直线 601"/>
              <p:cNvSpPr>
                <a:spLocks noChangeShapeType="1"/>
              </p:cNvSpPr>
              <p:nvPr/>
            </p:nvSpPr>
            <p:spPr bwMode="auto">
              <a:xfrm flipV="1">
                <a:off x="2008" y="2430"/>
                <a:ext cx="24" cy="144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11" name="直线 602"/>
              <p:cNvSpPr>
                <a:spLocks noChangeShapeType="1"/>
              </p:cNvSpPr>
              <p:nvPr/>
            </p:nvSpPr>
            <p:spPr bwMode="auto">
              <a:xfrm flipV="1">
                <a:off x="2032" y="2414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12" name="直线 603"/>
              <p:cNvSpPr>
                <a:spLocks noChangeShapeType="1"/>
              </p:cNvSpPr>
              <p:nvPr/>
            </p:nvSpPr>
            <p:spPr bwMode="auto">
              <a:xfrm>
                <a:off x="2048" y="2414"/>
                <a:ext cx="24" cy="184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13" name="直线 604"/>
              <p:cNvSpPr>
                <a:spLocks noChangeShapeType="1"/>
              </p:cNvSpPr>
              <p:nvPr/>
            </p:nvSpPr>
            <p:spPr bwMode="auto">
              <a:xfrm>
                <a:off x="2072" y="2598"/>
                <a:ext cx="16" cy="16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14" name="直线 605"/>
              <p:cNvSpPr>
                <a:spLocks noChangeShapeType="1"/>
              </p:cNvSpPr>
              <p:nvPr/>
            </p:nvSpPr>
            <p:spPr bwMode="auto">
              <a:xfrm>
                <a:off x="2088" y="2766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15" name="直线 606"/>
              <p:cNvSpPr>
                <a:spLocks noChangeShapeType="1"/>
              </p:cNvSpPr>
              <p:nvPr/>
            </p:nvSpPr>
            <p:spPr bwMode="auto">
              <a:xfrm flipV="1">
                <a:off x="2112" y="2702"/>
                <a:ext cx="24" cy="9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16" name="直线 607"/>
              <p:cNvSpPr>
                <a:spLocks noChangeShapeType="1"/>
              </p:cNvSpPr>
              <p:nvPr/>
            </p:nvSpPr>
            <p:spPr bwMode="auto">
              <a:xfrm flipV="1">
                <a:off x="2136" y="2614"/>
                <a:ext cx="16" cy="8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17" name="直线 608"/>
              <p:cNvSpPr>
                <a:spLocks noChangeShapeType="1"/>
              </p:cNvSpPr>
              <p:nvPr/>
            </p:nvSpPr>
            <p:spPr bwMode="auto">
              <a:xfrm>
                <a:off x="2152" y="2614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18" name="直线 609"/>
              <p:cNvSpPr>
                <a:spLocks noChangeShapeType="1"/>
              </p:cNvSpPr>
              <p:nvPr/>
            </p:nvSpPr>
            <p:spPr bwMode="auto">
              <a:xfrm>
                <a:off x="2176" y="2630"/>
                <a:ext cx="24" cy="9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19" name="直线 610"/>
              <p:cNvSpPr>
                <a:spLocks noChangeShapeType="1"/>
              </p:cNvSpPr>
              <p:nvPr/>
            </p:nvSpPr>
            <p:spPr bwMode="auto">
              <a:xfrm>
                <a:off x="2200" y="2726"/>
                <a:ext cx="16" cy="4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20" name="直线 611"/>
              <p:cNvSpPr>
                <a:spLocks noChangeShapeType="1"/>
              </p:cNvSpPr>
              <p:nvPr/>
            </p:nvSpPr>
            <p:spPr bwMode="auto">
              <a:xfrm flipV="1">
                <a:off x="2216" y="2726"/>
                <a:ext cx="24" cy="4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21" name="直线 612"/>
              <p:cNvSpPr>
                <a:spLocks noChangeShapeType="1"/>
              </p:cNvSpPr>
              <p:nvPr/>
            </p:nvSpPr>
            <p:spPr bwMode="auto">
              <a:xfrm flipV="1">
                <a:off x="2240" y="2670"/>
                <a:ext cx="16" cy="5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22" name="直线 613"/>
              <p:cNvSpPr>
                <a:spLocks noChangeShapeType="1"/>
              </p:cNvSpPr>
              <p:nvPr/>
            </p:nvSpPr>
            <p:spPr bwMode="auto">
              <a:xfrm>
                <a:off x="2256" y="267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23" name="直线 614"/>
              <p:cNvSpPr>
                <a:spLocks noChangeShapeType="1"/>
              </p:cNvSpPr>
              <p:nvPr/>
            </p:nvSpPr>
            <p:spPr bwMode="auto">
              <a:xfrm>
                <a:off x="2280" y="2678"/>
                <a:ext cx="24" cy="4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24" name="直线 615"/>
              <p:cNvSpPr>
                <a:spLocks noChangeShapeType="1"/>
              </p:cNvSpPr>
              <p:nvPr/>
            </p:nvSpPr>
            <p:spPr bwMode="auto">
              <a:xfrm>
                <a:off x="2304" y="2718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25" name="直线 616"/>
              <p:cNvSpPr>
                <a:spLocks noChangeShapeType="1"/>
              </p:cNvSpPr>
              <p:nvPr/>
            </p:nvSpPr>
            <p:spPr bwMode="auto">
              <a:xfrm flipV="1">
                <a:off x="2320" y="2702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26" name="直线 617"/>
              <p:cNvSpPr>
                <a:spLocks noChangeShapeType="1"/>
              </p:cNvSpPr>
              <p:nvPr/>
            </p:nvSpPr>
            <p:spPr bwMode="auto">
              <a:xfrm flipV="1">
                <a:off x="2344" y="2678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27" name="直线 618"/>
              <p:cNvSpPr>
                <a:spLocks noChangeShapeType="1"/>
              </p:cNvSpPr>
              <p:nvPr/>
            </p:nvSpPr>
            <p:spPr bwMode="auto">
              <a:xfrm>
                <a:off x="2368" y="2678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28" name="直线 619"/>
              <p:cNvSpPr>
                <a:spLocks noChangeShapeType="1"/>
              </p:cNvSpPr>
              <p:nvPr/>
            </p:nvSpPr>
            <p:spPr bwMode="auto">
              <a:xfrm>
                <a:off x="2384" y="2678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29" name="直线 620"/>
              <p:cNvSpPr>
                <a:spLocks noChangeShapeType="1"/>
              </p:cNvSpPr>
              <p:nvPr/>
            </p:nvSpPr>
            <p:spPr bwMode="auto">
              <a:xfrm>
                <a:off x="2408" y="2710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30" name="直线 621"/>
              <p:cNvSpPr>
                <a:spLocks noChangeShapeType="1"/>
              </p:cNvSpPr>
              <p:nvPr/>
            </p:nvSpPr>
            <p:spPr bwMode="auto">
              <a:xfrm flipV="1">
                <a:off x="2424" y="2686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31" name="直线 622"/>
              <p:cNvSpPr>
                <a:spLocks noChangeShapeType="1"/>
              </p:cNvSpPr>
              <p:nvPr/>
            </p:nvSpPr>
            <p:spPr bwMode="auto">
              <a:xfrm flipV="1">
                <a:off x="2448" y="2662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32" name="直线 623"/>
              <p:cNvSpPr>
                <a:spLocks noChangeShapeType="1"/>
              </p:cNvSpPr>
              <p:nvPr/>
            </p:nvSpPr>
            <p:spPr bwMode="auto">
              <a:xfrm>
                <a:off x="2472" y="2662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33" name="直线 624"/>
              <p:cNvSpPr>
                <a:spLocks noChangeShapeType="1"/>
              </p:cNvSpPr>
              <p:nvPr/>
            </p:nvSpPr>
            <p:spPr bwMode="auto">
              <a:xfrm>
                <a:off x="2488" y="2678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4" name="组合 826"/>
            <p:cNvGrpSpPr/>
            <p:nvPr/>
          </p:nvGrpSpPr>
          <p:grpSpPr>
            <a:xfrm>
              <a:off x="1714301" y="3173321"/>
              <a:ext cx="3336718" cy="1295865"/>
              <a:chOff x="1712" y="2286"/>
              <a:chExt cx="2472" cy="1031"/>
            </a:xfrm>
          </p:grpSpPr>
          <p:sp>
            <p:nvSpPr>
              <p:cNvPr id="734" name="直线 626"/>
              <p:cNvSpPr>
                <a:spLocks noChangeShapeType="1"/>
              </p:cNvSpPr>
              <p:nvPr/>
            </p:nvSpPr>
            <p:spPr bwMode="auto">
              <a:xfrm>
                <a:off x="2512" y="2694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35" name="直线 627"/>
              <p:cNvSpPr>
                <a:spLocks noChangeShapeType="1"/>
              </p:cNvSpPr>
              <p:nvPr/>
            </p:nvSpPr>
            <p:spPr bwMode="auto">
              <a:xfrm flipV="1">
                <a:off x="2528" y="268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36" name="直线 628"/>
              <p:cNvSpPr>
                <a:spLocks noChangeShapeType="1"/>
              </p:cNvSpPr>
              <p:nvPr/>
            </p:nvSpPr>
            <p:spPr bwMode="auto">
              <a:xfrm>
                <a:off x="2552" y="268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37" name="直线 629"/>
              <p:cNvSpPr>
                <a:spLocks noChangeShapeType="1"/>
              </p:cNvSpPr>
              <p:nvPr/>
            </p:nvSpPr>
            <p:spPr bwMode="auto">
              <a:xfrm>
                <a:off x="2576" y="2686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38" name="直线 630"/>
              <p:cNvSpPr>
                <a:spLocks noChangeShapeType="1"/>
              </p:cNvSpPr>
              <p:nvPr/>
            </p:nvSpPr>
            <p:spPr bwMode="auto">
              <a:xfrm>
                <a:off x="2592" y="270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39" name="直线 631"/>
              <p:cNvSpPr>
                <a:spLocks noChangeShapeType="1"/>
              </p:cNvSpPr>
              <p:nvPr/>
            </p:nvSpPr>
            <p:spPr bwMode="auto">
              <a:xfrm flipV="1">
                <a:off x="2616" y="269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40" name="直线 632"/>
              <p:cNvSpPr>
                <a:spLocks noChangeShapeType="1"/>
              </p:cNvSpPr>
              <p:nvPr/>
            </p:nvSpPr>
            <p:spPr bwMode="auto">
              <a:xfrm>
                <a:off x="2640" y="2694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41" name="直线 633"/>
              <p:cNvSpPr>
                <a:spLocks noChangeShapeType="1"/>
              </p:cNvSpPr>
              <p:nvPr/>
            </p:nvSpPr>
            <p:spPr bwMode="auto">
              <a:xfrm>
                <a:off x="2656" y="269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42" name="直线 634"/>
              <p:cNvSpPr>
                <a:spLocks noChangeShapeType="1"/>
              </p:cNvSpPr>
              <p:nvPr/>
            </p:nvSpPr>
            <p:spPr bwMode="auto">
              <a:xfrm>
                <a:off x="2680" y="269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43" name="直线 635"/>
              <p:cNvSpPr>
                <a:spLocks noChangeShapeType="1"/>
              </p:cNvSpPr>
              <p:nvPr/>
            </p:nvSpPr>
            <p:spPr bwMode="auto">
              <a:xfrm>
                <a:off x="2696" y="270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44" name="直线 636"/>
              <p:cNvSpPr>
                <a:spLocks noChangeShapeType="1"/>
              </p:cNvSpPr>
              <p:nvPr/>
            </p:nvSpPr>
            <p:spPr bwMode="auto">
              <a:xfrm flipV="1">
                <a:off x="2720" y="269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45" name="直线 637"/>
              <p:cNvSpPr>
                <a:spLocks noChangeShapeType="1"/>
              </p:cNvSpPr>
              <p:nvPr/>
            </p:nvSpPr>
            <p:spPr bwMode="auto">
              <a:xfrm>
                <a:off x="2744" y="2694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46" name="直线 638"/>
              <p:cNvSpPr>
                <a:spLocks noChangeShapeType="1"/>
              </p:cNvSpPr>
              <p:nvPr/>
            </p:nvSpPr>
            <p:spPr bwMode="auto">
              <a:xfrm>
                <a:off x="2760" y="269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47" name="直线 639"/>
              <p:cNvSpPr>
                <a:spLocks noChangeShapeType="1"/>
              </p:cNvSpPr>
              <p:nvPr/>
            </p:nvSpPr>
            <p:spPr bwMode="auto">
              <a:xfrm>
                <a:off x="2784" y="269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48" name="直线 640"/>
              <p:cNvSpPr>
                <a:spLocks noChangeShapeType="1"/>
              </p:cNvSpPr>
              <p:nvPr/>
            </p:nvSpPr>
            <p:spPr bwMode="auto">
              <a:xfrm flipV="1">
                <a:off x="2808" y="269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49" name="直线 641"/>
              <p:cNvSpPr>
                <a:spLocks noChangeShapeType="1"/>
              </p:cNvSpPr>
              <p:nvPr/>
            </p:nvSpPr>
            <p:spPr bwMode="auto">
              <a:xfrm flipV="1">
                <a:off x="2824" y="2678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50" name="直线 642"/>
              <p:cNvSpPr>
                <a:spLocks noChangeShapeType="1"/>
              </p:cNvSpPr>
              <p:nvPr/>
            </p:nvSpPr>
            <p:spPr bwMode="auto">
              <a:xfrm>
                <a:off x="2848" y="2678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51" name="直线 643"/>
              <p:cNvSpPr>
                <a:spLocks noChangeShapeType="1"/>
              </p:cNvSpPr>
              <p:nvPr/>
            </p:nvSpPr>
            <p:spPr bwMode="auto">
              <a:xfrm>
                <a:off x="2864" y="267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52" name="直线 644"/>
              <p:cNvSpPr>
                <a:spLocks noChangeShapeType="1"/>
              </p:cNvSpPr>
              <p:nvPr/>
            </p:nvSpPr>
            <p:spPr bwMode="auto">
              <a:xfrm>
                <a:off x="2888" y="268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53" name="直线 645"/>
              <p:cNvSpPr>
                <a:spLocks noChangeShapeType="1"/>
              </p:cNvSpPr>
              <p:nvPr/>
            </p:nvSpPr>
            <p:spPr bwMode="auto">
              <a:xfrm>
                <a:off x="2912" y="2686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54" name="直线 646"/>
              <p:cNvSpPr>
                <a:spLocks noChangeShapeType="1"/>
              </p:cNvSpPr>
              <p:nvPr/>
            </p:nvSpPr>
            <p:spPr bwMode="auto">
              <a:xfrm>
                <a:off x="2928" y="268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55" name="直线 647"/>
              <p:cNvSpPr>
                <a:spLocks noChangeShapeType="1"/>
              </p:cNvSpPr>
              <p:nvPr/>
            </p:nvSpPr>
            <p:spPr bwMode="auto">
              <a:xfrm>
                <a:off x="2952" y="268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56" name="直线 648"/>
              <p:cNvSpPr>
                <a:spLocks noChangeShapeType="1"/>
              </p:cNvSpPr>
              <p:nvPr/>
            </p:nvSpPr>
            <p:spPr bwMode="auto">
              <a:xfrm>
                <a:off x="2976" y="269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57" name="直线 649"/>
              <p:cNvSpPr>
                <a:spLocks noChangeShapeType="1"/>
              </p:cNvSpPr>
              <p:nvPr/>
            </p:nvSpPr>
            <p:spPr bwMode="auto">
              <a:xfrm>
                <a:off x="2992" y="270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58" name="直线 650"/>
              <p:cNvSpPr>
                <a:spLocks noChangeShapeType="1"/>
              </p:cNvSpPr>
              <p:nvPr/>
            </p:nvSpPr>
            <p:spPr bwMode="auto">
              <a:xfrm>
                <a:off x="3016" y="2710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59" name="直线 651"/>
              <p:cNvSpPr>
                <a:spLocks noChangeShapeType="1"/>
              </p:cNvSpPr>
              <p:nvPr/>
            </p:nvSpPr>
            <p:spPr bwMode="auto">
              <a:xfrm>
                <a:off x="3032" y="27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60" name="直线 652"/>
              <p:cNvSpPr>
                <a:spLocks noChangeShapeType="1"/>
              </p:cNvSpPr>
              <p:nvPr/>
            </p:nvSpPr>
            <p:spPr bwMode="auto">
              <a:xfrm>
                <a:off x="3056" y="271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61" name="直线 653"/>
              <p:cNvSpPr>
                <a:spLocks noChangeShapeType="1"/>
              </p:cNvSpPr>
              <p:nvPr/>
            </p:nvSpPr>
            <p:spPr bwMode="auto">
              <a:xfrm>
                <a:off x="3080" y="2718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62" name="直线 654"/>
              <p:cNvSpPr>
                <a:spLocks noChangeShapeType="1"/>
              </p:cNvSpPr>
              <p:nvPr/>
            </p:nvSpPr>
            <p:spPr bwMode="auto">
              <a:xfrm>
                <a:off x="3096" y="271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63" name="直线 655"/>
              <p:cNvSpPr>
                <a:spLocks noChangeShapeType="1"/>
              </p:cNvSpPr>
              <p:nvPr/>
            </p:nvSpPr>
            <p:spPr bwMode="auto">
              <a:xfrm>
                <a:off x="3120" y="2718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64" name="直线 656"/>
              <p:cNvSpPr>
                <a:spLocks noChangeShapeType="1"/>
              </p:cNvSpPr>
              <p:nvPr/>
            </p:nvSpPr>
            <p:spPr bwMode="auto">
              <a:xfrm>
                <a:off x="3136" y="273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65" name="直线 657"/>
              <p:cNvSpPr>
                <a:spLocks noChangeShapeType="1"/>
              </p:cNvSpPr>
              <p:nvPr/>
            </p:nvSpPr>
            <p:spPr bwMode="auto">
              <a:xfrm flipV="1">
                <a:off x="3160" y="272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66" name="直线 658"/>
              <p:cNvSpPr>
                <a:spLocks noChangeShapeType="1"/>
              </p:cNvSpPr>
              <p:nvPr/>
            </p:nvSpPr>
            <p:spPr bwMode="auto">
              <a:xfrm>
                <a:off x="3184" y="2726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67" name="直线 659"/>
              <p:cNvSpPr>
                <a:spLocks noChangeShapeType="1"/>
              </p:cNvSpPr>
              <p:nvPr/>
            </p:nvSpPr>
            <p:spPr bwMode="auto">
              <a:xfrm>
                <a:off x="3200" y="272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68" name="直线 660"/>
              <p:cNvSpPr>
                <a:spLocks noChangeShapeType="1"/>
              </p:cNvSpPr>
              <p:nvPr/>
            </p:nvSpPr>
            <p:spPr bwMode="auto">
              <a:xfrm>
                <a:off x="3224" y="272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69" name="直线 661"/>
              <p:cNvSpPr>
                <a:spLocks noChangeShapeType="1"/>
              </p:cNvSpPr>
              <p:nvPr/>
            </p:nvSpPr>
            <p:spPr bwMode="auto">
              <a:xfrm flipV="1">
                <a:off x="3248" y="2726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70" name="直线 662"/>
              <p:cNvSpPr>
                <a:spLocks noChangeShapeType="1"/>
              </p:cNvSpPr>
              <p:nvPr/>
            </p:nvSpPr>
            <p:spPr bwMode="auto">
              <a:xfrm flipV="1">
                <a:off x="3264" y="2710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71" name="直线 663"/>
              <p:cNvSpPr>
                <a:spLocks noChangeShapeType="1"/>
              </p:cNvSpPr>
              <p:nvPr/>
            </p:nvSpPr>
            <p:spPr bwMode="auto">
              <a:xfrm>
                <a:off x="3288" y="2710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72" name="直线 664"/>
              <p:cNvSpPr>
                <a:spLocks noChangeShapeType="1"/>
              </p:cNvSpPr>
              <p:nvPr/>
            </p:nvSpPr>
            <p:spPr bwMode="auto">
              <a:xfrm>
                <a:off x="3304" y="271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73" name="直线 665"/>
              <p:cNvSpPr>
                <a:spLocks noChangeShapeType="1"/>
              </p:cNvSpPr>
              <p:nvPr/>
            </p:nvSpPr>
            <p:spPr bwMode="auto">
              <a:xfrm>
                <a:off x="3328" y="271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74" name="直线 666"/>
              <p:cNvSpPr>
                <a:spLocks noChangeShapeType="1"/>
              </p:cNvSpPr>
              <p:nvPr/>
            </p:nvSpPr>
            <p:spPr bwMode="auto">
              <a:xfrm flipV="1">
                <a:off x="3352" y="2710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75" name="直线 667"/>
              <p:cNvSpPr>
                <a:spLocks noChangeShapeType="1"/>
              </p:cNvSpPr>
              <p:nvPr/>
            </p:nvSpPr>
            <p:spPr bwMode="auto">
              <a:xfrm>
                <a:off x="3368" y="27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76" name="直线 668"/>
              <p:cNvSpPr>
                <a:spLocks noChangeShapeType="1"/>
              </p:cNvSpPr>
              <p:nvPr/>
            </p:nvSpPr>
            <p:spPr bwMode="auto">
              <a:xfrm>
                <a:off x="3392" y="271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77" name="直线 669"/>
              <p:cNvSpPr>
                <a:spLocks noChangeShapeType="1"/>
              </p:cNvSpPr>
              <p:nvPr/>
            </p:nvSpPr>
            <p:spPr bwMode="auto">
              <a:xfrm>
                <a:off x="3416" y="2718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78" name="直线 670"/>
              <p:cNvSpPr>
                <a:spLocks noChangeShapeType="1"/>
              </p:cNvSpPr>
              <p:nvPr/>
            </p:nvSpPr>
            <p:spPr bwMode="auto">
              <a:xfrm>
                <a:off x="3432" y="273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79" name="直线 671"/>
              <p:cNvSpPr>
                <a:spLocks noChangeShapeType="1"/>
              </p:cNvSpPr>
              <p:nvPr/>
            </p:nvSpPr>
            <p:spPr bwMode="auto">
              <a:xfrm flipV="1">
                <a:off x="3456" y="273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80" name="直线 672"/>
              <p:cNvSpPr>
                <a:spLocks noChangeShapeType="1"/>
              </p:cNvSpPr>
              <p:nvPr/>
            </p:nvSpPr>
            <p:spPr bwMode="auto">
              <a:xfrm>
                <a:off x="3472" y="273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81" name="直线 673"/>
              <p:cNvSpPr>
                <a:spLocks noChangeShapeType="1"/>
              </p:cNvSpPr>
              <p:nvPr/>
            </p:nvSpPr>
            <p:spPr bwMode="auto">
              <a:xfrm>
                <a:off x="3496" y="273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82" name="直线 674"/>
              <p:cNvSpPr>
                <a:spLocks noChangeShapeType="1"/>
              </p:cNvSpPr>
              <p:nvPr/>
            </p:nvSpPr>
            <p:spPr bwMode="auto">
              <a:xfrm>
                <a:off x="3520" y="273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83" name="直线 675"/>
              <p:cNvSpPr>
                <a:spLocks noChangeShapeType="1"/>
              </p:cNvSpPr>
              <p:nvPr/>
            </p:nvSpPr>
            <p:spPr bwMode="auto">
              <a:xfrm>
                <a:off x="3536" y="274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84" name="直线 676"/>
              <p:cNvSpPr>
                <a:spLocks noChangeShapeType="1"/>
              </p:cNvSpPr>
              <p:nvPr/>
            </p:nvSpPr>
            <p:spPr bwMode="auto">
              <a:xfrm>
                <a:off x="3560" y="2750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85" name="直线 677"/>
              <p:cNvSpPr>
                <a:spLocks noChangeShapeType="1"/>
              </p:cNvSpPr>
              <p:nvPr/>
            </p:nvSpPr>
            <p:spPr bwMode="auto">
              <a:xfrm flipV="1">
                <a:off x="3576" y="274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86" name="直线 678"/>
              <p:cNvSpPr>
                <a:spLocks noChangeShapeType="1"/>
              </p:cNvSpPr>
              <p:nvPr/>
            </p:nvSpPr>
            <p:spPr bwMode="auto">
              <a:xfrm flipV="1">
                <a:off x="3600" y="273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87" name="直线 679"/>
              <p:cNvSpPr>
                <a:spLocks noChangeShapeType="1"/>
              </p:cNvSpPr>
              <p:nvPr/>
            </p:nvSpPr>
            <p:spPr bwMode="auto">
              <a:xfrm>
                <a:off x="3624" y="2734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88" name="直线 680"/>
              <p:cNvSpPr>
                <a:spLocks noChangeShapeType="1"/>
              </p:cNvSpPr>
              <p:nvPr/>
            </p:nvSpPr>
            <p:spPr bwMode="auto">
              <a:xfrm>
                <a:off x="3640" y="273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89" name="直线 681"/>
              <p:cNvSpPr>
                <a:spLocks noChangeShapeType="1"/>
              </p:cNvSpPr>
              <p:nvPr/>
            </p:nvSpPr>
            <p:spPr bwMode="auto">
              <a:xfrm>
                <a:off x="3664" y="274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90" name="直线 682"/>
              <p:cNvSpPr>
                <a:spLocks noChangeShapeType="1"/>
              </p:cNvSpPr>
              <p:nvPr/>
            </p:nvSpPr>
            <p:spPr bwMode="auto">
              <a:xfrm flipV="1">
                <a:off x="3688" y="273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91" name="直线 683"/>
              <p:cNvSpPr>
                <a:spLocks noChangeShapeType="1"/>
              </p:cNvSpPr>
              <p:nvPr/>
            </p:nvSpPr>
            <p:spPr bwMode="auto">
              <a:xfrm>
                <a:off x="3704" y="273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92" name="直线 684"/>
              <p:cNvSpPr>
                <a:spLocks noChangeShapeType="1"/>
              </p:cNvSpPr>
              <p:nvPr/>
            </p:nvSpPr>
            <p:spPr bwMode="auto">
              <a:xfrm>
                <a:off x="3728" y="2734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93" name="直线 685"/>
              <p:cNvSpPr>
                <a:spLocks noChangeShapeType="1"/>
              </p:cNvSpPr>
              <p:nvPr/>
            </p:nvSpPr>
            <p:spPr bwMode="auto">
              <a:xfrm>
                <a:off x="3744" y="275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94" name="直线 686"/>
              <p:cNvSpPr>
                <a:spLocks noChangeShapeType="1"/>
              </p:cNvSpPr>
              <p:nvPr/>
            </p:nvSpPr>
            <p:spPr bwMode="auto">
              <a:xfrm flipV="1">
                <a:off x="3768" y="2734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95" name="直线 687"/>
              <p:cNvSpPr>
                <a:spLocks noChangeShapeType="1"/>
              </p:cNvSpPr>
              <p:nvPr/>
            </p:nvSpPr>
            <p:spPr bwMode="auto">
              <a:xfrm>
                <a:off x="3792" y="273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96" name="直线 688"/>
              <p:cNvSpPr>
                <a:spLocks noChangeShapeType="1"/>
              </p:cNvSpPr>
              <p:nvPr/>
            </p:nvSpPr>
            <p:spPr bwMode="auto">
              <a:xfrm>
                <a:off x="3808" y="274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97" name="直线 689"/>
              <p:cNvSpPr>
                <a:spLocks noChangeShapeType="1"/>
              </p:cNvSpPr>
              <p:nvPr/>
            </p:nvSpPr>
            <p:spPr bwMode="auto">
              <a:xfrm>
                <a:off x="3832" y="275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98" name="直线 690"/>
              <p:cNvSpPr>
                <a:spLocks noChangeShapeType="1"/>
              </p:cNvSpPr>
              <p:nvPr/>
            </p:nvSpPr>
            <p:spPr bwMode="auto">
              <a:xfrm flipV="1">
                <a:off x="3856" y="2742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99" name="直线 691"/>
              <p:cNvSpPr>
                <a:spLocks noChangeShapeType="1"/>
              </p:cNvSpPr>
              <p:nvPr/>
            </p:nvSpPr>
            <p:spPr bwMode="auto">
              <a:xfrm flipV="1">
                <a:off x="3872" y="273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00" name="直线 692"/>
              <p:cNvSpPr>
                <a:spLocks noChangeShapeType="1"/>
              </p:cNvSpPr>
              <p:nvPr/>
            </p:nvSpPr>
            <p:spPr bwMode="auto">
              <a:xfrm>
                <a:off x="3896" y="2734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01" name="直线 693"/>
              <p:cNvSpPr>
                <a:spLocks noChangeShapeType="1"/>
              </p:cNvSpPr>
              <p:nvPr/>
            </p:nvSpPr>
            <p:spPr bwMode="auto">
              <a:xfrm>
                <a:off x="3912" y="273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02" name="直线 694"/>
              <p:cNvSpPr>
                <a:spLocks noChangeShapeType="1"/>
              </p:cNvSpPr>
              <p:nvPr/>
            </p:nvSpPr>
            <p:spPr bwMode="auto">
              <a:xfrm>
                <a:off x="3936" y="274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03" name="直线 695"/>
              <p:cNvSpPr>
                <a:spLocks noChangeShapeType="1"/>
              </p:cNvSpPr>
              <p:nvPr/>
            </p:nvSpPr>
            <p:spPr bwMode="auto">
              <a:xfrm>
                <a:off x="3960" y="2742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04" name="直线 696"/>
              <p:cNvSpPr>
                <a:spLocks noChangeShapeType="1"/>
              </p:cNvSpPr>
              <p:nvPr/>
            </p:nvSpPr>
            <p:spPr bwMode="auto">
              <a:xfrm flipV="1">
                <a:off x="3976" y="273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05" name="直线 697"/>
              <p:cNvSpPr>
                <a:spLocks noChangeShapeType="1"/>
              </p:cNvSpPr>
              <p:nvPr/>
            </p:nvSpPr>
            <p:spPr bwMode="auto">
              <a:xfrm flipV="1">
                <a:off x="4000" y="2726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06" name="直线 698"/>
              <p:cNvSpPr>
                <a:spLocks noChangeShapeType="1"/>
              </p:cNvSpPr>
              <p:nvPr/>
            </p:nvSpPr>
            <p:spPr bwMode="auto">
              <a:xfrm>
                <a:off x="4016" y="272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07" name="直线 699"/>
              <p:cNvSpPr>
                <a:spLocks noChangeShapeType="1"/>
              </p:cNvSpPr>
              <p:nvPr/>
            </p:nvSpPr>
            <p:spPr bwMode="auto">
              <a:xfrm>
                <a:off x="4040" y="272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08" name="直线 700"/>
              <p:cNvSpPr>
                <a:spLocks noChangeShapeType="1"/>
              </p:cNvSpPr>
              <p:nvPr/>
            </p:nvSpPr>
            <p:spPr bwMode="auto">
              <a:xfrm>
                <a:off x="4064" y="2726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09" name="直线 701"/>
              <p:cNvSpPr>
                <a:spLocks noChangeShapeType="1"/>
              </p:cNvSpPr>
              <p:nvPr/>
            </p:nvSpPr>
            <p:spPr bwMode="auto">
              <a:xfrm>
                <a:off x="4080" y="272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10" name="直线 702"/>
              <p:cNvSpPr>
                <a:spLocks noChangeShapeType="1"/>
              </p:cNvSpPr>
              <p:nvPr/>
            </p:nvSpPr>
            <p:spPr bwMode="auto">
              <a:xfrm flipV="1">
                <a:off x="4104" y="2710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11" name="直线 703"/>
              <p:cNvSpPr>
                <a:spLocks noChangeShapeType="1"/>
              </p:cNvSpPr>
              <p:nvPr/>
            </p:nvSpPr>
            <p:spPr bwMode="auto">
              <a:xfrm>
                <a:off x="4128" y="2710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12" name="直线 704"/>
              <p:cNvSpPr>
                <a:spLocks noChangeShapeType="1"/>
              </p:cNvSpPr>
              <p:nvPr/>
            </p:nvSpPr>
            <p:spPr bwMode="auto">
              <a:xfrm>
                <a:off x="4144" y="271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13" name="直线 705"/>
              <p:cNvSpPr>
                <a:spLocks noChangeShapeType="1"/>
              </p:cNvSpPr>
              <p:nvPr/>
            </p:nvSpPr>
            <p:spPr bwMode="auto">
              <a:xfrm flipV="1">
                <a:off x="4168" y="271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14" name="直线 706"/>
              <p:cNvSpPr>
                <a:spLocks noChangeShapeType="1"/>
              </p:cNvSpPr>
              <p:nvPr/>
            </p:nvSpPr>
            <p:spPr bwMode="auto">
              <a:xfrm>
                <a:off x="1712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15" name="直线 707"/>
              <p:cNvSpPr>
                <a:spLocks noChangeShapeType="1"/>
              </p:cNvSpPr>
              <p:nvPr/>
            </p:nvSpPr>
            <p:spPr bwMode="auto">
              <a:xfrm>
                <a:off x="1736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16" name="直线 708"/>
              <p:cNvSpPr>
                <a:spLocks noChangeShapeType="1"/>
              </p:cNvSpPr>
              <p:nvPr/>
            </p:nvSpPr>
            <p:spPr bwMode="auto">
              <a:xfrm>
                <a:off x="1760" y="3317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17" name="直线 709"/>
              <p:cNvSpPr>
                <a:spLocks noChangeShapeType="1"/>
              </p:cNvSpPr>
              <p:nvPr/>
            </p:nvSpPr>
            <p:spPr bwMode="auto">
              <a:xfrm>
                <a:off x="1776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18" name="直线 710"/>
              <p:cNvSpPr>
                <a:spLocks noChangeShapeType="1"/>
              </p:cNvSpPr>
              <p:nvPr/>
            </p:nvSpPr>
            <p:spPr bwMode="auto">
              <a:xfrm>
                <a:off x="1800" y="3317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19" name="直线 711"/>
              <p:cNvSpPr>
                <a:spLocks noChangeShapeType="1"/>
              </p:cNvSpPr>
              <p:nvPr/>
            </p:nvSpPr>
            <p:spPr bwMode="auto">
              <a:xfrm>
                <a:off x="1816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20" name="直线 712"/>
              <p:cNvSpPr>
                <a:spLocks noChangeShapeType="1"/>
              </p:cNvSpPr>
              <p:nvPr/>
            </p:nvSpPr>
            <p:spPr bwMode="auto">
              <a:xfrm flipV="1">
                <a:off x="1840" y="330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21" name="直线 713"/>
              <p:cNvSpPr>
                <a:spLocks noChangeShapeType="1"/>
              </p:cNvSpPr>
              <p:nvPr/>
            </p:nvSpPr>
            <p:spPr bwMode="auto">
              <a:xfrm flipV="1">
                <a:off x="1864" y="3293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22" name="直线 714"/>
              <p:cNvSpPr>
                <a:spLocks noChangeShapeType="1"/>
              </p:cNvSpPr>
              <p:nvPr/>
            </p:nvSpPr>
            <p:spPr bwMode="auto">
              <a:xfrm flipV="1">
                <a:off x="1880" y="3245"/>
                <a:ext cx="24" cy="4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23" name="直线 715"/>
              <p:cNvSpPr>
                <a:spLocks noChangeShapeType="1"/>
              </p:cNvSpPr>
              <p:nvPr/>
            </p:nvSpPr>
            <p:spPr bwMode="auto">
              <a:xfrm flipV="1">
                <a:off x="1904" y="3157"/>
                <a:ext cx="24" cy="8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24" name="直线 716"/>
              <p:cNvSpPr>
                <a:spLocks noChangeShapeType="1"/>
              </p:cNvSpPr>
              <p:nvPr/>
            </p:nvSpPr>
            <p:spPr bwMode="auto">
              <a:xfrm flipV="1">
                <a:off x="1928" y="3069"/>
                <a:ext cx="16" cy="8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25" name="直线 717"/>
              <p:cNvSpPr>
                <a:spLocks noChangeShapeType="1"/>
              </p:cNvSpPr>
              <p:nvPr/>
            </p:nvSpPr>
            <p:spPr bwMode="auto">
              <a:xfrm flipV="1">
                <a:off x="1944" y="2949"/>
                <a:ext cx="24" cy="12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26" name="直线 718"/>
              <p:cNvSpPr>
                <a:spLocks noChangeShapeType="1"/>
              </p:cNvSpPr>
              <p:nvPr/>
            </p:nvSpPr>
            <p:spPr bwMode="auto">
              <a:xfrm flipV="1">
                <a:off x="1968" y="2790"/>
                <a:ext cx="16" cy="159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27" name="直线 719"/>
              <p:cNvSpPr>
                <a:spLocks noChangeShapeType="1"/>
              </p:cNvSpPr>
              <p:nvPr/>
            </p:nvSpPr>
            <p:spPr bwMode="auto">
              <a:xfrm flipV="1">
                <a:off x="1984" y="2598"/>
                <a:ext cx="24" cy="192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28" name="直线 720"/>
              <p:cNvSpPr>
                <a:spLocks noChangeShapeType="1"/>
              </p:cNvSpPr>
              <p:nvPr/>
            </p:nvSpPr>
            <p:spPr bwMode="auto">
              <a:xfrm flipV="1">
                <a:off x="2008" y="2414"/>
                <a:ext cx="24" cy="184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29" name="直线 721"/>
              <p:cNvSpPr>
                <a:spLocks noChangeShapeType="1"/>
              </p:cNvSpPr>
              <p:nvPr/>
            </p:nvSpPr>
            <p:spPr bwMode="auto">
              <a:xfrm flipV="1">
                <a:off x="2032" y="2286"/>
                <a:ext cx="16" cy="12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30" name="直线 722"/>
              <p:cNvSpPr>
                <a:spLocks noChangeShapeType="1"/>
              </p:cNvSpPr>
              <p:nvPr/>
            </p:nvSpPr>
            <p:spPr bwMode="auto">
              <a:xfrm>
                <a:off x="2048" y="2286"/>
                <a:ext cx="24" cy="72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31" name="直线 723"/>
              <p:cNvSpPr>
                <a:spLocks noChangeShapeType="1"/>
              </p:cNvSpPr>
              <p:nvPr/>
            </p:nvSpPr>
            <p:spPr bwMode="auto">
              <a:xfrm>
                <a:off x="2072" y="2358"/>
                <a:ext cx="16" cy="232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32" name="直线 724"/>
              <p:cNvSpPr>
                <a:spLocks noChangeShapeType="1"/>
              </p:cNvSpPr>
              <p:nvPr/>
            </p:nvSpPr>
            <p:spPr bwMode="auto">
              <a:xfrm>
                <a:off x="2088" y="2590"/>
                <a:ext cx="24" cy="13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33" name="直线 725"/>
              <p:cNvSpPr>
                <a:spLocks noChangeShapeType="1"/>
              </p:cNvSpPr>
              <p:nvPr/>
            </p:nvSpPr>
            <p:spPr bwMode="auto">
              <a:xfrm flipV="1">
                <a:off x="2112" y="2694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34" name="直线 726"/>
              <p:cNvSpPr>
                <a:spLocks noChangeShapeType="1"/>
              </p:cNvSpPr>
              <p:nvPr/>
            </p:nvSpPr>
            <p:spPr bwMode="auto">
              <a:xfrm flipV="1">
                <a:off x="2136" y="2566"/>
                <a:ext cx="16" cy="12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35" name="直线 727"/>
              <p:cNvSpPr>
                <a:spLocks noChangeShapeType="1"/>
              </p:cNvSpPr>
              <p:nvPr/>
            </p:nvSpPr>
            <p:spPr bwMode="auto">
              <a:xfrm flipV="1">
                <a:off x="2152" y="2494"/>
                <a:ext cx="24" cy="72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36" name="直线 728"/>
              <p:cNvSpPr>
                <a:spLocks noChangeShapeType="1"/>
              </p:cNvSpPr>
              <p:nvPr/>
            </p:nvSpPr>
            <p:spPr bwMode="auto">
              <a:xfrm>
                <a:off x="2176" y="2494"/>
                <a:ext cx="24" cy="4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37" name="直线 729"/>
              <p:cNvSpPr>
                <a:spLocks noChangeShapeType="1"/>
              </p:cNvSpPr>
              <p:nvPr/>
            </p:nvSpPr>
            <p:spPr bwMode="auto">
              <a:xfrm>
                <a:off x="2200" y="2542"/>
                <a:ext cx="16" cy="8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38" name="直线 730"/>
              <p:cNvSpPr>
                <a:spLocks noChangeShapeType="1"/>
              </p:cNvSpPr>
              <p:nvPr/>
            </p:nvSpPr>
            <p:spPr bwMode="auto">
              <a:xfrm>
                <a:off x="2216" y="2630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39" name="直线 731"/>
              <p:cNvSpPr>
                <a:spLocks noChangeShapeType="1"/>
              </p:cNvSpPr>
              <p:nvPr/>
            </p:nvSpPr>
            <p:spPr bwMode="auto">
              <a:xfrm flipV="1">
                <a:off x="2240" y="2614"/>
                <a:ext cx="16" cy="4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40" name="直线 732"/>
              <p:cNvSpPr>
                <a:spLocks noChangeShapeType="1"/>
              </p:cNvSpPr>
              <p:nvPr/>
            </p:nvSpPr>
            <p:spPr bwMode="auto">
              <a:xfrm flipV="1">
                <a:off x="2256" y="2550"/>
                <a:ext cx="24" cy="64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41" name="直线 733"/>
              <p:cNvSpPr>
                <a:spLocks noChangeShapeType="1"/>
              </p:cNvSpPr>
              <p:nvPr/>
            </p:nvSpPr>
            <p:spPr bwMode="auto">
              <a:xfrm>
                <a:off x="2280" y="255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42" name="直线 734"/>
              <p:cNvSpPr>
                <a:spLocks noChangeShapeType="1"/>
              </p:cNvSpPr>
              <p:nvPr/>
            </p:nvSpPr>
            <p:spPr bwMode="auto">
              <a:xfrm>
                <a:off x="2304" y="2550"/>
                <a:ext cx="16" cy="5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43" name="直线 735"/>
              <p:cNvSpPr>
                <a:spLocks noChangeShapeType="1"/>
              </p:cNvSpPr>
              <p:nvPr/>
            </p:nvSpPr>
            <p:spPr bwMode="auto">
              <a:xfrm>
                <a:off x="2320" y="2606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44" name="直线 736"/>
              <p:cNvSpPr>
                <a:spLocks noChangeShapeType="1"/>
              </p:cNvSpPr>
              <p:nvPr/>
            </p:nvSpPr>
            <p:spPr bwMode="auto">
              <a:xfrm flipV="1">
                <a:off x="2344" y="2606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45" name="直线 737"/>
              <p:cNvSpPr>
                <a:spLocks noChangeShapeType="1"/>
              </p:cNvSpPr>
              <p:nvPr/>
            </p:nvSpPr>
            <p:spPr bwMode="auto">
              <a:xfrm flipV="1">
                <a:off x="2368" y="2550"/>
                <a:ext cx="16" cy="5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46" name="直线 738"/>
              <p:cNvSpPr>
                <a:spLocks noChangeShapeType="1"/>
              </p:cNvSpPr>
              <p:nvPr/>
            </p:nvSpPr>
            <p:spPr bwMode="auto">
              <a:xfrm>
                <a:off x="2384" y="255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47" name="直线 739"/>
              <p:cNvSpPr>
                <a:spLocks noChangeShapeType="1"/>
              </p:cNvSpPr>
              <p:nvPr/>
            </p:nvSpPr>
            <p:spPr bwMode="auto">
              <a:xfrm>
                <a:off x="2408" y="2558"/>
                <a:ext cx="16" cy="4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48" name="直线 740"/>
              <p:cNvSpPr>
                <a:spLocks noChangeShapeType="1"/>
              </p:cNvSpPr>
              <p:nvPr/>
            </p:nvSpPr>
            <p:spPr bwMode="auto">
              <a:xfrm>
                <a:off x="2424" y="2598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49" name="直线 741"/>
              <p:cNvSpPr>
                <a:spLocks noChangeShapeType="1"/>
              </p:cNvSpPr>
              <p:nvPr/>
            </p:nvSpPr>
            <p:spPr bwMode="auto">
              <a:xfrm flipV="1">
                <a:off x="2448" y="2598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50" name="直线 742"/>
              <p:cNvSpPr>
                <a:spLocks noChangeShapeType="1"/>
              </p:cNvSpPr>
              <p:nvPr/>
            </p:nvSpPr>
            <p:spPr bwMode="auto">
              <a:xfrm flipV="1">
                <a:off x="2472" y="2566"/>
                <a:ext cx="16" cy="32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51" name="直线 743"/>
              <p:cNvSpPr>
                <a:spLocks noChangeShapeType="1"/>
              </p:cNvSpPr>
              <p:nvPr/>
            </p:nvSpPr>
            <p:spPr bwMode="auto">
              <a:xfrm>
                <a:off x="2488" y="256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52" name="直线 744"/>
              <p:cNvSpPr>
                <a:spLocks noChangeShapeType="1"/>
              </p:cNvSpPr>
              <p:nvPr/>
            </p:nvSpPr>
            <p:spPr bwMode="auto">
              <a:xfrm>
                <a:off x="2512" y="2574"/>
                <a:ext cx="16" cy="32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53" name="直线 745"/>
              <p:cNvSpPr>
                <a:spLocks noChangeShapeType="1"/>
              </p:cNvSpPr>
              <p:nvPr/>
            </p:nvSpPr>
            <p:spPr bwMode="auto">
              <a:xfrm>
                <a:off x="2528" y="260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54" name="直线 746"/>
              <p:cNvSpPr>
                <a:spLocks noChangeShapeType="1"/>
              </p:cNvSpPr>
              <p:nvPr/>
            </p:nvSpPr>
            <p:spPr bwMode="auto">
              <a:xfrm flipV="1">
                <a:off x="2552" y="2582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55" name="直线 747"/>
              <p:cNvSpPr>
                <a:spLocks noChangeShapeType="1"/>
              </p:cNvSpPr>
              <p:nvPr/>
            </p:nvSpPr>
            <p:spPr bwMode="auto">
              <a:xfrm flipV="1">
                <a:off x="2576" y="257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56" name="直线 748"/>
              <p:cNvSpPr>
                <a:spLocks noChangeShapeType="1"/>
              </p:cNvSpPr>
              <p:nvPr/>
            </p:nvSpPr>
            <p:spPr bwMode="auto">
              <a:xfrm>
                <a:off x="2592" y="2574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57" name="直线 749"/>
              <p:cNvSpPr>
                <a:spLocks noChangeShapeType="1"/>
              </p:cNvSpPr>
              <p:nvPr/>
            </p:nvSpPr>
            <p:spPr bwMode="auto">
              <a:xfrm>
                <a:off x="2616" y="259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58" name="直线 750"/>
              <p:cNvSpPr>
                <a:spLocks noChangeShapeType="1"/>
              </p:cNvSpPr>
              <p:nvPr/>
            </p:nvSpPr>
            <p:spPr bwMode="auto">
              <a:xfrm>
                <a:off x="2640" y="2590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59" name="直线 751"/>
              <p:cNvSpPr>
                <a:spLocks noChangeShapeType="1"/>
              </p:cNvSpPr>
              <p:nvPr/>
            </p:nvSpPr>
            <p:spPr bwMode="auto">
              <a:xfrm>
                <a:off x="2656" y="259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60" name="直线 752"/>
              <p:cNvSpPr>
                <a:spLocks noChangeShapeType="1"/>
              </p:cNvSpPr>
              <p:nvPr/>
            </p:nvSpPr>
            <p:spPr bwMode="auto">
              <a:xfrm>
                <a:off x="2680" y="259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61" name="直线 753"/>
              <p:cNvSpPr>
                <a:spLocks noChangeShapeType="1"/>
              </p:cNvSpPr>
              <p:nvPr/>
            </p:nvSpPr>
            <p:spPr bwMode="auto">
              <a:xfrm flipV="1">
                <a:off x="2696" y="259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62" name="直线 754"/>
              <p:cNvSpPr>
                <a:spLocks noChangeShapeType="1"/>
              </p:cNvSpPr>
              <p:nvPr/>
            </p:nvSpPr>
            <p:spPr bwMode="auto">
              <a:xfrm flipV="1">
                <a:off x="2720" y="2574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63" name="直线 755"/>
              <p:cNvSpPr>
                <a:spLocks noChangeShapeType="1"/>
              </p:cNvSpPr>
              <p:nvPr/>
            </p:nvSpPr>
            <p:spPr bwMode="auto">
              <a:xfrm>
                <a:off x="2744" y="2574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64" name="直线 756"/>
              <p:cNvSpPr>
                <a:spLocks noChangeShapeType="1"/>
              </p:cNvSpPr>
              <p:nvPr/>
            </p:nvSpPr>
            <p:spPr bwMode="auto">
              <a:xfrm>
                <a:off x="2760" y="257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65" name="直线 757"/>
              <p:cNvSpPr>
                <a:spLocks noChangeShapeType="1"/>
              </p:cNvSpPr>
              <p:nvPr/>
            </p:nvSpPr>
            <p:spPr bwMode="auto">
              <a:xfrm>
                <a:off x="2784" y="258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66" name="直线 758"/>
              <p:cNvSpPr>
                <a:spLocks noChangeShapeType="1"/>
              </p:cNvSpPr>
              <p:nvPr/>
            </p:nvSpPr>
            <p:spPr bwMode="auto">
              <a:xfrm flipV="1">
                <a:off x="2808" y="257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67" name="直线 759"/>
              <p:cNvSpPr>
                <a:spLocks noChangeShapeType="1"/>
              </p:cNvSpPr>
              <p:nvPr/>
            </p:nvSpPr>
            <p:spPr bwMode="auto">
              <a:xfrm>
                <a:off x="2824" y="257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68" name="直线 760"/>
              <p:cNvSpPr>
                <a:spLocks noChangeShapeType="1"/>
              </p:cNvSpPr>
              <p:nvPr/>
            </p:nvSpPr>
            <p:spPr bwMode="auto">
              <a:xfrm>
                <a:off x="2848" y="2574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69" name="直线 761"/>
              <p:cNvSpPr>
                <a:spLocks noChangeShapeType="1"/>
              </p:cNvSpPr>
              <p:nvPr/>
            </p:nvSpPr>
            <p:spPr bwMode="auto">
              <a:xfrm>
                <a:off x="2864" y="257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70" name="直线 762"/>
              <p:cNvSpPr>
                <a:spLocks noChangeShapeType="1"/>
              </p:cNvSpPr>
              <p:nvPr/>
            </p:nvSpPr>
            <p:spPr bwMode="auto">
              <a:xfrm flipV="1">
                <a:off x="2888" y="257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71" name="直线 763"/>
              <p:cNvSpPr>
                <a:spLocks noChangeShapeType="1"/>
              </p:cNvSpPr>
              <p:nvPr/>
            </p:nvSpPr>
            <p:spPr bwMode="auto">
              <a:xfrm>
                <a:off x="2912" y="2574"/>
                <a:ext cx="16" cy="24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72" name="直线 764"/>
              <p:cNvSpPr>
                <a:spLocks noChangeShapeType="1"/>
              </p:cNvSpPr>
              <p:nvPr/>
            </p:nvSpPr>
            <p:spPr bwMode="auto">
              <a:xfrm>
                <a:off x="2928" y="2598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73" name="直线 765"/>
              <p:cNvSpPr>
                <a:spLocks noChangeShapeType="1"/>
              </p:cNvSpPr>
              <p:nvPr/>
            </p:nvSpPr>
            <p:spPr bwMode="auto">
              <a:xfrm>
                <a:off x="2952" y="261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74" name="直线 766"/>
              <p:cNvSpPr>
                <a:spLocks noChangeShapeType="1"/>
              </p:cNvSpPr>
              <p:nvPr/>
            </p:nvSpPr>
            <p:spPr bwMode="auto">
              <a:xfrm flipV="1">
                <a:off x="2976" y="2598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75" name="直线 767"/>
              <p:cNvSpPr>
                <a:spLocks noChangeShapeType="1"/>
              </p:cNvSpPr>
              <p:nvPr/>
            </p:nvSpPr>
            <p:spPr bwMode="auto">
              <a:xfrm>
                <a:off x="2992" y="259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76" name="直线 768"/>
              <p:cNvSpPr>
                <a:spLocks noChangeShapeType="1"/>
              </p:cNvSpPr>
              <p:nvPr/>
            </p:nvSpPr>
            <p:spPr bwMode="auto">
              <a:xfrm>
                <a:off x="3016" y="2598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77" name="直线 769"/>
              <p:cNvSpPr>
                <a:spLocks noChangeShapeType="1"/>
              </p:cNvSpPr>
              <p:nvPr/>
            </p:nvSpPr>
            <p:spPr bwMode="auto">
              <a:xfrm>
                <a:off x="3032" y="261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78" name="直线 770"/>
              <p:cNvSpPr>
                <a:spLocks noChangeShapeType="1"/>
              </p:cNvSpPr>
              <p:nvPr/>
            </p:nvSpPr>
            <p:spPr bwMode="auto">
              <a:xfrm>
                <a:off x="3056" y="262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79" name="直线 771"/>
              <p:cNvSpPr>
                <a:spLocks noChangeShapeType="1"/>
              </p:cNvSpPr>
              <p:nvPr/>
            </p:nvSpPr>
            <p:spPr bwMode="auto">
              <a:xfrm>
                <a:off x="3080" y="2622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80" name="直线 772"/>
              <p:cNvSpPr>
                <a:spLocks noChangeShapeType="1"/>
              </p:cNvSpPr>
              <p:nvPr/>
            </p:nvSpPr>
            <p:spPr bwMode="auto">
              <a:xfrm>
                <a:off x="3096" y="263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81" name="直线 773"/>
              <p:cNvSpPr>
                <a:spLocks noChangeShapeType="1"/>
              </p:cNvSpPr>
              <p:nvPr/>
            </p:nvSpPr>
            <p:spPr bwMode="auto">
              <a:xfrm flipV="1">
                <a:off x="3120" y="2622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82" name="直线 774"/>
              <p:cNvSpPr>
                <a:spLocks noChangeShapeType="1"/>
              </p:cNvSpPr>
              <p:nvPr/>
            </p:nvSpPr>
            <p:spPr bwMode="auto">
              <a:xfrm flipV="1">
                <a:off x="3136" y="261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83" name="直线 775"/>
              <p:cNvSpPr>
                <a:spLocks noChangeShapeType="1"/>
              </p:cNvSpPr>
              <p:nvPr/>
            </p:nvSpPr>
            <p:spPr bwMode="auto">
              <a:xfrm>
                <a:off x="3160" y="261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84" name="直线 776"/>
              <p:cNvSpPr>
                <a:spLocks noChangeShapeType="1"/>
              </p:cNvSpPr>
              <p:nvPr/>
            </p:nvSpPr>
            <p:spPr bwMode="auto">
              <a:xfrm>
                <a:off x="3184" y="261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85" name="直线 777"/>
              <p:cNvSpPr>
                <a:spLocks noChangeShapeType="1"/>
              </p:cNvSpPr>
              <p:nvPr/>
            </p:nvSpPr>
            <p:spPr bwMode="auto">
              <a:xfrm>
                <a:off x="3200" y="262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86" name="直线 778"/>
              <p:cNvSpPr>
                <a:spLocks noChangeShapeType="1"/>
              </p:cNvSpPr>
              <p:nvPr/>
            </p:nvSpPr>
            <p:spPr bwMode="auto">
              <a:xfrm flipV="1">
                <a:off x="3224" y="262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87" name="直线 779"/>
              <p:cNvSpPr>
                <a:spLocks noChangeShapeType="1"/>
              </p:cNvSpPr>
              <p:nvPr/>
            </p:nvSpPr>
            <p:spPr bwMode="auto">
              <a:xfrm flipV="1">
                <a:off x="3248" y="2606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88" name="直线 780"/>
              <p:cNvSpPr>
                <a:spLocks noChangeShapeType="1"/>
              </p:cNvSpPr>
              <p:nvPr/>
            </p:nvSpPr>
            <p:spPr bwMode="auto">
              <a:xfrm>
                <a:off x="3264" y="260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89" name="直线 781"/>
              <p:cNvSpPr>
                <a:spLocks noChangeShapeType="1"/>
              </p:cNvSpPr>
              <p:nvPr/>
            </p:nvSpPr>
            <p:spPr bwMode="auto">
              <a:xfrm>
                <a:off x="3288" y="261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90" name="直线 782"/>
              <p:cNvSpPr>
                <a:spLocks noChangeShapeType="1"/>
              </p:cNvSpPr>
              <p:nvPr/>
            </p:nvSpPr>
            <p:spPr bwMode="auto">
              <a:xfrm>
                <a:off x="3304" y="262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91" name="直线 783"/>
              <p:cNvSpPr>
                <a:spLocks noChangeShapeType="1"/>
              </p:cNvSpPr>
              <p:nvPr/>
            </p:nvSpPr>
            <p:spPr bwMode="auto">
              <a:xfrm>
                <a:off x="3328" y="262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92" name="直线 784"/>
              <p:cNvSpPr>
                <a:spLocks noChangeShapeType="1"/>
              </p:cNvSpPr>
              <p:nvPr/>
            </p:nvSpPr>
            <p:spPr bwMode="auto">
              <a:xfrm>
                <a:off x="3352" y="2622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93" name="直线 785"/>
              <p:cNvSpPr>
                <a:spLocks noChangeShapeType="1"/>
              </p:cNvSpPr>
              <p:nvPr/>
            </p:nvSpPr>
            <p:spPr bwMode="auto">
              <a:xfrm>
                <a:off x="3368" y="263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94" name="直线 786"/>
              <p:cNvSpPr>
                <a:spLocks noChangeShapeType="1"/>
              </p:cNvSpPr>
              <p:nvPr/>
            </p:nvSpPr>
            <p:spPr bwMode="auto">
              <a:xfrm flipV="1">
                <a:off x="3392" y="263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95" name="直线 787"/>
              <p:cNvSpPr>
                <a:spLocks noChangeShapeType="1"/>
              </p:cNvSpPr>
              <p:nvPr/>
            </p:nvSpPr>
            <p:spPr bwMode="auto">
              <a:xfrm>
                <a:off x="3416" y="2630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96" name="直线 788"/>
              <p:cNvSpPr>
                <a:spLocks noChangeShapeType="1"/>
              </p:cNvSpPr>
              <p:nvPr/>
            </p:nvSpPr>
            <p:spPr bwMode="auto">
              <a:xfrm>
                <a:off x="3432" y="2630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97" name="直线 789"/>
              <p:cNvSpPr>
                <a:spLocks noChangeShapeType="1"/>
              </p:cNvSpPr>
              <p:nvPr/>
            </p:nvSpPr>
            <p:spPr bwMode="auto">
              <a:xfrm>
                <a:off x="3456" y="265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98" name="直线 790"/>
              <p:cNvSpPr>
                <a:spLocks noChangeShapeType="1"/>
              </p:cNvSpPr>
              <p:nvPr/>
            </p:nvSpPr>
            <p:spPr bwMode="auto">
              <a:xfrm flipV="1">
                <a:off x="3472" y="265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99" name="直线 791"/>
              <p:cNvSpPr>
                <a:spLocks noChangeShapeType="1"/>
              </p:cNvSpPr>
              <p:nvPr/>
            </p:nvSpPr>
            <p:spPr bwMode="auto">
              <a:xfrm flipV="1">
                <a:off x="3496" y="264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00" name="直线 792"/>
              <p:cNvSpPr>
                <a:spLocks noChangeShapeType="1"/>
              </p:cNvSpPr>
              <p:nvPr/>
            </p:nvSpPr>
            <p:spPr bwMode="auto">
              <a:xfrm>
                <a:off x="3520" y="2646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01" name="直线 793"/>
              <p:cNvSpPr>
                <a:spLocks noChangeShapeType="1"/>
              </p:cNvSpPr>
              <p:nvPr/>
            </p:nvSpPr>
            <p:spPr bwMode="auto">
              <a:xfrm>
                <a:off x="3536" y="264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02" name="直线 794"/>
              <p:cNvSpPr>
                <a:spLocks noChangeShapeType="1"/>
              </p:cNvSpPr>
              <p:nvPr/>
            </p:nvSpPr>
            <p:spPr bwMode="auto">
              <a:xfrm flipV="1">
                <a:off x="3560" y="2646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03" name="直线 795"/>
              <p:cNvSpPr>
                <a:spLocks noChangeShapeType="1"/>
              </p:cNvSpPr>
              <p:nvPr/>
            </p:nvSpPr>
            <p:spPr bwMode="auto">
              <a:xfrm flipV="1">
                <a:off x="3576" y="263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04" name="直线 796"/>
              <p:cNvSpPr>
                <a:spLocks noChangeShapeType="1"/>
              </p:cNvSpPr>
              <p:nvPr/>
            </p:nvSpPr>
            <p:spPr bwMode="auto">
              <a:xfrm>
                <a:off x="3600" y="263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05" name="直线 797"/>
              <p:cNvSpPr>
                <a:spLocks noChangeShapeType="1"/>
              </p:cNvSpPr>
              <p:nvPr/>
            </p:nvSpPr>
            <p:spPr bwMode="auto">
              <a:xfrm>
                <a:off x="3624" y="2638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06" name="直线 798"/>
              <p:cNvSpPr>
                <a:spLocks noChangeShapeType="1"/>
              </p:cNvSpPr>
              <p:nvPr/>
            </p:nvSpPr>
            <p:spPr bwMode="auto">
              <a:xfrm flipV="1">
                <a:off x="3640" y="263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07" name="直线 799"/>
              <p:cNvSpPr>
                <a:spLocks noChangeShapeType="1"/>
              </p:cNvSpPr>
              <p:nvPr/>
            </p:nvSpPr>
            <p:spPr bwMode="auto">
              <a:xfrm flipV="1">
                <a:off x="3664" y="263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08" name="直线 800"/>
              <p:cNvSpPr>
                <a:spLocks noChangeShapeType="1"/>
              </p:cNvSpPr>
              <p:nvPr/>
            </p:nvSpPr>
            <p:spPr bwMode="auto">
              <a:xfrm>
                <a:off x="3688" y="2630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09" name="直线 801"/>
              <p:cNvSpPr>
                <a:spLocks noChangeShapeType="1"/>
              </p:cNvSpPr>
              <p:nvPr/>
            </p:nvSpPr>
            <p:spPr bwMode="auto">
              <a:xfrm>
                <a:off x="3704" y="264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10" name="直线 802"/>
              <p:cNvSpPr>
                <a:spLocks noChangeShapeType="1"/>
              </p:cNvSpPr>
              <p:nvPr/>
            </p:nvSpPr>
            <p:spPr bwMode="auto">
              <a:xfrm flipV="1">
                <a:off x="3728" y="2646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11" name="直线 803"/>
              <p:cNvSpPr>
                <a:spLocks noChangeShapeType="1"/>
              </p:cNvSpPr>
              <p:nvPr/>
            </p:nvSpPr>
            <p:spPr bwMode="auto">
              <a:xfrm flipV="1">
                <a:off x="3744" y="263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12" name="直线 804"/>
              <p:cNvSpPr>
                <a:spLocks noChangeShapeType="1"/>
              </p:cNvSpPr>
              <p:nvPr/>
            </p:nvSpPr>
            <p:spPr bwMode="auto">
              <a:xfrm>
                <a:off x="3768" y="263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13" name="直线 805"/>
              <p:cNvSpPr>
                <a:spLocks noChangeShapeType="1"/>
              </p:cNvSpPr>
              <p:nvPr/>
            </p:nvSpPr>
            <p:spPr bwMode="auto">
              <a:xfrm>
                <a:off x="3792" y="2646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14" name="直线 806"/>
              <p:cNvSpPr>
                <a:spLocks noChangeShapeType="1"/>
              </p:cNvSpPr>
              <p:nvPr/>
            </p:nvSpPr>
            <p:spPr bwMode="auto">
              <a:xfrm flipV="1">
                <a:off x="3808" y="265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15" name="直线 807"/>
              <p:cNvSpPr>
                <a:spLocks noChangeShapeType="1"/>
              </p:cNvSpPr>
              <p:nvPr/>
            </p:nvSpPr>
            <p:spPr bwMode="auto">
              <a:xfrm flipV="1">
                <a:off x="3832" y="2638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16" name="直线 808"/>
              <p:cNvSpPr>
                <a:spLocks noChangeShapeType="1"/>
              </p:cNvSpPr>
              <p:nvPr/>
            </p:nvSpPr>
            <p:spPr bwMode="auto">
              <a:xfrm>
                <a:off x="3856" y="2638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17" name="直线 809"/>
              <p:cNvSpPr>
                <a:spLocks noChangeShapeType="1"/>
              </p:cNvSpPr>
              <p:nvPr/>
            </p:nvSpPr>
            <p:spPr bwMode="auto">
              <a:xfrm>
                <a:off x="3872" y="2646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18" name="直线 810"/>
              <p:cNvSpPr>
                <a:spLocks noChangeShapeType="1"/>
              </p:cNvSpPr>
              <p:nvPr/>
            </p:nvSpPr>
            <p:spPr bwMode="auto">
              <a:xfrm>
                <a:off x="3896" y="2662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19" name="直线 811"/>
              <p:cNvSpPr>
                <a:spLocks noChangeShapeType="1"/>
              </p:cNvSpPr>
              <p:nvPr/>
            </p:nvSpPr>
            <p:spPr bwMode="auto">
              <a:xfrm flipV="1">
                <a:off x="3912" y="266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20" name="直线 812"/>
              <p:cNvSpPr>
                <a:spLocks noChangeShapeType="1"/>
              </p:cNvSpPr>
              <p:nvPr/>
            </p:nvSpPr>
            <p:spPr bwMode="auto">
              <a:xfrm flipV="1">
                <a:off x="3936" y="2638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21" name="直线 813"/>
              <p:cNvSpPr>
                <a:spLocks noChangeShapeType="1"/>
              </p:cNvSpPr>
              <p:nvPr/>
            </p:nvSpPr>
            <p:spPr bwMode="auto">
              <a:xfrm>
                <a:off x="3960" y="2638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22" name="直线 814"/>
              <p:cNvSpPr>
                <a:spLocks noChangeShapeType="1"/>
              </p:cNvSpPr>
              <p:nvPr/>
            </p:nvSpPr>
            <p:spPr bwMode="auto">
              <a:xfrm>
                <a:off x="3976" y="263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23" name="直线 815"/>
              <p:cNvSpPr>
                <a:spLocks noChangeShapeType="1"/>
              </p:cNvSpPr>
              <p:nvPr/>
            </p:nvSpPr>
            <p:spPr bwMode="auto">
              <a:xfrm>
                <a:off x="4000" y="2646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24" name="直线 816"/>
              <p:cNvSpPr>
                <a:spLocks noChangeShapeType="1"/>
              </p:cNvSpPr>
              <p:nvPr/>
            </p:nvSpPr>
            <p:spPr bwMode="auto">
              <a:xfrm flipV="1">
                <a:off x="4016" y="263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25" name="直线 817"/>
              <p:cNvSpPr>
                <a:spLocks noChangeShapeType="1"/>
              </p:cNvSpPr>
              <p:nvPr/>
            </p:nvSpPr>
            <p:spPr bwMode="auto">
              <a:xfrm flipV="1">
                <a:off x="4040" y="2622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26" name="直线 818"/>
              <p:cNvSpPr>
                <a:spLocks noChangeShapeType="1"/>
              </p:cNvSpPr>
              <p:nvPr/>
            </p:nvSpPr>
            <p:spPr bwMode="auto">
              <a:xfrm>
                <a:off x="4064" y="2622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27" name="直线 819"/>
              <p:cNvSpPr>
                <a:spLocks noChangeShapeType="1"/>
              </p:cNvSpPr>
              <p:nvPr/>
            </p:nvSpPr>
            <p:spPr bwMode="auto">
              <a:xfrm>
                <a:off x="4080" y="262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28" name="直线 820"/>
              <p:cNvSpPr>
                <a:spLocks noChangeShapeType="1"/>
              </p:cNvSpPr>
              <p:nvPr/>
            </p:nvSpPr>
            <p:spPr bwMode="auto">
              <a:xfrm>
                <a:off x="4104" y="262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29" name="直线 821"/>
              <p:cNvSpPr>
                <a:spLocks noChangeShapeType="1"/>
              </p:cNvSpPr>
              <p:nvPr/>
            </p:nvSpPr>
            <p:spPr bwMode="auto">
              <a:xfrm>
                <a:off x="1712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30" name="直线 822"/>
              <p:cNvSpPr>
                <a:spLocks noChangeShapeType="1"/>
              </p:cNvSpPr>
              <p:nvPr/>
            </p:nvSpPr>
            <p:spPr bwMode="auto">
              <a:xfrm>
                <a:off x="1736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31" name="直线 823"/>
              <p:cNvSpPr>
                <a:spLocks noChangeShapeType="1"/>
              </p:cNvSpPr>
              <p:nvPr/>
            </p:nvSpPr>
            <p:spPr bwMode="auto">
              <a:xfrm>
                <a:off x="1760" y="3317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32" name="直线 824"/>
              <p:cNvSpPr>
                <a:spLocks noChangeShapeType="1"/>
              </p:cNvSpPr>
              <p:nvPr/>
            </p:nvSpPr>
            <p:spPr bwMode="auto">
              <a:xfrm>
                <a:off x="1776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33" name="直线 825"/>
              <p:cNvSpPr>
                <a:spLocks noChangeShapeType="1"/>
              </p:cNvSpPr>
              <p:nvPr/>
            </p:nvSpPr>
            <p:spPr bwMode="auto">
              <a:xfrm>
                <a:off x="1800" y="3317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5" name="组合 1027"/>
            <p:cNvGrpSpPr/>
            <p:nvPr/>
          </p:nvGrpSpPr>
          <p:grpSpPr>
            <a:xfrm>
              <a:off x="1714301" y="2933253"/>
              <a:ext cx="3401509" cy="1535933"/>
              <a:chOff x="1712" y="2095"/>
              <a:chExt cx="2520" cy="1222"/>
            </a:xfrm>
          </p:grpSpPr>
          <p:sp>
            <p:nvSpPr>
              <p:cNvPr id="534" name="直线 827"/>
              <p:cNvSpPr>
                <a:spLocks noChangeShapeType="1"/>
              </p:cNvSpPr>
              <p:nvPr/>
            </p:nvSpPr>
            <p:spPr bwMode="auto">
              <a:xfrm flipV="1">
                <a:off x="1816" y="330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5" name="直线 828"/>
              <p:cNvSpPr>
                <a:spLocks noChangeShapeType="1"/>
              </p:cNvSpPr>
              <p:nvPr/>
            </p:nvSpPr>
            <p:spPr bwMode="auto">
              <a:xfrm flipV="1">
                <a:off x="1840" y="3301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6" name="直线 829"/>
              <p:cNvSpPr>
                <a:spLocks noChangeShapeType="1"/>
              </p:cNvSpPr>
              <p:nvPr/>
            </p:nvSpPr>
            <p:spPr bwMode="auto">
              <a:xfrm flipV="1">
                <a:off x="1864" y="3269"/>
                <a:ext cx="16" cy="32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7" name="直线 830"/>
              <p:cNvSpPr>
                <a:spLocks noChangeShapeType="1"/>
              </p:cNvSpPr>
              <p:nvPr/>
            </p:nvSpPr>
            <p:spPr bwMode="auto">
              <a:xfrm flipV="1">
                <a:off x="1880" y="3189"/>
                <a:ext cx="24" cy="8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8" name="直线 831"/>
              <p:cNvSpPr>
                <a:spLocks noChangeShapeType="1"/>
              </p:cNvSpPr>
              <p:nvPr/>
            </p:nvSpPr>
            <p:spPr bwMode="auto">
              <a:xfrm flipV="1">
                <a:off x="1904" y="3077"/>
                <a:ext cx="24" cy="112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9" name="直线 832"/>
              <p:cNvSpPr>
                <a:spLocks noChangeShapeType="1"/>
              </p:cNvSpPr>
              <p:nvPr/>
            </p:nvSpPr>
            <p:spPr bwMode="auto">
              <a:xfrm flipV="1">
                <a:off x="1928" y="2957"/>
                <a:ext cx="16" cy="12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40" name="直线 833"/>
              <p:cNvSpPr>
                <a:spLocks noChangeShapeType="1"/>
              </p:cNvSpPr>
              <p:nvPr/>
            </p:nvSpPr>
            <p:spPr bwMode="auto">
              <a:xfrm flipV="1">
                <a:off x="1944" y="2830"/>
                <a:ext cx="24" cy="127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41" name="直线 834"/>
              <p:cNvSpPr>
                <a:spLocks noChangeShapeType="1"/>
              </p:cNvSpPr>
              <p:nvPr/>
            </p:nvSpPr>
            <p:spPr bwMode="auto">
              <a:xfrm flipV="1">
                <a:off x="1968" y="2670"/>
                <a:ext cx="16" cy="16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42" name="直线 835"/>
              <p:cNvSpPr>
                <a:spLocks noChangeShapeType="1"/>
              </p:cNvSpPr>
              <p:nvPr/>
            </p:nvSpPr>
            <p:spPr bwMode="auto">
              <a:xfrm flipV="1">
                <a:off x="1984" y="2582"/>
                <a:ext cx="24" cy="8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43" name="直线 836"/>
              <p:cNvSpPr>
                <a:spLocks noChangeShapeType="1"/>
              </p:cNvSpPr>
              <p:nvPr/>
            </p:nvSpPr>
            <p:spPr bwMode="auto">
              <a:xfrm flipV="1">
                <a:off x="2008" y="2310"/>
                <a:ext cx="24" cy="272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44" name="直线 837"/>
              <p:cNvSpPr>
                <a:spLocks noChangeShapeType="1"/>
              </p:cNvSpPr>
              <p:nvPr/>
            </p:nvSpPr>
            <p:spPr bwMode="auto">
              <a:xfrm flipV="1">
                <a:off x="2032" y="2230"/>
                <a:ext cx="16" cy="8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45" name="直线 838"/>
              <p:cNvSpPr>
                <a:spLocks noChangeShapeType="1"/>
              </p:cNvSpPr>
              <p:nvPr/>
            </p:nvSpPr>
            <p:spPr bwMode="auto">
              <a:xfrm>
                <a:off x="2048" y="2230"/>
                <a:ext cx="24" cy="144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46" name="直线 839"/>
              <p:cNvSpPr>
                <a:spLocks noChangeShapeType="1"/>
              </p:cNvSpPr>
              <p:nvPr/>
            </p:nvSpPr>
            <p:spPr bwMode="auto">
              <a:xfrm>
                <a:off x="2072" y="2374"/>
                <a:ext cx="16" cy="192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47" name="直线 840"/>
              <p:cNvSpPr>
                <a:spLocks noChangeShapeType="1"/>
              </p:cNvSpPr>
              <p:nvPr/>
            </p:nvSpPr>
            <p:spPr bwMode="auto">
              <a:xfrm>
                <a:off x="2088" y="2566"/>
                <a:ext cx="24" cy="64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48" name="直线 841"/>
              <p:cNvSpPr>
                <a:spLocks noChangeShapeType="1"/>
              </p:cNvSpPr>
              <p:nvPr/>
            </p:nvSpPr>
            <p:spPr bwMode="auto">
              <a:xfrm flipV="1">
                <a:off x="2112" y="2542"/>
                <a:ext cx="24" cy="8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49" name="直线 842"/>
              <p:cNvSpPr>
                <a:spLocks noChangeShapeType="1"/>
              </p:cNvSpPr>
              <p:nvPr/>
            </p:nvSpPr>
            <p:spPr bwMode="auto">
              <a:xfrm flipV="1">
                <a:off x="2136" y="2430"/>
                <a:ext cx="16" cy="112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50" name="直线 843"/>
              <p:cNvSpPr>
                <a:spLocks noChangeShapeType="1"/>
              </p:cNvSpPr>
              <p:nvPr/>
            </p:nvSpPr>
            <p:spPr bwMode="auto">
              <a:xfrm flipV="1">
                <a:off x="2152" y="2398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51" name="直线 844"/>
              <p:cNvSpPr>
                <a:spLocks noChangeShapeType="1"/>
              </p:cNvSpPr>
              <p:nvPr/>
            </p:nvSpPr>
            <p:spPr bwMode="auto">
              <a:xfrm>
                <a:off x="2176" y="2398"/>
                <a:ext cx="24" cy="72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52" name="直线 845"/>
              <p:cNvSpPr>
                <a:spLocks noChangeShapeType="1"/>
              </p:cNvSpPr>
              <p:nvPr/>
            </p:nvSpPr>
            <p:spPr bwMode="auto">
              <a:xfrm>
                <a:off x="2200" y="2470"/>
                <a:ext cx="16" cy="4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53" name="直线 846"/>
              <p:cNvSpPr>
                <a:spLocks noChangeShapeType="1"/>
              </p:cNvSpPr>
              <p:nvPr/>
            </p:nvSpPr>
            <p:spPr bwMode="auto">
              <a:xfrm>
                <a:off x="2216" y="2518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54" name="直线 847"/>
              <p:cNvSpPr>
                <a:spLocks noChangeShapeType="1"/>
              </p:cNvSpPr>
              <p:nvPr/>
            </p:nvSpPr>
            <p:spPr bwMode="auto">
              <a:xfrm flipV="1">
                <a:off x="2240" y="2494"/>
                <a:ext cx="16" cy="5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55" name="直线 848"/>
              <p:cNvSpPr>
                <a:spLocks noChangeShapeType="1"/>
              </p:cNvSpPr>
              <p:nvPr/>
            </p:nvSpPr>
            <p:spPr bwMode="auto">
              <a:xfrm flipV="1">
                <a:off x="2256" y="2446"/>
                <a:ext cx="24" cy="4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56" name="直线 849"/>
              <p:cNvSpPr>
                <a:spLocks noChangeShapeType="1"/>
              </p:cNvSpPr>
              <p:nvPr/>
            </p:nvSpPr>
            <p:spPr bwMode="auto">
              <a:xfrm>
                <a:off x="2280" y="244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57" name="直线 850"/>
              <p:cNvSpPr>
                <a:spLocks noChangeShapeType="1"/>
              </p:cNvSpPr>
              <p:nvPr/>
            </p:nvSpPr>
            <p:spPr bwMode="auto">
              <a:xfrm>
                <a:off x="2304" y="2454"/>
                <a:ext cx="16" cy="5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58" name="直线 851"/>
              <p:cNvSpPr>
                <a:spLocks noChangeShapeType="1"/>
              </p:cNvSpPr>
              <p:nvPr/>
            </p:nvSpPr>
            <p:spPr bwMode="auto">
              <a:xfrm>
                <a:off x="2320" y="2510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59" name="直线 852"/>
              <p:cNvSpPr>
                <a:spLocks noChangeShapeType="1"/>
              </p:cNvSpPr>
              <p:nvPr/>
            </p:nvSpPr>
            <p:spPr bwMode="auto">
              <a:xfrm flipV="1">
                <a:off x="2344" y="2494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60" name="直线 853"/>
              <p:cNvSpPr>
                <a:spLocks noChangeShapeType="1"/>
              </p:cNvSpPr>
              <p:nvPr/>
            </p:nvSpPr>
            <p:spPr bwMode="auto">
              <a:xfrm flipV="1">
                <a:off x="2368" y="2454"/>
                <a:ext cx="16" cy="4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61" name="直线 854"/>
              <p:cNvSpPr>
                <a:spLocks noChangeShapeType="1"/>
              </p:cNvSpPr>
              <p:nvPr/>
            </p:nvSpPr>
            <p:spPr bwMode="auto">
              <a:xfrm>
                <a:off x="2384" y="245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62" name="直线 855"/>
              <p:cNvSpPr>
                <a:spLocks noChangeShapeType="1"/>
              </p:cNvSpPr>
              <p:nvPr/>
            </p:nvSpPr>
            <p:spPr bwMode="auto">
              <a:xfrm>
                <a:off x="2408" y="2462"/>
                <a:ext cx="16" cy="24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63" name="直线 856"/>
              <p:cNvSpPr>
                <a:spLocks noChangeShapeType="1"/>
              </p:cNvSpPr>
              <p:nvPr/>
            </p:nvSpPr>
            <p:spPr bwMode="auto">
              <a:xfrm>
                <a:off x="2424" y="2486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64" name="直线 857"/>
              <p:cNvSpPr>
                <a:spLocks noChangeShapeType="1"/>
              </p:cNvSpPr>
              <p:nvPr/>
            </p:nvSpPr>
            <p:spPr bwMode="auto">
              <a:xfrm flipV="1">
                <a:off x="2448" y="2478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65" name="直线 858"/>
              <p:cNvSpPr>
                <a:spLocks noChangeShapeType="1"/>
              </p:cNvSpPr>
              <p:nvPr/>
            </p:nvSpPr>
            <p:spPr bwMode="auto">
              <a:xfrm flipV="1">
                <a:off x="2472" y="2462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66" name="直线 859"/>
              <p:cNvSpPr>
                <a:spLocks noChangeShapeType="1"/>
              </p:cNvSpPr>
              <p:nvPr/>
            </p:nvSpPr>
            <p:spPr bwMode="auto">
              <a:xfrm>
                <a:off x="2488" y="2462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67" name="直线 860"/>
              <p:cNvSpPr>
                <a:spLocks noChangeShapeType="1"/>
              </p:cNvSpPr>
              <p:nvPr/>
            </p:nvSpPr>
            <p:spPr bwMode="auto">
              <a:xfrm>
                <a:off x="2512" y="2478"/>
                <a:ext cx="16" cy="24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68" name="直线 861"/>
              <p:cNvSpPr>
                <a:spLocks noChangeShapeType="1"/>
              </p:cNvSpPr>
              <p:nvPr/>
            </p:nvSpPr>
            <p:spPr bwMode="auto">
              <a:xfrm flipV="1">
                <a:off x="2528" y="249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69" name="直线 862"/>
              <p:cNvSpPr>
                <a:spLocks noChangeShapeType="1"/>
              </p:cNvSpPr>
              <p:nvPr/>
            </p:nvSpPr>
            <p:spPr bwMode="auto">
              <a:xfrm flipV="1">
                <a:off x="2552" y="2478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70" name="直线 863"/>
              <p:cNvSpPr>
                <a:spLocks noChangeShapeType="1"/>
              </p:cNvSpPr>
              <p:nvPr/>
            </p:nvSpPr>
            <p:spPr bwMode="auto">
              <a:xfrm>
                <a:off x="2576" y="2478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71" name="直线 864"/>
              <p:cNvSpPr>
                <a:spLocks noChangeShapeType="1"/>
              </p:cNvSpPr>
              <p:nvPr/>
            </p:nvSpPr>
            <p:spPr bwMode="auto">
              <a:xfrm>
                <a:off x="2592" y="247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72" name="直线 865"/>
              <p:cNvSpPr>
                <a:spLocks noChangeShapeType="1"/>
              </p:cNvSpPr>
              <p:nvPr/>
            </p:nvSpPr>
            <p:spPr bwMode="auto">
              <a:xfrm>
                <a:off x="2616" y="248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73" name="直线 866"/>
              <p:cNvSpPr>
                <a:spLocks noChangeShapeType="1"/>
              </p:cNvSpPr>
              <p:nvPr/>
            </p:nvSpPr>
            <p:spPr bwMode="auto">
              <a:xfrm>
                <a:off x="2640" y="2486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74" name="直线 867"/>
              <p:cNvSpPr>
                <a:spLocks noChangeShapeType="1"/>
              </p:cNvSpPr>
              <p:nvPr/>
            </p:nvSpPr>
            <p:spPr bwMode="auto">
              <a:xfrm>
                <a:off x="2656" y="248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75" name="直线 868"/>
              <p:cNvSpPr>
                <a:spLocks noChangeShapeType="1"/>
              </p:cNvSpPr>
              <p:nvPr/>
            </p:nvSpPr>
            <p:spPr bwMode="auto">
              <a:xfrm>
                <a:off x="2680" y="2486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76" name="直线 869"/>
              <p:cNvSpPr>
                <a:spLocks noChangeShapeType="1"/>
              </p:cNvSpPr>
              <p:nvPr/>
            </p:nvSpPr>
            <p:spPr bwMode="auto">
              <a:xfrm>
                <a:off x="2696" y="249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77" name="直线 870"/>
              <p:cNvSpPr>
                <a:spLocks noChangeShapeType="1"/>
              </p:cNvSpPr>
              <p:nvPr/>
            </p:nvSpPr>
            <p:spPr bwMode="auto">
              <a:xfrm flipV="1">
                <a:off x="2720" y="2478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78" name="直线 871"/>
              <p:cNvSpPr>
                <a:spLocks noChangeShapeType="1"/>
              </p:cNvSpPr>
              <p:nvPr/>
            </p:nvSpPr>
            <p:spPr bwMode="auto">
              <a:xfrm flipV="1">
                <a:off x="2744" y="247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79" name="直线 872"/>
              <p:cNvSpPr>
                <a:spLocks noChangeShapeType="1"/>
              </p:cNvSpPr>
              <p:nvPr/>
            </p:nvSpPr>
            <p:spPr bwMode="auto">
              <a:xfrm>
                <a:off x="2760" y="247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80" name="直线 873"/>
              <p:cNvSpPr>
                <a:spLocks noChangeShapeType="1"/>
              </p:cNvSpPr>
              <p:nvPr/>
            </p:nvSpPr>
            <p:spPr bwMode="auto">
              <a:xfrm>
                <a:off x="2784" y="247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81" name="直线 874"/>
              <p:cNvSpPr>
                <a:spLocks noChangeShapeType="1"/>
              </p:cNvSpPr>
              <p:nvPr/>
            </p:nvSpPr>
            <p:spPr bwMode="auto">
              <a:xfrm>
                <a:off x="2808" y="2470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82" name="直线 875"/>
              <p:cNvSpPr>
                <a:spLocks noChangeShapeType="1"/>
              </p:cNvSpPr>
              <p:nvPr/>
            </p:nvSpPr>
            <p:spPr bwMode="auto">
              <a:xfrm>
                <a:off x="2824" y="247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83" name="直线 876"/>
              <p:cNvSpPr>
                <a:spLocks noChangeShapeType="1"/>
              </p:cNvSpPr>
              <p:nvPr/>
            </p:nvSpPr>
            <p:spPr bwMode="auto">
              <a:xfrm>
                <a:off x="2848" y="2470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84" name="直线 877"/>
              <p:cNvSpPr>
                <a:spLocks noChangeShapeType="1"/>
              </p:cNvSpPr>
              <p:nvPr/>
            </p:nvSpPr>
            <p:spPr bwMode="auto">
              <a:xfrm>
                <a:off x="2864" y="247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85" name="直线 878"/>
              <p:cNvSpPr>
                <a:spLocks noChangeShapeType="1"/>
              </p:cNvSpPr>
              <p:nvPr/>
            </p:nvSpPr>
            <p:spPr bwMode="auto">
              <a:xfrm>
                <a:off x="2888" y="247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86" name="直线 879"/>
              <p:cNvSpPr>
                <a:spLocks noChangeShapeType="1"/>
              </p:cNvSpPr>
              <p:nvPr/>
            </p:nvSpPr>
            <p:spPr bwMode="auto">
              <a:xfrm>
                <a:off x="2912" y="2478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87" name="直线 880"/>
              <p:cNvSpPr>
                <a:spLocks noChangeShapeType="1"/>
              </p:cNvSpPr>
              <p:nvPr/>
            </p:nvSpPr>
            <p:spPr bwMode="auto">
              <a:xfrm>
                <a:off x="2928" y="2494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88" name="直线 881"/>
              <p:cNvSpPr>
                <a:spLocks noChangeShapeType="1"/>
              </p:cNvSpPr>
              <p:nvPr/>
            </p:nvSpPr>
            <p:spPr bwMode="auto">
              <a:xfrm>
                <a:off x="2952" y="25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89" name="直线 882"/>
              <p:cNvSpPr>
                <a:spLocks noChangeShapeType="1"/>
              </p:cNvSpPr>
              <p:nvPr/>
            </p:nvSpPr>
            <p:spPr bwMode="auto">
              <a:xfrm flipV="1">
                <a:off x="2976" y="2494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90" name="直线 883"/>
              <p:cNvSpPr>
                <a:spLocks noChangeShapeType="1"/>
              </p:cNvSpPr>
              <p:nvPr/>
            </p:nvSpPr>
            <p:spPr bwMode="auto">
              <a:xfrm>
                <a:off x="2992" y="249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91" name="直线 884"/>
              <p:cNvSpPr>
                <a:spLocks noChangeShapeType="1"/>
              </p:cNvSpPr>
              <p:nvPr/>
            </p:nvSpPr>
            <p:spPr bwMode="auto">
              <a:xfrm>
                <a:off x="3016" y="2502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92" name="直线 885"/>
              <p:cNvSpPr>
                <a:spLocks noChangeShapeType="1"/>
              </p:cNvSpPr>
              <p:nvPr/>
            </p:nvSpPr>
            <p:spPr bwMode="auto">
              <a:xfrm>
                <a:off x="3032" y="251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93" name="直线 886"/>
              <p:cNvSpPr>
                <a:spLocks noChangeShapeType="1"/>
              </p:cNvSpPr>
              <p:nvPr/>
            </p:nvSpPr>
            <p:spPr bwMode="auto">
              <a:xfrm flipV="1">
                <a:off x="3056" y="251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94" name="直线 887"/>
              <p:cNvSpPr>
                <a:spLocks noChangeShapeType="1"/>
              </p:cNvSpPr>
              <p:nvPr/>
            </p:nvSpPr>
            <p:spPr bwMode="auto">
              <a:xfrm flipV="1">
                <a:off x="3080" y="251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95" name="直线 888"/>
              <p:cNvSpPr>
                <a:spLocks noChangeShapeType="1"/>
              </p:cNvSpPr>
              <p:nvPr/>
            </p:nvSpPr>
            <p:spPr bwMode="auto">
              <a:xfrm>
                <a:off x="3096" y="2510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96" name="直线 889"/>
              <p:cNvSpPr>
                <a:spLocks noChangeShapeType="1"/>
              </p:cNvSpPr>
              <p:nvPr/>
            </p:nvSpPr>
            <p:spPr bwMode="auto">
              <a:xfrm>
                <a:off x="3120" y="2526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97" name="直线 890"/>
              <p:cNvSpPr>
                <a:spLocks noChangeShapeType="1"/>
              </p:cNvSpPr>
              <p:nvPr/>
            </p:nvSpPr>
            <p:spPr bwMode="auto">
              <a:xfrm flipV="1">
                <a:off x="3136" y="252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98" name="直线 891"/>
              <p:cNvSpPr>
                <a:spLocks noChangeShapeType="1"/>
              </p:cNvSpPr>
              <p:nvPr/>
            </p:nvSpPr>
            <p:spPr bwMode="auto">
              <a:xfrm flipV="1">
                <a:off x="3160" y="251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99" name="直线 892"/>
              <p:cNvSpPr>
                <a:spLocks noChangeShapeType="1"/>
              </p:cNvSpPr>
              <p:nvPr/>
            </p:nvSpPr>
            <p:spPr bwMode="auto">
              <a:xfrm>
                <a:off x="3184" y="2518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00" name="直线 893"/>
              <p:cNvSpPr>
                <a:spLocks noChangeShapeType="1"/>
              </p:cNvSpPr>
              <p:nvPr/>
            </p:nvSpPr>
            <p:spPr bwMode="auto">
              <a:xfrm>
                <a:off x="3200" y="251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01" name="直线 894"/>
              <p:cNvSpPr>
                <a:spLocks noChangeShapeType="1"/>
              </p:cNvSpPr>
              <p:nvPr/>
            </p:nvSpPr>
            <p:spPr bwMode="auto">
              <a:xfrm>
                <a:off x="3224" y="252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02" name="直线 895"/>
              <p:cNvSpPr>
                <a:spLocks noChangeShapeType="1"/>
              </p:cNvSpPr>
              <p:nvPr/>
            </p:nvSpPr>
            <p:spPr bwMode="auto">
              <a:xfrm flipV="1">
                <a:off x="3248" y="2510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03" name="直线 896"/>
              <p:cNvSpPr>
                <a:spLocks noChangeShapeType="1"/>
              </p:cNvSpPr>
              <p:nvPr/>
            </p:nvSpPr>
            <p:spPr bwMode="auto">
              <a:xfrm>
                <a:off x="3264" y="25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04" name="直线 897"/>
              <p:cNvSpPr>
                <a:spLocks noChangeShapeType="1"/>
              </p:cNvSpPr>
              <p:nvPr/>
            </p:nvSpPr>
            <p:spPr bwMode="auto">
              <a:xfrm>
                <a:off x="3288" y="251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05" name="直线 898"/>
              <p:cNvSpPr>
                <a:spLocks noChangeShapeType="1"/>
              </p:cNvSpPr>
              <p:nvPr/>
            </p:nvSpPr>
            <p:spPr bwMode="auto">
              <a:xfrm>
                <a:off x="3304" y="251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06" name="直线 899"/>
              <p:cNvSpPr>
                <a:spLocks noChangeShapeType="1"/>
              </p:cNvSpPr>
              <p:nvPr/>
            </p:nvSpPr>
            <p:spPr bwMode="auto">
              <a:xfrm flipV="1">
                <a:off x="3328" y="251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07" name="直线 900"/>
              <p:cNvSpPr>
                <a:spLocks noChangeShapeType="1"/>
              </p:cNvSpPr>
              <p:nvPr/>
            </p:nvSpPr>
            <p:spPr bwMode="auto">
              <a:xfrm>
                <a:off x="3352" y="2510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08" name="直线 901"/>
              <p:cNvSpPr>
                <a:spLocks noChangeShapeType="1"/>
              </p:cNvSpPr>
              <p:nvPr/>
            </p:nvSpPr>
            <p:spPr bwMode="auto">
              <a:xfrm>
                <a:off x="3368" y="2526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09" name="直线 902"/>
              <p:cNvSpPr>
                <a:spLocks noChangeShapeType="1"/>
              </p:cNvSpPr>
              <p:nvPr/>
            </p:nvSpPr>
            <p:spPr bwMode="auto">
              <a:xfrm>
                <a:off x="3392" y="254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10" name="直线 903"/>
              <p:cNvSpPr>
                <a:spLocks noChangeShapeType="1"/>
              </p:cNvSpPr>
              <p:nvPr/>
            </p:nvSpPr>
            <p:spPr bwMode="auto">
              <a:xfrm flipV="1">
                <a:off x="3416" y="2526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11" name="直线 904"/>
              <p:cNvSpPr>
                <a:spLocks noChangeShapeType="1"/>
              </p:cNvSpPr>
              <p:nvPr/>
            </p:nvSpPr>
            <p:spPr bwMode="auto">
              <a:xfrm>
                <a:off x="3432" y="252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12" name="直线 905"/>
              <p:cNvSpPr>
                <a:spLocks noChangeShapeType="1"/>
              </p:cNvSpPr>
              <p:nvPr/>
            </p:nvSpPr>
            <p:spPr bwMode="auto">
              <a:xfrm>
                <a:off x="3456" y="2534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13" name="直线 906"/>
              <p:cNvSpPr>
                <a:spLocks noChangeShapeType="1"/>
              </p:cNvSpPr>
              <p:nvPr/>
            </p:nvSpPr>
            <p:spPr bwMode="auto">
              <a:xfrm>
                <a:off x="3472" y="255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14" name="直线 907"/>
              <p:cNvSpPr>
                <a:spLocks noChangeShapeType="1"/>
              </p:cNvSpPr>
              <p:nvPr/>
            </p:nvSpPr>
            <p:spPr bwMode="auto">
              <a:xfrm flipV="1">
                <a:off x="3496" y="254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15" name="直线 908"/>
              <p:cNvSpPr>
                <a:spLocks noChangeShapeType="1"/>
              </p:cNvSpPr>
              <p:nvPr/>
            </p:nvSpPr>
            <p:spPr bwMode="auto">
              <a:xfrm>
                <a:off x="3520" y="2542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16" name="直线 909"/>
              <p:cNvSpPr>
                <a:spLocks noChangeShapeType="1"/>
              </p:cNvSpPr>
              <p:nvPr/>
            </p:nvSpPr>
            <p:spPr bwMode="auto">
              <a:xfrm>
                <a:off x="3536" y="2542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17" name="直线 910"/>
              <p:cNvSpPr>
                <a:spLocks noChangeShapeType="1"/>
              </p:cNvSpPr>
              <p:nvPr/>
            </p:nvSpPr>
            <p:spPr bwMode="auto">
              <a:xfrm>
                <a:off x="3560" y="2566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18" name="直线 911"/>
              <p:cNvSpPr>
                <a:spLocks noChangeShapeType="1"/>
              </p:cNvSpPr>
              <p:nvPr/>
            </p:nvSpPr>
            <p:spPr bwMode="auto">
              <a:xfrm flipV="1">
                <a:off x="3576" y="2542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19" name="直线 912"/>
              <p:cNvSpPr>
                <a:spLocks noChangeShapeType="1"/>
              </p:cNvSpPr>
              <p:nvPr/>
            </p:nvSpPr>
            <p:spPr bwMode="auto">
              <a:xfrm flipV="1">
                <a:off x="3600" y="2526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20" name="直线 913"/>
              <p:cNvSpPr>
                <a:spLocks noChangeShapeType="1"/>
              </p:cNvSpPr>
              <p:nvPr/>
            </p:nvSpPr>
            <p:spPr bwMode="auto">
              <a:xfrm>
                <a:off x="3624" y="2526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21" name="直线 914"/>
              <p:cNvSpPr>
                <a:spLocks noChangeShapeType="1"/>
              </p:cNvSpPr>
              <p:nvPr/>
            </p:nvSpPr>
            <p:spPr bwMode="auto">
              <a:xfrm>
                <a:off x="3640" y="2542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22" name="直线 915"/>
              <p:cNvSpPr>
                <a:spLocks noChangeShapeType="1"/>
              </p:cNvSpPr>
              <p:nvPr/>
            </p:nvSpPr>
            <p:spPr bwMode="auto">
              <a:xfrm flipV="1">
                <a:off x="3664" y="255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23" name="直线 916"/>
              <p:cNvSpPr>
                <a:spLocks noChangeShapeType="1"/>
              </p:cNvSpPr>
              <p:nvPr/>
            </p:nvSpPr>
            <p:spPr bwMode="auto">
              <a:xfrm flipV="1">
                <a:off x="3688" y="2542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24" name="直线 917"/>
              <p:cNvSpPr>
                <a:spLocks noChangeShapeType="1"/>
              </p:cNvSpPr>
              <p:nvPr/>
            </p:nvSpPr>
            <p:spPr bwMode="auto">
              <a:xfrm flipV="1">
                <a:off x="3704" y="253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25" name="直线 918"/>
              <p:cNvSpPr>
                <a:spLocks noChangeShapeType="1"/>
              </p:cNvSpPr>
              <p:nvPr/>
            </p:nvSpPr>
            <p:spPr bwMode="auto">
              <a:xfrm>
                <a:off x="3728" y="253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26" name="直线 919"/>
              <p:cNvSpPr>
                <a:spLocks noChangeShapeType="1"/>
              </p:cNvSpPr>
              <p:nvPr/>
            </p:nvSpPr>
            <p:spPr bwMode="auto">
              <a:xfrm>
                <a:off x="3744" y="254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27" name="直线 920"/>
              <p:cNvSpPr>
                <a:spLocks noChangeShapeType="1"/>
              </p:cNvSpPr>
              <p:nvPr/>
            </p:nvSpPr>
            <p:spPr bwMode="auto">
              <a:xfrm>
                <a:off x="3768" y="254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28" name="直线 921"/>
              <p:cNvSpPr>
                <a:spLocks noChangeShapeType="1"/>
              </p:cNvSpPr>
              <p:nvPr/>
            </p:nvSpPr>
            <p:spPr bwMode="auto">
              <a:xfrm>
                <a:off x="3792" y="2550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29" name="直线 922"/>
              <p:cNvSpPr>
                <a:spLocks noChangeShapeType="1"/>
              </p:cNvSpPr>
              <p:nvPr/>
            </p:nvSpPr>
            <p:spPr bwMode="auto">
              <a:xfrm flipV="1">
                <a:off x="3808" y="254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30" name="直线 923"/>
              <p:cNvSpPr>
                <a:spLocks noChangeShapeType="1"/>
              </p:cNvSpPr>
              <p:nvPr/>
            </p:nvSpPr>
            <p:spPr bwMode="auto">
              <a:xfrm flipV="1">
                <a:off x="3832" y="253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31" name="直线 924"/>
              <p:cNvSpPr>
                <a:spLocks noChangeShapeType="1"/>
              </p:cNvSpPr>
              <p:nvPr/>
            </p:nvSpPr>
            <p:spPr bwMode="auto">
              <a:xfrm>
                <a:off x="3856" y="2534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32" name="直线 925"/>
              <p:cNvSpPr>
                <a:spLocks noChangeShapeType="1"/>
              </p:cNvSpPr>
              <p:nvPr/>
            </p:nvSpPr>
            <p:spPr bwMode="auto">
              <a:xfrm>
                <a:off x="3872" y="253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33" name="直线 926"/>
              <p:cNvSpPr>
                <a:spLocks noChangeShapeType="1"/>
              </p:cNvSpPr>
              <p:nvPr/>
            </p:nvSpPr>
            <p:spPr bwMode="auto">
              <a:xfrm flipV="1">
                <a:off x="3896" y="253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34" name="直线 927"/>
              <p:cNvSpPr>
                <a:spLocks noChangeShapeType="1"/>
              </p:cNvSpPr>
              <p:nvPr/>
            </p:nvSpPr>
            <p:spPr bwMode="auto">
              <a:xfrm flipV="1">
                <a:off x="3912" y="252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35" name="直线 928"/>
              <p:cNvSpPr>
                <a:spLocks noChangeShapeType="1"/>
              </p:cNvSpPr>
              <p:nvPr/>
            </p:nvSpPr>
            <p:spPr bwMode="auto">
              <a:xfrm>
                <a:off x="3936" y="252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36" name="直线 929"/>
              <p:cNvSpPr>
                <a:spLocks noChangeShapeType="1"/>
              </p:cNvSpPr>
              <p:nvPr/>
            </p:nvSpPr>
            <p:spPr bwMode="auto">
              <a:xfrm>
                <a:off x="3960" y="2526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37" name="直线 930"/>
              <p:cNvSpPr>
                <a:spLocks noChangeShapeType="1"/>
              </p:cNvSpPr>
              <p:nvPr/>
            </p:nvSpPr>
            <p:spPr bwMode="auto">
              <a:xfrm>
                <a:off x="3976" y="253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38" name="直线 931"/>
              <p:cNvSpPr>
                <a:spLocks noChangeShapeType="1"/>
              </p:cNvSpPr>
              <p:nvPr/>
            </p:nvSpPr>
            <p:spPr bwMode="auto">
              <a:xfrm flipV="1">
                <a:off x="4000" y="2526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39" name="直线 932"/>
              <p:cNvSpPr>
                <a:spLocks noChangeShapeType="1"/>
              </p:cNvSpPr>
              <p:nvPr/>
            </p:nvSpPr>
            <p:spPr bwMode="auto">
              <a:xfrm flipV="1">
                <a:off x="4016" y="2510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40" name="直线 933"/>
              <p:cNvSpPr>
                <a:spLocks noChangeShapeType="1"/>
              </p:cNvSpPr>
              <p:nvPr/>
            </p:nvSpPr>
            <p:spPr bwMode="auto">
              <a:xfrm>
                <a:off x="4040" y="25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41" name="直线 934"/>
              <p:cNvSpPr>
                <a:spLocks noChangeShapeType="1"/>
              </p:cNvSpPr>
              <p:nvPr/>
            </p:nvSpPr>
            <p:spPr bwMode="auto">
              <a:xfrm>
                <a:off x="4064" y="251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42" name="直线 935"/>
              <p:cNvSpPr>
                <a:spLocks noChangeShapeType="1"/>
              </p:cNvSpPr>
              <p:nvPr/>
            </p:nvSpPr>
            <p:spPr bwMode="auto">
              <a:xfrm flipV="1">
                <a:off x="4080" y="251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43" name="直线 936"/>
              <p:cNvSpPr>
                <a:spLocks noChangeShapeType="1"/>
              </p:cNvSpPr>
              <p:nvPr/>
            </p:nvSpPr>
            <p:spPr bwMode="auto">
              <a:xfrm flipV="1">
                <a:off x="4104" y="2494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44" name="直线 937"/>
              <p:cNvSpPr>
                <a:spLocks noChangeShapeType="1"/>
              </p:cNvSpPr>
              <p:nvPr/>
            </p:nvSpPr>
            <p:spPr bwMode="auto">
              <a:xfrm>
                <a:off x="4128" y="2494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45" name="直线 938"/>
              <p:cNvSpPr>
                <a:spLocks noChangeShapeType="1"/>
              </p:cNvSpPr>
              <p:nvPr/>
            </p:nvSpPr>
            <p:spPr bwMode="auto">
              <a:xfrm flipV="1">
                <a:off x="4144" y="248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46" name="直线 939"/>
              <p:cNvSpPr>
                <a:spLocks noChangeShapeType="1"/>
              </p:cNvSpPr>
              <p:nvPr/>
            </p:nvSpPr>
            <p:spPr bwMode="auto">
              <a:xfrm>
                <a:off x="4168" y="2486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47" name="直线 940"/>
              <p:cNvSpPr>
                <a:spLocks noChangeShapeType="1"/>
              </p:cNvSpPr>
              <p:nvPr/>
            </p:nvSpPr>
            <p:spPr bwMode="auto">
              <a:xfrm>
                <a:off x="4184" y="2486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48" name="直线 941"/>
              <p:cNvSpPr>
                <a:spLocks noChangeShapeType="1"/>
              </p:cNvSpPr>
              <p:nvPr/>
            </p:nvSpPr>
            <p:spPr bwMode="auto">
              <a:xfrm>
                <a:off x="4208" y="250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8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49" name="直线 942"/>
              <p:cNvSpPr>
                <a:spLocks noChangeShapeType="1"/>
              </p:cNvSpPr>
              <p:nvPr/>
            </p:nvSpPr>
            <p:spPr bwMode="auto">
              <a:xfrm>
                <a:off x="1712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50" name="直线 943"/>
              <p:cNvSpPr>
                <a:spLocks noChangeShapeType="1"/>
              </p:cNvSpPr>
              <p:nvPr/>
            </p:nvSpPr>
            <p:spPr bwMode="auto">
              <a:xfrm>
                <a:off x="1736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51" name="直线 944"/>
              <p:cNvSpPr>
                <a:spLocks noChangeShapeType="1"/>
              </p:cNvSpPr>
              <p:nvPr/>
            </p:nvSpPr>
            <p:spPr bwMode="auto">
              <a:xfrm>
                <a:off x="1760" y="3317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52" name="直线 945"/>
              <p:cNvSpPr>
                <a:spLocks noChangeShapeType="1"/>
              </p:cNvSpPr>
              <p:nvPr/>
            </p:nvSpPr>
            <p:spPr bwMode="auto">
              <a:xfrm>
                <a:off x="1776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53" name="直线 946"/>
              <p:cNvSpPr>
                <a:spLocks noChangeShapeType="1"/>
              </p:cNvSpPr>
              <p:nvPr/>
            </p:nvSpPr>
            <p:spPr bwMode="auto">
              <a:xfrm flipV="1">
                <a:off x="1800" y="3309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54" name="直线 947"/>
              <p:cNvSpPr>
                <a:spLocks noChangeShapeType="1"/>
              </p:cNvSpPr>
              <p:nvPr/>
            </p:nvSpPr>
            <p:spPr bwMode="auto">
              <a:xfrm flipV="1">
                <a:off x="1816" y="3293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55" name="直线 948"/>
              <p:cNvSpPr>
                <a:spLocks noChangeShapeType="1"/>
              </p:cNvSpPr>
              <p:nvPr/>
            </p:nvSpPr>
            <p:spPr bwMode="auto">
              <a:xfrm flipV="1">
                <a:off x="1840" y="3253"/>
                <a:ext cx="24" cy="4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56" name="直线 949"/>
              <p:cNvSpPr>
                <a:spLocks noChangeShapeType="1"/>
              </p:cNvSpPr>
              <p:nvPr/>
            </p:nvSpPr>
            <p:spPr bwMode="auto">
              <a:xfrm flipV="1">
                <a:off x="1864" y="3165"/>
                <a:ext cx="16" cy="8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57" name="直线 950"/>
              <p:cNvSpPr>
                <a:spLocks noChangeShapeType="1"/>
              </p:cNvSpPr>
              <p:nvPr/>
            </p:nvSpPr>
            <p:spPr bwMode="auto">
              <a:xfrm flipV="1">
                <a:off x="1880" y="3037"/>
                <a:ext cx="24" cy="12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58" name="直线 951"/>
              <p:cNvSpPr>
                <a:spLocks noChangeShapeType="1"/>
              </p:cNvSpPr>
              <p:nvPr/>
            </p:nvSpPr>
            <p:spPr bwMode="auto">
              <a:xfrm flipV="1">
                <a:off x="1904" y="2918"/>
                <a:ext cx="24" cy="119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59" name="直线 952"/>
              <p:cNvSpPr>
                <a:spLocks noChangeShapeType="1"/>
              </p:cNvSpPr>
              <p:nvPr/>
            </p:nvSpPr>
            <p:spPr bwMode="auto">
              <a:xfrm flipV="1">
                <a:off x="1928" y="2790"/>
                <a:ext cx="16" cy="12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60" name="直线 953"/>
              <p:cNvSpPr>
                <a:spLocks noChangeShapeType="1"/>
              </p:cNvSpPr>
              <p:nvPr/>
            </p:nvSpPr>
            <p:spPr bwMode="auto">
              <a:xfrm flipV="1">
                <a:off x="1944" y="2646"/>
                <a:ext cx="24" cy="144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61" name="直线 954"/>
              <p:cNvSpPr>
                <a:spLocks noChangeShapeType="1"/>
              </p:cNvSpPr>
              <p:nvPr/>
            </p:nvSpPr>
            <p:spPr bwMode="auto">
              <a:xfrm flipV="1">
                <a:off x="1968" y="2486"/>
                <a:ext cx="16" cy="16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62" name="直线 955"/>
              <p:cNvSpPr>
                <a:spLocks noChangeShapeType="1"/>
              </p:cNvSpPr>
              <p:nvPr/>
            </p:nvSpPr>
            <p:spPr bwMode="auto">
              <a:xfrm flipV="1">
                <a:off x="1984" y="2326"/>
                <a:ext cx="24" cy="16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63" name="直线 956"/>
              <p:cNvSpPr>
                <a:spLocks noChangeShapeType="1"/>
              </p:cNvSpPr>
              <p:nvPr/>
            </p:nvSpPr>
            <p:spPr bwMode="auto">
              <a:xfrm flipV="1">
                <a:off x="2008" y="2167"/>
                <a:ext cx="24" cy="159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64" name="直线 957"/>
              <p:cNvSpPr>
                <a:spLocks noChangeShapeType="1"/>
              </p:cNvSpPr>
              <p:nvPr/>
            </p:nvSpPr>
            <p:spPr bwMode="auto">
              <a:xfrm flipV="1">
                <a:off x="2032" y="2095"/>
                <a:ext cx="16" cy="72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65" name="直线 958"/>
              <p:cNvSpPr>
                <a:spLocks noChangeShapeType="1"/>
              </p:cNvSpPr>
              <p:nvPr/>
            </p:nvSpPr>
            <p:spPr bwMode="auto">
              <a:xfrm>
                <a:off x="2048" y="2095"/>
                <a:ext cx="24" cy="8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66" name="直线 959"/>
              <p:cNvSpPr>
                <a:spLocks noChangeShapeType="1"/>
              </p:cNvSpPr>
              <p:nvPr/>
            </p:nvSpPr>
            <p:spPr bwMode="auto">
              <a:xfrm>
                <a:off x="2072" y="2183"/>
                <a:ext cx="16" cy="199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67" name="直线 960"/>
              <p:cNvSpPr>
                <a:spLocks noChangeShapeType="1"/>
              </p:cNvSpPr>
              <p:nvPr/>
            </p:nvSpPr>
            <p:spPr bwMode="auto">
              <a:xfrm>
                <a:off x="2088" y="2382"/>
                <a:ext cx="24" cy="12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68" name="直线 961"/>
              <p:cNvSpPr>
                <a:spLocks noChangeShapeType="1"/>
              </p:cNvSpPr>
              <p:nvPr/>
            </p:nvSpPr>
            <p:spPr bwMode="auto">
              <a:xfrm>
                <a:off x="2112" y="25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69" name="直线 962"/>
              <p:cNvSpPr>
                <a:spLocks noChangeShapeType="1"/>
              </p:cNvSpPr>
              <p:nvPr/>
            </p:nvSpPr>
            <p:spPr bwMode="auto">
              <a:xfrm flipV="1">
                <a:off x="2136" y="2414"/>
                <a:ext cx="16" cy="9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70" name="直线 963"/>
              <p:cNvSpPr>
                <a:spLocks noChangeShapeType="1"/>
              </p:cNvSpPr>
              <p:nvPr/>
            </p:nvSpPr>
            <p:spPr bwMode="auto">
              <a:xfrm flipV="1">
                <a:off x="2152" y="2326"/>
                <a:ext cx="24" cy="8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71" name="直线 964"/>
              <p:cNvSpPr>
                <a:spLocks noChangeShapeType="1"/>
              </p:cNvSpPr>
              <p:nvPr/>
            </p:nvSpPr>
            <p:spPr bwMode="auto">
              <a:xfrm>
                <a:off x="2176" y="232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72" name="直线 965"/>
              <p:cNvSpPr>
                <a:spLocks noChangeShapeType="1"/>
              </p:cNvSpPr>
              <p:nvPr/>
            </p:nvSpPr>
            <p:spPr bwMode="auto">
              <a:xfrm>
                <a:off x="2200" y="2326"/>
                <a:ext cx="16" cy="72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73" name="直线 966"/>
              <p:cNvSpPr>
                <a:spLocks noChangeShapeType="1"/>
              </p:cNvSpPr>
              <p:nvPr/>
            </p:nvSpPr>
            <p:spPr bwMode="auto">
              <a:xfrm>
                <a:off x="2216" y="2398"/>
                <a:ext cx="24" cy="4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74" name="直线 967"/>
              <p:cNvSpPr>
                <a:spLocks noChangeShapeType="1"/>
              </p:cNvSpPr>
              <p:nvPr/>
            </p:nvSpPr>
            <p:spPr bwMode="auto">
              <a:xfrm flipV="1">
                <a:off x="2240" y="2430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75" name="直线 968"/>
              <p:cNvSpPr>
                <a:spLocks noChangeShapeType="1"/>
              </p:cNvSpPr>
              <p:nvPr/>
            </p:nvSpPr>
            <p:spPr bwMode="auto">
              <a:xfrm flipV="1">
                <a:off x="2256" y="2382"/>
                <a:ext cx="24" cy="4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76" name="直线 969"/>
              <p:cNvSpPr>
                <a:spLocks noChangeShapeType="1"/>
              </p:cNvSpPr>
              <p:nvPr/>
            </p:nvSpPr>
            <p:spPr bwMode="auto">
              <a:xfrm flipV="1">
                <a:off x="2280" y="2358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77" name="直线 970"/>
              <p:cNvSpPr>
                <a:spLocks noChangeShapeType="1"/>
              </p:cNvSpPr>
              <p:nvPr/>
            </p:nvSpPr>
            <p:spPr bwMode="auto">
              <a:xfrm>
                <a:off x="2304" y="2358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78" name="直线 971"/>
              <p:cNvSpPr>
                <a:spLocks noChangeShapeType="1"/>
              </p:cNvSpPr>
              <p:nvPr/>
            </p:nvSpPr>
            <p:spPr bwMode="auto">
              <a:xfrm>
                <a:off x="2320" y="2374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79" name="直线 972"/>
              <p:cNvSpPr>
                <a:spLocks noChangeShapeType="1"/>
              </p:cNvSpPr>
              <p:nvPr/>
            </p:nvSpPr>
            <p:spPr bwMode="auto">
              <a:xfrm>
                <a:off x="2344" y="240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80" name="直线 973"/>
              <p:cNvSpPr>
                <a:spLocks noChangeShapeType="1"/>
              </p:cNvSpPr>
              <p:nvPr/>
            </p:nvSpPr>
            <p:spPr bwMode="auto">
              <a:xfrm flipV="1">
                <a:off x="2368" y="2382"/>
                <a:ext cx="16" cy="24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81" name="直线 974"/>
              <p:cNvSpPr>
                <a:spLocks noChangeShapeType="1"/>
              </p:cNvSpPr>
              <p:nvPr/>
            </p:nvSpPr>
            <p:spPr bwMode="auto">
              <a:xfrm flipV="1">
                <a:off x="2384" y="237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82" name="直线 975"/>
              <p:cNvSpPr>
                <a:spLocks noChangeShapeType="1"/>
              </p:cNvSpPr>
              <p:nvPr/>
            </p:nvSpPr>
            <p:spPr bwMode="auto">
              <a:xfrm>
                <a:off x="2408" y="2374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83" name="直线 976"/>
              <p:cNvSpPr>
                <a:spLocks noChangeShapeType="1"/>
              </p:cNvSpPr>
              <p:nvPr/>
            </p:nvSpPr>
            <p:spPr bwMode="auto">
              <a:xfrm>
                <a:off x="2424" y="239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84" name="直线 977"/>
              <p:cNvSpPr>
                <a:spLocks noChangeShapeType="1"/>
              </p:cNvSpPr>
              <p:nvPr/>
            </p:nvSpPr>
            <p:spPr bwMode="auto">
              <a:xfrm flipV="1">
                <a:off x="2448" y="2374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85" name="直线 978"/>
              <p:cNvSpPr>
                <a:spLocks noChangeShapeType="1"/>
              </p:cNvSpPr>
              <p:nvPr/>
            </p:nvSpPr>
            <p:spPr bwMode="auto">
              <a:xfrm>
                <a:off x="2472" y="2374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86" name="直线 979"/>
              <p:cNvSpPr>
                <a:spLocks noChangeShapeType="1"/>
              </p:cNvSpPr>
              <p:nvPr/>
            </p:nvSpPr>
            <p:spPr bwMode="auto">
              <a:xfrm>
                <a:off x="2488" y="237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87" name="直线 980"/>
              <p:cNvSpPr>
                <a:spLocks noChangeShapeType="1"/>
              </p:cNvSpPr>
              <p:nvPr/>
            </p:nvSpPr>
            <p:spPr bwMode="auto">
              <a:xfrm>
                <a:off x="2512" y="2382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88" name="直线 981"/>
              <p:cNvSpPr>
                <a:spLocks noChangeShapeType="1"/>
              </p:cNvSpPr>
              <p:nvPr/>
            </p:nvSpPr>
            <p:spPr bwMode="auto">
              <a:xfrm>
                <a:off x="2528" y="239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89" name="直线 982"/>
              <p:cNvSpPr>
                <a:spLocks noChangeShapeType="1"/>
              </p:cNvSpPr>
              <p:nvPr/>
            </p:nvSpPr>
            <p:spPr bwMode="auto">
              <a:xfrm>
                <a:off x="2552" y="239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90" name="直线 983"/>
              <p:cNvSpPr>
                <a:spLocks noChangeShapeType="1"/>
              </p:cNvSpPr>
              <p:nvPr/>
            </p:nvSpPr>
            <p:spPr bwMode="auto">
              <a:xfrm flipV="1">
                <a:off x="2576" y="239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91" name="直线 984"/>
              <p:cNvSpPr>
                <a:spLocks noChangeShapeType="1"/>
              </p:cNvSpPr>
              <p:nvPr/>
            </p:nvSpPr>
            <p:spPr bwMode="auto">
              <a:xfrm>
                <a:off x="2592" y="239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92" name="直线 985"/>
              <p:cNvSpPr>
                <a:spLocks noChangeShapeType="1"/>
              </p:cNvSpPr>
              <p:nvPr/>
            </p:nvSpPr>
            <p:spPr bwMode="auto">
              <a:xfrm>
                <a:off x="2616" y="239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93" name="直线 986"/>
              <p:cNvSpPr>
                <a:spLocks noChangeShapeType="1"/>
              </p:cNvSpPr>
              <p:nvPr/>
            </p:nvSpPr>
            <p:spPr bwMode="auto">
              <a:xfrm>
                <a:off x="2640" y="2390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94" name="直线 987"/>
              <p:cNvSpPr>
                <a:spLocks noChangeShapeType="1"/>
              </p:cNvSpPr>
              <p:nvPr/>
            </p:nvSpPr>
            <p:spPr bwMode="auto">
              <a:xfrm>
                <a:off x="2656" y="240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95" name="直线 988"/>
              <p:cNvSpPr>
                <a:spLocks noChangeShapeType="1"/>
              </p:cNvSpPr>
              <p:nvPr/>
            </p:nvSpPr>
            <p:spPr bwMode="auto">
              <a:xfrm flipV="1">
                <a:off x="2680" y="2406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96" name="直线 989"/>
              <p:cNvSpPr>
                <a:spLocks noChangeShapeType="1"/>
              </p:cNvSpPr>
              <p:nvPr/>
            </p:nvSpPr>
            <p:spPr bwMode="auto">
              <a:xfrm flipV="1">
                <a:off x="2696" y="239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97" name="直线 990"/>
              <p:cNvSpPr>
                <a:spLocks noChangeShapeType="1"/>
              </p:cNvSpPr>
              <p:nvPr/>
            </p:nvSpPr>
            <p:spPr bwMode="auto">
              <a:xfrm>
                <a:off x="2720" y="239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98" name="直线 991"/>
              <p:cNvSpPr>
                <a:spLocks noChangeShapeType="1"/>
              </p:cNvSpPr>
              <p:nvPr/>
            </p:nvSpPr>
            <p:spPr bwMode="auto">
              <a:xfrm>
                <a:off x="2744" y="2398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99" name="直线 992"/>
              <p:cNvSpPr>
                <a:spLocks noChangeShapeType="1"/>
              </p:cNvSpPr>
              <p:nvPr/>
            </p:nvSpPr>
            <p:spPr bwMode="auto">
              <a:xfrm>
                <a:off x="2760" y="239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00" name="直线 993"/>
              <p:cNvSpPr>
                <a:spLocks noChangeShapeType="1"/>
              </p:cNvSpPr>
              <p:nvPr/>
            </p:nvSpPr>
            <p:spPr bwMode="auto">
              <a:xfrm>
                <a:off x="2784" y="239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01" name="直线 994"/>
              <p:cNvSpPr>
                <a:spLocks noChangeShapeType="1"/>
              </p:cNvSpPr>
              <p:nvPr/>
            </p:nvSpPr>
            <p:spPr bwMode="auto">
              <a:xfrm>
                <a:off x="2808" y="2398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02" name="直线 995"/>
              <p:cNvSpPr>
                <a:spLocks noChangeShapeType="1"/>
              </p:cNvSpPr>
              <p:nvPr/>
            </p:nvSpPr>
            <p:spPr bwMode="auto">
              <a:xfrm>
                <a:off x="2824" y="239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03" name="直线 996"/>
              <p:cNvSpPr>
                <a:spLocks noChangeShapeType="1"/>
              </p:cNvSpPr>
              <p:nvPr/>
            </p:nvSpPr>
            <p:spPr bwMode="auto">
              <a:xfrm flipV="1">
                <a:off x="2848" y="239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04" name="直线 997"/>
              <p:cNvSpPr>
                <a:spLocks noChangeShapeType="1"/>
              </p:cNvSpPr>
              <p:nvPr/>
            </p:nvSpPr>
            <p:spPr bwMode="auto">
              <a:xfrm>
                <a:off x="2864" y="239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05" name="直线 998"/>
              <p:cNvSpPr>
                <a:spLocks noChangeShapeType="1"/>
              </p:cNvSpPr>
              <p:nvPr/>
            </p:nvSpPr>
            <p:spPr bwMode="auto">
              <a:xfrm>
                <a:off x="2888" y="239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06" name="直线 999"/>
              <p:cNvSpPr>
                <a:spLocks noChangeShapeType="1"/>
              </p:cNvSpPr>
              <p:nvPr/>
            </p:nvSpPr>
            <p:spPr bwMode="auto">
              <a:xfrm>
                <a:off x="2912" y="239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07" name="直线 1000"/>
              <p:cNvSpPr>
                <a:spLocks noChangeShapeType="1"/>
              </p:cNvSpPr>
              <p:nvPr/>
            </p:nvSpPr>
            <p:spPr bwMode="auto">
              <a:xfrm>
                <a:off x="2928" y="239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08" name="直线 1001"/>
              <p:cNvSpPr>
                <a:spLocks noChangeShapeType="1"/>
              </p:cNvSpPr>
              <p:nvPr/>
            </p:nvSpPr>
            <p:spPr bwMode="auto">
              <a:xfrm flipV="1">
                <a:off x="2952" y="239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09" name="直线 1002"/>
              <p:cNvSpPr>
                <a:spLocks noChangeShapeType="1"/>
              </p:cNvSpPr>
              <p:nvPr/>
            </p:nvSpPr>
            <p:spPr bwMode="auto">
              <a:xfrm>
                <a:off x="2976" y="239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10" name="直线 1003"/>
              <p:cNvSpPr>
                <a:spLocks noChangeShapeType="1"/>
              </p:cNvSpPr>
              <p:nvPr/>
            </p:nvSpPr>
            <p:spPr bwMode="auto">
              <a:xfrm>
                <a:off x="2992" y="2398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11" name="直线 1004"/>
              <p:cNvSpPr>
                <a:spLocks noChangeShapeType="1"/>
              </p:cNvSpPr>
              <p:nvPr/>
            </p:nvSpPr>
            <p:spPr bwMode="auto">
              <a:xfrm>
                <a:off x="3016" y="2414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12" name="直线 1005"/>
              <p:cNvSpPr>
                <a:spLocks noChangeShapeType="1"/>
              </p:cNvSpPr>
              <p:nvPr/>
            </p:nvSpPr>
            <p:spPr bwMode="auto">
              <a:xfrm>
                <a:off x="3032" y="241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13" name="直线 1006"/>
              <p:cNvSpPr>
                <a:spLocks noChangeShapeType="1"/>
              </p:cNvSpPr>
              <p:nvPr/>
            </p:nvSpPr>
            <p:spPr bwMode="auto">
              <a:xfrm>
                <a:off x="3056" y="241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14" name="直线 1007"/>
              <p:cNvSpPr>
                <a:spLocks noChangeShapeType="1"/>
              </p:cNvSpPr>
              <p:nvPr/>
            </p:nvSpPr>
            <p:spPr bwMode="auto">
              <a:xfrm>
                <a:off x="3080" y="241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15" name="直线 1008"/>
              <p:cNvSpPr>
                <a:spLocks noChangeShapeType="1"/>
              </p:cNvSpPr>
              <p:nvPr/>
            </p:nvSpPr>
            <p:spPr bwMode="auto">
              <a:xfrm>
                <a:off x="3096" y="242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16" name="直线 1009"/>
              <p:cNvSpPr>
                <a:spLocks noChangeShapeType="1"/>
              </p:cNvSpPr>
              <p:nvPr/>
            </p:nvSpPr>
            <p:spPr bwMode="auto">
              <a:xfrm>
                <a:off x="3120" y="2430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17" name="直线 1010"/>
              <p:cNvSpPr>
                <a:spLocks noChangeShapeType="1"/>
              </p:cNvSpPr>
              <p:nvPr/>
            </p:nvSpPr>
            <p:spPr bwMode="auto">
              <a:xfrm>
                <a:off x="3136" y="243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18" name="直线 1011"/>
              <p:cNvSpPr>
                <a:spLocks noChangeShapeType="1"/>
              </p:cNvSpPr>
              <p:nvPr/>
            </p:nvSpPr>
            <p:spPr bwMode="auto">
              <a:xfrm>
                <a:off x="3160" y="243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19" name="直线 1012"/>
              <p:cNvSpPr>
                <a:spLocks noChangeShapeType="1"/>
              </p:cNvSpPr>
              <p:nvPr/>
            </p:nvSpPr>
            <p:spPr bwMode="auto">
              <a:xfrm flipV="1">
                <a:off x="3184" y="2438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20" name="直线 1013"/>
              <p:cNvSpPr>
                <a:spLocks noChangeShapeType="1"/>
              </p:cNvSpPr>
              <p:nvPr/>
            </p:nvSpPr>
            <p:spPr bwMode="auto">
              <a:xfrm flipV="1">
                <a:off x="3200" y="243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21" name="直线 1014"/>
              <p:cNvSpPr>
                <a:spLocks noChangeShapeType="1"/>
              </p:cNvSpPr>
              <p:nvPr/>
            </p:nvSpPr>
            <p:spPr bwMode="auto">
              <a:xfrm flipV="1">
                <a:off x="3224" y="242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22" name="直线 1015"/>
              <p:cNvSpPr>
                <a:spLocks noChangeShapeType="1"/>
              </p:cNvSpPr>
              <p:nvPr/>
            </p:nvSpPr>
            <p:spPr bwMode="auto">
              <a:xfrm>
                <a:off x="3248" y="2422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23" name="直线 1016"/>
              <p:cNvSpPr>
                <a:spLocks noChangeShapeType="1"/>
              </p:cNvSpPr>
              <p:nvPr/>
            </p:nvSpPr>
            <p:spPr bwMode="auto">
              <a:xfrm>
                <a:off x="3264" y="242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24" name="直线 1017"/>
              <p:cNvSpPr>
                <a:spLocks noChangeShapeType="1"/>
              </p:cNvSpPr>
              <p:nvPr/>
            </p:nvSpPr>
            <p:spPr bwMode="auto">
              <a:xfrm>
                <a:off x="3288" y="2422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25" name="直线 1018"/>
              <p:cNvSpPr>
                <a:spLocks noChangeShapeType="1"/>
              </p:cNvSpPr>
              <p:nvPr/>
            </p:nvSpPr>
            <p:spPr bwMode="auto">
              <a:xfrm>
                <a:off x="3304" y="243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26" name="直线 1019"/>
              <p:cNvSpPr>
                <a:spLocks noChangeShapeType="1"/>
              </p:cNvSpPr>
              <p:nvPr/>
            </p:nvSpPr>
            <p:spPr bwMode="auto">
              <a:xfrm>
                <a:off x="3328" y="243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27" name="直线 1020"/>
              <p:cNvSpPr>
                <a:spLocks noChangeShapeType="1"/>
              </p:cNvSpPr>
              <p:nvPr/>
            </p:nvSpPr>
            <p:spPr bwMode="auto">
              <a:xfrm flipV="1">
                <a:off x="3352" y="2422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28" name="直线 1021"/>
              <p:cNvSpPr>
                <a:spLocks noChangeShapeType="1"/>
              </p:cNvSpPr>
              <p:nvPr/>
            </p:nvSpPr>
            <p:spPr bwMode="auto">
              <a:xfrm flipV="1">
                <a:off x="3368" y="241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29" name="直线 1022"/>
              <p:cNvSpPr>
                <a:spLocks noChangeShapeType="1"/>
              </p:cNvSpPr>
              <p:nvPr/>
            </p:nvSpPr>
            <p:spPr bwMode="auto">
              <a:xfrm>
                <a:off x="3392" y="241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30" name="直线 1023"/>
              <p:cNvSpPr>
                <a:spLocks noChangeShapeType="1"/>
              </p:cNvSpPr>
              <p:nvPr/>
            </p:nvSpPr>
            <p:spPr bwMode="auto">
              <a:xfrm>
                <a:off x="3416" y="2414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31" name="直线 1024"/>
              <p:cNvSpPr>
                <a:spLocks noChangeShapeType="1"/>
              </p:cNvSpPr>
              <p:nvPr/>
            </p:nvSpPr>
            <p:spPr bwMode="auto">
              <a:xfrm>
                <a:off x="3432" y="243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32" name="直线 1025"/>
              <p:cNvSpPr>
                <a:spLocks noChangeShapeType="1"/>
              </p:cNvSpPr>
              <p:nvPr/>
            </p:nvSpPr>
            <p:spPr bwMode="auto">
              <a:xfrm>
                <a:off x="3456" y="2430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33" name="直线 1026"/>
              <p:cNvSpPr>
                <a:spLocks noChangeShapeType="1"/>
              </p:cNvSpPr>
              <p:nvPr/>
            </p:nvSpPr>
            <p:spPr bwMode="auto">
              <a:xfrm>
                <a:off x="3472" y="243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6" name="组合 1228"/>
            <p:cNvGrpSpPr/>
            <p:nvPr/>
          </p:nvGrpSpPr>
          <p:grpSpPr>
            <a:xfrm>
              <a:off x="1714301" y="2651707"/>
              <a:ext cx="3401509" cy="1817478"/>
              <a:chOff x="1712" y="1871"/>
              <a:chExt cx="2520" cy="1446"/>
            </a:xfrm>
          </p:grpSpPr>
          <p:sp>
            <p:nvSpPr>
              <p:cNvPr id="334" name="直线 1028"/>
              <p:cNvSpPr>
                <a:spLocks noChangeShapeType="1"/>
              </p:cNvSpPr>
              <p:nvPr/>
            </p:nvSpPr>
            <p:spPr bwMode="auto">
              <a:xfrm>
                <a:off x="3496" y="243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5" name="直线 1029"/>
              <p:cNvSpPr>
                <a:spLocks noChangeShapeType="1"/>
              </p:cNvSpPr>
              <p:nvPr/>
            </p:nvSpPr>
            <p:spPr bwMode="auto">
              <a:xfrm>
                <a:off x="3520" y="2438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6" name="直线 1030"/>
              <p:cNvSpPr>
                <a:spLocks noChangeShapeType="1"/>
              </p:cNvSpPr>
              <p:nvPr/>
            </p:nvSpPr>
            <p:spPr bwMode="auto">
              <a:xfrm>
                <a:off x="3536" y="244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7" name="直线 1031"/>
              <p:cNvSpPr>
                <a:spLocks noChangeShapeType="1"/>
              </p:cNvSpPr>
              <p:nvPr/>
            </p:nvSpPr>
            <p:spPr bwMode="auto">
              <a:xfrm>
                <a:off x="3560" y="2446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8" name="直线 1032"/>
              <p:cNvSpPr>
                <a:spLocks noChangeShapeType="1"/>
              </p:cNvSpPr>
              <p:nvPr/>
            </p:nvSpPr>
            <p:spPr bwMode="auto">
              <a:xfrm>
                <a:off x="3576" y="245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9" name="直线 1033"/>
              <p:cNvSpPr>
                <a:spLocks noChangeShapeType="1"/>
              </p:cNvSpPr>
              <p:nvPr/>
            </p:nvSpPr>
            <p:spPr bwMode="auto">
              <a:xfrm>
                <a:off x="3600" y="245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0" name="直线 1034"/>
              <p:cNvSpPr>
                <a:spLocks noChangeShapeType="1"/>
              </p:cNvSpPr>
              <p:nvPr/>
            </p:nvSpPr>
            <p:spPr bwMode="auto">
              <a:xfrm flipV="1">
                <a:off x="3624" y="245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1" name="直线 1035"/>
              <p:cNvSpPr>
                <a:spLocks noChangeShapeType="1"/>
              </p:cNvSpPr>
              <p:nvPr/>
            </p:nvSpPr>
            <p:spPr bwMode="auto">
              <a:xfrm flipV="1">
                <a:off x="3640" y="2430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2" name="直线 1036"/>
              <p:cNvSpPr>
                <a:spLocks noChangeShapeType="1"/>
              </p:cNvSpPr>
              <p:nvPr/>
            </p:nvSpPr>
            <p:spPr bwMode="auto">
              <a:xfrm flipV="1">
                <a:off x="3664" y="242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3" name="直线 1037"/>
              <p:cNvSpPr>
                <a:spLocks noChangeShapeType="1"/>
              </p:cNvSpPr>
              <p:nvPr/>
            </p:nvSpPr>
            <p:spPr bwMode="auto">
              <a:xfrm>
                <a:off x="3688" y="2422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4" name="直线 1038"/>
              <p:cNvSpPr>
                <a:spLocks noChangeShapeType="1"/>
              </p:cNvSpPr>
              <p:nvPr/>
            </p:nvSpPr>
            <p:spPr bwMode="auto">
              <a:xfrm>
                <a:off x="3704" y="2438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5" name="直线 1039"/>
              <p:cNvSpPr>
                <a:spLocks noChangeShapeType="1"/>
              </p:cNvSpPr>
              <p:nvPr/>
            </p:nvSpPr>
            <p:spPr bwMode="auto">
              <a:xfrm>
                <a:off x="3728" y="2462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6" name="直线 1040"/>
              <p:cNvSpPr>
                <a:spLocks noChangeShapeType="1"/>
              </p:cNvSpPr>
              <p:nvPr/>
            </p:nvSpPr>
            <p:spPr bwMode="auto">
              <a:xfrm flipV="1">
                <a:off x="3744" y="2438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7" name="直线 1041"/>
              <p:cNvSpPr>
                <a:spLocks noChangeShapeType="1"/>
              </p:cNvSpPr>
              <p:nvPr/>
            </p:nvSpPr>
            <p:spPr bwMode="auto">
              <a:xfrm flipV="1">
                <a:off x="3768" y="2398"/>
                <a:ext cx="24" cy="4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8" name="直线 1042"/>
              <p:cNvSpPr>
                <a:spLocks noChangeShapeType="1"/>
              </p:cNvSpPr>
              <p:nvPr/>
            </p:nvSpPr>
            <p:spPr bwMode="auto">
              <a:xfrm flipV="1">
                <a:off x="3792" y="239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9" name="直线 1043"/>
              <p:cNvSpPr>
                <a:spLocks noChangeShapeType="1"/>
              </p:cNvSpPr>
              <p:nvPr/>
            </p:nvSpPr>
            <p:spPr bwMode="auto">
              <a:xfrm>
                <a:off x="3808" y="2390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0" name="直线 1044"/>
              <p:cNvSpPr>
                <a:spLocks noChangeShapeType="1"/>
              </p:cNvSpPr>
              <p:nvPr/>
            </p:nvSpPr>
            <p:spPr bwMode="auto">
              <a:xfrm>
                <a:off x="3832" y="2406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1" name="直线 1045"/>
              <p:cNvSpPr>
                <a:spLocks noChangeShapeType="1"/>
              </p:cNvSpPr>
              <p:nvPr/>
            </p:nvSpPr>
            <p:spPr bwMode="auto">
              <a:xfrm>
                <a:off x="3856" y="2438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2" name="直线 1046"/>
              <p:cNvSpPr>
                <a:spLocks noChangeShapeType="1"/>
              </p:cNvSpPr>
              <p:nvPr/>
            </p:nvSpPr>
            <p:spPr bwMode="auto">
              <a:xfrm flipV="1">
                <a:off x="3872" y="2430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3" name="直线 1047"/>
              <p:cNvSpPr>
                <a:spLocks noChangeShapeType="1"/>
              </p:cNvSpPr>
              <p:nvPr/>
            </p:nvSpPr>
            <p:spPr bwMode="auto">
              <a:xfrm flipV="1">
                <a:off x="3896" y="2414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4" name="直线 1048"/>
              <p:cNvSpPr>
                <a:spLocks noChangeShapeType="1"/>
              </p:cNvSpPr>
              <p:nvPr/>
            </p:nvSpPr>
            <p:spPr bwMode="auto">
              <a:xfrm flipV="1">
                <a:off x="3912" y="240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5" name="直线 1049"/>
              <p:cNvSpPr>
                <a:spLocks noChangeShapeType="1"/>
              </p:cNvSpPr>
              <p:nvPr/>
            </p:nvSpPr>
            <p:spPr bwMode="auto">
              <a:xfrm>
                <a:off x="3936" y="2406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6" name="直线 1050"/>
              <p:cNvSpPr>
                <a:spLocks noChangeShapeType="1"/>
              </p:cNvSpPr>
              <p:nvPr/>
            </p:nvSpPr>
            <p:spPr bwMode="auto">
              <a:xfrm>
                <a:off x="3960" y="2422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7" name="直线 1051"/>
              <p:cNvSpPr>
                <a:spLocks noChangeShapeType="1"/>
              </p:cNvSpPr>
              <p:nvPr/>
            </p:nvSpPr>
            <p:spPr bwMode="auto">
              <a:xfrm flipV="1">
                <a:off x="3976" y="242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8" name="直线 1052"/>
              <p:cNvSpPr>
                <a:spLocks noChangeShapeType="1"/>
              </p:cNvSpPr>
              <p:nvPr/>
            </p:nvSpPr>
            <p:spPr bwMode="auto">
              <a:xfrm flipV="1">
                <a:off x="4000" y="2406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9" name="直线 1053"/>
              <p:cNvSpPr>
                <a:spLocks noChangeShapeType="1"/>
              </p:cNvSpPr>
              <p:nvPr/>
            </p:nvSpPr>
            <p:spPr bwMode="auto">
              <a:xfrm flipV="1">
                <a:off x="4016" y="239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0" name="直线 1054"/>
              <p:cNvSpPr>
                <a:spLocks noChangeShapeType="1"/>
              </p:cNvSpPr>
              <p:nvPr/>
            </p:nvSpPr>
            <p:spPr bwMode="auto">
              <a:xfrm>
                <a:off x="4040" y="2398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1" name="直线 1055"/>
              <p:cNvSpPr>
                <a:spLocks noChangeShapeType="1"/>
              </p:cNvSpPr>
              <p:nvPr/>
            </p:nvSpPr>
            <p:spPr bwMode="auto">
              <a:xfrm>
                <a:off x="4064" y="2414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2" name="直线 1056"/>
              <p:cNvSpPr>
                <a:spLocks noChangeShapeType="1"/>
              </p:cNvSpPr>
              <p:nvPr/>
            </p:nvSpPr>
            <p:spPr bwMode="auto">
              <a:xfrm flipV="1">
                <a:off x="4080" y="2414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3" name="直线 1057"/>
              <p:cNvSpPr>
                <a:spLocks noChangeShapeType="1"/>
              </p:cNvSpPr>
              <p:nvPr/>
            </p:nvSpPr>
            <p:spPr bwMode="auto">
              <a:xfrm flipV="1">
                <a:off x="4104" y="240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4" name="直线 1058"/>
              <p:cNvSpPr>
                <a:spLocks noChangeShapeType="1"/>
              </p:cNvSpPr>
              <p:nvPr/>
            </p:nvSpPr>
            <p:spPr bwMode="auto">
              <a:xfrm flipV="1">
                <a:off x="4128" y="2390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5" name="直线 1059"/>
              <p:cNvSpPr>
                <a:spLocks noChangeShapeType="1"/>
              </p:cNvSpPr>
              <p:nvPr/>
            </p:nvSpPr>
            <p:spPr bwMode="auto">
              <a:xfrm>
                <a:off x="4144" y="239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6" name="直线 1060"/>
              <p:cNvSpPr>
                <a:spLocks noChangeShapeType="1"/>
              </p:cNvSpPr>
              <p:nvPr/>
            </p:nvSpPr>
            <p:spPr bwMode="auto">
              <a:xfrm>
                <a:off x="4168" y="239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7" name="直线 1061"/>
              <p:cNvSpPr>
                <a:spLocks noChangeShapeType="1"/>
              </p:cNvSpPr>
              <p:nvPr/>
            </p:nvSpPr>
            <p:spPr bwMode="auto">
              <a:xfrm>
                <a:off x="4184" y="239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8" name="直线 1062"/>
              <p:cNvSpPr>
                <a:spLocks noChangeShapeType="1"/>
              </p:cNvSpPr>
              <p:nvPr/>
            </p:nvSpPr>
            <p:spPr bwMode="auto">
              <a:xfrm flipV="1">
                <a:off x="4208" y="2382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9" name="直线 1063"/>
              <p:cNvSpPr>
                <a:spLocks noChangeShapeType="1"/>
              </p:cNvSpPr>
              <p:nvPr/>
            </p:nvSpPr>
            <p:spPr bwMode="auto">
              <a:xfrm>
                <a:off x="1712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0" name="直线 1064"/>
              <p:cNvSpPr>
                <a:spLocks noChangeShapeType="1"/>
              </p:cNvSpPr>
              <p:nvPr/>
            </p:nvSpPr>
            <p:spPr bwMode="auto">
              <a:xfrm>
                <a:off x="1736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1" name="直线 1065"/>
              <p:cNvSpPr>
                <a:spLocks noChangeShapeType="1"/>
              </p:cNvSpPr>
              <p:nvPr/>
            </p:nvSpPr>
            <p:spPr bwMode="auto">
              <a:xfrm>
                <a:off x="1760" y="3317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2" name="直线 1066"/>
              <p:cNvSpPr>
                <a:spLocks noChangeShapeType="1"/>
              </p:cNvSpPr>
              <p:nvPr/>
            </p:nvSpPr>
            <p:spPr bwMode="auto">
              <a:xfrm>
                <a:off x="1776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3" name="直线 1067"/>
              <p:cNvSpPr>
                <a:spLocks noChangeShapeType="1"/>
              </p:cNvSpPr>
              <p:nvPr/>
            </p:nvSpPr>
            <p:spPr bwMode="auto">
              <a:xfrm flipV="1">
                <a:off x="1800" y="3309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4" name="直线 1068"/>
              <p:cNvSpPr>
                <a:spLocks noChangeShapeType="1"/>
              </p:cNvSpPr>
              <p:nvPr/>
            </p:nvSpPr>
            <p:spPr bwMode="auto">
              <a:xfrm flipV="1">
                <a:off x="1816" y="3285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5" name="直线 1069"/>
              <p:cNvSpPr>
                <a:spLocks noChangeShapeType="1"/>
              </p:cNvSpPr>
              <p:nvPr/>
            </p:nvSpPr>
            <p:spPr bwMode="auto">
              <a:xfrm flipV="1">
                <a:off x="1840" y="3229"/>
                <a:ext cx="24" cy="5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6" name="直线 1070"/>
              <p:cNvSpPr>
                <a:spLocks noChangeShapeType="1"/>
              </p:cNvSpPr>
              <p:nvPr/>
            </p:nvSpPr>
            <p:spPr bwMode="auto">
              <a:xfrm flipV="1">
                <a:off x="1864" y="3141"/>
                <a:ext cx="16" cy="8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7" name="直线 1071"/>
              <p:cNvSpPr>
                <a:spLocks noChangeShapeType="1"/>
              </p:cNvSpPr>
              <p:nvPr/>
            </p:nvSpPr>
            <p:spPr bwMode="auto">
              <a:xfrm flipV="1">
                <a:off x="1880" y="3045"/>
                <a:ext cx="24" cy="9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8" name="直线 1072"/>
              <p:cNvSpPr>
                <a:spLocks noChangeShapeType="1"/>
              </p:cNvSpPr>
              <p:nvPr/>
            </p:nvSpPr>
            <p:spPr bwMode="auto">
              <a:xfrm flipV="1">
                <a:off x="1904" y="2942"/>
                <a:ext cx="24" cy="103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9" name="直线 1073"/>
              <p:cNvSpPr>
                <a:spLocks noChangeShapeType="1"/>
              </p:cNvSpPr>
              <p:nvPr/>
            </p:nvSpPr>
            <p:spPr bwMode="auto">
              <a:xfrm flipV="1">
                <a:off x="1928" y="2806"/>
                <a:ext cx="16" cy="13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0" name="直线 1074"/>
              <p:cNvSpPr>
                <a:spLocks noChangeShapeType="1"/>
              </p:cNvSpPr>
              <p:nvPr/>
            </p:nvSpPr>
            <p:spPr bwMode="auto">
              <a:xfrm flipV="1">
                <a:off x="1944" y="2622"/>
                <a:ext cx="24" cy="184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1" name="直线 1075"/>
              <p:cNvSpPr>
                <a:spLocks noChangeShapeType="1"/>
              </p:cNvSpPr>
              <p:nvPr/>
            </p:nvSpPr>
            <p:spPr bwMode="auto">
              <a:xfrm flipV="1">
                <a:off x="1968" y="2414"/>
                <a:ext cx="16" cy="20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2" name="直线 1076"/>
              <p:cNvSpPr>
                <a:spLocks noChangeShapeType="1"/>
              </p:cNvSpPr>
              <p:nvPr/>
            </p:nvSpPr>
            <p:spPr bwMode="auto">
              <a:xfrm flipV="1">
                <a:off x="1984" y="2238"/>
                <a:ext cx="24" cy="17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3" name="直线 1077"/>
              <p:cNvSpPr>
                <a:spLocks noChangeShapeType="1"/>
              </p:cNvSpPr>
              <p:nvPr/>
            </p:nvSpPr>
            <p:spPr bwMode="auto">
              <a:xfrm flipV="1">
                <a:off x="2008" y="2103"/>
                <a:ext cx="24" cy="135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4" name="直线 1078"/>
              <p:cNvSpPr>
                <a:spLocks noChangeShapeType="1"/>
              </p:cNvSpPr>
              <p:nvPr/>
            </p:nvSpPr>
            <p:spPr bwMode="auto">
              <a:xfrm flipV="1">
                <a:off x="2032" y="2023"/>
                <a:ext cx="16" cy="8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5" name="直线 1079"/>
              <p:cNvSpPr>
                <a:spLocks noChangeShapeType="1"/>
              </p:cNvSpPr>
              <p:nvPr/>
            </p:nvSpPr>
            <p:spPr bwMode="auto">
              <a:xfrm>
                <a:off x="2048" y="2023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6" name="直线 1080"/>
              <p:cNvSpPr>
                <a:spLocks noChangeShapeType="1"/>
              </p:cNvSpPr>
              <p:nvPr/>
            </p:nvSpPr>
            <p:spPr bwMode="auto">
              <a:xfrm>
                <a:off x="2072" y="2047"/>
                <a:ext cx="16" cy="167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7" name="直线 1081"/>
              <p:cNvSpPr>
                <a:spLocks noChangeShapeType="1"/>
              </p:cNvSpPr>
              <p:nvPr/>
            </p:nvSpPr>
            <p:spPr bwMode="auto">
              <a:xfrm>
                <a:off x="2088" y="2214"/>
                <a:ext cx="24" cy="16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8" name="直线 1082"/>
              <p:cNvSpPr>
                <a:spLocks noChangeShapeType="1"/>
              </p:cNvSpPr>
              <p:nvPr/>
            </p:nvSpPr>
            <p:spPr bwMode="auto">
              <a:xfrm>
                <a:off x="2112" y="2382"/>
                <a:ext cx="24" cy="4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9" name="直线 1083"/>
              <p:cNvSpPr>
                <a:spLocks noChangeShapeType="1"/>
              </p:cNvSpPr>
              <p:nvPr/>
            </p:nvSpPr>
            <p:spPr bwMode="auto">
              <a:xfrm flipV="1">
                <a:off x="2136" y="2382"/>
                <a:ext cx="16" cy="4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0" name="直线 1084"/>
              <p:cNvSpPr>
                <a:spLocks noChangeShapeType="1"/>
              </p:cNvSpPr>
              <p:nvPr/>
            </p:nvSpPr>
            <p:spPr bwMode="auto">
              <a:xfrm flipV="1">
                <a:off x="2152" y="2278"/>
                <a:ext cx="24" cy="104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1" name="直线 1085"/>
              <p:cNvSpPr>
                <a:spLocks noChangeShapeType="1"/>
              </p:cNvSpPr>
              <p:nvPr/>
            </p:nvSpPr>
            <p:spPr bwMode="auto">
              <a:xfrm flipV="1">
                <a:off x="2176" y="2238"/>
                <a:ext cx="24" cy="4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2" name="直线 1086"/>
              <p:cNvSpPr>
                <a:spLocks noChangeShapeType="1"/>
              </p:cNvSpPr>
              <p:nvPr/>
            </p:nvSpPr>
            <p:spPr bwMode="auto">
              <a:xfrm>
                <a:off x="2200" y="2238"/>
                <a:ext cx="16" cy="5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3" name="直线 1087"/>
              <p:cNvSpPr>
                <a:spLocks noChangeShapeType="1"/>
              </p:cNvSpPr>
              <p:nvPr/>
            </p:nvSpPr>
            <p:spPr bwMode="auto">
              <a:xfrm>
                <a:off x="2216" y="2294"/>
                <a:ext cx="24" cy="9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4" name="直线 1088"/>
              <p:cNvSpPr>
                <a:spLocks noChangeShapeType="1"/>
              </p:cNvSpPr>
              <p:nvPr/>
            </p:nvSpPr>
            <p:spPr bwMode="auto">
              <a:xfrm>
                <a:off x="2240" y="2390"/>
                <a:ext cx="16" cy="32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5" name="直线 1089"/>
              <p:cNvSpPr>
                <a:spLocks noChangeShapeType="1"/>
              </p:cNvSpPr>
              <p:nvPr/>
            </p:nvSpPr>
            <p:spPr bwMode="auto">
              <a:xfrm flipV="1">
                <a:off x="2256" y="2374"/>
                <a:ext cx="24" cy="4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6" name="直线 1090"/>
              <p:cNvSpPr>
                <a:spLocks noChangeShapeType="1"/>
              </p:cNvSpPr>
              <p:nvPr/>
            </p:nvSpPr>
            <p:spPr bwMode="auto">
              <a:xfrm flipV="1">
                <a:off x="2280" y="2310"/>
                <a:ext cx="24" cy="64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7" name="直线 1091"/>
              <p:cNvSpPr>
                <a:spLocks noChangeShapeType="1"/>
              </p:cNvSpPr>
              <p:nvPr/>
            </p:nvSpPr>
            <p:spPr bwMode="auto">
              <a:xfrm flipV="1">
                <a:off x="2304" y="2294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8" name="直线 1092"/>
              <p:cNvSpPr>
                <a:spLocks noChangeShapeType="1"/>
              </p:cNvSpPr>
              <p:nvPr/>
            </p:nvSpPr>
            <p:spPr bwMode="auto">
              <a:xfrm>
                <a:off x="2320" y="2294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9" name="直线 1093"/>
              <p:cNvSpPr>
                <a:spLocks noChangeShapeType="1"/>
              </p:cNvSpPr>
              <p:nvPr/>
            </p:nvSpPr>
            <p:spPr bwMode="auto">
              <a:xfrm>
                <a:off x="2344" y="2318"/>
                <a:ext cx="24" cy="5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0" name="直线 1094"/>
              <p:cNvSpPr>
                <a:spLocks noChangeShapeType="1"/>
              </p:cNvSpPr>
              <p:nvPr/>
            </p:nvSpPr>
            <p:spPr bwMode="auto">
              <a:xfrm flipV="1">
                <a:off x="2368" y="2358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1" name="直线 1095"/>
              <p:cNvSpPr>
                <a:spLocks noChangeShapeType="1"/>
              </p:cNvSpPr>
              <p:nvPr/>
            </p:nvSpPr>
            <p:spPr bwMode="auto">
              <a:xfrm flipV="1">
                <a:off x="2384" y="2318"/>
                <a:ext cx="24" cy="4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2" name="直线 1096"/>
              <p:cNvSpPr>
                <a:spLocks noChangeShapeType="1"/>
              </p:cNvSpPr>
              <p:nvPr/>
            </p:nvSpPr>
            <p:spPr bwMode="auto">
              <a:xfrm flipV="1">
                <a:off x="2408" y="2302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3" name="直线 1097"/>
              <p:cNvSpPr>
                <a:spLocks noChangeShapeType="1"/>
              </p:cNvSpPr>
              <p:nvPr/>
            </p:nvSpPr>
            <p:spPr bwMode="auto">
              <a:xfrm>
                <a:off x="2424" y="230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4" name="直线 1098"/>
              <p:cNvSpPr>
                <a:spLocks noChangeShapeType="1"/>
              </p:cNvSpPr>
              <p:nvPr/>
            </p:nvSpPr>
            <p:spPr bwMode="auto">
              <a:xfrm>
                <a:off x="2448" y="2310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5" name="直线 1099"/>
              <p:cNvSpPr>
                <a:spLocks noChangeShapeType="1"/>
              </p:cNvSpPr>
              <p:nvPr/>
            </p:nvSpPr>
            <p:spPr bwMode="auto">
              <a:xfrm>
                <a:off x="2472" y="2326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6" name="直线 1100"/>
              <p:cNvSpPr>
                <a:spLocks noChangeShapeType="1"/>
              </p:cNvSpPr>
              <p:nvPr/>
            </p:nvSpPr>
            <p:spPr bwMode="auto">
              <a:xfrm flipV="1">
                <a:off x="2488" y="233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7" name="直线 1101"/>
              <p:cNvSpPr>
                <a:spLocks noChangeShapeType="1"/>
              </p:cNvSpPr>
              <p:nvPr/>
            </p:nvSpPr>
            <p:spPr bwMode="auto">
              <a:xfrm flipV="1">
                <a:off x="2512" y="2318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8" name="直线 1102"/>
              <p:cNvSpPr>
                <a:spLocks noChangeShapeType="1"/>
              </p:cNvSpPr>
              <p:nvPr/>
            </p:nvSpPr>
            <p:spPr bwMode="auto">
              <a:xfrm flipV="1">
                <a:off x="2528" y="2302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9" name="直线 1103"/>
              <p:cNvSpPr>
                <a:spLocks noChangeShapeType="1"/>
              </p:cNvSpPr>
              <p:nvPr/>
            </p:nvSpPr>
            <p:spPr bwMode="auto">
              <a:xfrm>
                <a:off x="2552" y="230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0" name="直线 1104"/>
              <p:cNvSpPr>
                <a:spLocks noChangeShapeType="1"/>
              </p:cNvSpPr>
              <p:nvPr/>
            </p:nvSpPr>
            <p:spPr bwMode="auto">
              <a:xfrm>
                <a:off x="2576" y="2310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1" name="直线 1105"/>
              <p:cNvSpPr>
                <a:spLocks noChangeShapeType="1"/>
              </p:cNvSpPr>
              <p:nvPr/>
            </p:nvSpPr>
            <p:spPr bwMode="auto">
              <a:xfrm>
                <a:off x="2592" y="232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2" name="直线 1106"/>
              <p:cNvSpPr>
                <a:spLocks noChangeShapeType="1"/>
              </p:cNvSpPr>
              <p:nvPr/>
            </p:nvSpPr>
            <p:spPr bwMode="auto">
              <a:xfrm flipV="1">
                <a:off x="2616" y="232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3" name="直线 1107"/>
              <p:cNvSpPr>
                <a:spLocks noChangeShapeType="1"/>
              </p:cNvSpPr>
              <p:nvPr/>
            </p:nvSpPr>
            <p:spPr bwMode="auto">
              <a:xfrm flipV="1">
                <a:off x="2640" y="2318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4" name="直线 1108"/>
              <p:cNvSpPr>
                <a:spLocks noChangeShapeType="1"/>
              </p:cNvSpPr>
              <p:nvPr/>
            </p:nvSpPr>
            <p:spPr bwMode="auto">
              <a:xfrm>
                <a:off x="2656" y="2318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5" name="直线 1109"/>
              <p:cNvSpPr>
                <a:spLocks noChangeShapeType="1"/>
              </p:cNvSpPr>
              <p:nvPr/>
            </p:nvSpPr>
            <p:spPr bwMode="auto">
              <a:xfrm>
                <a:off x="2680" y="2334"/>
                <a:ext cx="16" cy="24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6" name="直线 1110"/>
              <p:cNvSpPr>
                <a:spLocks noChangeShapeType="1"/>
              </p:cNvSpPr>
              <p:nvPr/>
            </p:nvSpPr>
            <p:spPr bwMode="auto">
              <a:xfrm flipV="1">
                <a:off x="2696" y="235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7" name="直线 1111"/>
              <p:cNvSpPr>
                <a:spLocks noChangeShapeType="1"/>
              </p:cNvSpPr>
              <p:nvPr/>
            </p:nvSpPr>
            <p:spPr bwMode="auto">
              <a:xfrm flipV="1">
                <a:off x="2720" y="2334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8" name="直线 1112"/>
              <p:cNvSpPr>
                <a:spLocks noChangeShapeType="1"/>
              </p:cNvSpPr>
              <p:nvPr/>
            </p:nvSpPr>
            <p:spPr bwMode="auto">
              <a:xfrm flipV="1">
                <a:off x="2744" y="2326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9" name="直线 1113"/>
              <p:cNvSpPr>
                <a:spLocks noChangeShapeType="1"/>
              </p:cNvSpPr>
              <p:nvPr/>
            </p:nvSpPr>
            <p:spPr bwMode="auto">
              <a:xfrm>
                <a:off x="2760" y="232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20" name="直线 1114"/>
              <p:cNvSpPr>
                <a:spLocks noChangeShapeType="1"/>
              </p:cNvSpPr>
              <p:nvPr/>
            </p:nvSpPr>
            <p:spPr bwMode="auto">
              <a:xfrm>
                <a:off x="2784" y="2334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21" name="直线 1115"/>
              <p:cNvSpPr>
                <a:spLocks noChangeShapeType="1"/>
              </p:cNvSpPr>
              <p:nvPr/>
            </p:nvSpPr>
            <p:spPr bwMode="auto">
              <a:xfrm>
                <a:off x="2808" y="235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22" name="直线 1116"/>
              <p:cNvSpPr>
                <a:spLocks noChangeShapeType="1"/>
              </p:cNvSpPr>
              <p:nvPr/>
            </p:nvSpPr>
            <p:spPr bwMode="auto">
              <a:xfrm flipV="1">
                <a:off x="2824" y="235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23" name="直线 1117"/>
              <p:cNvSpPr>
                <a:spLocks noChangeShapeType="1"/>
              </p:cNvSpPr>
              <p:nvPr/>
            </p:nvSpPr>
            <p:spPr bwMode="auto">
              <a:xfrm flipV="1">
                <a:off x="2848" y="2326"/>
                <a:ext cx="16" cy="24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24" name="直线 1118"/>
              <p:cNvSpPr>
                <a:spLocks noChangeShapeType="1"/>
              </p:cNvSpPr>
              <p:nvPr/>
            </p:nvSpPr>
            <p:spPr bwMode="auto">
              <a:xfrm flipV="1">
                <a:off x="2864" y="2310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25" name="直线 1119"/>
              <p:cNvSpPr>
                <a:spLocks noChangeShapeType="1"/>
              </p:cNvSpPr>
              <p:nvPr/>
            </p:nvSpPr>
            <p:spPr bwMode="auto">
              <a:xfrm>
                <a:off x="2888" y="231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26" name="直线 1120"/>
              <p:cNvSpPr>
                <a:spLocks noChangeShapeType="1"/>
              </p:cNvSpPr>
              <p:nvPr/>
            </p:nvSpPr>
            <p:spPr bwMode="auto">
              <a:xfrm>
                <a:off x="2912" y="2318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27" name="直线 1121"/>
              <p:cNvSpPr>
                <a:spLocks noChangeShapeType="1"/>
              </p:cNvSpPr>
              <p:nvPr/>
            </p:nvSpPr>
            <p:spPr bwMode="auto">
              <a:xfrm>
                <a:off x="2928" y="233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28" name="直线 1122"/>
              <p:cNvSpPr>
                <a:spLocks noChangeShapeType="1"/>
              </p:cNvSpPr>
              <p:nvPr/>
            </p:nvSpPr>
            <p:spPr bwMode="auto">
              <a:xfrm flipV="1">
                <a:off x="2952" y="232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29" name="直线 1123"/>
              <p:cNvSpPr>
                <a:spLocks noChangeShapeType="1"/>
              </p:cNvSpPr>
              <p:nvPr/>
            </p:nvSpPr>
            <p:spPr bwMode="auto">
              <a:xfrm flipV="1">
                <a:off x="2976" y="2310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30" name="直线 1124"/>
              <p:cNvSpPr>
                <a:spLocks noChangeShapeType="1"/>
              </p:cNvSpPr>
              <p:nvPr/>
            </p:nvSpPr>
            <p:spPr bwMode="auto">
              <a:xfrm>
                <a:off x="2992" y="23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31" name="直线 1125"/>
              <p:cNvSpPr>
                <a:spLocks noChangeShapeType="1"/>
              </p:cNvSpPr>
              <p:nvPr/>
            </p:nvSpPr>
            <p:spPr bwMode="auto">
              <a:xfrm>
                <a:off x="3016" y="2310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32" name="直线 1126"/>
              <p:cNvSpPr>
                <a:spLocks noChangeShapeType="1"/>
              </p:cNvSpPr>
              <p:nvPr/>
            </p:nvSpPr>
            <p:spPr bwMode="auto">
              <a:xfrm>
                <a:off x="3032" y="232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33" name="直线 1127"/>
              <p:cNvSpPr>
                <a:spLocks noChangeShapeType="1"/>
              </p:cNvSpPr>
              <p:nvPr/>
            </p:nvSpPr>
            <p:spPr bwMode="auto">
              <a:xfrm>
                <a:off x="3056" y="233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34" name="直线 1128"/>
              <p:cNvSpPr>
                <a:spLocks noChangeShapeType="1"/>
              </p:cNvSpPr>
              <p:nvPr/>
            </p:nvSpPr>
            <p:spPr bwMode="auto">
              <a:xfrm>
                <a:off x="3080" y="2342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35" name="直线 1129"/>
              <p:cNvSpPr>
                <a:spLocks noChangeShapeType="1"/>
              </p:cNvSpPr>
              <p:nvPr/>
            </p:nvSpPr>
            <p:spPr bwMode="auto">
              <a:xfrm>
                <a:off x="3096" y="235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36" name="直线 1130"/>
              <p:cNvSpPr>
                <a:spLocks noChangeShapeType="1"/>
              </p:cNvSpPr>
              <p:nvPr/>
            </p:nvSpPr>
            <p:spPr bwMode="auto">
              <a:xfrm flipV="1">
                <a:off x="3120" y="235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37" name="直线 1131"/>
              <p:cNvSpPr>
                <a:spLocks noChangeShapeType="1"/>
              </p:cNvSpPr>
              <p:nvPr/>
            </p:nvSpPr>
            <p:spPr bwMode="auto">
              <a:xfrm>
                <a:off x="3136" y="235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38" name="直线 1132"/>
              <p:cNvSpPr>
                <a:spLocks noChangeShapeType="1"/>
              </p:cNvSpPr>
              <p:nvPr/>
            </p:nvSpPr>
            <p:spPr bwMode="auto">
              <a:xfrm>
                <a:off x="3160" y="235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39" name="直线 1133"/>
              <p:cNvSpPr>
                <a:spLocks noChangeShapeType="1"/>
              </p:cNvSpPr>
              <p:nvPr/>
            </p:nvSpPr>
            <p:spPr bwMode="auto">
              <a:xfrm>
                <a:off x="3184" y="2350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40" name="直线 1134"/>
              <p:cNvSpPr>
                <a:spLocks noChangeShapeType="1"/>
              </p:cNvSpPr>
              <p:nvPr/>
            </p:nvSpPr>
            <p:spPr bwMode="auto">
              <a:xfrm>
                <a:off x="3200" y="236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41" name="直线 1135"/>
              <p:cNvSpPr>
                <a:spLocks noChangeShapeType="1"/>
              </p:cNvSpPr>
              <p:nvPr/>
            </p:nvSpPr>
            <p:spPr bwMode="auto">
              <a:xfrm>
                <a:off x="3224" y="237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42" name="直线 1136"/>
              <p:cNvSpPr>
                <a:spLocks noChangeShapeType="1"/>
              </p:cNvSpPr>
              <p:nvPr/>
            </p:nvSpPr>
            <p:spPr bwMode="auto">
              <a:xfrm flipV="1">
                <a:off x="3248" y="237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43" name="直线 1137"/>
              <p:cNvSpPr>
                <a:spLocks noChangeShapeType="1"/>
              </p:cNvSpPr>
              <p:nvPr/>
            </p:nvSpPr>
            <p:spPr bwMode="auto">
              <a:xfrm flipV="1">
                <a:off x="3264" y="2358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44" name="直线 1138"/>
              <p:cNvSpPr>
                <a:spLocks noChangeShapeType="1"/>
              </p:cNvSpPr>
              <p:nvPr/>
            </p:nvSpPr>
            <p:spPr bwMode="auto">
              <a:xfrm flipV="1">
                <a:off x="3288" y="235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45" name="直线 1139"/>
              <p:cNvSpPr>
                <a:spLocks noChangeShapeType="1"/>
              </p:cNvSpPr>
              <p:nvPr/>
            </p:nvSpPr>
            <p:spPr bwMode="auto">
              <a:xfrm>
                <a:off x="3304" y="235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46" name="直线 1140"/>
              <p:cNvSpPr>
                <a:spLocks noChangeShapeType="1"/>
              </p:cNvSpPr>
              <p:nvPr/>
            </p:nvSpPr>
            <p:spPr bwMode="auto">
              <a:xfrm>
                <a:off x="3328" y="235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47" name="直线 1141"/>
              <p:cNvSpPr>
                <a:spLocks noChangeShapeType="1"/>
              </p:cNvSpPr>
              <p:nvPr/>
            </p:nvSpPr>
            <p:spPr bwMode="auto">
              <a:xfrm>
                <a:off x="3352" y="2366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48" name="直线 1142"/>
              <p:cNvSpPr>
                <a:spLocks noChangeShapeType="1"/>
              </p:cNvSpPr>
              <p:nvPr/>
            </p:nvSpPr>
            <p:spPr bwMode="auto">
              <a:xfrm flipV="1">
                <a:off x="3368" y="236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49" name="直线 1143"/>
              <p:cNvSpPr>
                <a:spLocks noChangeShapeType="1"/>
              </p:cNvSpPr>
              <p:nvPr/>
            </p:nvSpPr>
            <p:spPr bwMode="auto">
              <a:xfrm>
                <a:off x="3392" y="236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50" name="直线 1144"/>
              <p:cNvSpPr>
                <a:spLocks noChangeShapeType="1"/>
              </p:cNvSpPr>
              <p:nvPr/>
            </p:nvSpPr>
            <p:spPr bwMode="auto">
              <a:xfrm>
                <a:off x="3416" y="2366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51" name="直线 1145"/>
              <p:cNvSpPr>
                <a:spLocks noChangeShapeType="1"/>
              </p:cNvSpPr>
              <p:nvPr/>
            </p:nvSpPr>
            <p:spPr bwMode="auto">
              <a:xfrm>
                <a:off x="3432" y="236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52" name="直线 1146"/>
              <p:cNvSpPr>
                <a:spLocks noChangeShapeType="1"/>
              </p:cNvSpPr>
              <p:nvPr/>
            </p:nvSpPr>
            <p:spPr bwMode="auto">
              <a:xfrm>
                <a:off x="3456" y="2366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53" name="直线 1147"/>
              <p:cNvSpPr>
                <a:spLocks noChangeShapeType="1"/>
              </p:cNvSpPr>
              <p:nvPr/>
            </p:nvSpPr>
            <p:spPr bwMode="auto">
              <a:xfrm flipV="1">
                <a:off x="3472" y="2350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54" name="直线 1148"/>
              <p:cNvSpPr>
                <a:spLocks noChangeShapeType="1"/>
              </p:cNvSpPr>
              <p:nvPr/>
            </p:nvSpPr>
            <p:spPr bwMode="auto">
              <a:xfrm>
                <a:off x="3496" y="235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55" name="直线 1149"/>
              <p:cNvSpPr>
                <a:spLocks noChangeShapeType="1"/>
              </p:cNvSpPr>
              <p:nvPr/>
            </p:nvSpPr>
            <p:spPr bwMode="auto">
              <a:xfrm>
                <a:off x="3520" y="2350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56" name="直线 1150"/>
              <p:cNvSpPr>
                <a:spLocks noChangeShapeType="1"/>
              </p:cNvSpPr>
              <p:nvPr/>
            </p:nvSpPr>
            <p:spPr bwMode="auto">
              <a:xfrm>
                <a:off x="3536" y="236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57" name="直线 1151"/>
              <p:cNvSpPr>
                <a:spLocks noChangeShapeType="1"/>
              </p:cNvSpPr>
              <p:nvPr/>
            </p:nvSpPr>
            <p:spPr bwMode="auto">
              <a:xfrm>
                <a:off x="3560" y="2374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58" name="直线 1152"/>
              <p:cNvSpPr>
                <a:spLocks noChangeShapeType="1"/>
              </p:cNvSpPr>
              <p:nvPr/>
            </p:nvSpPr>
            <p:spPr bwMode="auto">
              <a:xfrm flipV="1">
                <a:off x="3576" y="236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59" name="直线 1153"/>
              <p:cNvSpPr>
                <a:spLocks noChangeShapeType="1"/>
              </p:cNvSpPr>
              <p:nvPr/>
            </p:nvSpPr>
            <p:spPr bwMode="auto">
              <a:xfrm>
                <a:off x="3600" y="236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60" name="直线 1154"/>
              <p:cNvSpPr>
                <a:spLocks noChangeShapeType="1"/>
              </p:cNvSpPr>
              <p:nvPr/>
            </p:nvSpPr>
            <p:spPr bwMode="auto">
              <a:xfrm>
                <a:off x="3624" y="2374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61" name="直线 1155"/>
              <p:cNvSpPr>
                <a:spLocks noChangeShapeType="1"/>
              </p:cNvSpPr>
              <p:nvPr/>
            </p:nvSpPr>
            <p:spPr bwMode="auto">
              <a:xfrm>
                <a:off x="3640" y="239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62" name="直线 1156"/>
              <p:cNvSpPr>
                <a:spLocks noChangeShapeType="1"/>
              </p:cNvSpPr>
              <p:nvPr/>
            </p:nvSpPr>
            <p:spPr bwMode="auto">
              <a:xfrm>
                <a:off x="3664" y="239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63" name="直线 1157"/>
              <p:cNvSpPr>
                <a:spLocks noChangeShapeType="1"/>
              </p:cNvSpPr>
              <p:nvPr/>
            </p:nvSpPr>
            <p:spPr bwMode="auto">
              <a:xfrm>
                <a:off x="3688" y="2390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64" name="直线 1158"/>
              <p:cNvSpPr>
                <a:spLocks noChangeShapeType="1"/>
              </p:cNvSpPr>
              <p:nvPr/>
            </p:nvSpPr>
            <p:spPr bwMode="auto">
              <a:xfrm>
                <a:off x="3704" y="239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65" name="直线 1159"/>
              <p:cNvSpPr>
                <a:spLocks noChangeShapeType="1"/>
              </p:cNvSpPr>
              <p:nvPr/>
            </p:nvSpPr>
            <p:spPr bwMode="auto">
              <a:xfrm>
                <a:off x="3728" y="2398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66" name="直线 1160"/>
              <p:cNvSpPr>
                <a:spLocks noChangeShapeType="1"/>
              </p:cNvSpPr>
              <p:nvPr/>
            </p:nvSpPr>
            <p:spPr bwMode="auto">
              <a:xfrm flipV="1">
                <a:off x="3744" y="2382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67" name="直线 1161"/>
              <p:cNvSpPr>
                <a:spLocks noChangeShapeType="1"/>
              </p:cNvSpPr>
              <p:nvPr/>
            </p:nvSpPr>
            <p:spPr bwMode="auto">
              <a:xfrm flipV="1">
                <a:off x="3768" y="237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68" name="直线 1162"/>
              <p:cNvSpPr>
                <a:spLocks noChangeShapeType="1"/>
              </p:cNvSpPr>
              <p:nvPr/>
            </p:nvSpPr>
            <p:spPr bwMode="auto">
              <a:xfrm flipV="1">
                <a:off x="3792" y="2366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69" name="直线 1163"/>
              <p:cNvSpPr>
                <a:spLocks noChangeShapeType="1"/>
              </p:cNvSpPr>
              <p:nvPr/>
            </p:nvSpPr>
            <p:spPr bwMode="auto">
              <a:xfrm>
                <a:off x="3808" y="236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0" name="直线 1164"/>
              <p:cNvSpPr>
                <a:spLocks noChangeShapeType="1"/>
              </p:cNvSpPr>
              <p:nvPr/>
            </p:nvSpPr>
            <p:spPr bwMode="auto">
              <a:xfrm>
                <a:off x="3832" y="2374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1" name="直线 1165"/>
              <p:cNvSpPr>
                <a:spLocks noChangeShapeType="1"/>
              </p:cNvSpPr>
              <p:nvPr/>
            </p:nvSpPr>
            <p:spPr bwMode="auto">
              <a:xfrm>
                <a:off x="3856" y="2390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2" name="直线 1166"/>
              <p:cNvSpPr>
                <a:spLocks noChangeShapeType="1"/>
              </p:cNvSpPr>
              <p:nvPr/>
            </p:nvSpPr>
            <p:spPr bwMode="auto">
              <a:xfrm flipV="1">
                <a:off x="3872" y="2374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3" name="直线 1167"/>
              <p:cNvSpPr>
                <a:spLocks noChangeShapeType="1"/>
              </p:cNvSpPr>
              <p:nvPr/>
            </p:nvSpPr>
            <p:spPr bwMode="auto">
              <a:xfrm flipV="1">
                <a:off x="3896" y="2358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4" name="直线 1168"/>
              <p:cNvSpPr>
                <a:spLocks noChangeShapeType="1"/>
              </p:cNvSpPr>
              <p:nvPr/>
            </p:nvSpPr>
            <p:spPr bwMode="auto">
              <a:xfrm>
                <a:off x="3912" y="235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5" name="直线 1169"/>
              <p:cNvSpPr>
                <a:spLocks noChangeShapeType="1"/>
              </p:cNvSpPr>
              <p:nvPr/>
            </p:nvSpPr>
            <p:spPr bwMode="auto">
              <a:xfrm>
                <a:off x="3936" y="235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6" name="直线 1170"/>
              <p:cNvSpPr>
                <a:spLocks noChangeShapeType="1"/>
              </p:cNvSpPr>
              <p:nvPr/>
            </p:nvSpPr>
            <p:spPr bwMode="auto">
              <a:xfrm>
                <a:off x="3960" y="2366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7" name="直线 1171"/>
              <p:cNvSpPr>
                <a:spLocks noChangeShapeType="1"/>
              </p:cNvSpPr>
              <p:nvPr/>
            </p:nvSpPr>
            <p:spPr bwMode="auto">
              <a:xfrm>
                <a:off x="3976" y="238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8" name="直线 1172"/>
              <p:cNvSpPr>
                <a:spLocks noChangeShapeType="1"/>
              </p:cNvSpPr>
              <p:nvPr/>
            </p:nvSpPr>
            <p:spPr bwMode="auto">
              <a:xfrm>
                <a:off x="4000" y="2390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9" name="直线 1173"/>
              <p:cNvSpPr>
                <a:spLocks noChangeShapeType="1"/>
              </p:cNvSpPr>
              <p:nvPr/>
            </p:nvSpPr>
            <p:spPr bwMode="auto">
              <a:xfrm flipV="1">
                <a:off x="4016" y="2382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80" name="直线 1174"/>
              <p:cNvSpPr>
                <a:spLocks noChangeShapeType="1"/>
              </p:cNvSpPr>
              <p:nvPr/>
            </p:nvSpPr>
            <p:spPr bwMode="auto">
              <a:xfrm flipV="1">
                <a:off x="4040" y="237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81" name="直线 1175"/>
              <p:cNvSpPr>
                <a:spLocks noChangeShapeType="1"/>
              </p:cNvSpPr>
              <p:nvPr/>
            </p:nvSpPr>
            <p:spPr bwMode="auto">
              <a:xfrm>
                <a:off x="4064" y="2374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82" name="直线 1176"/>
              <p:cNvSpPr>
                <a:spLocks noChangeShapeType="1"/>
              </p:cNvSpPr>
              <p:nvPr/>
            </p:nvSpPr>
            <p:spPr bwMode="auto">
              <a:xfrm>
                <a:off x="4080" y="237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83" name="直线 1177"/>
              <p:cNvSpPr>
                <a:spLocks noChangeShapeType="1"/>
              </p:cNvSpPr>
              <p:nvPr/>
            </p:nvSpPr>
            <p:spPr bwMode="auto">
              <a:xfrm>
                <a:off x="4104" y="238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84" name="直线 1178"/>
              <p:cNvSpPr>
                <a:spLocks noChangeShapeType="1"/>
              </p:cNvSpPr>
              <p:nvPr/>
            </p:nvSpPr>
            <p:spPr bwMode="auto">
              <a:xfrm flipV="1">
                <a:off x="4128" y="2374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85" name="直线 1179"/>
              <p:cNvSpPr>
                <a:spLocks noChangeShapeType="1"/>
              </p:cNvSpPr>
              <p:nvPr/>
            </p:nvSpPr>
            <p:spPr bwMode="auto">
              <a:xfrm flipV="1">
                <a:off x="4144" y="236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86" name="直线 1180"/>
              <p:cNvSpPr>
                <a:spLocks noChangeShapeType="1"/>
              </p:cNvSpPr>
              <p:nvPr/>
            </p:nvSpPr>
            <p:spPr bwMode="auto">
              <a:xfrm flipV="1">
                <a:off x="4168" y="2358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87" name="直线 1181"/>
              <p:cNvSpPr>
                <a:spLocks noChangeShapeType="1"/>
              </p:cNvSpPr>
              <p:nvPr/>
            </p:nvSpPr>
            <p:spPr bwMode="auto">
              <a:xfrm>
                <a:off x="4184" y="235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88" name="直线 1182"/>
              <p:cNvSpPr>
                <a:spLocks noChangeShapeType="1"/>
              </p:cNvSpPr>
              <p:nvPr/>
            </p:nvSpPr>
            <p:spPr bwMode="auto">
              <a:xfrm>
                <a:off x="4208" y="235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CC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89" name="直线 1183"/>
              <p:cNvSpPr>
                <a:spLocks noChangeShapeType="1"/>
              </p:cNvSpPr>
              <p:nvPr/>
            </p:nvSpPr>
            <p:spPr bwMode="auto">
              <a:xfrm>
                <a:off x="1712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90" name="直线 1184"/>
              <p:cNvSpPr>
                <a:spLocks noChangeShapeType="1"/>
              </p:cNvSpPr>
              <p:nvPr/>
            </p:nvSpPr>
            <p:spPr bwMode="auto">
              <a:xfrm>
                <a:off x="1736" y="331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91" name="直线 1185"/>
              <p:cNvSpPr>
                <a:spLocks noChangeShapeType="1"/>
              </p:cNvSpPr>
              <p:nvPr/>
            </p:nvSpPr>
            <p:spPr bwMode="auto">
              <a:xfrm>
                <a:off x="1760" y="3317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92" name="直线 1186"/>
              <p:cNvSpPr>
                <a:spLocks noChangeShapeType="1"/>
              </p:cNvSpPr>
              <p:nvPr/>
            </p:nvSpPr>
            <p:spPr bwMode="auto">
              <a:xfrm flipV="1">
                <a:off x="1776" y="330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93" name="直线 1187"/>
              <p:cNvSpPr>
                <a:spLocks noChangeShapeType="1"/>
              </p:cNvSpPr>
              <p:nvPr/>
            </p:nvSpPr>
            <p:spPr bwMode="auto">
              <a:xfrm flipV="1">
                <a:off x="1800" y="3301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94" name="直线 1188"/>
              <p:cNvSpPr>
                <a:spLocks noChangeShapeType="1"/>
              </p:cNvSpPr>
              <p:nvPr/>
            </p:nvSpPr>
            <p:spPr bwMode="auto">
              <a:xfrm flipV="1">
                <a:off x="1816" y="3229"/>
                <a:ext cx="24" cy="72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95" name="直线 1189"/>
              <p:cNvSpPr>
                <a:spLocks noChangeShapeType="1"/>
              </p:cNvSpPr>
              <p:nvPr/>
            </p:nvSpPr>
            <p:spPr bwMode="auto">
              <a:xfrm flipV="1">
                <a:off x="1840" y="3125"/>
                <a:ext cx="24" cy="104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96" name="直线 1190"/>
              <p:cNvSpPr>
                <a:spLocks noChangeShapeType="1"/>
              </p:cNvSpPr>
              <p:nvPr/>
            </p:nvSpPr>
            <p:spPr bwMode="auto">
              <a:xfrm flipV="1">
                <a:off x="1864" y="2989"/>
                <a:ext cx="16" cy="136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97" name="直线 1191"/>
              <p:cNvSpPr>
                <a:spLocks noChangeShapeType="1"/>
              </p:cNvSpPr>
              <p:nvPr/>
            </p:nvSpPr>
            <p:spPr bwMode="auto">
              <a:xfrm flipV="1">
                <a:off x="1880" y="2854"/>
                <a:ext cx="24" cy="135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98" name="直线 1192"/>
              <p:cNvSpPr>
                <a:spLocks noChangeShapeType="1"/>
              </p:cNvSpPr>
              <p:nvPr/>
            </p:nvSpPr>
            <p:spPr bwMode="auto">
              <a:xfrm flipV="1">
                <a:off x="1904" y="2718"/>
                <a:ext cx="24" cy="136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99" name="直线 1193"/>
              <p:cNvSpPr>
                <a:spLocks noChangeShapeType="1"/>
              </p:cNvSpPr>
              <p:nvPr/>
            </p:nvSpPr>
            <p:spPr bwMode="auto">
              <a:xfrm flipV="1">
                <a:off x="1928" y="2574"/>
                <a:ext cx="16" cy="144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00" name="直线 1194"/>
              <p:cNvSpPr>
                <a:spLocks noChangeShapeType="1"/>
              </p:cNvSpPr>
              <p:nvPr/>
            </p:nvSpPr>
            <p:spPr bwMode="auto">
              <a:xfrm flipV="1">
                <a:off x="1944" y="2414"/>
                <a:ext cx="24" cy="160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01" name="直线 1195"/>
              <p:cNvSpPr>
                <a:spLocks noChangeShapeType="1"/>
              </p:cNvSpPr>
              <p:nvPr/>
            </p:nvSpPr>
            <p:spPr bwMode="auto">
              <a:xfrm flipV="1">
                <a:off x="1968" y="2246"/>
                <a:ext cx="16" cy="168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02" name="直线 1196"/>
              <p:cNvSpPr>
                <a:spLocks noChangeShapeType="1"/>
              </p:cNvSpPr>
              <p:nvPr/>
            </p:nvSpPr>
            <p:spPr bwMode="auto">
              <a:xfrm flipV="1">
                <a:off x="1984" y="2087"/>
                <a:ext cx="24" cy="159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03" name="直线 1197"/>
              <p:cNvSpPr>
                <a:spLocks noChangeShapeType="1"/>
              </p:cNvSpPr>
              <p:nvPr/>
            </p:nvSpPr>
            <p:spPr bwMode="auto">
              <a:xfrm flipV="1">
                <a:off x="2008" y="2015"/>
                <a:ext cx="24" cy="72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04" name="直线 1198"/>
              <p:cNvSpPr>
                <a:spLocks noChangeShapeType="1"/>
              </p:cNvSpPr>
              <p:nvPr/>
            </p:nvSpPr>
            <p:spPr bwMode="auto">
              <a:xfrm flipV="1">
                <a:off x="2032" y="1871"/>
                <a:ext cx="16" cy="144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05" name="直线 1199"/>
              <p:cNvSpPr>
                <a:spLocks noChangeShapeType="1"/>
              </p:cNvSpPr>
              <p:nvPr/>
            </p:nvSpPr>
            <p:spPr bwMode="auto">
              <a:xfrm>
                <a:off x="2048" y="1871"/>
                <a:ext cx="24" cy="80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06" name="直线 1200"/>
              <p:cNvSpPr>
                <a:spLocks noChangeShapeType="1"/>
              </p:cNvSpPr>
              <p:nvPr/>
            </p:nvSpPr>
            <p:spPr bwMode="auto">
              <a:xfrm>
                <a:off x="2072" y="1951"/>
                <a:ext cx="16" cy="216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07" name="直线 1201"/>
              <p:cNvSpPr>
                <a:spLocks noChangeShapeType="1"/>
              </p:cNvSpPr>
              <p:nvPr/>
            </p:nvSpPr>
            <p:spPr bwMode="auto">
              <a:xfrm>
                <a:off x="2088" y="2167"/>
                <a:ext cx="24" cy="151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08" name="直线 1202"/>
              <p:cNvSpPr>
                <a:spLocks noChangeShapeType="1"/>
              </p:cNvSpPr>
              <p:nvPr/>
            </p:nvSpPr>
            <p:spPr bwMode="auto">
              <a:xfrm>
                <a:off x="2112" y="2318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09" name="直线 1203"/>
              <p:cNvSpPr>
                <a:spLocks noChangeShapeType="1"/>
              </p:cNvSpPr>
              <p:nvPr/>
            </p:nvSpPr>
            <p:spPr bwMode="auto">
              <a:xfrm flipV="1">
                <a:off x="2136" y="2254"/>
                <a:ext cx="16" cy="96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10" name="直线 1204"/>
              <p:cNvSpPr>
                <a:spLocks noChangeShapeType="1"/>
              </p:cNvSpPr>
              <p:nvPr/>
            </p:nvSpPr>
            <p:spPr bwMode="auto">
              <a:xfrm flipV="1">
                <a:off x="2152" y="2159"/>
                <a:ext cx="24" cy="95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11" name="直线 1205"/>
              <p:cNvSpPr>
                <a:spLocks noChangeShapeType="1"/>
              </p:cNvSpPr>
              <p:nvPr/>
            </p:nvSpPr>
            <p:spPr bwMode="auto">
              <a:xfrm flipV="1">
                <a:off x="2176" y="2135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12" name="直线 1206"/>
              <p:cNvSpPr>
                <a:spLocks noChangeShapeType="1"/>
              </p:cNvSpPr>
              <p:nvPr/>
            </p:nvSpPr>
            <p:spPr bwMode="auto">
              <a:xfrm>
                <a:off x="2200" y="2135"/>
                <a:ext cx="16" cy="48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13" name="直线 1207"/>
              <p:cNvSpPr>
                <a:spLocks noChangeShapeType="1"/>
              </p:cNvSpPr>
              <p:nvPr/>
            </p:nvSpPr>
            <p:spPr bwMode="auto">
              <a:xfrm>
                <a:off x="2216" y="2183"/>
                <a:ext cx="24" cy="79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14" name="直线 1208"/>
              <p:cNvSpPr>
                <a:spLocks noChangeShapeType="1"/>
              </p:cNvSpPr>
              <p:nvPr/>
            </p:nvSpPr>
            <p:spPr bwMode="auto">
              <a:xfrm>
                <a:off x="2240" y="2262"/>
                <a:ext cx="16" cy="32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15" name="直线 1209"/>
              <p:cNvSpPr>
                <a:spLocks noChangeShapeType="1"/>
              </p:cNvSpPr>
              <p:nvPr/>
            </p:nvSpPr>
            <p:spPr bwMode="auto">
              <a:xfrm flipV="1">
                <a:off x="2256" y="2262"/>
                <a:ext cx="24" cy="32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16" name="直线 1210"/>
              <p:cNvSpPr>
                <a:spLocks noChangeShapeType="1"/>
              </p:cNvSpPr>
              <p:nvPr/>
            </p:nvSpPr>
            <p:spPr bwMode="auto">
              <a:xfrm flipV="1">
                <a:off x="2280" y="2214"/>
                <a:ext cx="24" cy="48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17" name="直线 1211"/>
              <p:cNvSpPr>
                <a:spLocks noChangeShapeType="1"/>
              </p:cNvSpPr>
              <p:nvPr/>
            </p:nvSpPr>
            <p:spPr bwMode="auto">
              <a:xfrm flipV="1">
                <a:off x="2304" y="2207"/>
                <a:ext cx="16" cy="7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18" name="直线 1212"/>
              <p:cNvSpPr>
                <a:spLocks noChangeShapeType="1"/>
              </p:cNvSpPr>
              <p:nvPr/>
            </p:nvSpPr>
            <p:spPr bwMode="auto">
              <a:xfrm>
                <a:off x="2320" y="2207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19" name="直线 1213"/>
              <p:cNvSpPr>
                <a:spLocks noChangeShapeType="1"/>
              </p:cNvSpPr>
              <p:nvPr/>
            </p:nvSpPr>
            <p:spPr bwMode="auto">
              <a:xfrm>
                <a:off x="2344" y="2230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20" name="直线 1214"/>
              <p:cNvSpPr>
                <a:spLocks noChangeShapeType="1"/>
              </p:cNvSpPr>
              <p:nvPr/>
            </p:nvSpPr>
            <p:spPr bwMode="auto">
              <a:xfrm flipV="1">
                <a:off x="2368" y="2222"/>
                <a:ext cx="16" cy="24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21" name="直线 1215"/>
              <p:cNvSpPr>
                <a:spLocks noChangeShapeType="1"/>
              </p:cNvSpPr>
              <p:nvPr/>
            </p:nvSpPr>
            <p:spPr bwMode="auto">
              <a:xfrm flipV="1">
                <a:off x="2384" y="2199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22" name="直线 1216"/>
              <p:cNvSpPr>
                <a:spLocks noChangeShapeType="1"/>
              </p:cNvSpPr>
              <p:nvPr/>
            </p:nvSpPr>
            <p:spPr bwMode="auto">
              <a:xfrm flipV="1">
                <a:off x="2408" y="2191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23" name="直线 1217"/>
              <p:cNvSpPr>
                <a:spLocks noChangeShapeType="1"/>
              </p:cNvSpPr>
              <p:nvPr/>
            </p:nvSpPr>
            <p:spPr bwMode="auto">
              <a:xfrm>
                <a:off x="2424" y="2191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24" name="直线 1218"/>
              <p:cNvSpPr>
                <a:spLocks noChangeShapeType="1"/>
              </p:cNvSpPr>
              <p:nvPr/>
            </p:nvSpPr>
            <p:spPr bwMode="auto">
              <a:xfrm>
                <a:off x="2448" y="219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25" name="直线 1219"/>
              <p:cNvSpPr>
                <a:spLocks noChangeShapeType="1"/>
              </p:cNvSpPr>
              <p:nvPr/>
            </p:nvSpPr>
            <p:spPr bwMode="auto">
              <a:xfrm flipV="1">
                <a:off x="2472" y="2199"/>
                <a:ext cx="16" cy="8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26" name="直线 1220"/>
              <p:cNvSpPr>
                <a:spLocks noChangeShapeType="1"/>
              </p:cNvSpPr>
              <p:nvPr/>
            </p:nvSpPr>
            <p:spPr bwMode="auto">
              <a:xfrm>
                <a:off x="2488" y="219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27" name="直线 1221"/>
              <p:cNvSpPr>
                <a:spLocks noChangeShapeType="1"/>
              </p:cNvSpPr>
              <p:nvPr/>
            </p:nvSpPr>
            <p:spPr bwMode="auto">
              <a:xfrm>
                <a:off x="2512" y="2207"/>
                <a:ext cx="16" cy="7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28" name="直线 1222"/>
              <p:cNvSpPr>
                <a:spLocks noChangeShapeType="1"/>
              </p:cNvSpPr>
              <p:nvPr/>
            </p:nvSpPr>
            <p:spPr bwMode="auto">
              <a:xfrm>
                <a:off x="2528" y="221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29" name="直线 1223"/>
              <p:cNvSpPr>
                <a:spLocks noChangeShapeType="1"/>
              </p:cNvSpPr>
              <p:nvPr/>
            </p:nvSpPr>
            <p:spPr bwMode="auto">
              <a:xfrm>
                <a:off x="2552" y="221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0" name="直线 1224"/>
              <p:cNvSpPr>
                <a:spLocks noChangeShapeType="1"/>
              </p:cNvSpPr>
              <p:nvPr/>
            </p:nvSpPr>
            <p:spPr bwMode="auto">
              <a:xfrm>
                <a:off x="2576" y="2214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1" name="直线 1225"/>
              <p:cNvSpPr>
                <a:spLocks noChangeShapeType="1"/>
              </p:cNvSpPr>
              <p:nvPr/>
            </p:nvSpPr>
            <p:spPr bwMode="auto">
              <a:xfrm>
                <a:off x="2592" y="221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2" name="直线 1226"/>
              <p:cNvSpPr>
                <a:spLocks noChangeShapeType="1"/>
              </p:cNvSpPr>
              <p:nvPr/>
            </p:nvSpPr>
            <p:spPr bwMode="auto">
              <a:xfrm>
                <a:off x="2616" y="221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3" name="直线 1227"/>
              <p:cNvSpPr>
                <a:spLocks noChangeShapeType="1"/>
              </p:cNvSpPr>
              <p:nvPr/>
            </p:nvSpPr>
            <p:spPr bwMode="auto">
              <a:xfrm>
                <a:off x="2640" y="2214"/>
                <a:ext cx="16" cy="0"/>
              </a:xfrm>
              <a:prstGeom prst="line">
                <a:avLst/>
              </a:prstGeom>
              <a:noFill/>
              <a:ln w="12700">
                <a:solidFill>
                  <a:srgbClr val="CC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17" name="直线 1229"/>
            <p:cNvSpPr>
              <a:spLocks noChangeShapeType="1"/>
            </p:cNvSpPr>
            <p:nvPr/>
          </p:nvSpPr>
          <p:spPr bwMode="auto">
            <a:xfrm>
              <a:off x="2988518" y="3082824"/>
              <a:ext cx="32395" cy="30166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18" name="直线 1230"/>
            <p:cNvSpPr>
              <a:spLocks noChangeShapeType="1"/>
            </p:cNvSpPr>
            <p:nvPr/>
          </p:nvSpPr>
          <p:spPr bwMode="auto">
            <a:xfrm>
              <a:off x="3020913" y="3112989"/>
              <a:ext cx="21597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19" name="直线 1231"/>
            <p:cNvSpPr>
              <a:spLocks noChangeShapeType="1"/>
            </p:cNvSpPr>
            <p:nvPr/>
          </p:nvSpPr>
          <p:spPr bwMode="auto">
            <a:xfrm flipV="1">
              <a:off x="3042510" y="3112989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20" name="直线 1232"/>
            <p:cNvSpPr>
              <a:spLocks noChangeShapeType="1"/>
            </p:cNvSpPr>
            <p:nvPr/>
          </p:nvSpPr>
          <p:spPr bwMode="auto">
            <a:xfrm flipV="1">
              <a:off x="3074905" y="3102934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21" name="直线 1233"/>
            <p:cNvSpPr>
              <a:spLocks noChangeShapeType="1"/>
            </p:cNvSpPr>
            <p:nvPr/>
          </p:nvSpPr>
          <p:spPr bwMode="auto">
            <a:xfrm>
              <a:off x="3107300" y="3102934"/>
              <a:ext cx="21597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22" name="直线 1234"/>
            <p:cNvSpPr>
              <a:spLocks noChangeShapeType="1"/>
            </p:cNvSpPr>
            <p:nvPr/>
          </p:nvSpPr>
          <p:spPr bwMode="auto">
            <a:xfrm>
              <a:off x="3128897" y="3102934"/>
              <a:ext cx="32395" cy="2011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23" name="直线 1235"/>
            <p:cNvSpPr>
              <a:spLocks noChangeShapeType="1"/>
            </p:cNvSpPr>
            <p:nvPr/>
          </p:nvSpPr>
          <p:spPr bwMode="auto">
            <a:xfrm>
              <a:off x="3161293" y="3123045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24" name="直线 1236"/>
            <p:cNvSpPr>
              <a:spLocks noChangeShapeType="1"/>
            </p:cNvSpPr>
            <p:nvPr/>
          </p:nvSpPr>
          <p:spPr bwMode="auto">
            <a:xfrm>
              <a:off x="3193688" y="3133100"/>
              <a:ext cx="21597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25" name="直线 1237"/>
            <p:cNvSpPr>
              <a:spLocks noChangeShapeType="1"/>
            </p:cNvSpPr>
            <p:nvPr/>
          </p:nvSpPr>
          <p:spPr bwMode="auto">
            <a:xfrm flipV="1">
              <a:off x="3215285" y="3123045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26" name="直线 1238"/>
            <p:cNvSpPr>
              <a:spLocks noChangeShapeType="1"/>
            </p:cNvSpPr>
            <p:nvPr/>
          </p:nvSpPr>
          <p:spPr bwMode="auto">
            <a:xfrm>
              <a:off x="3247680" y="3123045"/>
              <a:ext cx="21597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27" name="直线 1239"/>
            <p:cNvSpPr>
              <a:spLocks noChangeShapeType="1"/>
            </p:cNvSpPr>
            <p:nvPr/>
          </p:nvSpPr>
          <p:spPr bwMode="auto">
            <a:xfrm flipV="1">
              <a:off x="3269277" y="3112989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28" name="直线 1240"/>
            <p:cNvSpPr>
              <a:spLocks noChangeShapeType="1"/>
            </p:cNvSpPr>
            <p:nvPr/>
          </p:nvSpPr>
          <p:spPr bwMode="auto">
            <a:xfrm>
              <a:off x="3301672" y="3112989"/>
              <a:ext cx="32395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29" name="直线 1241"/>
            <p:cNvSpPr>
              <a:spLocks noChangeShapeType="1"/>
            </p:cNvSpPr>
            <p:nvPr/>
          </p:nvSpPr>
          <p:spPr bwMode="auto">
            <a:xfrm>
              <a:off x="3334068" y="3112989"/>
              <a:ext cx="21597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0" name="直线 1242"/>
            <p:cNvSpPr>
              <a:spLocks noChangeShapeType="1"/>
            </p:cNvSpPr>
            <p:nvPr/>
          </p:nvSpPr>
          <p:spPr bwMode="auto">
            <a:xfrm>
              <a:off x="3355665" y="3123045"/>
              <a:ext cx="32395" cy="30166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1" name="直线 1243"/>
            <p:cNvSpPr>
              <a:spLocks noChangeShapeType="1"/>
            </p:cNvSpPr>
            <p:nvPr/>
          </p:nvSpPr>
          <p:spPr bwMode="auto">
            <a:xfrm flipV="1">
              <a:off x="3388060" y="3143155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2" name="直线 1244"/>
            <p:cNvSpPr>
              <a:spLocks noChangeShapeType="1"/>
            </p:cNvSpPr>
            <p:nvPr/>
          </p:nvSpPr>
          <p:spPr bwMode="auto">
            <a:xfrm flipV="1">
              <a:off x="3420455" y="3123045"/>
              <a:ext cx="21597" cy="2011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3" name="直线 1245"/>
            <p:cNvSpPr>
              <a:spLocks noChangeShapeType="1"/>
            </p:cNvSpPr>
            <p:nvPr/>
          </p:nvSpPr>
          <p:spPr bwMode="auto">
            <a:xfrm flipV="1">
              <a:off x="3442052" y="3102934"/>
              <a:ext cx="32395" cy="2011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4" name="直线 1246"/>
            <p:cNvSpPr>
              <a:spLocks noChangeShapeType="1"/>
            </p:cNvSpPr>
            <p:nvPr/>
          </p:nvSpPr>
          <p:spPr bwMode="auto">
            <a:xfrm>
              <a:off x="3474447" y="3102934"/>
              <a:ext cx="21597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5" name="直线 1247"/>
            <p:cNvSpPr>
              <a:spLocks noChangeShapeType="1"/>
            </p:cNvSpPr>
            <p:nvPr/>
          </p:nvSpPr>
          <p:spPr bwMode="auto">
            <a:xfrm>
              <a:off x="3496044" y="3102934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6" name="直线 1248"/>
            <p:cNvSpPr>
              <a:spLocks noChangeShapeType="1"/>
            </p:cNvSpPr>
            <p:nvPr/>
          </p:nvSpPr>
          <p:spPr bwMode="auto">
            <a:xfrm>
              <a:off x="3528440" y="3112989"/>
              <a:ext cx="32395" cy="2011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7" name="直线 1249"/>
            <p:cNvSpPr>
              <a:spLocks noChangeShapeType="1"/>
            </p:cNvSpPr>
            <p:nvPr/>
          </p:nvSpPr>
          <p:spPr bwMode="auto">
            <a:xfrm>
              <a:off x="3560835" y="3133100"/>
              <a:ext cx="21597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8" name="直线 1250"/>
            <p:cNvSpPr>
              <a:spLocks noChangeShapeType="1"/>
            </p:cNvSpPr>
            <p:nvPr/>
          </p:nvSpPr>
          <p:spPr bwMode="auto">
            <a:xfrm>
              <a:off x="3582432" y="3133100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9" name="直线 1251"/>
            <p:cNvSpPr>
              <a:spLocks noChangeShapeType="1"/>
            </p:cNvSpPr>
            <p:nvPr/>
          </p:nvSpPr>
          <p:spPr bwMode="auto">
            <a:xfrm>
              <a:off x="3614827" y="3143155"/>
              <a:ext cx="21597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40" name="直线 1252"/>
            <p:cNvSpPr>
              <a:spLocks noChangeShapeType="1"/>
            </p:cNvSpPr>
            <p:nvPr/>
          </p:nvSpPr>
          <p:spPr bwMode="auto">
            <a:xfrm flipV="1">
              <a:off x="3636424" y="3133100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41" name="直线 1253"/>
            <p:cNvSpPr>
              <a:spLocks noChangeShapeType="1"/>
            </p:cNvSpPr>
            <p:nvPr/>
          </p:nvSpPr>
          <p:spPr bwMode="auto">
            <a:xfrm>
              <a:off x="3668819" y="3133100"/>
              <a:ext cx="32395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42" name="直线 1254"/>
            <p:cNvSpPr>
              <a:spLocks noChangeShapeType="1"/>
            </p:cNvSpPr>
            <p:nvPr/>
          </p:nvSpPr>
          <p:spPr bwMode="auto">
            <a:xfrm>
              <a:off x="3701215" y="3133100"/>
              <a:ext cx="21597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43" name="直线 1255"/>
            <p:cNvSpPr>
              <a:spLocks noChangeShapeType="1"/>
            </p:cNvSpPr>
            <p:nvPr/>
          </p:nvSpPr>
          <p:spPr bwMode="auto">
            <a:xfrm>
              <a:off x="3722812" y="3143155"/>
              <a:ext cx="32395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44" name="直线 1256"/>
            <p:cNvSpPr>
              <a:spLocks noChangeShapeType="1"/>
            </p:cNvSpPr>
            <p:nvPr/>
          </p:nvSpPr>
          <p:spPr bwMode="auto">
            <a:xfrm flipV="1">
              <a:off x="3755207" y="3133100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45" name="直线 1257"/>
            <p:cNvSpPr>
              <a:spLocks noChangeShapeType="1"/>
            </p:cNvSpPr>
            <p:nvPr/>
          </p:nvSpPr>
          <p:spPr bwMode="auto">
            <a:xfrm flipV="1">
              <a:off x="3787602" y="3112989"/>
              <a:ext cx="21597" cy="2011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46" name="直线 1258"/>
            <p:cNvSpPr>
              <a:spLocks noChangeShapeType="1"/>
            </p:cNvSpPr>
            <p:nvPr/>
          </p:nvSpPr>
          <p:spPr bwMode="auto">
            <a:xfrm>
              <a:off x="3809199" y="3112989"/>
              <a:ext cx="32395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47" name="直线 1259"/>
            <p:cNvSpPr>
              <a:spLocks noChangeShapeType="1"/>
            </p:cNvSpPr>
            <p:nvPr/>
          </p:nvSpPr>
          <p:spPr bwMode="auto">
            <a:xfrm>
              <a:off x="3841594" y="3112989"/>
              <a:ext cx="21597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48" name="直线 1260"/>
            <p:cNvSpPr>
              <a:spLocks noChangeShapeType="1"/>
            </p:cNvSpPr>
            <p:nvPr/>
          </p:nvSpPr>
          <p:spPr bwMode="auto">
            <a:xfrm>
              <a:off x="3863191" y="3123045"/>
              <a:ext cx="32395" cy="30166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49" name="直线 1261"/>
            <p:cNvSpPr>
              <a:spLocks noChangeShapeType="1"/>
            </p:cNvSpPr>
            <p:nvPr/>
          </p:nvSpPr>
          <p:spPr bwMode="auto">
            <a:xfrm flipV="1">
              <a:off x="3895587" y="3143155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50" name="直线 1262"/>
            <p:cNvSpPr>
              <a:spLocks noChangeShapeType="1"/>
            </p:cNvSpPr>
            <p:nvPr/>
          </p:nvSpPr>
          <p:spPr bwMode="auto">
            <a:xfrm>
              <a:off x="3927982" y="3143155"/>
              <a:ext cx="21597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51" name="直线 1263"/>
            <p:cNvSpPr>
              <a:spLocks noChangeShapeType="1"/>
            </p:cNvSpPr>
            <p:nvPr/>
          </p:nvSpPr>
          <p:spPr bwMode="auto">
            <a:xfrm>
              <a:off x="3949579" y="3143155"/>
              <a:ext cx="32395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52" name="直线 1264"/>
            <p:cNvSpPr>
              <a:spLocks noChangeShapeType="1"/>
            </p:cNvSpPr>
            <p:nvPr/>
          </p:nvSpPr>
          <p:spPr bwMode="auto">
            <a:xfrm flipV="1">
              <a:off x="3981974" y="3133100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53" name="直线 1265"/>
            <p:cNvSpPr>
              <a:spLocks noChangeShapeType="1"/>
            </p:cNvSpPr>
            <p:nvPr/>
          </p:nvSpPr>
          <p:spPr bwMode="auto">
            <a:xfrm>
              <a:off x="4014369" y="3133100"/>
              <a:ext cx="21597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54" name="直线 1266"/>
            <p:cNvSpPr>
              <a:spLocks noChangeShapeType="1"/>
            </p:cNvSpPr>
            <p:nvPr/>
          </p:nvSpPr>
          <p:spPr bwMode="auto">
            <a:xfrm>
              <a:off x="4035966" y="3133100"/>
              <a:ext cx="32395" cy="2011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55" name="直线 1267"/>
            <p:cNvSpPr>
              <a:spLocks noChangeShapeType="1"/>
            </p:cNvSpPr>
            <p:nvPr/>
          </p:nvSpPr>
          <p:spPr bwMode="auto">
            <a:xfrm>
              <a:off x="4068362" y="3153210"/>
              <a:ext cx="21597" cy="2011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56" name="直线 1268"/>
            <p:cNvSpPr>
              <a:spLocks noChangeShapeType="1"/>
            </p:cNvSpPr>
            <p:nvPr/>
          </p:nvSpPr>
          <p:spPr bwMode="auto">
            <a:xfrm flipV="1">
              <a:off x="4089958" y="3163265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57" name="直线 1269"/>
            <p:cNvSpPr>
              <a:spLocks noChangeShapeType="1"/>
            </p:cNvSpPr>
            <p:nvPr/>
          </p:nvSpPr>
          <p:spPr bwMode="auto">
            <a:xfrm flipV="1">
              <a:off x="4122354" y="3133100"/>
              <a:ext cx="32395" cy="30166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58" name="直线 1270"/>
            <p:cNvSpPr>
              <a:spLocks noChangeShapeType="1"/>
            </p:cNvSpPr>
            <p:nvPr/>
          </p:nvSpPr>
          <p:spPr bwMode="auto">
            <a:xfrm flipV="1">
              <a:off x="4154749" y="3123045"/>
              <a:ext cx="21597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59" name="直线 1271"/>
            <p:cNvSpPr>
              <a:spLocks noChangeShapeType="1"/>
            </p:cNvSpPr>
            <p:nvPr/>
          </p:nvSpPr>
          <p:spPr bwMode="auto">
            <a:xfrm>
              <a:off x="4176346" y="3123045"/>
              <a:ext cx="32395" cy="30166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60" name="直线 1272"/>
            <p:cNvSpPr>
              <a:spLocks noChangeShapeType="1"/>
            </p:cNvSpPr>
            <p:nvPr/>
          </p:nvSpPr>
          <p:spPr bwMode="auto">
            <a:xfrm>
              <a:off x="4208741" y="3153210"/>
              <a:ext cx="21597" cy="30166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61" name="直线 1273"/>
            <p:cNvSpPr>
              <a:spLocks noChangeShapeType="1"/>
            </p:cNvSpPr>
            <p:nvPr/>
          </p:nvSpPr>
          <p:spPr bwMode="auto">
            <a:xfrm>
              <a:off x="4230338" y="3183376"/>
              <a:ext cx="32395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62" name="直线 1274"/>
            <p:cNvSpPr>
              <a:spLocks noChangeShapeType="1"/>
            </p:cNvSpPr>
            <p:nvPr/>
          </p:nvSpPr>
          <p:spPr bwMode="auto">
            <a:xfrm flipV="1">
              <a:off x="4262734" y="3163265"/>
              <a:ext cx="32395" cy="2011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63" name="直线 1275"/>
            <p:cNvSpPr>
              <a:spLocks noChangeShapeType="1"/>
            </p:cNvSpPr>
            <p:nvPr/>
          </p:nvSpPr>
          <p:spPr bwMode="auto">
            <a:xfrm flipV="1">
              <a:off x="4295129" y="3153210"/>
              <a:ext cx="21597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64" name="直线 1276"/>
            <p:cNvSpPr>
              <a:spLocks noChangeShapeType="1"/>
            </p:cNvSpPr>
            <p:nvPr/>
          </p:nvSpPr>
          <p:spPr bwMode="auto">
            <a:xfrm>
              <a:off x="4316726" y="3153210"/>
              <a:ext cx="32395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65" name="直线 1277"/>
            <p:cNvSpPr>
              <a:spLocks noChangeShapeType="1"/>
            </p:cNvSpPr>
            <p:nvPr/>
          </p:nvSpPr>
          <p:spPr bwMode="auto">
            <a:xfrm>
              <a:off x="4349121" y="3153210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66" name="直线 1278"/>
            <p:cNvSpPr>
              <a:spLocks noChangeShapeType="1"/>
            </p:cNvSpPr>
            <p:nvPr/>
          </p:nvSpPr>
          <p:spPr bwMode="auto">
            <a:xfrm>
              <a:off x="4381516" y="3163265"/>
              <a:ext cx="21597" cy="2011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67" name="直线 1279"/>
            <p:cNvSpPr>
              <a:spLocks noChangeShapeType="1"/>
            </p:cNvSpPr>
            <p:nvPr/>
          </p:nvSpPr>
          <p:spPr bwMode="auto">
            <a:xfrm>
              <a:off x="4403113" y="3183376"/>
              <a:ext cx="32395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68" name="直线 1280"/>
            <p:cNvSpPr>
              <a:spLocks noChangeShapeType="1"/>
            </p:cNvSpPr>
            <p:nvPr/>
          </p:nvSpPr>
          <p:spPr bwMode="auto">
            <a:xfrm flipV="1">
              <a:off x="4435509" y="3173321"/>
              <a:ext cx="21597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69" name="直线 1281"/>
            <p:cNvSpPr>
              <a:spLocks noChangeShapeType="1"/>
            </p:cNvSpPr>
            <p:nvPr/>
          </p:nvSpPr>
          <p:spPr bwMode="auto">
            <a:xfrm flipV="1">
              <a:off x="4457105" y="3163265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70" name="直线 1282"/>
            <p:cNvSpPr>
              <a:spLocks noChangeShapeType="1"/>
            </p:cNvSpPr>
            <p:nvPr/>
          </p:nvSpPr>
          <p:spPr bwMode="auto">
            <a:xfrm>
              <a:off x="4489501" y="3163265"/>
              <a:ext cx="32395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71" name="直线 1283"/>
            <p:cNvSpPr>
              <a:spLocks noChangeShapeType="1"/>
            </p:cNvSpPr>
            <p:nvPr/>
          </p:nvSpPr>
          <p:spPr bwMode="auto">
            <a:xfrm flipV="1">
              <a:off x="4521896" y="3153210"/>
              <a:ext cx="21597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72" name="直线 1284"/>
            <p:cNvSpPr>
              <a:spLocks noChangeShapeType="1"/>
            </p:cNvSpPr>
            <p:nvPr/>
          </p:nvSpPr>
          <p:spPr bwMode="auto">
            <a:xfrm flipV="1">
              <a:off x="4543493" y="3143155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73" name="直线 1285"/>
            <p:cNvSpPr>
              <a:spLocks noChangeShapeType="1"/>
            </p:cNvSpPr>
            <p:nvPr/>
          </p:nvSpPr>
          <p:spPr bwMode="auto">
            <a:xfrm>
              <a:off x="4575888" y="3143155"/>
              <a:ext cx="32395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74" name="直线 1286"/>
            <p:cNvSpPr>
              <a:spLocks noChangeShapeType="1"/>
            </p:cNvSpPr>
            <p:nvPr/>
          </p:nvSpPr>
          <p:spPr bwMode="auto">
            <a:xfrm>
              <a:off x="4608284" y="3143155"/>
              <a:ext cx="21597" cy="2011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75" name="直线 1287"/>
            <p:cNvSpPr>
              <a:spLocks noChangeShapeType="1"/>
            </p:cNvSpPr>
            <p:nvPr/>
          </p:nvSpPr>
          <p:spPr bwMode="auto">
            <a:xfrm>
              <a:off x="4629881" y="3163265"/>
              <a:ext cx="32395" cy="30166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76" name="直线 1288"/>
            <p:cNvSpPr>
              <a:spLocks noChangeShapeType="1"/>
            </p:cNvSpPr>
            <p:nvPr/>
          </p:nvSpPr>
          <p:spPr bwMode="auto">
            <a:xfrm>
              <a:off x="4662276" y="3193431"/>
              <a:ext cx="21597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77" name="直线 1289"/>
            <p:cNvSpPr>
              <a:spLocks noChangeShapeType="1"/>
            </p:cNvSpPr>
            <p:nvPr/>
          </p:nvSpPr>
          <p:spPr bwMode="auto">
            <a:xfrm flipV="1">
              <a:off x="4683873" y="3173321"/>
              <a:ext cx="32395" cy="30166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78" name="直线 1290"/>
            <p:cNvSpPr>
              <a:spLocks noChangeShapeType="1"/>
            </p:cNvSpPr>
            <p:nvPr/>
          </p:nvSpPr>
          <p:spPr bwMode="auto">
            <a:xfrm flipV="1">
              <a:off x="4716268" y="3153210"/>
              <a:ext cx="32395" cy="2011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79" name="直线 1291"/>
            <p:cNvSpPr>
              <a:spLocks noChangeShapeType="1"/>
            </p:cNvSpPr>
            <p:nvPr/>
          </p:nvSpPr>
          <p:spPr bwMode="auto">
            <a:xfrm>
              <a:off x="4748663" y="3153210"/>
              <a:ext cx="21597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0" name="直线 1292"/>
            <p:cNvSpPr>
              <a:spLocks noChangeShapeType="1"/>
            </p:cNvSpPr>
            <p:nvPr/>
          </p:nvSpPr>
          <p:spPr bwMode="auto">
            <a:xfrm>
              <a:off x="4770260" y="3153210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1" name="直线 1293"/>
            <p:cNvSpPr>
              <a:spLocks noChangeShapeType="1"/>
            </p:cNvSpPr>
            <p:nvPr/>
          </p:nvSpPr>
          <p:spPr bwMode="auto">
            <a:xfrm>
              <a:off x="4802656" y="3163265"/>
              <a:ext cx="21597" cy="2011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2" name="直线 1294"/>
            <p:cNvSpPr>
              <a:spLocks noChangeShapeType="1"/>
            </p:cNvSpPr>
            <p:nvPr/>
          </p:nvSpPr>
          <p:spPr bwMode="auto">
            <a:xfrm>
              <a:off x="4824252" y="3183376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3" name="直线 1295"/>
            <p:cNvSpPr>
              <a:spLocks noChangeShapeType="1"/>
            </p:cNvSpPr>
            <p:nvPr/>
          </p:nvSpPr>
          <p:spPr bwMode="auto">
            <a:xfrm flipV="1">
              <a:off x="4856648" y="3173321"/>
              <a:ext cx="32395" cy="2011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4" name="直线 1296"/>
            <p:cNvSpPr>
              <a:spLocks noChangeShapeType="1"/>
            </p:cNvSpPr>
            <p:nvPr/>
          </p:nvSpPr>
          <p:spPr bwMode="auto">
            <a:xfrm>
              <a:off x="4889043" y="3173321"/>
              <a:ext cx="21597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5" name="直线 1297"/>
            <p:cNvSpPr>
              <a:spLocks noChangeShapeType="1"/>
            </p:cNvSpPr>
            <p:nvPr/>
          </p:nvSpPr>
          <p:spPr bwMode="auto">
            <a:xfrm flipV="1">
              <a:off x="4910640" y="3163265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6" name="直线 1298"/>
            <p:cNvSpPr>
              <a:spLocks noChangeShapeType="1"/>
            </p:cNvSpPr>
            <p:nvPr/>
          </p:nvSpPr>
          <p:spPr bwMode="auto">
            <a:xfrm>
              <a:off x="4943035" y="3163265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7" name="直线 1299"/>
            <p:cNvSpPr>
              <a:spLocks noChangeShapeType="1"/>
            </p:cNvSpPr>
            <p:nvPr/>
          </p:nvSpPr>
          <p:spPr bwMode="auto">
            <a:xfrm>
              <a:off x="4975431" y="3173321"/>
              <a:ext cx="21597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8" name="直线 1300"/>
            <p:cNvSpPr>
              <a:spLocks noChangeShapeType="1"/>
            </p:cNvSpPr>
            <p:nvPr/>
          </p:nvSpPr>
          <p:spPr bwMode="auto">
            <a:xfrm>
              <a:off x="4997028" y="3173321"/>
              <a:ext cx="32395" cy="10055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9" name="直线 1301"/>
            <p:cNvSpPr>
              <a:spLocks noChangeShapeType="1"/>
            </p:cNvSpPr>
            <p:nvPr/>
          </p:nvSpPr>
          <p:spPr bwMode="auto">
            <a:xfrm flipV="1">
              <a:off x="5029423" y="3163265"/>
              <a:ext cx="21597" cy="2011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90" name="直线 1302"/>
            <p:cNvSpPr>
              <a:spLocks noChangeShapeType="1"/>
            </p:cNvSpPr>
            <p:nvPr/>
          </p:nvSpPr>
          <p:spPr bwMode="auto">
            <a:xfrm flipV="1">
              <a:off x="5051020" y="3143155"/>
              <a:ext cx="32395" cy="2011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91" name="直线 1303"/>
            <p:cNvSpPr>
              <a:spLocks noChangeShapeType="1"/>
            </p:cNvSpPr>
            <p:nvPr/>
          </p:nvSpPr>
          <p:spPr bwMode="auto">
            <a:xfrm>
              <a:off x="5083415" y="3143155"/>
              <a:ext cx="32395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92" name="矩形 1305"/>
            <p:cNvSpPr>
              <a:spLocks noChangeArrowheads="1"/>
            </p:cNvSpPr>
            <p:nvPr/>
          </p:nvSpPr>
          <p:spPr bwMode="auto">
            <a:xfrm>
              <a:off x="1388998" y="4720565"/>
              <a:ext cx="171425" cy="277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-2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293" name="矩形 1306"/>
            <p:cNvSpPr>
              <a:spLocks noChangeArrowheads="1"/>
            </p:cNvSpPr>
            <p:nvPr/>
          </p:nvSpPr>
          <p:spPr bwMode="auto">
            <a:xfrm>
              <a:off x="1433542" y="4388743"/>
              <a:ext cx="103935" cy="277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0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294" name="矩形 1307"/>
            <p:cNvSpPr>
              <a:spLocks noChangeArrowheads="1"/>
            </p:cNvSpPr>
            <p:nvPr/>
          </p:nvSpPr>
          <p:spPr bwMode="auto">
            <a:xfrm>
              <a:off x="1433542" y="4056922"/>
              <a:ext cx="103935" cy="277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2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295" name="矩形 1308"/>
            <p:cNvSpPr>
              <a:spLocks noChangeArrowheads="1"/>
            </p:cNvSpPr>
            <p:nvPr/>
          </p:nvSpPr>
          <p:spPr bwMode="auto">
            <a:xfrm>
              <a:off x="1433542" y="3726357"/>
              <a:ext cx="103935" cy="277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4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296" name="矩形 1309"/>
            <p:cNvSpPr>
              <a:spLocks noChangeArrowheads="1"/>
            </p:cNvSpPr>
            <p:nvPr/>
          </p:nvSpPr>
          <p:spPr bwMode="auto">
            <a:xfrm>
              <a:off x="1433542" y="3394535"/>
              <a:ext cx="103935" cy="277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6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297" name="矩形 1310"/>
            <p:cNvSpPr>
              <a:spLocks noChangeArrowheads="1"/>
            </p:cNvSpPr>
            <p:nvPr/>
          </p:nvSpPr>
          <p:spPr bwMode="auto">
            <a:xfrm>
              <a:off x="1433542" y="3063970"/>
              <a:ext cx="103935" cy="277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8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298" name="矩形 1311"/>
            <p:cNvSpPr>
              <a:spLocks noChangeArrowheads="1"/>
            </p:cNvSpPr>
            <p:nvPr/>
          </p:nvSpPr>
          <p:spPr bwMode="auto">
            <a:xfrm>
              <a:off x="1355253" y="2732148"/>
              <a:ext cx="206520" cy="277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10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299" name="矩形 1312"/>
            <p:cNvSpPr>
              <a:spLocks noChangeArrowheads="1"/>
            </p:cNvSpPr>
            <p:nvPr/>
          </p:nvSpPr>
          <p:spPr bwMode="auto">
            <a:xfrm>
              <a:off x="1355253" y="2373932"/>
              <a:ext cx="206520" cy="277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12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00" name="矩形 1313"/>
            <p:cNvSpPr>
              <a:spLocks noChangeArrowheads="1"/>
            </p:cNvSpPr>
            <p:nvPr/>
          </p:nvSpPr>
          <p:spPr bwMode="auto">
            <a:xfrm rot="16200000">
              <a:off x="1649735" y="4548621"/>
              <a:ext cx="115635" cy="248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1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01" name="矩形 1314"/>
            <p:cNvSpPr>
              <a:spLocks noChangeArrowheads="1"/>
            </p:cNvSpPr>
            <p:nvPr/>
          </p:nvSpPr>
          <p:spPr bwMode="auto">
            <a:xfrm rot="16200000">
              <a:off x="1959065" y="4601411"/>
              <a:ext cx="231270" cy="248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14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02" name="矩形 1315"/>
            <p:cNvSpPr>
              <a:spLocks noChangeArrowheads="1"/>
            </p:cNvSpPr>
            <p:nvPr/>
          </p:nvSpPr>
          <p:spPr bwMode="auto">
            <a:xfrm rot="16200000">
              <a:off x="2326212" y="4598897"/>
              <a:ext cx="231270" cy="248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27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03" name="矩形 1316"/>
            <p:cNvSpPr>
              <a:spLocks noChangeArrowheads="1"/>
            </p:cNvSpPr>
            <p:nvPr/>
          </p:nvSpPr>
          <p:spPr bwMode="auto">
            <a:xfrm rot="16200000">
              <a:off x="2693359" y="4598897"/>
              <a:ext cx="231270" cy="248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40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04" name="矩形 1317"/>
            <p:cNvSpPr>
              <a:spLocks noChangeArrowheads="1"/>
            </p:cNvSpPr>
            <p:nvPr/>
          </p:nvSpPr>
          <p:spPr bwMode="auto">
            <a:xfrm rot="16200000">
              <a:off x="3071304" y="4598897"/>
              <a:ext cx="231270" cy="248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53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05" name="矩形 1318"/>
            <p:cNvSpPr>
              <a:spLocks noChangeArrowheads="1"/>
            </p:cNvSpPr>
            <p:nvPr/>
          </p:nvSpPr>
          <p:spPr bwMode="auto">
            <a:xfrm rot="16200000">
              <a:off x="3438451" y="4598897"/>
              <a:ext cx="231270" cy="248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66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06" name="矩形 1319"/>
            <p:cNvSpPr>
              <a:spLocks noChangeArrowheads="1"/>
            </p:cNvSpPr>
            <p:nvPr/>
          </p:nvSpPr>
          <p:spPr bwMode="auto">
            <a:xfrm rot="16200000">
              <a:off x="3805598" y="4598897"/>
              <a:ext cx="231270" cy="248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79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07" name="矩形 1320"/>
            <p:cNvSpPr>
              <a:spLocks noChangeArrowheads="1"/>
            </p:cNvSpPr>
            <p:nvPr/>
          </p:nvSpPr>
          <p:spPr bwMode="auto">
            <a:xfrm rot="16200000">
              <a:off x="4172745" y="4598897"/>
              <a:ext cx="231270" cy="248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92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08" name="矩形 1321"/>
            <p:cNvSpPr>
              <a:spLocks noChangeArrowheads="1"/>
            </p:cNvSpPr>
            <p:nvPr/>
          </p:nvSpPr>
          <p:spPr bwMode="auto">
            <a:xfrm rot="16200000">
              <a:off x="4483424" y="4646659"/>
              <a:ext cx="346905" cy="248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105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09" name="矩形 1322"/>
            <p:cNvSpPr>
              <a:spLocks noChangeArrowheads="1"/>
            </p:cNvSpPr>
            <p:nvPr/>
          </p:nvSpPr>
          <p:spPr bwMode="auto">
            <a:xfrm rot="16200000">
              <a:off x="4852946" y="4642888"/>
              <a:ext cx="338106" cy="248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118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10" name="矩形 1323"/>
            <p:cNvSpPr>
              <a:spLocks noChangeArrowheads="1"/>
            </p:cNvSpPr>
            <p:nvPr/>
          </p:nvSpPr>
          <p:spPr bwMode="auto">
            <a:xfrm>
              <a:off x="2308216" y="5041075"/>
              <a:ext cx="1923472" cy="277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zh-CN" altLang="en-US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采集时间间隔  </a:t>
              </a:r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(0.02s)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11" name="矩形 1324"/>
            <p:cNvSpPr>
              <a:spLocks noChangeArrowheads="1"/>
            </p:cNvSpPr>
            <p:nvPr/>
          </p:nvSpPr>
          <p:spPr bwMode="auto">
            <a:xfrm rot="16200000">
              <a:off x="534442" y="3583321"/>
              <a:ext cx="1128697" cy="248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zh-CN" altLang="en-US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摩擦力  </a:t>
              </a:r>
              <a:r>
                <a:rPr lang="en-US" altLang="zh-CN" sz="2154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(N)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12" name="矩形 1325"/>
            <p:cNvSpPr>
              <a:spLocks noChangeArrowheads="1"/>
            </p:cNvSpPr>
            <p:nvPr/>
          </p:nvSpPr>
          <p:spPr bwMode="auto">
            <a:xfrm>
              <a:off x="5245392" y="2287206"/>
              <a:ext cx="1738547" cy="2880816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13" name="直线 1326"/>
            <p:cNvSpPr>
              <a:spLocks noChangeShapeType="1"/>
            </p:cNvSpPr>
            <p:nvPr/>
          </p:nvSpPr>
          <p:spPr bwMode="auto">
            <a:xfrm>
              <a:off x="5320981" y="2448089"/>
              <a:ext cx="259163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14" name="矩形 1327"/>
            <p:cNvSpPr>
              <a:spLocks noChangeArrowheads="1"/>
            </p:cNvSpPr>
            <p:nvPr/>
          </p:nvSpPr>
          <p:spPr bwMode="auto">
            <a:xfrm>
              <a:off x="5634136" y="2303545"/>
              <a:ext cx="898970" cy="256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m1=420.8g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15" name="直线 1328"/>
            <p:cNvSpPr>
              <a:spLocks noChangeShapeType="1"/>
            </p:cNvSpPr>
            <p:nvPr/>
          </p:nvSpPr>
          <p:spPr bwMode="auto">
            <a:xfrm>
              <a:off x="5320981" y="2729635"/>
              <a:ext cx="259163" cy="0"/>
            </a:xfrm>
            <a:prstGeom prst="line">
              <a:avLst/>
            </a:prstGeom>
            <a:noFill/>
            <a:ln w="12700">
              <a:solidFill>
                <a:srgbClr val="FF00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16" name="矩形 1329"/>
            <p:cNvSpPr>
              <a:spLocks noChangeArrowheads="1"/>
            </p:cNvSpPr>
            <p:nvPr/>
          </p:nvSpPr>
          <p:spPr bwMode="auto">
            <a:xfrm>
              <a:off x="5634136" y="2601431"/>
              <a:ext cx="898970" cy="256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m2=670.8g</a:t>
              </a:r>
              <a:endParaRPr lang="en-US" altLang="zh-CN" sz="2400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17" name="直线 1330"/>
            <p:cNvSpPr>
              <a:spLocks noChangeShapeType="1"/>
            </p:cNvSpPr>
            <p:nvPr/>
          </p:nvSpPr>
          <p:spPr bwMode="auto">
            <a:xfrm>
              <a:off x="5320981" y="3009923"/>
              <a:ext cx="259163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18" name="矩形 1331"/>
            <p:cNvSpPr>
              <a:spLocks noChangeArrowheads="1"/>
            </p:cNvSpPr>
            <p:nvPr/>
          </p:nvSpPr>
          <p:spPr bwMode="auto">
            <a:xfrm>
              <a:off x="5640885" y="2886747"/>
              <a:ext cx="898970" cy="256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m3=920.8g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19" name="直线 1332"/>
            <p:cNvSpPr>
              <a:spLocks noChangeShapeType="1"/>
            </p:cNvSpPr>
            <p:nvPr/>
          </p:nvSpPr>
          <p:spPr bwMode="auto">
            <a:xfrm>
              <a:off x="5320981" y="3291469"/>
              <a:ext cx="259163" cy="0"/>
            </a:xfrm>
            <a:prstGeom prst="line">
              <a:avLst/>
            </a:prstGeom>
            <a:noFill/>
            <a:ln w="12700">
              <a:solidFill>
                <a:srgbClr val="00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20" name="矩形 1333"/>
            <p:cNvSpPr>
              <a:spLocks noChangeArrowheads="1"/>
            </p:cNvSpPr>
            <p:nvPr/>
          </p:nvSpPr>
          <p:spPr bwMode="auto">
            <a:xfrm>
              <a:off x="5634136" y="3170807"/>
              <a:ext cx="990757" cy="256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m4=1170.8g</a:t>
              </a:r>
              <a:endParaRPr lang="en-US" altLang="zh-CN" sz="2400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21" name="直线 1334"/>
            <p:cNvSpPr>
              <a:spLocks noChangeShapeType="1"/>
            </p:cNvSpPr>
            <p:nvPr/>
          </p:nvSpPr>
          <p:spPr bwMode="auto">
            <a:xfrm>
              <a:off x="5320981" y="3573015"/>
              <a:ext cx="259163" cy="0"/>
            </a:xfrm>
            <a:prstGeom prst="line">
              <a:avLst/>
            </a:prstGeom>
            <a:noFill/>
            <a:ln w="127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22" name="矩形 1335"/>
            <p:cNvSpPr>
              <a:spLocks noChangeArrowheads="1"/>
            </p:cNvSpPr>
            <p:nvPr/>
          </p:nvSpPr>
          <p:spPr bwMode="auto">
            <a:xfrm>
              <a:off x="5627387" y="3432242"/>
              <a:ext cx="997506" cy="256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m5=1420.8g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23" name="直线 1336"/>
            <p:cNvSpPr>
              <a:spLocks noChangeShapeType="1"/>
            </p:cNvSpPr>
            <p:nvPr/>
          </p:nvSpPr>
          <p:spPr bwMode="auto">
            <a:xfrm>
              <a:off x="5320981" y="3854561"/>
              <a:ext cx="259163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24" name="矩形 1337"/>
            <p:cNvSpPr>
              <a:spLocks noChangeArrowheads="1"/>
            </p:cNvSpPr>
            <p:nvPr/>
          </p:nvSpPr>
          <p:spPr bwMode="auto">
            <a:xfrm>
              <a:off x="5634136" y="3711274"/>
              <a:ext cx="997506" cy="256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m6=1670.8g</a:t>
              </a:r>
              <a:endParaRPr lang="en-US" altLang="zh-CN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25" name="直线 1338"/>
            <p:cNvSpPr>
              <a:spLocks noChangeShapeType="1"/>
            </p:cNvSpPr>
            <p:nvPr/>
          </p:nvSpPr>
          <p:spPr bwMode="auto">
            <a:xfrm>
              <a:off x="5320981" y="4134849"/>
              <a:ext cx="259163" cy="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26" name="矩形 1339"/>
            <p:cNvSpPr>
              <a:spLocks noChangeArrowheads="1"/>
            </p:cNvSpPr>
            <p:nvPr/>
          </p:nvSpPr>
          <p:spPr bwMode="auto">
            <a:xfrm>
              <a:off x="5634136" y="3984021"/>
              <a:ext cx="997506" cy="256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m7=1920.8g</a:t>
              </a:r>
              <a:endParaRPr lang="en-US" altLang="zh-CN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27" name="直线 1340"/>
            <p:cNvSpPr>
              <a:spLocks noChangeShapeType="1"/>
            </p:cNvSpPr>
            <p:nvPr/>
          </p:nvSpPr>
          <p:spPr bwMode="auto">
            <a:xfrm>
              <a:off x="5320981" y="4416395"/>
              <a:ext cx="259163" cy="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28" name="矩形 1341"/>
            <p:cNvSpPr>
              <a:spLocks noChangeArrowheads="1"/>
            </p:cNvSpPr>
            <p:nvPr/>
          </p:nvSpPr>
          <p:spPr bwMode="auto">
            <a:xfrm>
              <a:off x="5647634" y="4266824"/>
              <a:ext cx="997506" cy="256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m8=2170.8g</a:t>
              </a:r>
              <a:endParaRPr lang="en-US" altLang="zh-CN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29" name="直线 1342"/>
            <p:cNvSpPr>
              <a:spLocks noChangeShapeType="1"/>
            </p:cNvSpPr>
            <p:nvPr/>
          </p:nvSpPr>
          <p:spPr bwMode="auto">
            <a:xfrm>
              <a:off x="5320981" y="4697941"/>
              <a:ext cx="259163" cy="0"/>
            </a:xfrm>
            <a:prstGeom prst="line">
              <a:avLst/>
            </a:prstGeom>
            <a:noFill/>
            <a:ln w="12700">
              <a:solidFill>
                <a:srgbClr val="00CC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30" name="矩形 1343"/>
            <p:cNvSpPr>
              <a:spLocks noChangeArrowheads="1"/>
            </p:cNvSpPr>
            <p:nvPr/>
          </p:nvSpPr>
          <p:spPr bwMode="auto">
            <a:xfrm>
              <a:off x="5640885" y="4557168"/>
              <a:ext cx="997506" cy="256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m9=2370.8g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31" name="直线 1344"/>
            <p:cNvSpPr>
              <a:spLocks noChangeShapeType="1"/>
            </p:cNvSpPr>
            <p:nvPr/>
          </p:nvSpPr>
          <p:spPr bwMode="auto">
            <a:xfrm>
              <a:off x="5320981" y="4935495"/>
              <a:ext cx="259163" cy="0"/>
            </a:xfrm>
            <a:prstGeom prst="line">
              <a:avLst/>
            </a:prstGeom>
            <a:noFill/>
            <a:ln w="12700">
              <a:solidFill>
                <a:srgbClr val="CC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32" name="矩形 1345"/>
            <p:cNvSpPr>
              <a:spLocks noChangeArrowheads="1"/>
            </p:cNvSpPr>
            <p:nvPr/>
          </p:nvSpPr>
          <p:spPr bwMode="auto">
            <a:xfrm>
              <a:off x="5640885" y="4819860"/>
              <a:ext cx="1096042" cy="256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m10=2670.8g</a:t>
              </a:r>
              <a:endParaRPr lang="en-US" altLang="zh-CN" sz="2041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333" name="矩形 1349"/>
            <p:cNvSpPr>
              <a:spLocks noChangeArrowheads="1"/>
            </p:cNvSpPr>
            <p:nvPr/>
          </p:nvSpPr>
          <p:spPr bwMode="auto">
            <a:xfrm>
              <a:off x="2417550" y="2204250"/>
              <a:ext cx="1810089" cy="3406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3765"/>
              <a:r>
                <a:rPr kumimoji="1" lang="zh-CN" altLang="en-US" sz="2041">
                  <a:solidFill>
                    <a:prstClr val="black"/>
                  </a:solidFill>
                  <a:latin typeface="Times New Roman"/>
                  <a:ea typeface="宋体" panose="02010600030101010101" pitchFamily="2" charset="-122"/>
                </a:rPr>
                <a:t>木块自重      </a:t>
              </a:r>
              <a:r>
                <a:rPr kumimoji="1" lang="en-US" altLang="zh-CN" sz="2041">
                  <a:solidFill>
                    <a:prstClr val="black"/>
                  </a:solidFill>
                  <a:latin typeface="Times New Roman"/>
                  <a:ea typeface="宋体" panose="02010600030101010101" pitchFamily="2" charset="-122"/>
                </a:rPr>
                <a:t>170.8 g</a:t>
              </a:r>
            </a:p>
          </p:txBody>
        </p:sp>
      </p:grpSp>
      <p:sp>
        <p:nvSpPr>
          <p:cNvPr id="1334" name="文本框 1333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3481" y="222067"/>
            <a:ext cx="115170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二、知识讲解</a:t>
            </a:r>
            <a:r>
              <a:rPr lang="en-US" altLang="zh-CN" sz="2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——</a:t>
            </a:r>
            <a:r>
              <a:rPr lang="zh-CN" altLang="en-US" sz="2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滑动摩擦力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041417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8244" y="745287"/>
            <a:ext cx="3057247" cy="523220"/>
          </a:xfrm>
          <a:prstGeom prst="rect">
            <a:avLst/>
          </a:prstGeom>
          <a:solidFill>
            <a:srgbClr val="0375C1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影响摩擦力的因素</a:t>
            </a:r>
          </a:p>
        </p:txBody>
      </p:sp>
      <p:sp>
        <p:nvSpPr>
          <p:cNvPr id="7" name="矩形 6"/>
          <p:cNvSpPr/>
          <p:nvPr/>
        </p:nvSpPr>
        <p:spPr>
          <a:xfrm>
            <a:off x="468244" y="1274487"/>
            <a:ext cx="10583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en-US" altLang="zh-CN" sz="2400" kern="0" dirty="0" smtClean="0">
                <a:solidFill>
                  <a:schemeClr val="bg1"/>
                </a:solidFill>
              </a:rPr>
              <a:t>2</a:t>
            </a:r>
            <a:r>
              <a:rPr lang="zh-CN" altLang="en-US" sz="2400" kern="0" dirty="0" smtClean="0">
                <a:solidFill>
                  <a:schemeClr val="bg1"/>
                </a:solidFill>
              </a:rPr>
              <a:t>．改变木块运动的速度</a:t>
            </a:r>
            <a:endParaRPr lang="en-US" altLang="zh-CN" sz="2400" kern="0" dirty="0" smtClean="0">
              <a:solidFill>
                <a:schemeClr val="bg1"/>
              </a:solidFill>
            </a:endParaRPr>
          </a:p>
        </p:txBody>
      </p:sp>
      <p:grpSp>
        <p:nvGrpSpPr>
          <p:cNvPr id="1334" name="组合 1333"/>
          <p:cNvGrpSpPr/>
          <p:nvPr/>
        </p:nvGrpSpPr>
        <p:grpSpPr>
          <a:xfrm>
            <a:off x="468313" y="1980941"/>
            <a:ext cx="6200213" cy="3310119"/>
            <a:chOff x="850868" y="2400922"/>
            <a:chExt cx="6053170" cy="3310119"/>
          </a:xfrm>
        </p:grpSpPr>
        <p:sp>
          <p:nvSpPr>
            <p:cNvPr id="1335" name="矩形 10"/>
            <p:cNvSpPr>
              <a:spLocks noChangeArrowheads="1"/>
            </p:cNvSpPr>
            <p:nvPr/>
          </p:nvSpPr>
          <p:spPr bwMode="auto">
            <a:xfrm>
              <a:off x="850868" y="2400922"/>
              <a:ext cx="6053170" cy="3310119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36" name="矩形 11"/>
            <p:cNvSpPr>
              <a:spLocks noChangeArrowheads="1"/>
            </p:cNvSpPr>
            <p:nvPr/>
          </p:nvSpPr>
          <p:spPr bwMode="auto">
            <a:xfrm>
              <a:off x="1527470" y="2548650"/>
              <a:ext cx="4208624" cy="2734228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37" name="直线 12"/>
            <p:cNvSpPr>
              <a:spLocks noChangeShapeType="1"/>
            </p:cNvSpPr>
            <p:nvPr/>
          </p:nvSpPr>
          <p:spPr bwMode="auto">
            <a:xfrm>
              <a:off x="1527470" y="5282878"/>
              <a:ext cx="420862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38" name="直线 13"/>
            <p:cNvSpPr>
              <a:spLocks noChangeShapeType="1"/>
            </p:cNvSpPr>
            <p:nvPr/>
          </p:nvSpPr>
          <p:spPr bwMode="auto">
            <a:xfrm>
              <a:off x="1527470" y="4596817"/>
              <a:ext cx="420862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39" name="直线 14"/>
            <p:cNvSpPr>
              <a:spLocks noChangeShapeType="1"/>
            </p:cNvSpPr>
            <p:nvPr/>
          </p:nvSpPr>
          <p:spPr bwMode="auto">
            <a:xfrm>
              <a:off x="1527470" y="4253787"/>
              <a:ext cx="420862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40" name="直线 15"/>
            <p:cNvSpPr>
              <a:spLocks noChangeShapeType="1"/>
            </p:cNvSpPr>
            <p:nvPr/>
          </p:nvSpPr>
          <p:spPr bwMode="auto">
            <a:xfrm>
              <a:off x="1527470" y="3920772"/>
              <a:ext cx="420862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41" name="直线 16"/>
            <p:cNvSpPr>
              <a:spLocks noChangeShapeType="1"/>
            </p:cNvSpPr>
            <p:nvPr/>
          </p:nvSpPr>
          <p:spPr bwMode="auto">
            <a:xfrm>
              <a:off x="1527470" y="3577742"/>
              <a:ext cx="420862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42" name="直线 17"/>
            <p:cNvSpPr>
              <a:spLocks noChangeShapeType="1"/>
            </p:cNvSpPr>
            <p:nvPr/>
          </p:nvSpPr>
          <p:spPr bwMode="auto">
            <a:xfrm>
              <a:off x="1527470" y="3234711"/>
              <a:ext cx="420862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43" name="直线 18"/>
            <p:cNvSpPr>
              <a:spLocks noChangeShapeType="1"/>
            </p:cNvSpPr>
            <p:nvPr/>
          </p:nvSpPr>
          <p:spPr bwMode="auto">
            <a:xfrm>
              <a:off x="1527470" y="2891681"/>
              <a:ext cx="420862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44" name="直线 19"/>
            <p:cNvSpPr>
              <a:spLocks noChangeShapeType="1"/>
            </p:cNvSpPr>
            <p:nvPr/>
          </p:nvSpPr>
          <p:spPr bwMode="auto">
            <a:xfrm>
              <a:off x="1527470" y="2548650"/>
              <a:ext cx="420862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45" name="矩形 20"/>
            <p:cNvSpPr>
              <a:spLocks noChangeArrowheads="1"/>
            </p:cNvSpPr>
            <p:nvPr/>
          </p:nvSpPr>
          <p:spPr bwMode="auto">
            <a:xfrm>
              <a:off x="1527470" y="2548650"/>
              <a:ext cx="4208624" cy="2734228"/>
            </a:xfrm>
            <a:prstGeom prst="rect">
              <a:avLst/>
            </a:prstGeom>
            <a:noFill/>
            <a:ln w="12700">
              <a:solidFill>
                <a:srgbClr val="808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46" name="直线 21"/>
            <p:cNvSpPr>
              <a:spLocks noChangeShapeType="1"/>
            </p:cNvSpPr>
            <p:nvPr/>
          </p:nvSpPr>
          <p:spPr bwMode="auto">
            <a:xfrm flipH="1">
              <a:off x="1527470" y="2548650"/>
              <a:ext cx="0" cy="27342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47" name="直线 22"/>
            <p:cNvSpPr>
              <a:spLocks noChangeShapeType="1"/>
            </p:cNvSpPr>
            <p:nvPr/>
          </p:nvSpPr>
          <p:spPr bwMode="auto">
            <a:xfrm>
              <a:off x="1527470" y="5282878"/>
              <a:ext cx="5235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48" name="直线 23"/>
            <p:cNvSpPr>
              <a:spLocks noChangeShapeType="1"/>
            </p:cNvSpPr>
            <p:nvPr/>
          </p:nvSpPr>
          <p:spPr bwMode="auto">
            <a:xfrm>
              <a:off x="1527470" y="4939848"/>
              <a:ext cx="5235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49" name="直线 24"/>
            <p:cNvSpPr>
              <a:spLocks noChangeShapeType="1"/>
            </p:cNvSpPr>
            <p:nvPr/>
          </p:nvSpPr>
          <p:spPr bwMode="auto">
            <a:xfrm>
              <a:off x="1527470" y="4596817"/>
              <a:ext cx="5235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50" name="直线 25"/>
            <p:cNvSpPr>
              <a:spLocks noChangeShapeType="1"/>
            </p:cNvSpPr>
            <p:nvPr/>
          </p:nvSpPr>
          <p:spPr bwMode="auto">
            <a:xfrm>
              <a:off x="1527470" y="4253787"/>
              <a:ext cx="5235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51" name="直线 26"/>
            <p:cNvSpPr>
              <a:spLocks noChangeShapeType="1"/>
            </p:cNvSpPr>
            <p:nvPr/>
          </p:nvSpPr>
          <p:spPr bwMode="auto">
            <a:xfrm>
              <a:off x="1527470" y="3920772"/>
              <a:ext cx="5235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52" name="直线 27"/>
            <p:cNvSpPr>
              <a:spLocks noChangeShapeType="1"/>
            </p:cNvSpPr>
            <p:nvPr/>
          </p:nvSpPr>
          <p:spPr bwMode="auto">
            <a:xfrm>
              <a:off x="1527470" y="3577742"/>
              <a:ext cx="5235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53" name="直线 28"/>
            <p:cNvSpPr>
              <a:spLocks noChangeShapeType="1"/>
            </p:cNvSpPr>
            <p:nvPr/>
          </p:nvSpPr>
          <p:spPr bwMode="auto">
            <a:xfrm>
              <a:off x="1527470" y="3234711"/>
              <a:ext cx="5235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54" name="直线 29"/>
            <p:cNvSpPr>
              <a:spLocks noChangeShapeType="1"/>
            </p:cNvSpPr>
            <p:nvPr/>
          </p:nvSpPr>
          <p:spPr bwMode="auto">
            <a:xfrm>
              <a:off x="1527470" y="2891681"/>
              <a:ext cx="5235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55" name="直线 30"/>
            <p:cNvSpPr>
              <a:spLocks noChangeShapeType="1"/>
            </p:cNvSpPr>
            <p:nvPr/>
          </p:nvSpPr>
          <p:spPr bwMode="auto">
            <a:xfrm>
              <a:off x="1527470" y="2548650"/>
              <a:ext cx="5235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56" name="直线 31"/>
            <p:cNvSpPr>
              <a:spLocks noChangeShapeType="1"/>
            </p:cNvSpPr>
            <p:nvPr/>
          </p:nvSpPr>
          <p:spPr bwMode="auto">
            <a:xfrm>
              <a:off x="1527470" y="4939848"/>
              <a:ext cx="420862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57" name="直线 32"/>
            <p:cNvSpPr>
              <a:spLocks noChangeShapeType="1"/>
            </p:cNvSpPr>
            <p:nvPr/>
          </p:nvSpPr>
          <p:spPr bwMode="auto">
            <a:xfrm flipH="1" flipV="1">
              <a:off x="152747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58" name="直线 33"/>
            <p:cNvSpPr>
              <a:spLocks noChangeShapeType="1"/>
            </p:cNvSpPr>
            <p:nvPr/>
          </p:nvSpPr>
          <p:spPr bwMode="auto">
            <a:xfrm flipH="1" flipV="1">
              <a:off x="1559689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59" name="直线 34"/>
            <p:cNvSpPr>
              <a:spLocks noChangeShapeType="1"/>
            </p:cNvSpPr>
            <p:nvPr/>
          </p:nvSpPr>
          <p:spPr bwMode="auto">
            <a:xfrm flipH="1" flipV="1">
              <a:off x="1590566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60" name="直线 35"/>
            <p:cNvSpPr>
              <a:spLocks noChangeShapeType="1"/>
            </p:cNvSpPr>
            <p:nvPr/>
          </p:nvSpPr>
          <p:spPr bwMode="auto">
            <a:xfrm flipH="1" flipV="1">
              <a:off x="1633525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61" name="直线 36"/>
            <p:cNvSpPr>
              <a:spLocks noChangeShapeType="1"/>
            </p:cNvSpPr>
            <p:nvPr/>
          </p:nvSpPr>
          <p:spPr bwMode="auto">
            <a:xfrm flipH="1" flipV="1">
              <a:off x="1664401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62" name="直线 37"/>
            <p:cNvSpPr>
              <a:spLocks noChangeShapeType="1"/>
            </p:cNvSpPr>
            <p:nvPr/>
          </p:nvSpPr>
          <p:spPr bwMode="auto">
            <a:xfrm flipH="1" flipV="1">
              <a:off x="169662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63" name="直线 38"/>
            <p:cNvSpPr>
              <a:spLocks noChangeShapeType="1"/>
            </p:cNvSpPr>
            <p:nvPr/>
          </p:nvSpPr>
          <p:spPr bwMode="auto">
            <a:xfrm flipH="1" flipV="1">
              <a:off x="1727497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64" name="直线 39"/>
            <p:cNvSpPr>
              <a:spLocks noChangeShapeType="1"/>
            </p:cNvSpPr>
            <p:nvPr/>
          </p:nvSpPr>
          <p:spPr bwMode="auto">
            <a:xfrm flipH="1" flipV="1">
              <a:off x="1759716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65" name="直线 40"/>
            <p:cNvSpPr>
              <a:spLocks noChangeShapeType="1"/>
            </p:cNvSpPr>
            <p:nvPr/>
          </p:nvSpPr>
          <p:spPr bwMode="auto">
            <a:xfrm flipH="1" flipV="1">
              <a:off x="1791935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66" name="直线 41"/>
            <p:cNvSpPr>
              <a:spLocks noChangeShapeType="1"/>
            </p:cNvSpPr>
            <p:nvPr/>
          </p:nvSpPr>
          <p:spPr bwMode="auto">
            <a:xfrm flipH="1" flipV="1">
              <a:off x="1834894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67" name="直线 42"/>
            <p:cNvSpPr>
              <a:spLocks noChangeShapeType="1"/>
            </p:cNvSpPr>
            <p:nvPr/>
          </p:nvSpPr>
          <p:spPr bwMode="auto">
            <a:xfrm flipH="1" flipV="1">
              <a:off x="1867113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68" name="直线 43"/>
            <p:cNvSpPr>
              <a:spLocks noChangeShapeType="1"/>
            </p:cNvSpPr>
            <p:nvPr/>
          </p:nvSpPr>
          <p:spPr bwMode="auto">
            <a:xfrm flipH="1" flipV="1">
              <a:off x="189799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69" name="直线 44"/>
            <p:cNvSpPr>
              <a:spLocks noChangeShapeType="1"/>
            </p:cNvSpPr>
            <p:nvPr/>
          </p:nvSpPr>
          <p:spPr bwMode="auto">
            <a:xfrm flipH="1" flipV="1">
              <a:off x="1930209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70" name="直线 45"/>
            <p:cNvSpPr>
              <a:spLocks noChangeShapeType="1"/>
            </p:cNvSpPr>
            <p:nvPr/>
          </p:nvSpPr>
          <p:spPr bwMode="auto">
            <a:xfrm flipH="1" flipV="1">
              <a:off x="1962428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71" name="直线 46"/>
            <p:cNvSpPr>
              <a:spLocks noChangeShapeType="1"/>
            </p:cNvSpPr>
            <p:nvPr/>
          </p:nvSpPr>
          <p:spPr bwMode="auto">
            <a:xfrm flipH="1" flipV="1">
              <a:off x="2004045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72" name="直线 47"/>
            <p:cNvSpPr>
              <a:spLocks noChangeShapeType="1"/>
            </p:cNvSpPr>
            <p:nvPr/>
          </p:nvSpPr>
          <p:spPr bwMode="auto">
            <a:xfrm flipH="1" flipV="1">
              <a:off x="2036264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73" name="直线 48"/>
            <p:cNvSpPr>
              <a:spLocks noChangeShapeType="1"/>
            </p:cNvSpPr>
            <p:nvPr/>
          </p:nvSpPr>
          <p:spPr bwMode="auto">
            <a:xfrm flipH="1" flipV="1">
              <a:off x="206714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74" name="直线 49"/>
            <p:cNvSpPr>
              <a:spLocks noChangeShapeType="1"/>
            </p:cNvSpPr>
            <p:nvPr/>
          </p:nvSpPr>
          <p:spPr bwMode="auto">
            <a:xfrm flipH="1" flipV="1">
              <a:off x="209936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75" name="直线 50"/>
            <p:cNvSpPr>
              <a:spLocks noChangeShapeType="1"/>
            </p:cNvSpPr>
            <p:nvPr/>
          </p:nvSpPr>
          <p:spPr bwMode="auto">
            <a:xfrm flipH="1" flipV="1">
              <a:off x="2130236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76" name="直线 51"/>
            <p:cNvSpPr>
              <a:spLocks noChangeShapeType="1"/>
            </p:cNvSpPr>
            <p:nvPr/>
          </p:nvSpPr>
          <p:spPr bwMode="auto">
            <a:xfrm flipH="1" flipV="1">
              <a:off x="2162455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77" name="直线 52"/>
            <p:cNvSpPr>
              <a:spLocks noChangeShapeType="1"/>
            </p:cNvSpPr>
            <p:nvPr/>
          </p:nvSpPr>
          <p:spPr bwMode="auto">
            <a:xfrm flipH="1" flipV="1">
              <a:off x="2205414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78" name="直线 53"/>
            <p:cNvSpPr>
              <a:spLocks noChangeShapeType="1"/>
            </p:cNvSpPr>
            <p:nvPr/>
          </p:nvSpPr>
          <p:spPr bwMode="auto">
            <a:xfrm flipH="1" flipV="1">
              <a:off x="2236291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79" name="直线 54"/>
            <p:cNvSpPr>
              <a:spLocks noChangeShapeType="1"/>
            </p:cNvSpPr>
            <p:nvPr/>
          </p:nvSpPr>
          <p:spPr bwMode="auto">
            <a:xfrm flipH="1" flipV="1">
              <a:off x="226851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80" name="直线 55"/>
            <p:cNvSpPr>
              <a:spLocks noChangeShapeType="1"/>
            </p:cNvSpPr>
            <p:nvPr/>
          </p:nvSpPr>
          <p:spPr bwMode="auto">
            <a:xfrm flipH="1" flipV="1">
              <a:off x="2299387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81" name="直线 56"/>
            <p:cNvSpPr>
              <a:spLocks noChangeShapeType="1"/>
            </p:cNvSpPr>
            <p:nvPr/>
          </p:nvSpPr>
          <p:spPr bwMode="auto">
            <a:xfrm flipH="1" flipV="1">
              <a:off x="2331606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82" name="直线 57"/>
            <p:cNvSpPr>
              <a:spLocks noChangeShapeType="1"/>
            </p:cNvSpPr>
            <p:nvPr/>
          </p:nvSpPr>
          <p:spPr bwMode="auto">
            <a:xfrm flipH="1" flipV="1">
              <a:off x="2373222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83" name="直线 58"/>
            <p:cNvSpPr>
              <a:spLocks noChangeShapeType="1"/>
            </p:cNvSpPr>
            <p:nvPr/>
          </p:nvSpPr>
          <p:spPr bwMode="auto">
            <a:xfrm flipH="1" flipV="1">
              <a:off x="2405441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84" name="直线 59"/>
            <p:cNvSpPr>
              <a:spLocks noChangeShapeType="1"/>
            </p:cNvSpPr>
            <p:nvPr/>
          </p:nvSpPr>
          <p:spPr bwMode="auto">
            <a:xfrm flipH="1" flipV="1">
              <a:off x="243766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85" name="直线 60"/>
            <p:cNvSpPr>
              <a:spLocks noChangeShapeType="1"/>
            </p:cNvSpPr>
            <p:nvPr/>
          </p:nvSpPr>
          <p:spPr bwMode="auto">
            <a:xfrm flipH="1" flipV="1">
              <a:off x="2468537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86" name="直线 61"/>
            <p:cNvSpPr>
              <a:spLocks noChangeShapeType="1"/>
            </p:cNvSpPr>
            <p:nvPr/>
          </p:nvSpPr>
          <p:spPr bwMode="auto">
            <a:xfrm flipH="1" flipV="1">
              <a:off x="2500756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87" name="直线 62"/>
            <p:cNvSpPr>
              <a:spLocks noChangeShapeType="1"/>
            </p:cNvSpPr>
            <p:nvPr/>
          </p:nvSpPr>
          <p:spPr bwMode="auto">
            <a:xfrm flipH="1" flipV="1">
              <a:off x="2542373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88" name="直线 63"/>
            <p:cNvSpPr>
              <a:spLocks noChangeShapeType="1"/>
            </p:cNvSpPr>
            <p:nvPr/>
          </p:nvSpPr>
          <p:spPr bwMode="auto">
            <a:xfrm flipH="1" flipV="1">
              <a:off x="2574592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89" name="直线 64"/>
            <p:cNvSpPr>
              <a:spLocks noChangeShapeType="1"/>
            </p:cNvSpPr>
            <p:nvPr/>
          </p:nvSpPr>
          <p:spPr bwMode="auto">
            <a:xfrm flipH="1" flipV="1">
              <a:off x="2606811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90" name="直线 65"/>
            <p:cNvSpPr>
              <a:spLocks noChangeShapeType="1"/>
            </p:cNvSpPr>
            <p:nvPr/>
          </p:nvSpPr>
          <p:spPr bwMode="auto">
            <a:xfrm flipH="1" flipV="1">
              <a:off x="2637688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91" name="直线 66"/>
            <p:cNvSpPr>
              <a:spLocks noChangeShapeType="1"/>
            </p:cNvSpPr>
            <p:nvPr/>
          </p:nvSpPr>
          <p:spPr bwMode="auto">
            <a:xfrm flipH="1" flipV="1">
              <a:off x="2669907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92" name="直线 67"/>
            <p:cNvSpPr>
              <a:spLocks noChangeShapeType="1"/>
            </p:cNvSpPr>
            <p:nvPr/>
          </p:nvSpPr>
          <p:spPr bwMode="auto">
            <a:xfrm flipH="1" flipV="1">
              <a:off x="2700783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93" name="直线 68"/>
            <p:cNvSpPr>
              <a:spLocks noChangeShapeType="1"/>
            </p:cNvSpPr>
            <p:nvPr/>
          </p:nvSpPr>
          <p:spPr bwMode="auto">
            <a:xfrm flipH="1" flipV="1">
              <a:off x="2743742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94" name="直线 69"/>
            <p:cNvSpPr>
              <a:spLocks noChangeShapeType="1"/>
            </p:cNvSpPr>
            <p:nvPr/>
          </p:nvSpPr>
          <p:spPr bwMode="auto">
            <a:xfrm flipH="1" flipV="1">
              <a:off x="2774619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95" name="直线 70"/>
            <p:cNvSpPr>
              <a:spLocks noChangeShapeType="1"/>
            </p:cNvSpPr>
            <p:nvPr/>
          </p:nvSpPr>
          <p:spPr bwMode="auto">
            <a:xfrm flipH="1" flipV="1">
              <a:off x="2806838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96" name="直线 71"/>
            <p:cNvSpPr>
              <a:spLocks noChangeShapeType="1"/>
            </p:cNvSpPr>
            <p:nvPr/>
          </p:nvSpPr>
          <p:spPr bwMode="auto">
            <a:xfrm flipH="1" flipV="1">
              <a:off x="2839057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97" name="直线 72"/>
            <p:cNvSpPr>
              <a:spLocks noChangeShapeType="1"/>
            </p:cNvSpPr>
            <p:nvPr/>
          </p:nvSpPr>
          <p:spPr bwMode="auto">
            <a:xfrm flipH="1" flipV="1">
              <a:off x="2869934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98" name="直线 73"/>
            <p:cNvSpPr>
              <a:spLocks noChangeShapeType="1"/>
            </p:cNvSpPr>
            <p:nvPr/>
          </p:nvSpPr>
          <p:spPr bwMode="auto">
            <a:xfrm flipH="1" flipV="1">
              <a:off x="2912893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99" name="直线 74"/>
            <p:cNvSpPr>
              <a:spLocks noChangeShapeType="1"/>
            </p:cNvSpPr>
            <p:nvPr/>
          </p:nvSpPr>
          <p:spPr bwMode="auto">
            <a:xfrm flipH="1" flipV="1">
              <a:off x="2943769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00" name="直线 75"/>
            <p:cNvSpPr>
              <a:spLocks noChangeShapeType="1"/>
            </p:cNvSpPr>
            <p:nvPr/>
          </p:nvSpPr>
          <p:spPr bwMode="auto">
            <a:xfrm flipH="1" flipV="1">
              <a:off x="2975989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01" name="直线 76"/>
            <p:cNvSpPr>
              <a:spLocks noChangeShapeType="1"/>
            </p:cNvSpPr>
            <p:nvPr/>
          </p:nvSpPr>
          <p:spPr bwMode="auto">
            <a:xfrm flipH="1" flipV="1">
              <a:off x="3008208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02" name="直线 77"/>
            <p:cNvSpPr>
              <a:spLocks noChangeShapeType="1"/>
            </p:cNvSpPr>
            <p:nvPr/>
          </p:nvSpPr>
          <p:spPr bwMode="auto">
            <a:xfrm flipH="1" flipV="1">
              <a:off x="3039084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03" name="直线 78"/>
            <p:cNvSpPr>
              <a:spLocks noChangeShapeType="1"/>
            </p:cNvSpPr>
            <p:nvPr/>
          </p:nvSpPr>
          <p:spPr bwMode="auto">
            <a:xfrm flipH="1" flipV="1">
              <a:off x="3071303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04" name="直线 79"/>
            <p:cNvSpPr>
              <a:spLocks noChangeShapeType="1"/>
            </p:cNvSpPr>
            <p:nvPr/>
          </p:nvSpPr>
          <p:spPr bwMode="auto">
            <a:xfrm flipH="1" flipV="1">
              <a:off x="311292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05" name="直线 80"/>
            <p:cNvSpPr>
              <a:spLocks noChangeShapeType="1"/>
            </p:cNvSpPr>
            <p:nvPr/>
          </p:nvSpPr>
          <p:spPr bwMode="auto">
            <a:xfrm flipH="1" flipV="1">
              <a:off x="3145139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06" name="直线 81"/>
            <p:cNvSpPr>
              <a:spLocks noChangeShapeType="1"/>
            </p:cNvSpPr>
            <p:nvPr/>
          </p:nvSpPr>
          <p:spPr bwMode="auto">
            <a:xfrm flipH="1" flipV="1">
              <a:off x="3177358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07" name="直线 82"/>
            <p:cNvSpPr>
              <a:spLocks noChangeShapeType="1"/>
            </p:cNvSpPr>
            <p:nvPr/>
          </p:nvSpPr>
          <p:spPr bwMode="auto">
            <a:xfrm flipH="1" flipV="1">
              <a:off x="3208235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08" name="直线 83"/>
            <p:cNvSpPr>
              <a:spLocks noChangeShapeType="1"/>
            </p:cNvSpPr>
            <p:nvPr/>
          </p:nvSpPr>
          <p:spPr bwMode="auto">
            <a:xfrm flipH="1" flipV="1">
              <a:off x="3240454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09" name="直线 84"/>
            <p:cNvSpPr>
              <a:spLocks noChangeShapeType="1"/>
            </p:cNvSpPr>
            <p:nvPr/>
          </p:nvSpPr>
          <p:spPr bwMode="auto">
            <a:xfrm flipH="1" flipV="1">
              <a:off x="328207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10" name="直线 85"/>
            <p:cNvSpPr>
              <a:spLocks noChangeShapeType="1"/>
            </p:cNvSpPr>
            <p:nvPr/>
          </p:nvSpPr>
          <p:spPr bwMode="auto">
            <a:xfrm flipH="1" flipV="1">
              <a:off x="3314289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11" name="直线 86"/>
            <p:cNvSpPr>
              <a:spLocks noChangeShapeType="1"/>
            </p:cNvSpPr>
            <p:nvPr/>
          </p:nvSpPr>
          <p:spPr bwMode="auto">
            <a:xfrm flipH="1" flipV="1">
              <a:off x="3345166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12" name="直线 87"/>
            <p:cNvSpPr>
              <a:spLocks noChangeShapeType="1"/>
            </p:cNvSpPr>
            <p:nvPr/>
          </p:nvSpPr>
          <p:spPr bwMode="auto">
            <a:xfrm flipH="1" flipV="1">
              <a:off x="3377385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13" name="直线 88"/>
            <p:cNvSpPr>
              <a:spLocks noChangeShapeType="1"/>
            </p:cNvSpPr>
            <p:nvPr/>
          </p:nvSpPr>
          <p:spPr bwMode="auto">
            <a:xfrm flipH="1" flipV="1">
              <a:off x="3409604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14" name="直线 89"/>
            <p:cNvSpPr>
              <a:spLocks noChangeShapeType="1"/>
            </p:cNvSpPr>
            <p:nvPr/>
          </p:nvSpPr>
          <p:spPr bwMode="auto">
            <a:xfrm flipH="1" flipV="1">
              <a:off x="3440481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15" name="直线 90"/>
            <p:cNvSpPr>
              <a:spLocks noChangeShapeType="1"/>
            </p:cNvSpPr>
            <p:nvPr/>
          </p:nvSpPr>
          <p:spPr bwMode="auto">
            <a:xfrm flipH="1" flipV="1">
              <a:off x="348344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16" name="直线 91"/>
            <p:cNvSpPr>
              <a:spLocks noChangeShapeType="1"/>
            </p:cNvSpPr>
            <p:nvPr/>
          </p:nvSpPr>
          <p:spPr bwMode="auto">
            <a:xfrm flipH="1" flipV="1">
              <a:off x="3514317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17" name="直线 92"/>
            <p:cNvSpPr>
              <a:spLocks noChangeShapeType="1"/>
            </p:cNvSpPr>
            <p:nvPr/>
          </p:nvSpPr>
          <p:spPr bwMode="auto">
            <a:xfrm flipH="1" flipV="1">
              <a:off x="3546536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18" name="直线 93"/>
            <p:cNvSpPr>
              <a:spLocks noChangeShapeType="1"/>
            </p:cNvSpPr>
            <p:nvPr/>
          </p:nvSpPr>
          <p:spPr bwMode="auto">
            <a:xfrm flipH="1" flipV="1">
              <a:off x="3578755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19" name="直线 94"/>
            <p:cNvSpPr>
              <a:spLocks noChangeShapeType="1"/>
            </p:cNvSpPr>
            <p:nvPr/>
          </p:nvSpPr>
          <p:spPr bwMode="auto">
            <a:xfrm flipH="1" flipV="1">
              <a:off x="3609631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20" name="直线 95"/>
            <p:cNvSpPr>
              <a:spLocks noChangeShapeType="1"/>
            </p:cNvSpPr>
            <p:nvPr/>
          </p:nvSpPr>
          <p:spPr bwMode="auto">
            <a:xfrm flipH="1" flipV="1">
              <a:off x="365259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21" name="直线 96"/>
            <p:cNvSpPr>
              <a:spLocks noChangeShapeType="1"/>
            </p:cNvSpPr>
            <p:nvPr/>
          </p:nvSpPr>
          <p:spPr bwMode="auto">
            <a:xfrm flipH="1" flipV="1">
              <a:off x="3683467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22" name="直线 97"/>
            <p:cNvSpPr>
              <a:spLocks noChangeShapeType="1"/>
            </p:cNvSpPr>
            <p:nvPr/>
          </p:nvSpPr>
          <p:spPr bwMode="auto">
            <a:xfrm flipH="1" flipV="1">
              <a:off x="3717029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23" name="直线 98"/>
            <p:cNvSpPr>
              <a:spLocks noChangeShapeType="1"/>
            </p:cNvSpPr>
            <p:nvPr/>
          </p:nvSpPr>
          <p:spPr bwMode="auto">
            <a:xfrm flipH="1" flipV="1">
              <a:off x="3747905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24" name="直线 99"/>
            <p:cNvSpPr>
              <a:spLocks noChangeShapeType="1"/>
            </p:cNvSpPr>
            <p:nvPr/>
          </p:nvSpPr>
          <p:spPr bwMode="auto">
            <a:xfrm flipH="1" flipV="1">
              <a:off x="3780124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25" name="直线 100"/>
            <p:cNvSpPr>
              <a:spLocks noChangeShapeType="1"/>
            </p:cNvSpPr>
            <p:nvPr/>
          </p:nvSpPr>
          <p:spPr bwMode="auto">
            <a:xfrm flipH="1" flipV="1">
              <a:off x="3823083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26" name="直线 101"/>
            <p:cNvSpPr>
              <a:spLocks noChangeShapeType="1"/>
            </p:cNvSpPr>
            <p:nvPr/>
          </p:nvSpPr>
          <p:spPr bwMode="auto">
            <a:xfrm flipH="1" flipV="1">
              <a:off x="385396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27" name="直线 102"/>
            <p:cNvSpPr>
              <a:spLocks noChangeShapeType="1"/>
            </p:cNvSpPr>
            <p:nvPr/>
          </p:nvSpPr>
          <p:spPr bwMode="auto">
            <a:xfrm flipH="1" flipV="1">
              <a:off x="3886179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28" name="直线 103"/>
            <p:cNvSpPr>
              <a:spLocks noChangeShapeType="1"/>
            </p:cNvSpPr>
            <p:nvPr/>
          </p:nvSpPr>
          <p:spPr bwMode="auto">
            <a:xfrm flipH="1" flipV="1">
              <a:off x="3917056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29" name="直线 104"/>
            <p:cNvSpPr>
              <a:spLocks noChangeShapeType="1"/>
            </p:cNvSpPr>
            <p:nvPr/>
          </p:nvSpPr>
          <p:spPr bwMode="auto">
            <a:xfrm flipH="1" flipV="1">
              <a:off x="3949275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30" name="直线 105"/>
            <p:cNvSpPr>
              <a:spLocks noChangeShapeType="1"/>
            </p:cNvSpPr>
            <p:nvPr/>
          </p:nvSpPr>
          <p:spPr bwMode="auto">
            <a:xfrm flipH="1" flipV="1">
              <a:off x="3981494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31" name="直线 106"/>
            <p:cNvSpPr>
              <a:spLocks noChangeShapeType="1"/>
            </p:cNvSpPr>
            <p:nvPr/>
          </p:nvSpPr>
          <p:spPr bwMode="auto">
            <a:xfrm flipH="1" flipV="1">
              <a:off x="402311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32" name="直线 107"/>
            <p:cNvSpPr>
              <a:spLocks noChangeShapeType="1"/>
            </p:cNvSpPr>
            <p:nvPr/>
          </p:nvSpPr>
          <p:spPr bwMode="auto">
            <a:xfrm flipH="1" flipV="1">
              <a:off x="405533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33" name="直线 108"/>
            <p:cNvSpPr>
              <a:spLocks noChangeShapeType="1"/>
            </p:cNvSpPr>
            <p:nvPr/>
          </p:nvSpPr>
          <p:spPr bwMode="auto">
            <a:xfrm flipH="1" flipV="1">
              <a:off x="4086206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34" name="直线 109"/>
            <p:cNvSpPr>
              <a:spLocks noChangeShapeType="1"/>
            </p:cNvSpPr>
            <p:nvPr/>
          </p:nvSpPr>
          <p:spPr bwMode="auto">
            <a:xfrm flipH="1" flipV="1">
              <a:off x="4118425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35" name="直线 110"/>
            <p:cNvSpPr>
              <a:spLocks noChangeShapeType="1"/>
            </p:cNvSpPr>
            <p:nvPr/>
          </p:nvSpPr>
          <p:spPr bwMode="auto">
            <a:xfrm flipH="1" flipV="1">
              <a:off x="4149302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36" name="直线 111"/>
            <p:cNvSpPr>
              <a:spLocks noChangeShapeType="1"/>
            </p:cNvSpPr>
            <p:nvPr/>
          </p:nvSpPr>
          <p:spPr bwMode="auto">
            <a:xfrm flipH="1" flipV="1">
              <a:off x="4192261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37" name="直线 112"/>
            <p:cNvSpPr>
              <a:spLocks noChangeShapeType="1"/>
            </p:cNvSpPr>
            <p:nvPr/>
          </p:nvSpPr>
          <p:spPr bwMode="auto">
            <a:xfrm flipH="1" flipV="1">
              <a:off x="422448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38" name="直线 113"/>
            <p:cNvSpPr>
              <a:spLocks noChangeShapeType="1"/>
            </p:cNvSpPr>
            <p:nvPr/>
          </p:nvSpPr>
          <p:spPr bwMode="auto">
            <a:xfrm flipH="1" flipV="1">
              <a:off x="4255357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39" name="直线 114"/>
            <p:cNvSpPr>
              <a:spLocks noChangeShapeType="1"/>
            </p:cNvSpPr>
            <p:nvPr/>
          </p:nvSpPr>
          <p:spPr bwMode="auto">
            <a:xfrm flipH="1" flipV="1">
              <a:off x="4287576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40" name="直线 115"/>
            <p:cNvSpPr>
              <a:spLocks noChangeShapeType="1"/>
            </p:cNvSpPr>
            <p:nvPr/>
          </p:nvSpPr>
          <p:spPr bwMode="auto">
            <a:xfrm flipH="1" flipV="1">
              <a:off x="4318452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41" name="直线 116"/>
            <p:cNvSpPr>
              <a:spLocks noChangeShapeType="1"/>
            </p:cNvSpPr>
            <p:nvPr/>
          </p:nvSpPr>
          <p:spPr bwMode="auto">
            <a:xfrm flipH="1" flipV="1">
              <a:off x="4350672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42" name="直线 117"/>
            <p:cNvSpPr>
              <a:spLocks noChangeShapeType="1"/>
            </p:cNvSpPr>
            <p:nvPr/>
          </p:nvSpPr>
          <p:spPr bwMode="auto">
            <a:xfrm flipH="1" flipV="1">
              <a:off x="4392288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43" name="直线 118"/>
            <p:cNvSpPr>
              <a:spLocks noChangeShapeType="1"/>
            </p:cNvSpPr>
            <p:nvPr/>
          </p:nvSpPr>
          <p:spPr bwMode="auto">
            <a:xfrm flipH="1" flipV="1">
              <a:off x="4424507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44" name="直线 119"/>
            <p:cNvSpPr>
              <a:spLocks noChangeShapeType="1"/>
            </p:cNvSpPr>
            <p:nvPr/>
          </p:nvSpPr>
          <p:spPr bwMode="auto">
            <a:xfrm flipH="1" flipV="1">
              <a:off x="4456726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45" name="直线 120"/>
            <p:cNvSpPr>
              <a:spLocks noChangeShapeType="1"/>
            </p:cNvSpPr>
            <p:nvPr/>
          </p:nvSpPr>
          <p:spPr bwMode="auto">
            <a:xfrm flipH="1" flipV="1">
              <a:off x="4487603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46" name="直线 121"/>
            <p:cNvSpPr>
              <a:spLocks noChangeShapeType="1"/>
            </p:cNvSpPr>
            <p:nvPr/>
          </p:nvSpPr>
          <p:spPr bwMode="auto">
            <a:xfrm flipH="1" flipV="1">
              <a:off x="4519822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47" name="直线 122"/>
            <p:cNvSpPr>
              <a:spLocks noChangeShapeType="1"/>
            </p:cNvSpPr>
            <p:nvPr/>
          </p:nvSpPr>
          <p:spPr bwMode="auto">
            <a:xfrm flipH="1" flipV="1">
              <a:off x="4561438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48" name="直线 123"/>
            <p:cNvSpPr>
              <a:spLocks noChangeShapeType="1"/>
            </p:cNvSpPr>
            <p:nvPr/>
          </p:nvSpPr>
          <p:spPr bwMode="auto">
            <a:xfrm flipH="1" flipV="1">
              <a:off x="4593658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49" name="直线 124"/>
            <p:cNvSpPr>
              <a:spLocks noChangeShapeType="1"/>
            </p:cNvSpPr>
            <p:nvPr/>
          </p:nvSpPr>
          <p:spPr bwMode="auto">
            <a:xfrm flipH="1" flipV="1">
              <a:off x="4625877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50" name="直线 125"/>
            <p:cNvSpPr>
              <a:spLocks noChangeShapeType="1"/>
            </p:cNvSpPr>
            <p:nvPr/>
          </p:nvSpPr>
          <p:spPr bwMode="auto">
            <a:xfrm flipH="1" flipV="1">
              <a:off x="4656753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51" name="直线 126"/>
            <p:cNvSpPr>
              <a:spLocks noChangeShapeType="1"/>
            </p:cNvSpPr>
            <p:nvPr/>
          </p:nvSpPr>
          <p:spPr bwMode="auto">
            <a:xfrm flipH="1" flipV="1">
              <a:off x="4688972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52" name="直线 127"/>
            <p:cNvSpPr>
              <a:spLocks noChangeShapeType="1"/>
            </p:cNvSpPr>
            <p:nvPr/>
          </p:nvSpPr>
          <p:spPr bwMode="auto">
            <a:xfrm flipH="1" flipV="1">
              <a:off x="4719849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53" name="直线 128"/>
            <p:cNvSpPr>
              <a:spLocks noChangeShapeType="1"/>
            </p:cNvSpPr>
            <p:nvPr/>
          </p:nvSpPr>
          <p:spPr bwMode="auto">
            <a:xfrm flipH="1" flipV="1">
              <a:off x="4762808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54" name="直线 129"/>
            <p:cNvSpPr>
              <a:spLocks noChangeShapeType="1"/>
            </p:cNvSpPr>
            <p:nvPr/>
          </p:nvSpPr>
          <p:spPr bwMode="auto">
            <a:xfrm flipH="1" flipV="1">
              <a:off x="4793685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55" name="直线 130"/>
            <p:cNvSpPr>
              <a:spLocks noChangeShapeType="1"/>
            </p:cNvSpPr>
            <p:nvPr/>
          </p:nvSpPr>
          <p:spPr bwMode="auto">
            <a:xfrm flipH="1" flipV="1">
              <a:off x="4825904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56" name="直线 131"/>
            <p:cNvSpPr>
              <a:spLocks noChangeShapeType="1"/>
            </p:cNvSpPr>
            <p:nvPr/>
          </p:nvSpPr>
          <p:spPr bwMode="auto">
            <a:xfrm flipH="1" flipV="1">
              <a:off x="4858123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57" name="直线 132"/>
            <p:cNvSpPr>
              <a:spLocks noChangeShapeType="1"/>
            </p:cNvSpPr>
            <p:nvPr/>
          </p:nvSpPr>
          <p:spPr bwMode="auto">
            <a:xfrm flipH="1" flipV="1">
              <a:off x="488900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58" name="直线 133"/>
            <p:cNvSpPr>
              <a:spLocks noChangeShapeType="1"/>
            </p:cNvSpPr>
            <p:nvPr/>
          </p:nvSpPr>
          <p:spPr bwMode="auto">
            <a:xfrm flipH="1" flipV="1">
              <a:off x="4931958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59" name="直线 134"/>
            <p:cNvSpPr>
              <a:spLocks noChangeShapeType="1"/>
            </p:cNvSpPr>
            <p:nvPr/>
          </p:nvSpPr>
          <p:spPr bwMode="auto">
            <a:xfrm flipH="1" flipV="1">
              <a:off x="4962835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60" name="直线 135"/>
            <p:cNvSpPr>
              <a:spLocks noChangeShapeType="1"/>
            </p:cNvSpPr>
            <p:nvPr/>
          </p:nvSpPr>
          <p:spPr bwMode="auto">
            <a:xfrm flipH="1" flipV="1">
              <a:off x="4995054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61" name="直线 136"/>
            <p:cNvSpPr>
              <a:spLocks noChangeShapeType="1"/>
            </p:cNvSpPr>
            <p:nvPr/>
          </p:nvSpPr>
          <p:spPr bwMode="auto">
            <a:xfrm flipH="1" flipV="1">
              <a:off x="5027273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62" name="直线 137"/>
            <p:cNvSpPr>
              <a:spLocks noChangeShapeType="1"/>
            </p:cNvSpPr>
            <p:nvPr/>
          </p:nvSpPr>
          <p:spPr bwMode="auto">
            <a:xfrm flipH="1" flipV="1">
              <a:off x="505815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63" name="直线 138"/>
            <p:cNvSpPr>
              <a:spLocks noChangeShapeType="1"/>
            </p:cNvSpPr>
            <p:nvPr/>
          </p:nvSpPr>
          <p:spPr bwMode="auto">
            <a:xfrm flipH="1" flipV="1">
              <a:off x="5101109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64" name="直线 139"/>
            <p:cNvSpPr>
              <a:spLocks noChangeShapeType="1"/>
            </p:cNvSpPr>
            <p:nvPr/>
          </p:nvSpPr>
          <p:spPr bwMode="auto">
            <a:xfrm flipH="1" flipV="1">
              <a:off x="5131986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65" name="直线 140"/>
            <p:cNvSpPr>
              <a:spLocks noChangeShapeType="1"/>
            </p:cNvSpPr>
            <p:nvPr/>
          </p:nvSpPr>
          <p:spPr bwMode="auto">
            <a:xfrm flipH="1" flipV="1">
              <a:off x="5164205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66" name="直线 141"/>
            <p:cNvSpPr>
              <a:spLocks noChangeShapeType="1"/>
            </p:cNvSpPr>
            <p:nvPr/>
          </p:nvSpPr>
          <p:spPr bwMode="auto">
            <a:xfrm flipH="1" flipV="1">
              <a:off x="5195081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67" name="直线 142"/>
            <p:cNvSpPr>
              <a:spLocks noChangeShapeType="1"/>
            </p:cNvSpPr>
            <p:nvPr/>
          </p:nvSpPr>
          <p:spPr bwMode="auto">
            <a:xfrm flipH="1" flipV="1">
              <a:off x="5227301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68" name="直线 143"/>
            <p:cNvSpPr>
              <a:spLocks noChangeShapeType="1"/>
            </p:cNvSpPr>
            <p:nvPr/>
          </p:nvSpPr>
          <p:spPr bwMode="auto">
            <a:xfrm flipH="1" flipV="1">
              <a:off x="525952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69" name="直线 144"/>
            <p:cNvSpPr>
              <a:spLocks noChangeShapeType="1"/>
            </p:cNvSpPr>
            <p:nvPr/>
          </p:nvSpPr>
          <p:spPr bwMode="auto">
            <a:xfrm flipH="1" flipV="1">
              <a:off x="5301136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70" name="直线 145"/>
            <p:cNvSpPr>
              <a:spLocks noChangeShapeType="1"/>
            </p:cNvSpPr>
            <p:nvPr/>
          </p:nvSpPr>
          <p:spPr bwMode="auto">
            <a:xfrm flipH="1" flipV="1">
              <a:off x="5333355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71" name="直线 146"/>
            <p:cNvSpPr>
              <a:spLocks noChangeShapeType="1"/>
            </p:cNvSpPr>
            <p:nvPr/>
          </p:nvSpPr>
          <p:spPr bwMode="auto">
            <a:xfrm flipH="1" flipV="1">
              <a:off x="5364232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72" name="直线 147"/>
            <p:cNvSpPr>
              <a:spLocks noChangeShapeType="1"/>
            </p:cNvSpPr>
            <p:nvPr/>
          </p:nvSpPr>
          <p:spPr bwMode="auto">
            <a:xfrm flipH="1" flipV="1">
              <a:off x="5396451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73" name="直线 148"/>
            <p:cNvSpPr>
              <a:spLocks noChangeShapeType="1"/>
            </p:cNvSpPr>
            <p:nvPr/>
          </p:nvSpPr>
          <p:spPr bwMode="auto">
            <a:xfrm flipH="1" flipV="1">
              <a:off x="542867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74" name="直线 149"/>
            <p:cNvSpPr>
              <a:spLocks noChangeShapeType="1"/>
            </p:cNvSpPr>
            <p:nvPr/>
          </p:nvSpPr>
          <p:spPr bwMode="auto">
            <a:xfrm flipH="1" flipV="1">
              <a:off x="5470287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75" name="直线 150"/>
            <p:cNvSpPr>
              <a:spLocks noChangeShapeType="1"/>
            </p:cNvSpPr>
            <p:nvPr/>
          </p:nvSpPr>
          <p:spPr bwMode="auto">
            <a:xfrm flipH="1" flipV="1">
              <a:off x="5502506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76" name="直线 151"/>
            <p:cNvSpPr>
              <a:spLocks noChangeShapeType="1"/>
            </p:cNvSpPr>
            <p:nvPr/>
          </p:nvSpPr>
          <p:spPr bwMode="auto">
            <a:xfrm flipH="1" flipV="1">
              <a:off x="5533382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77" name="直线 152"/>
            <p:cNvSpPr>
              <a:spLocks noChangeShapeType="1"/>
            </p:cNvSpPr>
            <p:nvPr/>
          </p:nvSpPr>
          <p:spPr bwMode="auto">
            <a:xfrm flipH="1" flipV="1">
              <a:off x="5565601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78" name="直线 153"/>
            <p:cNvSpPr>
              <a:spLocks noChangeShapeType="1"/>
            </p:cNvSpPr>
            <p:nvPr/>
          </p:nvSpPr>
          <p:spPr bwMode="auto">
            <a:xfrm flipH="1" flipV="1">
              <a:off x="5599163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79" name="直线 154"/>
            <p:cNvSpPr>
              <a:spLocks noChangeShapeType="1"/>
            </p:cNvSpPr>
            <p:nvPr/>
          </p:nvSpPr>
          <p:spPr bwMode="auto">
            <a:xfrm flipH="1" flipV="1">
              <a:off x="5630040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80" name="直线 155"/>
            <p:cNvSpPr>
              <a:spLocks noChangeShapeType="1"/>
            </p:cNvSpPr>
            <p:nvPr/>
          </p:nvSpPr>
          <p:spPr bwMode="auto">
            <a:xfrm flipH="1" flipV="1">
              <a:off x="5672999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81" name="直线 156"/>
            <p:cNvSpPr>
              <a:spLocks noChangeShapeType="1"/>
            </p:cNvSpPr>
            <p:nvPr/>
          </p:nvSpPr>
          <p:spPr bwMode="auto">
            <a:xfrm flipH="1" flipV="1">
              <a:off x="5703875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82" name="直线 157"/>
            <p:cNvSpPr>
              <a:spLocks noChangeShapeType="1"/>
            </p:cNvSpPr>
            <p:nvPr/>
          </p:nvSpPr>
          <p:spPr bwMode="auto">
            <a:xfrm flipH="1" flipV="1">
              <a:off x="5736094" y="4892274"/>
              <a:ext cx="0" cy="4757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83" name="直线 158"/>
            <p:cNvSpPr>
              <a:spLocks noChangeShapeType="1"/>
            </p:cNvSpPr>
            <p:nvPr/>
          </p:nvSpPr>
          <p:spPr bwMode="auto">
            <a:xfrm>
              <a:off x="1548949" y="4939848"/>
              <a:ext cx="3087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84" name="直线 159"/>
            <p:cNvSpPr>
              <a:spLocks noChangeShapeType="1"/>
            </p:cNvSpPr>
            <p:nvPr/>
          </p:nvSpPr>
          <p:spPr bwMode="auto">
            <a:xfrm>
              <a:off x="1579826" y="4939848"/>
              <a:ext cx="32219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85" name="直线 160"/>
            <p:cNvSpPr>
              <a:spLocks noChangeShapeType="1"/>
            </p:cNvSpPr>
            <p:nvPr/>
          </p:nvSpPr>
          <p:spPr bwMode="auto">
            <a:xfrm flipV="1">
              <a:off x="1612045" y="4911053"/>
              <a:ext cx="32219" cy="2879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86" name="直线 161"/>
            <p:cNvSpPr>
              <a:spLocks noChangeShapeType="1"/>
            </p:cNvSpPr>
            <p:nvPr/>
          </p:nvSpPr>
          <p:spPr bwMode="auto">
            <a:xfrm flipV="1">
              <a:off x="1748976" y="4805891"/>
              <a:ext cx="32219" cy="66353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87" name="直线 162"/>
            <p:cNvSpPr>
              <a:spLocks noChangeShapeType="1"/>
            </p:cNvSpPr>
            <p:nvPr/>
          </p:nvSpPr>
          <p:spPr bwMode="auto">
            <a:xfrm flipV="1">
              <a:off x="1781196" y="4710744"/>
              <a:ext cx="32219" cy="95147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88" name="直线 163"/>
            <p:cNvSpPr>
              <a:spLocks noChangeShapeType="1"/>
            </p:cNvSpPr>
            <p:nvPr/>
          </p:nvSpPr>
          <p:spPr bwMode="auto">
            <a:xfrm flipV="1">
              <a:off x="1813415" y="4558007"/>
              <a:ext cx="32219" cy="152736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89" name="直线 164"/>
            <p:cNvSpPr>
              <a:spLocks noChangeShapeType="1"/>
            </p:cNvSpPr>
            <p:nvPr/>
          </p:nvSpPr>
          <p:spPr bwMode="auto">
            <a:xfrm flipV="1">
              <a:off x="1845634" y="4387744"/>
              <a:ext cx="32219" cy="170263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90" name="直线 165"/>
            <p:cNvSpPr>
              <a:spLocks noChangeShapeType="1"/>
            </p:cNvSpPr>
            <p:nvPr/>
          </p:nvSpPr>
          <p:spPr bwMode="auto">
            <a:xfrm flipV="1">
              <a:off x="1877853" y="4235008"/>
              <a:ext cx="41616" cy="152736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91" name="直线 166"/>
            <p:cNvSpPr>
              <a:spLocks noChangeShapeType="1"/>
            </p:cNvSpPr>
            <p:nvPr/>
          </p:nvSpPr>
          <p:spPr bwMode="auto">
            <a:xfrm flipV="1">
              <a:off x="1919469" y="4063493"/>
              <a:ext cx="32219" cy="17151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92" name="直线 167"/>
            <p:cNvSpPr>
              <a:spLocks noChangeShapeType="1"/>
            </p:cNvSpPr>
            <p:nvPr/>
          </p:nvSpPr>
          <p:spPr bwMode="auto">
            <a:xfrm flipV="1">
              <a:off x="1951689" y="3987125"/>
              <a:ext cx="30877" cy="76368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93" name="直线 168"/>
            <p:cNvSpPr>
              <a:spLocks noChangeShapeType="1"/>
            </p:cNvSpPr>
            <p:nvPr/>
          </p:nvSpPr>
          <p:spPr bwMode="auto">
            <a:xfrm flipV="1">
              <a:off x="1982565" y="3806846"/>
              <a:ext cx="32219" cy="180279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94" name="直线 169"/>
            <p:cNvSpPr>
              <a:spLocks noChangeShapeType="1"/>
            </p:cNvSpPr>
            <p:nvPr/>
          </p:nvSpPr>
          <p:spPr bwMode="auto">
            <a:xfrm flipV="1">
              <a:off x="2014784" y="3635331"/>
              <a:ext cx="32219" cy="17151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95" name="直线 170"/>
            <p:cNvSpPr>
              <a:spLocks noChangeShapeType="1"/>
            </p:cNvSpPr>
            <p:nvPr/>
          </p:nvSpPr>
          <p:spPr bwMode="auto">
            <a:xfrm flipV="1">
              <a:off x="2047003" y="3501374"/>
              <a:ext cx="41616" cy="133957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96" name="直线 171"/>
            <p:cNvSpPr>
              <a:spLocks noChangeShapeType="1"/>
            </p:cNvSpPr>
            <p:nvPr/>
          </p:nvSpPr>
          <p:spPr bwMode="auto">
            <a:xfrm>
              <a:off x="2088620" y="3501374"/>
              <a:ext cx="32219" cy="133957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97" name="直线 172"/>
            <p:cNvSpPr>
              <a:spLocks noChangeShapeType="1"/>
            </p:cNvSpPr>
            <p:nvPr/>
          </p:nvSpPr>
          <p:spPr bwMode="auto">
            <a:xfrm>
              <a:off x="2120839" y="3635331"/>
              <a:ext cx="30877" cy="180279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98" name="直线 173"/>
            <p:cNvSpPr>
              <a:spLocks noChangeShapeType="1"/>
            </p:cNvSpPr>
            <p:nvPr/>
          </p:nvSpPr>
          <p:spPr bwMode="auto">
            <a:xfrm>
              <a:off x="2151716" y="3815609"/>
              <a:ext cx="32219" cy="57589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99" name="直线 174"/>
            <p:cNvSpPr>
              <a:spLocks noChangeShapeType="1"/>
            </p:cNvSpPr>
            <p:nvPr/>
          </p:nvSpPr>
          <p:spPr bwMode="auto">
            <a:xfrm flipV="1">
              <a:off x="2183935" y="3806846"/>
              <a:ext cx="30877" cy="66353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00" name="直线 175"/>
            <p:cNvSpPr>
              <a:spLocks noChangeShapeType="1"/>
            </p:cNvSpPr>
            <p:nvPr/>
          </p:nvSpPr>
          <p:spPr bwMode="auto">
            <a:xfrm flipV="1">
              <a:off x="2214811" y="3758020"/>
              <a:ext cx="32219" cy="48826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01" name="直线 176"/>
            <p:cNvSpPr>
              <a:spLocks noChangeShapeType="1"/>
            </p:cNvSpPr>
            <p:nvPr/>
          </p:nvSpPr>
          <p:spPr bwMode="auto">
            <a:xfrm>
              <a:off x="2247031" y="3758020"/>
              <a:ext cx="42959" cy="2879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02" name="直线 177"/>
            <p:cNvSpPr>
              <a:spLocks noChangeShapeType="1"/>
            </p:cNvSpPr>
            <p:nvPr/>
          </p:nvSpPr>
          <p:spPr bwMode="auto">
            <a:xfrm>
              <a:off x="2289989" y="3786815"/>
              <a:ext cx="30877" cy="3881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03" name="直线 178"/>
            <p:cNvSpPr>
              <a:spLocks noChangeShapeType="1"/>
            </p:cNvSpPr>
            <p:nvPr/>
          </p:nvSpPr>
          <p:spPr bwMode="auto">
            <a:xfrm>
              <a:off x="2320866" y="3825625"/>
              <a:ext cx="32219" cy="8764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04" name="直线 179"/>
            <p:cNvSpPr>
              <a:spLocks noChangeShapeType="1"/>
            </p:cNvSpPr>
            <p:nvPr/>
          </p:nvSpPr>
          <p:spPr bwMode="auto">
            <a:xfrm flipV="1">
              <a:off x="2353085" y="3825625"/>
              <a:ext cx="30877" cy="8764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05" name="直线 180"/>
            <p:cNvSpPr>
              <a:spLocks noChangeShapeType="1"/>
            </p:cNvSpPr>
            <p:nvPr/>
          </p:nvSpPr>
          <p:spPr bwMode="auto">
            <a:xfrm flipV="1">
              <a:off x="2383962" y="3815609"/>
              <a:ext cx="32219" cy="1001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06" name="直线 181"/>
            <p:cNvSpPr>
              <a:spLocks noChangeShapeType="1"/>
            </p:cNvSpPr>
            <p:nvPr/>
          </p:nvSpPr>
          <p:spPr bwMode="auto">
            <a:xfrm>
              <a:off x="2416181" y="3815609"/>
              <a:ext cx="41616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07" name="直线 182"/>
            <p:cNvSpPr>
              <a:spLocks noChangeShapeType="1"/>
            </p:cNvSpPr>
            <p:nvPr/>
          </p:nvSpPr>
          <p:spPr bwMode="auto">
            <a:xfrm>
              <a:off x="2457797" y="3815609"/>
              <a:ext cx="32219" cy="2879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08" name="直线 183"/>
            <p:cNvSpPr>
              <a:spLocks noChangeShapeType="1"/>
            </p:cNvSpPr>
            <p:nvPr/>
          </p:nvSpPr>
          <p:spPr bwMode="auto">
            <a:xfrm>
              <a:off x="2490017" y="3844404"/>
              <a:ext cx="32219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09" name="直线 184"/>
            <p:cNvSpPr>
              <a:spLocks noChangeShapeType="1"/>
            </p:cNvSpPr>
            <p:nvPr/>
          </p:nvSpPr>
          <p:spPr bwMode="auto">
            <a:xfrm flipV="1">
              <a:off x="2522236" y="3834389"/>
              <a:ext cx="30877" cy="1001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10" name="直线 185"/>
            <p:cNvSpPr>
              <a:spLocks noChangeShapeType="1"/>
            </p:cNvSpPr>
            <p:nvPr/>
          </p:nvSpPr>
          <p:spPr bwMode="auto">
            <a:xfrm>
              <a:off x="2553112" y="3834389"/>
              <a:ext cx="32219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11" name="直线 186"/>
            <p:cNvSpPr>
              <a:spLocks noChangeShapeType="1"/>
            </p:cNvSpPr>
            <p:nvPr/>
          </p:nvSpPr>
          <p:spPr bwMode="auto">
            <a:xfrm>
              <a:off x="2585332" y="3834389"/>
              <a:ext cx="30877" cy="2003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12" name="直线 187"/>
            <p:cNvSpPr>
              <a:spLocks noChangeShapeType="1"/>
            </p:cNvSpPr>
            <p:nvPr/>
          </p:nvSpPr>
          <p:spPr bwMode="auto">
            <a:xfrm>
              <a:off x="2616208" y="3854419"/>
              <a:ext cx="42959" cy="8764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13" name="直线 188"/>
            <p:cNvSpPr>
              <a:spLocks noChangeShapeType="1"/>
            </p:cNvSpPr>
            <p:nvPr/>
          </p:nvSpPr>
          <p:spPr bwMode="auto">
            <a:xfrm flipV="1">
              <a:off x="2659167" y="3854419"/>
              <a:ext cx="32219" cy="8764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14" name="直线 189"/>
            <p:cNvSpPr>
              <a:spLocks noChangeShapeType="1"/>
            </p:cNvSpPr>
            <p:nvPr/>
          </p:nvSpPr>
          <p:spPr bwMode="auto">
            <a:xfrm>
              <a:off x="2691386" y="3854419"/>
              <a:ext cx="3087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15" name="直线 190"/>
            <p:cNvSpPr>
              <a:spLocks noChangeShapeType="1"/>
            </p:cNvSpPr>
            <p:nvPr/>
          </p:nvSpPr>
          <p:spPr bwMode="auto">
            <a:xfrm flipV="1">
              <a:off x="2722263" y="3834389"/>
              <a:ext cx="32219" cy="2003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16" name="直线 191"/>
            <p:cNvSpPr>
              <a:spLocks noChangeShapeType="1"/>
            </p:cNvSpPr>
            <p:nvPr/>
          </p:nvSpPr>
          <p:spPr bwMode="auto">
            <a:xfrm>
              <a:off x="2754482" y="3834389"/>
              <a:ext cx="30877" cy="1001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17" name="直线 192"/>
            <p:cNvSpPr>
              <a:spLocks noChangeShapeType="1"/>
            </p:cNvSpPr>
            <p:nvPr/>
          </p:nvSpPr>
          <p:spPr bwMode="auto">
            <a:xfrm flipV="1">
              <a:off x="2785359" y="3825625"/>
              <a:ext cx="42959" cy="18779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18" name="直线 193"/>
            <p:cNvSpPr>
              <a:spLocks noChangeShapeType="1"/>
            </p:cNvSpPr>
            <p:nvPr/>
          </p:nvSpPr>
          <p:spPr bwMode="auto">
            <a:xfrm>
              <a:off x="2828317" y="3825625"/>
              <a:ext cx="30877" cy="8764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19" name="直线 194"/>
            <p:cNvSpPr>
              <a:spLocks noChangeShapeType="1"/>
            </p:cNvSpPr>
            <p:nvPr/>
          </p:nvSpPr>
          <p:spPr bwMode="auto">
            <a:xfrm>
              <a:off x="2859194" y="3834389"/>
              <a:ext cx="32219" cy="2003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20" name="直线 195"/>
            <p:cNvSpPr>
              <a:spLocks noChangeShapeType="1"/>
            </p:cNvSpPr>
            <p:nvPr/>
          </p:nvSpPr>
          <p:spPr bwMode="auto">
            <a:xfrm>
              <a:off x="2891413" y="3854419"/>
              <a:ext cx="32219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21" name="直线 196"/>
            <p:cNvSpPr>
              <a:spLocks noChangeShapeType="1"/>
            </p:cNvSpPr>
            <p:nvPr/>
          </p:nvSpPr>
          <p:spPr bwMode="auto">
            <a:xfrm flipV="1">
              <a:off x="2923632" y="3844404"/>
              <a:ext cx="30877" cy="1001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22" name="直线 197"/>
            <p:cNvSpPr>
              <a:spLocks noChangeShapeType="1"/>
            </p:cNvSpPr>
            <p:nvPr/>
          </p:nvSpPr>
          <p:spPr bwMode="auto">
            <a:xfrm>
              <a:off x="2954509" y="3844404"/>
              <a:ext cx="42959" cy="1001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23" name="直线 198"/>
            <p:cNvSpPr>
              <a:spLocks noChangeShapeType="1"/>
            </p:cNvSpPr>
            <p:nvPr/>
          </p:nvSpPr>
          <p:spPr bwMode="auto">
            <a:xfrm>
              <a:off x="2997468" y="3854419"/>
              <a:ext cx="3087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24" name="直线 199"/>
            <p:cNvSpPr>
              <a:spLocks noChangeShapeType="1"/>
            </p:cNvSpPr>
            <p:nvPr/>
          </p:nvSpPr>
          <p:spPr bwMode="auto">
            <a:xfrm>
              <a:off x="3028345" y="3854419"/>
              <a:ext cx="32219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25" name="直线 200"/>
            <p:cNvSpPr>
              <a:spLocks noChangeShapeType="1"/>
            </p:cNvSpPr>
            <p:nvPr/>
          </p:nvSpPr>
          <p:spPr bwMode="auto">
            <a:xfrm>
              <a:off x="3060564" y="3854419"/>
              <a:ext cx="32219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26" name="直线 201"/>
            <p:cNvSpPr>
              <a:spLocks noChangeShapeType="1"/>
            </p:cNvSpPr>
            <p:nvPr/>
          </p:nvSpPr>
          <p:spPr bwMode="auto">
            <a:xfrm flipV="1">
              <a:off x="3092783" y="3844404"/>
              <a:ext cx="30877" cy="1001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27" name="直线 202"/>
            <p:cNvSpPr>
              <a:spLocks noChangeShapeType="1"/>
            </p:cNvSpPr>
            <p:nvPr/>
          </p:nvSpPr>
          <p:spPr bwMode="auto">
            <a:xfrm>
              <a:off x="3123660" y="3844404"/>
              <a:ext cx="32219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28" name="直线 203"/>
            <p:cNvSpPr>
              <a:spLocks noChangeShapeType="1"/>
            </p:cNvSpPr>
            <p:nvPr/>
          </p:nvSpPr>
          <p:spPr bwMode="auto">
            <a:xfrm>
              <a:off x="3155879" y="3844404"/>
              <a:ext cx="41616" cy="1001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29" name="直线 204"/>
            <p:cNvSpPr>
              <a:spLocks noChangeShapeType="1"/>
            </p:cNvSpPr>
            <p:nvPr/>
          </p:nvSpPr>
          <p:spPr bwMode="auto">
            <a:xfrm>
              <a:off x="3197495" y="3854419"/>
              <a:ext cx="32219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30" name="直线 205"/>
            <p:cNvSpPr>
              <a:spLocks noChangeShapeType="1"/>
            </p:cNvSpPr>
            <p:nvPr/>
          </p:nvSpPr>
          <p:spPr bwMode="auto">
            <a:xfrm>
              <a:off x="3229714" y="3854419"/>
              <a:ext cx="3087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31" name="直线 206"/>
            <p:cNvSpPr>
              <a:spLocks noChangeShapeType="1"/>
            </p:cNvSpPr>
            <p:nvPr/>
          </p:nvSpPr>
          <p:spPr bwMode="auto">
            <a:xfrm>
              <a:off x="3260591" y="3854419"/>
              <a:ext cx="32219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32" name="直线 207"/>
            <p:cNvSpPr>
              <a:spLocks noChangeShapeType="1"/>
            </p:cNvSpPr>
            <p:nvPr/>
          </p:nvSpPr>
          <p:spPr bwMode="auto">
            <a:xfrm flipV="1">
              <a:off x="3292810" y="3844404"/>
              <a:ext cx="32219" cy="1001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33" name="直线 208"/>
            <p:cNvSpPr>
              <a:spLocks noChangeShapeType="1"/>
            </p:cNvSpPr>
            <p:nvPr/>
          </p:nvSpPr>
          <p:spPr bwMode="auto">
            <a:xfrm>
              <a:off x="3325029" y="3844404"/>
              <a:ext cx="41616" cy="1001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34" name="直线 209"/>
            <p:cNvSpPr>
              <a:spLocks noChangeShapeType="1"/>
            </p:cNvSpPr>
            <p:nvPr/>
          </p:nvSpPr>
          <p:spPr bwMode="auto">
            <a:xfrm>
              <a:off x="3366646" y="3854419"/>
              <a:ext cx="32219" cy="8764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grpSp>
          <p:nvGrpSpPr>
            <p:cNvPr id="1535" name="组合 411"/>
            <p:cNvGrpSpPr/>
            <p:nvPr/>
          </p:nvGrpSpPr>
          <p:grpSpPr>
            <a:xfrm>
              <a:off x="1548949" y="3453800"/>
              <a:ext cx="4161638" cy="1494811"/>
              <a:chOff x="1567" y="2321"/>
              <a:chExt cx="3100" cy="1194"/>
            </a:xfrm>
          </p:grpSpPr>
          <p:sp>
            <p:nvSpPr>
              <p:cNvPr id="2085" name="直线 211"/>
              <p:cNvSpPr>
                <a:spLocks noChangeShapeType="1"/>
              </p:cNvSpPr>
              <p:nvPr/>
            </p:nvSpPr>
            <p:spPr bwMode="auto">
              <a:xfrm>
                <a:off x="2944" y="2648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86" name="直线 212"/>
              <p:cNvSpPr>
                <a:spLocks noChangeShapeType="1"/>
              </p:cNvSpPr>
              <p:nvPr/>
            </p:nvSpPr>
            <p:spPr bwMode="auto">
              <a:xfrm>
                <a:off x="2967" y="264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87" name="直线 213"/>
              <p:cNvSpPr>
                <a:spLocks noChangeShapeType="1"/>
              </p:cNvSpPr>
              <p:nvPr/>
            </p:nvSpPr>
            <p:spPr bwMode="auto">
              <a:xfrm flipV="1">
                <a:off x="2991" y="2641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88" name="直线 214"/>
              <p:cNvSpPr>
                <a:spLocks noChangeShapeType="1"/>
              </p:cNvSpPr>
              <p:nvPr/>
            </p:nvSpPr>
            <p:spPr bwMode="auto">
              <a:xfrm>
                <a:off x="3015" y="2641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89" name="直线 215"/>
              <p:cNvSpPr>
                <a:spLocks noChangeShapeType="1"/>
              </p:cNvSpPr>
              <p:nvPr/>
            </p:nvSpPr>
            <p:spPr bwMode="auto">
              <a:xfrm>
                <a:off x="3038" y="2641"/>
                <a:ext cx="32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90" name="直线 216"/>
              <p:cNvSpPr>
                <a:spLocks noChangeShapeType="1"/>
              </p:cNvSpPr>
              <p:nvPr/>
            </p:nvSpPr>
            <p:spPr bwMode="auto">
              <a:xfrm flipV="1">
                <a:off x="3070" y="2633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91" name="直线 217"/>
              <p:cNvSpPr>
                <a:spLocks noChangeShapeType="1"/>
              </p:cNvSpPr>
              <p:nvPr/>
            </p:nvSpPr>
            <p:spPr bwMode="auto">
              <a:xfrm>
                <a:off x="3093" y="2633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92" name="直线 218"/>
              <p:cNvSpPr>
                <a:spLocks noChangeShapeType="1"/>
              </p:cNvSpPr>
              <p:nvPr/>
            </p:nvSpPr>
            <p:spPr bwMode="auto">
              <a:xfrm>
                <a:off x="3117" y="2641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93" name="直线 219"/>
              <p:cNvSpPr>
                <a:spLocks noChangeShapeType="1"/>
              </p:cNvSpPr>
              <p:nvPr/>
            </p:nvSpPr>
            <p:spPr bwMode="auto">
              <a:xfrm>
                <a:off x="3140" y="2641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94" name="直线 220"/>
              <p:cNvSpPr>
                <a:spLocks noChangeShapeType="1"/>
              </p:cNvSpPr>
              <p:nvPr/>
            </p:nvSpPr>
            <p:spPr bwMode="auto">
              <a:xfrm>
                <a:off x="3164" y="2641"/>
                <a:ext cx="32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95" name="直线 221"/>
              <p:cNvSpPr>
                <a:spLocks noChangeShapeType="1"/>
              </p:cNvSpPr>
              <p:nvPr/>
            </p:nvSpPr>
            <p:spPr bwMode="auto">
              <a:xfrm>
                <a:off x="3196" y="2641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96" name="直线 222"/>
              <p:cNvSpPr>
                <a:spLocks noChangeShapeType="1"/>
              </p:cNvSpPr>
              <p:nvPr/>
            </p:nvSpPr>
            <p:spPr bwMode="auto">
              <a:xfrm>
                <a:off x="3219" y="2641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97" name="直线 223"/>
              <p:cNvSpPr>
                <a:spLocks noChangeShapeType="1"/>
              </p:cNvSpPr>
              <p:nvPr/>
            </p:nvSpPr>
            <p:spPr bwMode="auto">
              <a:xfrm>
                <a:off x="3243" y="2641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98" name="直线 224"/>
              <p:cNvSpPr>
                <a:spLocks noChangeShapeType="1"/>
              </p:cNvSpPr>
              <p:nvPr/>
            </p:nvSpPr>
            <p:spPr bwMode="auto">
              <a:xfrm flipV="1">
                <a:off x="3266" y="2633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99" name="直线 225"/>
              <p:cNvSpPr>
                <a:spLocks noChangeShapeType="1"/>
              </p:cNvSpPr>
              <p:nvPr/>
            </p:nvSpPr>
            <p:spPr bwMode="auto">
              <a:xfrm>
                <a:off x="3290" y="2633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00" name="直线 226"/>
              <p:cNvSpPr>
                <a:spLocks noChangeShapeType="1"/>
              </p:cNvSpPr>
              <p:nvPr/>
            </p:nvSpPr>
            <p:spPr bwMode="auto">
              <a:xfrm>
                <a:off x="3314" y="2641"/>
                <a:ext cx="31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01" name="直线 227"/>
              <p:cNvSpPr>
                <a:spLocks noChangeShapeType="1"/>
              </p:cNvSpPr>
              <p:nvPr/>
            </p:nvSpPr>
            <p:spPr bwMode="auto">
              <a:xfrm>
                <a:off x="3345" y="2641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02" name="直线 228"/>
              <p:cNvSpPr>
                <a:spLocks noChangeShapeType="1"/>
              </p:cNvSpPr>
              <p:nvPr/>
            </p:nvSpPr>
            <p:spPr bwMode="auto">
              <a:xfrm>
                <a:off x="3369" y="2641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03" name="直线 229"/>
              <p:cNvSpPr>
                <a:spLocks noChangeShapeType="1"/>
              </p:cNvSpPr>
              <p:nvPr/>
            </p:nvSpPr>
            <p:spPr bwMode="auto">
              <a:xfrm>
                <a:off x="3392" y="2641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04" name="直线 230"/>
              <p:cNvSpPr>
                <a:spLocks noChangeShapeType="1"/>
              </p:cNvSpPr>
              <p:nvPr/>
            </p:nvSpPr>
            <p:spPr bwMode="auto">
              <a:xfrm>
                <a:off x="3416" y="2641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05" name="直线 231"/>
              <p:cNvSpPr>
                <a:spLocks noChangeShapeType="1"/>
              </p:cNvSpPr>
              <p:nvPr/>
            </p:nvSpPr>
            <p:spPr bwMode="auto">
              <a:xfrm>
                <a:off x="3440" y="2641"/>
                <a:ext cx="31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06" name="直线 232"/>
              <p:cNvSpPr>
                <a:spLocks noChangeShapeType="1"/>
              </p:cNvSpPr>
              <p:nvPr/>
            </p:nvSpPr>
            <p:spPr bwMode="auto">
              <a:xfrm>
                <a:off x="3471" y="2641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07" name="直线 233"/>
              <p:cNvSpPr>
                <a:spLocks noChangeShapeType="1"/>
              </p:cNvSpPr>
              <p:nvPr/>
            </p:nvSpPr>
            <p:spPr bwMode="auto">
              <a:xfrm>
                <a:off x="3495" y="2641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08" name="直线 234"/>
              <p:cNvSpPr>
                <a:spLocks noChangeShapeType="1"/>
              </p:cNvSpPr>
              <p:nvPr/>
            </p:nvSpPr>
            <p:spPr bwMode="auto">
              <a:xfrm flipV="1">
                <a:off x="3518" y="2625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09" name="直线 235"/>
              <p:cNvSpPr>
                <a:spLocks noChangeShapeType="1"/>
              </p:cNvSpPr>
              <p:nvPr/>
            </p:nvSpPr>
            <p:spPr bwMode="auto">
              <a:xfrm>
                <a:off x="3542" y="262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10" name="直线 236"/>
              <p:cNvSpPr>
                <a:spLocks noChangeShapeType="1"/>
              </p:cNvSpPr>
              <p:nvPr/>
            </p:nvSpPr>
            <p:spPr bwMode="auto">
              <a:xfrm>
                <a:off x="3565" y="262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11" name="直线 237"/>
              <p:cNvSpPr>
                <a:spLocks noChangeShapeType="1"/>
              </p:cNvSpPr>
              <p:nvPr/>
            </p:nvSpPr>
            <p:spPr bwMode="auto">
              <a:xfrm>
                <a:off x="3589" y="2633"/>
                <a:ext cx="31" cy="1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12" name="直线 238"/>
              <p:cNvSpPr>
                <a:spLocks noChangeShapeType="1"/>
              </p:cNvSpPr>
              <p:nvPr/>
            </p:nvSpPr>
            <p:spPr bwMode="auto">
              <a:xfrm>
                <a:off x="3620" y="264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13" name="直线 239"/>
              <p:cNvSpPr>
                <a:spLocks noChangeShapeType="1"/>
              </p:cNvSpPr>
              <p:nvPr/>
            </p:nvSpPr>
            <p:spPr bwMode="auto">
              <a:xfrm flipV="1">
                <a:off x="3644" y="2633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14" name="直线 240"/>
              <p:cNvSpPr>
                <a:spLocks noChangeShapeType="1"/>
              </p:cNvSpPr>
              <p:nvPr/>
            </p:nvSpPr>
            <p:spPr bwMode="auto">
              <a:xfrm>
                <a:off x="3668" y="2633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15" name="直线 241"/>
              <p:cNvSpPr>
                <a:spLocks noChangeShapeType="1"/>
              </p:cNvSpPr>
              <p:nvPr/>
            </p:nvSpPr>
            <p:spPr bwMode="auto">
              <a:xfrm>
                <a:off x="3691" y="2641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16" name="直线 242"/>
              <p:cNvSpPr>
                <a:spLocks noChangeShapeType="1"/>
              </p:cNvSpPr>
              <p:nvPr/>
            </p:nvSpPr>
            <p:spPr bwMode="auto">
              <a:xfrm flipV="1">
                <a:off x="3715" y="2641"/>
                <a:ext cx="31" cy="7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17" name="直线 243"/>
              <p:cNvSpPr>
                <a:spLocks noChangeShapeType="1"/>
              </p:cNvSpPr>
              <p:nvPr/>
            </p:nvSpPr>
            <p:spPr bwMode="auto">
              <a:xfrm flipV="1">
                <a:off x="3746" y="2625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18" name="直线 244"/>
              <p:cNvSpPr>
                <a:spLocks noChangeShapeType="1"/>
              </p:cNvSpPr>
              <p:nvPr/>
            </p:nvSpPr>
            <p:spPr bwMode="auto">
              <a:xfrm>
                <a:off x="3770" y="262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19" name="直线 245"/>
              <p:cNvSpPr>
                <a:spLocks noChangeShapeType="1"/>
              </p:cNvSpPr>
              <p:nvPr/>
            </p:nvSpPr>
            <p:spPr bwMode="auto">
              <a:xfrm>
                <a:off x="3794" y="2625"/>
                <a:ext cx="23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20" name="直线 246"/>
              <p:cNvSpPr>
                <a:spLocks noChangeShapeType="1"/>
              </p:cNvSpPr>
              <p:nvPr/>
            </p:nvSpPr>
            <p:spPr bwMode="auto">
              <a:xfrm>
                <a:off x="3817" y="2641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21" name="直线 247"/>
              <p:cNvSpPr>
                <a:spLocks noChangeShapeType="1"/>
              </p:cNvSpPr>
              <p:nvPr/>
            </p:nvSpPr>
            <p:spPr bwMode="auto">
              <a:xfrm flipV="1">
                <a:off x="3841" y="2633"/>
                <a:ext cx="31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22" name="直线 248"/>
              <p:cNvSpPr>
                <a:spLocks noChangeShapeType="1"/>
              </p:cNvSpPr>
              <p:nvPr/>
            </p:nvSpPr>
            <p:spPr bwMode="auto">
              <a:xfrm>
                <a:off x="3872" y="2633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23" name="直线 249"/>
              <p:cNvSpPr>
                <a:spLocks noChangeShapeType="1"/>
              </p:cNvSpPr>
              <p:nvPr/>
            </p:nvSpPr>
            <p:spPr bwMode="auto">
              <a:xfrm flipV="1">
                <a:off x="3896" y="2633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24" name="直线 250"/>
              <p:cNvSpPr>
                <a:spLocks noChangeShapeType="1"/>
              </p:cNvSpPr>
              <p:nvPr/>
            </p:nvSpPr>
            <p:spPr bwMode="auto">
              <a:xfrm flipV="1">
                <a:off x="3920" y="2610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25" name="直线 251"/>
              <p:cNvSpPr>
                <a:spLocks noChangeShapeType="1"/>
              </p:cNvSpPr>
              <p:nvPr/>
            </p:nvSpPr>
            <p:spPr bwMode="auto">
              <a:xfrm>
                <a:off x="3943" y="26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26" name="直线 252"/>
              <p:cNvSpPr>
                <a:spLocks noChangeShapeType="1"/>
              </p:cNvSpPr>
              <p:nvPr/>
            </p:nvSpPr>
            <p:spPr bwMode="auto">
              <a:xfrm>
                <a:off x="3967" y="2610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27" name="直线 253"/>
              <p:cNvSpPr>
                <a:spLocks noChangeShapeType="1"/>
              </p:cNvSpPr>
              <p:nvPr/>
            </p:nvSpPr>
            <p:spPr bwMode="auto">
              <a:xfrm>
                <a:off x="3990" y="2618"/>
                <a:ext cx="32" cy="1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28" name="直线 254"/>
              <p:cNvSpPr>
                <a:spLocks noChangeShapeType="1"/>
              </p:cNvSpPr>
              <p:nvPr/>
            </p:nvSpPr>
            <p:spPr bwMode="auto">
              <a:xfrm>
                <a:off x="4022" y="2633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29" name="直线 255"/>
              <p:cNvSpPr>
                <a:spLocks noChangeShapeType="1"/>
              </p:cNvSpPr>
              <p:nvPr/>
            </p:nvSpPr>
            <p:spPr bwMode="auto">
              <a:xfrm flipV="1">
                <a:off x="4045" y="2633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30" name="直线 256"/>
              <p:cNvSpPr>
                <a:spLocks noChangeShapeType="1"/>
              </p:cNvSpPr>
              <p:nvPr/>
            </p:nvSpPr>
            <p:spPr bwMode="auto">
              <a:xfrm flipV="1">
                <a:off x="4069" y="262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31" name="直线 257"/>
              <p:cNvSpPr>
                <a:spLocks noChangeShapeType="1"/>
              </p:cNvSpPr>
              <p:nvPr/>
            </p:nvSpPr>
            <p:spPr bwMode="auto">
              <a:xfrm>
                <a:off x="4093" y="2625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32" name="直线 258"/>
              <p:cNvSpPr>
                <a:spLocks noChangeShapeType="1"/>
              </p:cNvSpPr>
              <p:nvPr/>
            </p:nvSpPr>
            <p:spPr bwMode="auto">
              <a:xfrm>
                <a:off x="4116" y="2633"/>
                <a:ext cx="32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33" name="直线 259"/>
              <p:cNvSpPr>
                <a:spLocks noChangeShapeType="1"/>
              </p:cNvSpPr>
              <p:nvPr/>
            </p:nvSpPr>
            <p:spPr bwMode="auto">
              <a:xfrm flipV="1">
                <a:off x="4148" y="2625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34" name="直线 260"/>
              <p:cNvSpPr>
                <a:spLocks noChangeShapeType="1"/>
              </p:cNvSpPr>
              <p:nvPr/>
            </p:nvSpPr>
            <p:spPr bwMode="auto">
              <a:xfrm>
                <a:off x="4171" y="262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35" name="直线 261"/>
              <p:cNvSpPr>
                <a:spLocks noChangeShapeType="1"/>
              </p:cNvSpPr>
              <p:nvPr/>
            </p:nvSpPr>
            <p:spPr bwMode="auto">
              <a:xfrm>
                <a:off x="4195" y="262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36" name="直线 262"/>
              <p:cNvSpPr>
                <a:spLocks noChangeShapeType="1"/>
              </p:cNvSpPr>
              <p:nvPr/>
            </p:nvSpPr>
            <p:spPr bwMode="auto">
              <a:xfrm>
                <a:off x="4219" y="262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37" name="直线 263"/>
              <p:cNvSpPr>
                <a:spLocks noChangeShapeType="1"/>
              </p:cNvSpPr>
              <p:nvPr/>
            </p:nvSpPr>
            <p:spPr bwMode="auto">
              <a:xfrm>
                <a:off x="4242" y="262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38" name="直线 264"/>
              <p:cNvSpPr>
                <a:spLocks noChangeShapeType="1"/>
              </p:cNvSpPr>
              <p:nvPr/>
            </p:nvSpPr>
            <p:spPr bwMode="auto">
              <a:xfrm>
                <a:off x="4266" y="2625"/>
                <a:ext cx="31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39" name="直线 265"/>
              <p:cNvSpPr>
                <a:spLocks noChangeShapeType="1"/>
              </p:cNvSpPr>
              <p:nvPr/>
            </p:nvSpPr>
            <p:spPr bwMode="auto">
              <a:xfrm>
                <a:off x="4297" y="262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40" name="直线 266"/>
              <p:cNvSpPr>
                <a:spLocks noChangeShapeType="1"/>
              </p:cNvSpPr>
              <p:nvPr/>
            </p:nvSpPr>
            <p:spPr bwMode="auto">
              <a:xfrm flipV="1">
                <a:off x="4321" y="2618"/>
                <a:ext cx="23" cy="7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41" name="直线 267"/>
              <p:cNvSpPr>
                <a:spLocks noChangeShapeType="1"/>
              </p:cNvSpPr>
              <p:nvPr/>
            </p:nvSpPr>
            <p:spPr bwMode="auto">
              <a:xfrm>
                <a:off x="4344" y="261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42" name="直线 268"/>
              <p:cNvSpPr>
                <a:spLocks noChangeShapeType="1"/>
              </p:cNvSpPr>
              <p:nvPr/>
            </p:nvSpPr>
            <p:spPr bwMode="auto">
              <a:xfrm flipV="1">
                <a:off x="4368" y="261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43" name="直线 269"/>
              <p:cNvSpPr>
                <a:spLocks noChangeShapeType="1"/>
              </p:cNvSpPr>
              <p:nvPr/>
            </p:nvSpPr>
            <p:spPr bwMode="auto">
              <a:xfrm>
                <a:off x="4392" y="2610"/>
                <a:ext cx="31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44" name="直线 270"/>
              <p:cNvSpPr>
                <a:spLocks noChangeShapeType="1"/>
              </p:cNvSpPr>
              <p:nvPr/>
            </p:nvSpPr>
            <p:spPr bwMode="auto">
              <a:xfrm>
                <a:off x="4423" y="26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45" name="直线 271"/>
              <p:cNvSpPr>
                <a:spLocks noChangeShapeType="1"/>
              </p:cNvSpPr>
              <p:nvPr/>
            </p:nvSpPr>
            <p:spPr bwMode="auto">
              <a:xfrm flipV="1">
                <a:off x="4447" y="2603"/>
                <a:ext cx="23" cy="7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46" name="直线 272"/>
              <p:cNvSpPr>
                <a:spLocks noChangeShapeType="1"/>
              </p:cNvSpPr>
              <p:nvPr/>
            </p:nvSpPr>
            <p:spPr bwMode="auto">
              <a:xfrm>
                <a:off x="4470" y="2603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47" name="直线 273"/>
              <p:cNvSpPr>
                <a:spLocks noChangeShapeType="1"/>
              </p:cNvSpPr>
              <p:nvPr/>
            </p:nvSpPr>
            <p:spPr bwMode="auto">
              <a:xfrm>
                <a:off x="4494" y="261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48" name="直线 274"/>
              <p:cNvSpPr>
                <a:spLocks noChangeShapeType="1"/>
              </p:cNvSpPr>
              <p:nvPr/>
            </p:nvSpPr>
            <p:spPr bwMode="auto">
              <a:xfrm>
                <a:off x="4518" y="2618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49" name="直线 275"/>
              <p:cNvSpPr>
                <a:spLocks noChangeShapeType="1"/>
              </p:cNvSpPr>
              <p:nvPr/>
            </p:nvSpPr>
            <p:spPr bwMode="auto">
              <a:xfrm>
                <a:off x="4541" y="2618"/>
                <a:ext cx="32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50" name="直线 276"/>
              <p:cNvSpPr>
                <a:spLocks noChangeShapeType="1"/>
              </p:cNvSpPr>
              <p:nvPr/>
            </p:nvSpPr>
            <p:spPr bwMode="auto">
              <a:xfrm>
                <a:off x="4573" y="2618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51" name="直线 277"/>
              <p:cNvSpPr>
                <a:spLocks noChangeShapeType="1"/>
              </p:cNvSpPr>
              <p:nvPr/>
            </p:nvSpPr>
            <p:spPr bwMode="auto">
              <a:xfrm>
                <a:off x="4596" y="261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52" name="直线 278"/>
              <p:cNvSpPr>
                <a:spLocks noChangeShapeType="1"/>
              </p:cNvSpPr>
              <p:nvPr/>
            </p:nvSpPr>
            <p:spPr bwMode="auto">
              <a:xfrm flipV="1">
                <a:off x="4620" y="2610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53" name="直线 279"/>
              <p:cNvSpPr>
                <a:spLocks noChangeShapeType="1"/>
              </p:cNvSpPr>
              <p:nvPr/>
            </p:nvSpPr>
            <p:spPr bwMode="auto">
              <a:xfrm>
                <a:off x="4643" y="26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54" name="直线 280"/>
              <p:cNvSpPr>
                <a:spLocks noChangeShapeType="1"/>
              </p:cNvSpPr>
              <p:nvPr/>
            </p:nvSpPr>
            <p:spPr bwMode="auto">
              <a:xfrm>
                <a:off x="1567" y="351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55" name="直线 281"/>
              <p:cNvSpPr>
                <a:spLocks noChangeShapeType="1"/>
              </p:cNvSpPr>
              <p:nvPr/>
            </p:nvSpPr>
            <p:spPr bwMode="auto">
              <a:xfrm>
                <a:off x="1590" y="351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56" name="直线 282"/>
              <p:cNvSpPr>
                <a:spLocks noChangeShapeType="1"/>
              </p:cNvSpPr>
              <p:nvPr/>
            </p:nvSpPr>
            <p:spPr bwMode="auto">
              <a:xfrm>
                <a:off x="1614" y="351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57" name="直线 283"/>
              <p:cNvSpPr>
                <a:spLocks noChangeShapeType="1"/>
              </p:cNvSpPr>
              <p:nvPr/>
            </p:nvSpPr>
            <p:spPr bwMode="auto">
              <a:xfrm>
                <a:off x="1638" y="351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58" name="直线 284"/>
              <p:cNvSpPr>
                <a:spLocks noChangeShapeType="1"/>
              </p:cNvSpPr>
              <p:nvPr/>
            </p:nvSpPr>
            <p:spPr bwMode="auto">
              <a:xfrm>
                <a:off x="1661" y="3515"/>
                <a:ext cx="32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59" name="直线 285"/>
              <p:cNvSpPr>
                <a:spLocks noChangeShapeType="1"/>
              </p:cNvSpPr>
              <p:nvPr/>
            </p:nvSpPr>
            <p:spPr bwMode="auto">
              <a:xfrm>
                <a:off x="1693" y="351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60" name="直线 286"/>
              <p:cNvSpPr>
                <a:spLocks noChangeShapeType="1"/>
              </p:cNvSpPr>
              <p:nvPr/>
            </p:nvSpPr>
            <p:spPr bwMode="auto">
              <a:xfrm>
                <a:off x="1716" y="351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61" name="直线 287"/>
              <p:cNvSpPr>
                <a:spLocks noChangeShapeType="1"/>
              </p:cNvSpPr>
              <p:nvPr/>
            </p:nvSpPr>
            <p:spPr bwMode="auto">
              <a:xfrm>
                <a:off x="1740" y="351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62" name="直线 288"/>
              <p:cNvSpPr>
                <a:spLocks noChangeShapeType="1"/>
              </p:cNvSpPr>
              <p:nvPr/>
            </p:nvSpPr>
            <p:spPr bwMode="auto">
              <a:xfrm flipV="1">
                <a:off x="1763" y="3500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63" name="直线 289"/>
              <p:cNvSpPr>
                <a:spLocks noChangeShapeType="1"/>
              </p:cNvSpPr>
              <p:nvPr/>
            </p:nvSpPr>
            <p:spPr bwMode="auto">
              <a:xfrm flipV="1">
                <a:off x="1787" y="3470"/>
                <a:ext cx="24" cy="3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64" name="直线 290"/>
              <p:cNvSpPr>
                <a:spLocks noChangeShapeType="1"/>
              </p:cNvSpPr>
              <p:nvPr/>
            </p:nvSpPr>
            <p:spPr bwMode="auto">
              <a:xfrm flipV="1">
                <a:off x="1811" y="3401"/>
                <a:ext cx="31" cy="69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65" name="直线 291"/>
              <p:cNvSpPr>
                <a:spLocks noChangeShapeType="1"/>
              </p:cNvSpPr>
              <p:nvPr/>
            </p:nvSpPr>
            <p:spPr bwMode="auto">
              <a:xfrm flipV="1">
                <a:off x="1842" y="3272"/>
                <a:ext cx="24" cy="129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66" name="直线 292"/>
              <p:cNvSpPr>
                <a:spLocks noChangeShapeType="1"/>
              </p:cNvSpPr>
              <p:nvPr/>
            </p:nvSpPr>
            <p:spPr bwMode="auto">
              <a:xfrm flipV="1">
                <a:off x="1866" y="2998"/>
                <a:ext cx="23" cy="274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67" name="直线 293"/>
              <p:cNvSpPr>
                <a:spLocks noChangeShapeType="1"/>
              </p:cNvSpPr>
              <p:nvPr/>
            </p:nvSpPr>
            <p:spPr bwMode="auto">
              <a:xfrm flipV="1">
                <a:off x="1889" y="2701"/>
                <a:ext cx="24" cy="29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68" name="直线 294"/>
              <p:cNvSpPr>
                <a:spLocks noChangeShapeType="1"/>
              </p:cNvSpPr>
              <p:nvPr/>
            </p:nvSpPr>
            <p:spPr bwMode="auto">
              <a:xfrm flipV="1">
                <a:off x="1913" y="2435"/>
                <a:ext cx="24" cy="26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69" name="直线 295"/>
              <p:cNvSpPr>
                <a:spLocks noChangeShapeType="1"/>
              </p:cNvSpPr>
              <p:nvPr/>
            </p:nvSpPr>
            <p:spPr bwMode="auto">
              <a:xfrm flipV="1">
                <a:off x="1937" y="2321"/>
                <a:ext cx="31" cy="114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70" name="直线 296"/>
              <p:cNvSpPr>
                <a:spLocks noChangeShapeType="1"/>
              </p:cNvSpPr>
              <p:nvPr/>
            </p:nvSpPr>
            <p:spPr bwMode="auto">
              <a:xfrm>
                <a:off x="1968" y="2321"/>
                <a:ext cx="24" cy="69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71" name="直线 297"/>
              <p:cNvSpPr>
                <a:spLocks noChangeShapeType="1"/>
              </p:cNvSpPr>
              <p:nvPr/>
            </p:nvSpPr>
            <p:spPr bwMode="auto">
              <a:xfrm>
                <a:off x="1992" y="2390"/>
                <a:ext cx="23" cy="13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72" name="直线 298"/>
              <p:cNvSpPr>
                <a:spLocks noChangeShapeType="1"/>
              </p:cNvSpPr>
              <p:nvPr/>
            </p:nvSpPr>
            <p:spPr bwMode="auto">
              <a:xfrm>
                <a:off x="2015" y="2526"/>
                <a:ext cx="24" cy="69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73" name="直线 299"/>
              <p:cNvSpPr>
                <a:spLocks noChangeShapeType="1"/>
              </p:cNvSpPr>
              <p:nvPr/>
            </p:nvSpPr>
            <p:spPr bwMode="auto">
              <a:xfrm flipV="1">
                <a:off x="2039" y="2557"/>
                <a:ext cx="23" cy="3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74" name="直线 300"/>
              <p:cNvSpPr>
                <a:spLocks noChangeShapeType="1"/>
              </p:cNvSpPr>
              <p:nvPr/>
            </p:nvSpPr>
            <p:spPr bwMode="auto">
              <a:xfrm flipV="1">
                <a:off x="2062" y="2504"/>
                <a:ext cx="24" cy="53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75" name="直线 301"/>
              <p:cNvSpPr>
                <a:spLocks noChangeShapeType="1"/>
              </p:cNvSpPr>
              <p:nvPr/>
            </p:nvSpPr>
            <p:spPr bwMode="auto">
              <a:xfrm>
                <a:off x="2086" y="2504"/>
                <a:ext cx="32" cy="22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76" name="直线 302"/>
              <p:cNvSpPr>
                <a:spLocks noChangeShapeType="1"/>
              </p:cNvSpPr>
              <p:nvPr/>
            </p:nvSpPr>
            <p:spPr bwMode="auto">
              <a:xfrm>
                <a:off x="2118" y="2526"/>
                <a:ext cx="23" cy="61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77" name="直线 303"/>
              <p:cNvSpPr>
                <a:spLocks noChangeShapeType="1"/>
              </p:cNvSpPr>
              <p:nvPr/>
            </p:nvSpPr>
            <p:spPr bwMode="auto">
              <a:xfrm>
                <a:off x="2141" y="2587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78" name="直线 304"/>
              <p:cNvSpPr>
                <a:spLocks noChangeShapeType="1"/>
              </p:cNvSpPr>
              <p:nvPr/>
            </p:nvSpPr>
            <p:spPr bwMode="auto">
              <a:xfrm flipV="1">
                <a:off x="2165" y="2587"/>
                <a:ext cx="23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79" name="直线 305"/>
              <p:cNvSpPr>
                <a:spLocks noChangeShapeType="1"/>
              </p:cNvSpPr>
              <p:nvPr/>
            </p:nvSpPr>
            <p:spPr bwMode="auto">
              <a:xfrm>
                <a:off x="2188" y="258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80" name="直线 306"/>
              <p:cNvSpPr>
                <a:spLocks noChangeShapeType="1"/>
              </p:cNvSpPr>
              <p:nvPr/>
            </p:nvSpPr>
            <p:spPr bwMode="auto">
              <a:xfrm>
                <a:off x="2212" y="2587"/>
                <a:ext cx="31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81" name="直线 307"/>
              <p:cNvSpPr>
                <a:spLocks noChangeShapeType="1"/>
              </p:cNvSpPr>
              <p:nvPr/>
            </p:nvSpPr>
            <p:spPr bwMode="auto">
              <a:xfrm>
                <a:off x="2243" y="259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82" name="直线 308"/>
              <p:cNvSpPr>
                <a:spLocks noChangeShapeType="1"/>
              </p:cNvSpPr>
              <p:nvPr/>
            </p:nvSpPr>
            <p:spPr bwMode="auto">
              <a:xfrm flipV="1">
                <a:off x="2267" y="259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83" name="直线 309"/>
              <p:cNvSpPr>
                <a:spLocks noChangeShapeType="1"/>
              </p:cNvSpPr>
              <p:nvPr/>
            </p:nvSpPr>
            <p:spPr bwMode="auto">
              <a:xfrm>
                <a:off x="2291" y="259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84" name="直线 310"/>
              <p:cNvSpPr>
                <a:spLocks noChangeShapeType="1"/>
              </p:cNvSpPr>
              <p:nvPr/>
            </p:nvSpPr>
            <p:spPr bwMode="auto">
              <a:xfrm>
                <a:off x="2314" y="259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85" name="直线 311"/>
              <p:cNvSpPr>
                <a:spLocks noChangeShapeType="1"/>
              </p:cNvSpPr>
              <p:nvPr/>
            </p:nvSpPr>
            <p:spPr bwMode="auto">
              <a:xfrm>
                <a:off x="2338" y="259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86" name="直线 312"/>
              <p:cNvSpPr>
                <a:spLocks noChangeShapeType="1"/>
              </p:cNvSpPr>
              <p:nvPr/>
            </p:nvSpPr>
            <p:spPr bwMode="auto">
              <a:xfrm>
                <a:off x="2361" y="2595"/>
                <a:ext cx="32" cy="3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87" name="直线 313"/>
              <p:cNvSpPr>
                <a:spLocks noChangeShapeType="1"/>
              </p:cNvSpPr>
              <p:nvPr/>
            </p:nvSpPr>
            <p:spPr bwMode="auto">
              <a:xfrm>
                <a:off x="2393" y="262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88" name="直线 314"/>
              <p:cNvSpPr>
                <a:spLocks noChangeShapeType="1"/>
              </p:cNvSpPr>
              <p:nvPr/>
            </p:nvSpPr>
            <p:spPr bwMode="auto">
              <a:xfrm flipV="1">
                <a:off x="2417" y="2618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89" name="直线 315"/>
              <p:cNvSpPr>
                <a:spLocks noChangeShapeType="1"/>
              </p:cNvSpPr>
              <p:nvPr/>
            </p:nvSpPr>
            <p:spPr bwMode="auto">
              <a:xfrm flipV="1">
                <a:off x="2440" y="261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90" name="直线 316"/>
              <p:cNvSpPr>
                <a:spLocks noChangeShapeType="1"/>
              </p:cNvSpPr>
              <p:nvPr/>
            </p:nvSpPr>
            <p:spPr bwMode="auto">
              <a:xfrm>
                <a:off x="2464" y="2610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91" name="直线 317"/>
              <p:cNvSpPr>
                <a:spLocks noChangeShapeType="1"/>
              </p:cNvSpPr>
              <p:nvPr/>
            </p:nvSpPr>
            <p:spPr bwMode="auto">
              <a:xfrm>
                <a:off x="2487" y="2610"/>
                <a:ext cx="32" cy="1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92" name="直线 318"/>
              <p:cNvSpPr>
                <a:spLocks noChangeShapeType="1"/>
              </p:cNvSpPr>
              <p:nvPr/>
            </p:nvSpPr>
            <p:spPr bwMode="auto">
              <a:xfrm>
                <a:off x="2519" y="262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93" name="直线 319"/>
              <p:cNvSpPr>
                <a:spLocks noChangeShapeType="1"/>
              </p:cNvSpPr>
              <p:nvPr/>
            </p:nvSpPr>
            <p:spPr bwMode="auto">
              <a:xfrm flipV="1">
                <a:off x="2542" y="2610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94" name="直线 320"/>
              <p:cNvSpPr>
                <a:spLocks noChangeShapeType="1"/>
              </p:cNvSpPr>
              <p:nvPr/>
            </p:nvSpPr>
            <p:spPr bwMode="auto">
              <a:xfrm flipV="1">
                <a:off x="2566" y="2603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95" name="直线 321"/>
              <p:cNvSpPr>
                <a:spLocks noChangeShapeType="1"/>
              </p:cNvSpPr>
              <p:nvPr/>
            </p:nvSpPr>
            <p:spPr bwMode="auto">
              <a:xfrm>
                <a:off x="2590" y="2603"/>
                <a:ext cx="23" cy="22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96" name="直线 322"/>
              <p:cNvSpPr>
                <a:spLocks noChangeShapeType="1"/>
              </p:cNvSpPr>
              <p:nvPr/>
            </p:nvSpPr>
            <p:spPr bwMode="auto">
              <a:xfrm>
                <a:off x="2613" y="2625"/>
                <a:ext cx="32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97" name="直线 323"/>
              <p:cNvSpPr>
                <a:spLocks noChangeShapeType="1"/>
              </p:cNvSpPr>
              <p:nvPr/>
            </p:nvSpPr>
            <p:spPr bwMode="auto">
              <a:xfrm flipV="1">
                <a:off x="2645" y="2618"/>
                <a:ext cx="23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98" name="直线 324"/>
              <p:cNvSpPr>
                <a:spLocks noChangeShapeType="1"/>
              </p:cNvSpPr>
              <p:nvPr/>
            </p:nvSpPr>
            <p:spPr bwMode="auto">
              <a:xfrm>
                <a:off x="2668" y="2618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99" name="直线 325"/>
              <p:cNvSpPr>
                <a:spLocks noChangeShapeType="1"/>
              </p:cNvSpPr>
              <p:nvPr/>
            </p:nvSpPr>
            <p:spPr bwMode="auto">
              <a:xfrm>
                <a:off x="2692" y="263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00" name="直线 326"/>
              <p:cNvSpPr>
                <a:spLocks noChangeShapeType="1"/>
              </p:cNvSpPr>
              <p:nvPr/>
            </p:nvSpPr>
            <p:spPr bwMode="auto">
              <a:xfrm flipV="1">
                <a:off x="2716" y="2618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01" name="直线 327"/>
              <p:cNvSpPr>
                <a:spLocks noChangeShapeType="1"/>
              </p:cNvSpPr>
              <p:nvPr/>
            </p:nvSpPr>
            <p:spPr bwMode="auto">
              <a:xfrm flipV="1">
                <a:off x="2739" y="2603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02" name="直线 328"/>
              <p:cNvSpPr>
                <a:spLocks noChangeShapeType="1"/>
              </p:cNvSpPr>
              <p:nvPr/>
            </p:nvSpPr>
            <p:spPr bwMode="auto">
              <a:xfrm flipV="1">
                <a:off x="2763" y="2587"/>
                <a:ext cx="31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03" name="直线 329"/>
              <p:cNvSpPr>
                <a:spLocks noChangeShapeType="1"/>
              </p:cNvSpPr>
              <p:nvPr/>
            </p:nvSpPr>
            <p:spPr bwMode="auto">
              <a:xfrm>
                <a:off x="2794" y="2587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04" name="直线 330"/>
              <p:cNvSpPr>
                <a:spLocks noChangeShapeType="1"/>
              </p:cNvSpPr>
              <p:nvPr/>
            </p:nvSpPr>
            <p:spPr bwMode="auto">
              <a:xfrm>
                <a:off x="2818" y="2610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05" name="直线 331"/>
              <p:cNvSpPr>
                <a:spLocks noChangeShapeType="1"/>
              </p:cNvSpPr>
              <p:nvPr/>
            </p:nvSpPr>
            <p:spPr bwMode="auto">
              <a:xfrm flipV="1">
                <a:off x="2841" y="262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06" name="直线 332"/>
              <p:cNvSpPr>
                <a:spLocks noChangeShapeType="1"/>
              </p:cNvSpPr>
              <p:nvPr/>
            </p:nvSpPr>
            <p:spPr bwMode="auto">
              <a:xfrm flipV="1">
                <a:off x="2865" y="2610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07" name="直线 333"/>
              <p:cNvSpPr>
                <a:spLocks noChangeShapeType="1"/>
              </p:cNvSpPr>
              <p:nvPr/>
            </p:nvSpPr>
            <p:spPr bwMode="auto">
              <a:xfrm flipV="1">
                <a:off x="2889" y="2603"/>
                <a:ext cx="31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08" name="直线 334"/>
              <p:cNvSpPr>
                <a:spLocks noChangeShapeType="1"/>
              </p:cNvSpPr>
              <p:nvPr/>
            </p:nvSpPr>
            <p:spPr bwMode="auto">
              <a:xfrm>
                <a:off x="2920" y="2603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09" name="直线 335"/>
              <p:cNvSpPr>
                <a:spLocks noChangeShapeType="1"/>
              </p:cNvSpPr>
              <p:nvPr/>
            </p:nvSpPr>
            <p:spPr bwMode="auto">
              <a:xfrm>
                <a:off x="2944" y="2610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10" name="直线 336"/>
              <p:cNvSpPr>
                <a:spLocks noChangeShapeType="1"/>
              </p:cNvSpPr>
              <p:nvPr/>
            </p:nvSpPr>
            <p:spPr bwMode="auto">
              <a:xfrm>
                <a:off x="2967" y="2618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11" name="直线 337"/>
              <p:cNvSpPr>
                <a:spLocks noChangeShapeType="1"/>
              </p:cNvSpPr>
              <p:nvPr/>
            </p:nvSpPr>
            <p:spPr bwMode="auto">
              <a:xfrm flipV="1">
                <a:off x="2991" y="2610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12" name="直线 338"/>
              <p:cNvSpPr>
                <a:spLocks noChangeShapeType="1"/>
              </p:cNvSpPr>
              <p:nvPr/>
            </p:nvSpPr>
            <p:spPr bwMode="auto">
              <a:xfrm>
                <a:off x="3015" y="2610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13" name="直线 339"/>
              <p:cNvSpPr>
                <a:spLocks noChangeShapeType="1"/>
              </p:cNvSpPr>
              <p:nvPr/>
            </p:nvSpPr>
            <p:spPr bwMode="auto">
              <a:xfrm>
                <a:off x="3038" y="2618"/>
                <a:ext cx="32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14" name="直线 340"/>
              <p:cNvSpPr>
                <a:spLocks noChangeShapeType="1"/>
              </p:cNvSpPr>
              <p:nvPr/>
            </p:nvSpPr>
            <p:spPr bwMode="auto">
              <a:xfrm flipV="1">
                <a:off x="3070" y="2610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15" name="直线 341"/>
              <p:cNvSpPr>
                <a:spLocks noChangeShapeType="1"/>
              </p:cNvSpPr>
              <p:nvPr/>
            </p:nvSpPr>
            <p:spPr bwMode="auto">
              <a:xfrm>
                <a:off x="3093" y="26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16" name="直线 342"/>
              <p:cNvSpPr>
                <a:spLocks noChangeShapeType="1"/>
              </p:cNvSpPr>
              <p:nvPr/>
            </p:nvSpPr>
            <p:spPr bwMode="auto">
              <a:xfrm>
                <a:off x="3117" y="2610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17" name="直线 343"/>
              <p:cNvSpPr>
                <a:spLocks noChangeShapeType="1"/>
              </p:cNvSpPr>
              <p:nvPr/>
            </p:nvSpPr>
            <p:spPr bwMode="auto">
              <a:xfrm>
                <a:off x="3140" y="26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18" name="直线 344"/>
              <p:cNvSpPr>
                <a:spLocks noChangeShapeType="1"/>
              </p:cNvSpPr>
              <p:nvPr/>
            </p:nvSpPr>
            <p:spPr bwMode="auto">
              <a:xfrm flipV="1">
                <a:off x="3164" y="2603"/>
                <a:ext cx="32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19" name="直线 345"/>
              <p:cNvSpPr>
                <a:spLocks noChangeShapeType="1"/>
              </p:cNvSpPr>
              <p:nvPr/>
            </p:nvSpPr>
            <p:spPr bwMode="auto">
              <a:xfrm flipV="1">
                <a:off x="3196" y="2595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20" name="直线 346"/>
              <p:cNvSpPr>
                <a:spLocks noChangeShapeType="1"/>
              </p:cNvSpPr>
              <p:nvPr/>
            </p:nvSpPr>
            <p:spPr bwMode="auto">
              <a:xfrm>
                <a:off x="3219" y="259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21" name="直线 347"/>
              <p:cNvSpPr>
                <a:spLocks noChangeShapeType="1"/>
              </p:cNvSpPr>
              <p:nvPr/>
            </p:nvSpPr>
            <p:spPr bwMode="auto">
              <a:xfrm>
                <a:off x="3243" y="2603"/>
                <a:ext cx="23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22" name="直线 348"/>
              <p:cNvSpPr>
                <a:spLocks noChangeShapeType="1"/>
              </p:cNvSpPr>
              <p:nvPr/>
            </p:nvSpPr>
            <p:spPr bwMode="auto">
              <a:xfrm flipV="1">
                <a:off x="3266" y="2595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23" name="直线 349"/>
              <p:cNvSpPr>
                <a:spLocks noChangeShapeType="1"/>
              </p:cNvSpPr>
              <p:nvPr/>
            </p:nvSpPr>
            <p:spPr bwMode="auto">
              <a:xfrm>
                <a:off x="3290" y="259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24" name="直线 350"/>
              <p:cNvSpPr>
                <a:spLocks noChangeShapeType="1"/>
              </p:cNvSpPr>
              <p:nvPr/>
            </p:nvSpPr>
            <p:spPr bwMode="auto">
              <a:xfrm>
                <a:off x="3314" y="2595"/>
                <a:ext cx="31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25" name="直线 351"/>
              <p:cNvSpPr>
                <a:spLocks noChangeShapeType="1"/>
              </p:cNvSpPr>
              <p:nvPr/>
            </p:nvSpPr>
            <p:spPr bwMode="auto">
              <a:xfrm>
                <a:off x="3345" y="2603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26" name="直线 352"/>
              <p:cNvSpPr>
                <a:spLocks noChangeShapeType="1"/>
              </p:cNvSpPr>
              <p:nvPr/>
            </p:nvSpPr>
            <p:spPr bwMode="auto">
              <a:xfrm>
                <a:off x="3369" y="2610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27" name="直线 353"/>
              <p:cNvSpPr>
                <a:spLocks noChangeShapeType="1"/>
              </p:cNvSpPr>
              <p:nvPr/>
            </p:nvSpPr>
            <p:spPr bwMode="auto">
              <a:xfrm>
                <a:off x="3392" y="26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28" name="直线 354"/>
              <p:cNvSpPr>
                <a:spLocks noChangeShapeType="1"/>
              </p:cNvSpPr>
              <p:nvPr/>
            </p:nvSpPr>
            <p:spPr bwMode="auto">
              <a:xfrm>
                <a:off x="3416" y="26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29" name="直线 355"/>
              <p:cNvSpPr>
                <a:spLocks noChangeShapeType="1"/>
              </p:cNvSpPr>
              <p:nvPr/>
            </p:nvSpPr>
            <p:spPr bwMode="auto">
              <a:xfrm>
                <a:off x="3440" y="2610"/>
                <a:ext cx="31" cy="1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30" name="直线 356"/>
              <p:cNvSpPr>
                <a:spLocks noChangeShapeType="1"/>
              </p:cNvSpPr>
              <p:nvPr/>
            </p:nvSpPr>
            <p:spPr bwMode="auto">
              <a:xfrm flipV="1">
                <a:off x="3471" y="2618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31" name="直线 357"/>
              <p:cNvSpPr>
                <a:spLocks noChangeShapeType="1"/>
              </p:cNvSpPr>
              <p:nvPr/>
            </p:nvSpPr>
            <p:spPr bwMode="auto">
              <a:xfrm flipV="1">
                <a:off x="3495" y="2610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32" name="直线 358"/>
              <p:cNvSpPr>
                <a:spLocks noChangeShapeType="1"/>
              </p:cNvSpPr>
              <p:nvPr/>
            </p:nvSpPr>
            <p:spPr bwMode="auto">
              <a:xfrm>
                <a:off x="3518" y="261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33" name="直线 359"/>
              <p:cNvSpPr>
                <a:spLocks noChangeShapeType="1"/>
              </p:cNvSpPr>
              <p:nvPr/>
            </p:nvSpPr>
            <p:spPr bwMode="auto">
              <a:xfrm flipV="1">
                <a:off x="3542" y="2610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34" name="直线 360"/>
              <p:cNvSpPr>
                <a:spLocks noChangeShapeType="1"/>
              </p:cNvSpPr>
              <p:nvPr/>
            </p:nvSpPr>
            <p:spPr bwMode="auto">
              <a:xfrm flipV="1">
                <a:off x="3565" y="2603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35" name="直线 361"/>
              <p:cNvSpPr>
                <a:spLocks noChangeShapeType="1"/>
              </p:cNvSpPr>
              <p:nvPr/>
            </p:nvSpPr>
            <p:spPr bwMode="auto">
              <a:xfrm>
                <a:off x="3589" y="2603"/>
                <a:ext cx="31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36" name="直线 362"/>
              <p:cNvSpPr>
                <a:spLocks noChangeShapeType="1"/>
              </p:cNvSpPr>
              <p:nvPr/>
            </p:nvSpPr>
            <p:spPr bwMode="auto">
              <a:xfrm>
                <a:off x="3620" y="2610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37" name="直线 363"/>
              <p:cNvSpPr>
                <a:spLocks noChangeShapeType="1"/>
              </p:cNvSpPr>
              <p:nvPr/>
            </p:nvSpPr>
            <p:spPr bwMode="auto">
              <a:xfrm flipV="1">
                <a:off x="3644" y="2618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38" name="直线 364"/>
              <p:cNvSpPr>
                <a:spLocks noChangeShapeType="1"/>
              </p:cNvSpPr>
              <p:nvPr/>
            </p:nvSpPr>
            <p:spPr bwMode="auto">
              <a:xfrm flipV="1">
                <a:off x="3668" y="2595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39" name="直线 365"/>
              <p:cNvSpPr>
                <a:spLocks noChangeShapeType="1"/>
              </p:cNvSpPr>
              <p:nvPr/>
            </p:nvSpPr>
            <p:spPr bwMode="auto">
              <a:xfrm>
                <a:off x="3691" y="2595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40" name="直线 366"/>
              <p:cNvSpPr>
                <a:spLocks noChangeShapeType="1"/>
              </p:cNvSpPr>
              <p:nvPr/>
            </p:nvSpPr>
            <p:spPr bwMode="auto">
              <a:xfrm>
                <a:off x="3715" y="2610"/>
                <a:ext cx="31" cy="23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41" name="直线 367"/>
              <p:cNvSpPr>
                <a:spLocks noChangeShapeType="1"/>
              </p:cNvSpPr>
              <p:nvPr/>
            </p:nvSpPr>
            <p:spPr bwMode="auto">
              <a:xfrm flipV="1">
                <a:off x="3746" y="262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42" name="直线 368"/>
              <p:cNvSpPr>
                <a:spLocks noChangeShapeType="1"/>
              </p:cNvSpPr>
              <p:nvPr/>
            </p:nvSpPr>
            <p:spPr bwMode="auto">
              <a:xfrm flipV="1">
                <a:off x="3770" y="2603"/>
                <a:ext cx="24" cy="22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43" name="直线 369"/>
              <p:cNvSpPr>
                <a:spLocks noChangeShapeType="1"/>
              </p:cNvSpPr>
              <p:nvPr/>
            </p:nvSpPr>
            <p:spPr bwMode="auto">
              <a:xfrm>
                <a:off x="3794" y="2603"/>
                <a:ext cx="23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44" name="直线 370"/>
              <p:cNvSpPr>
                <a:spLocks noChangeShapeType="1"/>
              </p:cNvSpPr>
              <p:nvPr/>
            </p:nvSpPr>
            <p:spPr bwMode="auto">
              <a:xfrm>
                <a:off x="3817" y="2610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45" name="直线 371"/>
              <p:cNvSpPr>
                <a:spLocks noChangeShapeType="1"/>
              </p:cNvSpPr>
              <p:nvPr/>
            </p:nvSpPr>
            <p:spPr bwMode="auto">
              <a:xfrm flipV="1">
                <a:off x="3841" y="2625"/>
                <a:ext cx="31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46" name="直线 372"/>
              <p:cNvSpPr>
                <a:spLocks noChangeShapeType="1"/>
              </p:cNvSpPr>
              <p:nvPr/>
            </p:nvSpPr>
            <p:spPr bwMode="auto">
              <a:xfrm flipV="1">
                <a:off x="3872" y="2603"/>
                <a:ext cx="24" cy="22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47" name="直线 373"/>
              <p:cNvSpPr>
                <a:spLocks noChangeShapeType="1"/>
              </p:cNvSpPr>
              <p:nvPr/>
            </p:nvSpPr>
            <p:spPr bwMode="auto">
              <a:xfrm>
                <a:off x="3896" y="2603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48" name="直线 374"/>
              <p:cNvSpPr>
                <a:spLocks noChangeShapeType="1"/>
              </p:cNvSpPr>
              <p:nvPr/>
            </p:nvSpPr>
            <p:spPr bwMode="auto">
              <a:xfrm>
                <a:off x="3920" y="2610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49" name="直线 375"/>
              <p:cNvSpPr>
                <a:spLocks noChangeShapeType="1"/>
              </p:cNvSpPr>
              <p:nvPr/>
            </p:nvSpPr>
            <p:spPr bwMode="auto">
              <a:xfrm>
                <a:off x="3943" y="262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50" name="直线 376"/>
              <p:cNvSpPr>
                <a:spLocks noChangeShapeType="1"/>
              </p:cNvSpPr>
              <p:nvPr/>
            </p:nvSpPr>
            <p:spPr bwMode="auto">
              <a:xfrm flipV="1">
                <a:off x="3967" y="2625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51" name="直线 377"/>
              <p:cNvSpPr>
                <a:spLocks noChangeShapeType="1"/>
              </p:cNvSpPr>
              <p:nvPr/>
            </p:nvSpPr>
            <p:spPr bwMode="auto">
              <a:xfrm flipV="1">
                <a:off x="3990" y="2610"/>
                <a:ext cx="32" cy="1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52" name="直线 378"/>
              <p:cNvSpPr>
                <a:spLocks noChangeShapeType="1"/>
              </p:cNvSpPr>
              <p:nvPr/>
            </p:nvSpPr>
            <p:spPr bwMode="auto">
              <a:xfrm>
                <a:off x="4022" y="2610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53" name="直线 379"/>
              <p:cNvSpPr>
                <a:spLocks noChangeShapeType="1"/>
              </p:cNvSpPr>
              <p:nvPr/>
            </p:nvSpPr>
            <p:spPr bwMode="auto">
              <a:xfrm>
                <a:off x="4045" y="262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54" name="直线 380"/>
              <p:cNvSpPr>
                <a:spLocks noChangeShapeType="1"/>
              </p:cNvSpPr>
              <p:nvPr/>
            </p:nvSpPr>
            <p:spPr bwMode="auto">
              <a:xfrm>
                <a:off x="4069" y="262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55" name="直线 381"/>
              <p:cNvSpPr>
                <a:spLocks noChangeShapeType="1"/>
              </p:cNvSpPr>
              <p:nvPr/>
            </p:nvSpPr>
            <p:spPr bwMode="auto">
              <a:xfrm>
                <a:off x="4093" y="262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56" name="直线 382"/>
              <p:cNvSpPr>
                <a:spLocks noChangeShapeType="1"/>
              </p:cNvSpPr>
              <p:nvPr/>
            </p:nvSpPr>
            <p:spPr bwMode="auto">
              <a:xfrm>
                <a:off x="4116" y="2625"/>
                <a:ext cx="32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57" name="直线 383"/>
              <p:cNvSpPr>
                <a:spLocks noChangeShapeType="1"/>
              </p:cNvSpPr>
              <p:nvPr/>
            </p:nvSpPr>
            <p:spPr bwMode="auto">
              <a:xfrm flipV="1">
                <a:off x="4148" y="2625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58" name="直线 384"/>
              <p:cNvSpPr>
                <a:spLocks noChangeShapeType="1"/>
              </p:cNvSpPr>
              <p:nvPr/>
            </p:nvSpPr>
            <p:spPr bwMode="auto">
              <a:xfrm flipV="1">
                <a:off x="4171" y="2618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59" name="直线 385"/>
              <p:cNvSpPr>
                <a:spLocks noChangeShapeType="1"/>
              </p:cNvSpPr>
              <p:nvPr/>
            </p:nvSpPr>
            <p:spPr bwMode="auto">
              <a:xfrm>
                <a:off x="4195" y="261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60" name="直线 386"/>
              <p:cNvSpPr>
                <a:spLocks noChangeShapeType="1"/>
              </p:cNvSpPr>
              <p:nvPr/>
            </p:nvSpPr>
            <p:spPr bwMode="auto">
              <a:xfrm>
                <a:off x="4219" y="2618"/>
                <a:ext cx="23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61" name="直线 387"/>
              <p:cNvSpPr>
                <a:spLocks noChangeShapeType="1"/>
              </p:cNvSpPr>
              <p:nvPr/>
            </p:nvSpPr>
            <p:spPr bwMode="auto">
              <a:xfrm>
                <a:off x="4242" y="262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62" name="直线 388"/>
              <p:cNvSpPr>
                <a:spLocks noChangeShapeType="1"/>
              </p:cNvSpPr>
              <p:nvPr/>
            </p:nvSpPr>
            <p:spPr bwMode="auto">
              <a:xfrm flipV="1">
                <a:off x="4266" y="2610"/>
                <a:ext cx="31" cy="1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63" name="直线 389"/>
              <p:cNvSpPr>
                <a:spLocks noChangeShapeType="1"/>
              </p:cNvSpPr>
              <p:nvPr/>
            </p:nvSpPr>
            <p:spPr bwMode="auto">
              <a:xfrm flipV="1">
                <a:off x="4297" y="2603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64" name="直线 390"/>
              <p:cNvSpPr>
                <a:spLocks noChangeShapeType="1"/>
              </p:cNvSpPr>
              <p:nvPr/>
            </p:nvSpPr>
            <p:spPr bwMode="auto">
              <a:xfrm>
                <a:off x="4321" y="2603"/>
                <a:ext cx="23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65" name="直线 391"/>
              <p:cNvSpPr>
                <a:spLocks noChangeShapeType="1"/>
              </p:cNvSpPr>
              <p:nvPr/>
            </p:nvSpPr>
            <p:spPr bwMode="auto">
              <a:xfrm>
                <a:off x="4344" y="26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66" name="直线 392"/>
              <p:cNvSpPr>
                <a:spLocks noChangeShapeType="1"/>
              </p:cNvSpPr>
              <p:nvPr/>
            </p:nvSpPr>
            <p:spPr bwMode="auto">
              <a:xfrm flipV="1">
                <a:off x="4368" y="2603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67" name="直线 393"/>
              <p:cNvSpPr>
                <a:spLocks noChangeShapeType="1"/>
              </p:cNvSpPr>
              <p:nvPr/>
            </p:nvSpPr>
            <p:spPr bwMode="auto">
              <a:xfrm>
                <a:off x="4392" y="2603"/>
                <a:ext cx="31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68" name="直线 394"/>
              <p:cNvSpPr>
                <a:spLocks noChangeShapeType="1"/>
              </p:cNvSpPr>
              <p:nvPr/>
            </p:nvSpPr>
            <p:spPr bwMode="auto">
              <a:xfrm>
                <a:off x="4423" y="260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69" name="直线 395"/>
              <p:cNvSpPr>
                <a:spLocks noChangeShapeType="1"/>
              </p:cNvSpPr>
              <p:nvPr/>
            </p:nvSpPr>
            <p:spPr bwMode="auto">
              <a:xfrm>
                <a:off x="4447" y="2603"/>
                <a:ext cx="23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70" name="直线 396"/>
              <p:cNvSpPr>
                <a:spLocks noChangeShapeType="1"/>
              </p:cNvSpPr>
              <p:nvPr/>
            </p:nvSpPr>
            <p:spPr bwMode="auto">
              <a:xfrm>
                <a:off x="4470" y="261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71" name="直线 397"/>
              <p:cNvSpPr>
                <a:spLocks noChangeShapeType="1"/>
              </p:cNvSpPr>
              <p:nvPr/>
            </p:nvSpPr>
            <p:spPr bwMode="auto">
              <a:xfrm flipV="1">
                <a:off x="4494" y="2603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72" name="直线 398"/>
              <p:cNvSpPr>
                <a:spLocks noChangeShapeType="1"/>
              </p:cNvSpPr>
              <p:nvPr/>
            </p:nvSpPr>
            <p:spPr bwMode="auto">
              <a:xfrm flipV="1">
                <a:off x="4518" y="2595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73" name="直线 399"/>
              <p:cNvSpPr>
                <a:spLocks noChangeShapeType="1"/>
              </p:cNvSpPr>
              <p:nvPr/>
            </p:nvSpPr>
            <p:spPr bwMode="auto">
              <a:xfrm>
                <a:off x="4541" y="2595"/>
                <a:ext cx="32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74" name="直线 400"/>
              <p:cNvSpPr>
                <a:spLocks noChangeShapeType="1"/>
              </p:cNvSpPr>
              <p:nvPr/>
            </p:nvSpPr>
            <p:spPr bwMode="auto">
              <a:xfrm>
                <a:off x="4573" y="2595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75" name="直线 401"/>
              <p:cNvSpPr>
                <a:spLocks noChangeShapeType="1"/>
              </p:cNvSpPr>
              <p:nvPr/>
            </p:nvSpPr>
            <p:spPr bwMode="auto">
              <a:xfrm>
                <a:off x="4596" y="260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76" name="直线 402"/>
              <p:cNvSpPr>
                <a:spLocks noChangeShapeType="1"/>
              </p:cNvSpPr>
              <p:nvPr/>
            </p:nvSpPr>
            <p:spPr bwMode="auto">
              <a:xfrm>
                <a:off x="4620" y="2603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77" name="直线 403"/>
              <p:cNvSpPr>
                <a:spLocks noChangeShapeType="1"/>
              </p:cNvSpPr>
              <p:nvPr/>
            </p:nvSpPr>
            <p:spPr bwMode="auto">
              <a:xfrm>
                <a:off x="4643" y="260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78" name="直线 404"/>
              <p:cNvSpPr>
                <a:spLocks noChangeShapeType="1"/>
              </p:cNvSpPr>
              <p:nvPr/>
            </p:nvSpPr>
            <p:spPr bwMode="auto">
              <a:xfrm flipV="1">
                <a:off x="1567" y="3508"/>
                <a:ext cx="23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79" name="直线 405"/>
              <p:cNvSpPr>
                <a:spLocks noChangeShapeType="1"/>
              </p:cNvSpPr>
              <p:nvPr/>
            </p:nvSpPr>
            <p:spPr bwMode="auto">
              <a:xfrm>
                <a:off x="1590" y="350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80" name="直线 406"/>
              <p:cNvSpPr>
                <a:spLocks noChangeShapeType="1"/>
              </p:cNvSpPr>
              <p:nvPr/>
            </p:nvSpPr>
            <p:spPr bwMode="auto">
              <a:xfrm flipV="1">
                <a:off x="1614" y="350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81" name="直线 407"/>
              <p:cNvSpPr>
                <a:spLocks noChangeShapeType="1"/>
              </p:cNvSpPr>
              <p:nvPr/>
            </p:nvSpPr>
            <p:spPr bwMode="auto">
              <a:xfrm flipV="1">
                <a:off x="1638" y="3485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82" name="直线 408"/>
              <p:cNvSpPr>
                <a:spLocks noChangeShapeType="1"/>
              </p:cNvSpPr>
              <p:nvPr/>
            </p:nvSpPr>
            <p:spPr bwMode="auto">
              <a:xfrm flipV="1">
                <a:off x="1661" y="3454"/>
                <a:ext cx="32" cy="31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83" name="直线 409"/>
              <p:cNvSpPr>
                <a:spLocks noChangeShapeType="1"/>
              </p:cNvSpPr>
              <p:nvPr/>
            </p:nvSpPr>
            <p:spPr bwMode="auto">
              <a:xfrm flipV="1">
                <a:off x="1693" y="3409"/>
                <a:ext cx="23" cy="45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84" name="直线 410"/>
              <p:cNvSpPr>
                <a:spLocks noChangeShapeType="1"/>
              </p:cNvSpPr>
              <p:nvPr/>
            </p:nvSpPr>
            <p:spPr bwMode="auto">
              <a:xfrm flipV="1">
                <a:off x="1716" y="3356"/>
                <a:ext cx="24" cy="53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536" name="组合 612"/>
            <p:cNvGrpSpPr/>
            <p:nvPr/>
          </p:nvGrpSpPr>
          <p:grpSpPr>
            <a:xfrm>
              <a:off x="1548949" y="3387447"/>
              <a:ext cx="4161638" cy="1561164"/>
              <a:chOff x="1567" y="2268"/>
              <a:chExt cx="3100" cy="1247"/>
            </a:xfrm>
          </p:grpSpPr>
          <p:sp>
            <p:nvSpPr>
              <p:cNvPr id="1885" name="直线 412"/>
              <p:cNvSpPr>
                <a:spLocks noChangeShapeType="1"/>
              </p:cNvSpPr>
              <p:nvPr/>
            </p:nvSpPr>
            <p:spPr bwMode="auto">
              <a:xfrm flipV="1">
                <a:off x="1740" y="3295"/>
                <a:ext cx="23" cy="61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86" name="直线 413"/>
              <p:cNvSpPr>
                <a:spLocks noChangeShapeType="1"/>
              </p:cNvSpPr>
              <p:nvPr/>
            </p:nvSpPr>
            <p:spPr bwMode="auto">
              <a:xfrm flipV="1">
                <a:off x="1763" y="3196"/>
                <a:ext cx="24" cy="99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87" name="直线 414"/>
              <p:cNvSpPr>
                <a:spLocks noChangeShapeType="1"/>
              </p:cNvSpPr>
              <p:nvPr/>
            </p:nvSpPr>
            <p:spPr bwMode="auto">
              <a:xfrm flipV="1">
                <a:off x="1787" y="3044"/>
                <a:ext cx="24" cy="152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88" name="直线 415"/>
              <p:cNvSpPr>
                <a:spLocks noChangeShapeType="1"/>
              </p:cNvSpPr>
              <p:nvPr/>
            </p:nvSpPr>
            <p:spPr bwMode="auto">
              <a:xfrm flipV="1">
                <a:off x="1811" y="2960"/>
                <a:ext cx="31" cy="84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89" name="直线 416"/>
              <p:cNvSpPr>
                <a:spLocks noChangeShapeType="1"/>
              </p:cNvSpPr>
              <p:nvPr/>
            </p:nvSpPr>
            <p:spPr bwMode="auto">
              <a:xfrm flipV="1">
                <a:off x="1842" y="2709"/>
                <a:ext cx="24" cy="251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90" name="直线 417"/>
              <p:cNvSpPr>
                <a:spLocks noChangeShapeType="1"/>
              </p:cNvSpPr>
              <p:nvPr/>
            </p:nvSpPr>
            <p:spPr bwMode="auto">
              <a:xfrm flipV="1">
                <a:off x="1866" y="2587"/>
                <a:ext cx="23" cy="122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91" name="直线 418"/>
              <p:cNvSpPr>
                <a:spLocks noChangeShapeType="1"/>
              </p:cNvSpPr>
              <p:nvPr/>
            </p:nvSpPr>
            <p:spPr bwMode="auto">
              <a:xfrm flipV="1">
                <a:off x="1889" y="2473"/>
                <a:ext cx="24" cy="114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92" name="直线 419"/>
              <p:cNvSpPr>
                <a:spLocks noChangeShapeType="1"/>
              </p:cNvSpPr>
              <p:nvPr/>
            </p:nvSpPr>
            <p:spPr bwMode="auto">
              <a:xfrm flipV="1">
                <a:off x="1913" y="2351"/>
                <a:ext cx="24" cy="122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93" name="直线 420"/>
              <p:cNvSpPr>
                <a:spLocks noChangeShapeType="1"/>
              </p:cNvSpPr>
              <p:nvPr/>
            </p:nvSpPr>
            <p:spPr bwMode="auto">
              <a:xfrm flipV="1">
                <a:off x="1937" y="2306"/>
                <a:ext cx="31" cy="45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94" name="直线 421"/>
              <p:cNvSpPr>
                <a:spLocks noChangeShapeType="1"/>
              </p:cNvSpPr>
              <p:nvPr/>
            </p:nvSpPr>
            <p:spPr bwMode="auto">
              <a:xfrm>
                <a:off x="1968" y="2306"/>
                <a:ext cx="24" cy="122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95" name="直线 422"/>
              <p:cNvSpPr>
                <a:spLocks noChangeShapeType="1"/>
              </p:cNvSpPr>
              <p:nvPr/>
            </p:nvSpPr>
            <p:spPr bwMode="auto">
              <a:xfrm>
                <a:off x="1992" y="2428"/>
                <a:ext cx="23" cy="159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96" name="直线 423"/>
              <p:cNvSpPr>
                <a:spLocks noChangeShapeType="1"/>
              </p:cNvSpPr>
              <p:nvPr/>
            </p:nvSpPr>
            <p:spPr bwMode="auto">
              <a:xfrm>
                <a:off x="2015" y="2587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97" name="直线 424"/>
              <p:cNvSpPr>
                <a:spLocks noChangeShapeType="1"/>
              </p:cNvSpPr>
              <p:nvPr/>
            </p:nvSpPr>
            <p:spPr bwMode="auto">
              <a:xfrm flipV="1">
                <a:off x="2039" y="2504"/>
                <a:ext cx="23" cy="99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98" name="直线 425"/>
              <p:cNvSpPr>
                <a:spLocks noChangeShapeType="1"/>
              </p:cNvSpPr>
              <p:nvPr/>
            </p:nvSpPr>
            <p:spPr bwMode="auto">
              <a:xfrm flipV="1">
                <a:off x="2062" y="2466"/>
                <a:ext cx="24" cy="3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99" name="直线 426"/>
              <p:cNvSpPr>
                <a:spLocks noChangeShapeType="1"/>
              </p:cNvSpPr>
              <p:nvPr/>
            </p:nvSpPr>
            <p:spPr bwMode="auto">
              <a:xfrm>
                <a:off x="2086" y="2466"/>
                <a:ext cx="32" cy="3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00" name="直线 427"/>
              <p:cNvSpPr>
                <a:spLocks noChangeShapeType="1"/>
              </p:cNvSpPr>
              <p:nvPr/>
            </p:nvSpPr>
            <p:spPr bwMode="auto">
              <a:xfrm>
                <a:off x="2118" y="2504"/>
                <a:ext cx="23" cy="6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01" name="直线 428"/>
              <p:cNvSpPr>
                <a:spLocks noChangeShapeType="1"/>
              </p:cNvSpPr>
              <p:nvPr/>
            </p:nvSpPr>
            <p:spPr bwMode="auto">
              <a:xfrm>
                <a:off x="2141" y="257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02" name="直线 429"/>
              <p:cNvSpPr>
                <a:spLocks noChangeShapeType="1"/>
              </p:cNvSpPr>
              <p:nvPr/>
            </p:nvSpPr>
            <p:spPr bwMode="auto">
              <a:xfrm flipV="1">
                <a:off x="2165" y="2519"/>
                <a:ext cx="23" cy="53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03" name="直线 430"/>
              <p:cNvSpPr>
                <a:spLocks noChangeShapeType="1"/>
              </p:cNvSpPr>
              <p:nvPr/>
            </p:nvSpPr>
            <p:spPr bwMode="auto">
              <a:xfrm flipV="1">
                <a:off x="2188" y="2496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04" name="直线 431"/>
              <p:cNvSpPr>
                <a:spLocks noChangeShapeType="1"/>
              </p:cNvSpPr>
              <p:nvPr/>
            </p:nvSpPr>
            <p:spPr bwMode="auto">
              <a:xfrm>
                <a:off x="2212" y="2496"/>
                <a:ext cx="31" cy="3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05" name="直线 432"/>
              <p:cNvSpPr>
                <a:spLocks noChangeShapeType="1"/>
              </p:cNvSpPr>
              <p:nvPr/>
            </p:nvSpPr>
            <p:spPr bwMode="auto">
              <a:xfrm>
                <a:off x="2243" y="2526"/>
                <a:ext cx="24" cy="3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06" name="直线 433"/>
              <p:cNvSpPr>
                <a:spLocks noChangeShapeType="1"/>
              </p:cNvSpPr>
              <p:nvPr/>
            </p:nvSpPr>
            <p:spPr bwMode="auto">
              <a:xfrm flipV="1">
                <a:off x="2267" y="2557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07" name="直线 434"/>
              <p:cNvSpPr>
                <a:spLocks noChangeShapeType="1"/>
              </p:cNvSpPr>
              <p:nvPr/>
            </p:nvSpPr>
            <p:spPr bwMode="auto">
              <a:xfrm flipV="1">
                <a:off x="2291" y="2519"/>
                <a:ext cx="23" cy="3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08" name="直线 435"/>
              <p:cNvSpPr>
                <a:spLocks noChangeShapeType="1"/>
              </p:cNvSpPr>
              <p:nvPr/>
            </p:nvSpPr>
            <p:spPr bwMode="auto">
              <a:xfrm flipV="1">
                <a:off x="2314" y="2511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09" name="直线 436"/>
              <p:cNvSpPr>
                <a:spLocks noChangeShapeType="1"/>
              </p:cNvSpPr>
              <p:nvPr/>
            </p:nvSpPr>
            <p:spPr bwMode="auto">
              <a:xfrm>
                <a:off x="2338" y="2511"/>
                <a:ext cx="23" cy="3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10" name="直线 437"/>
              <p:cNvSpPr>
                <a:spLocks noChangeShapeType="1"/>
              </p:cNvSpPr>
              <p:nvPr/>
            </p:nvSpPr>
            <p:spPr bwMode="auto">
              <a:xfrm>
                <a:off x="2361" y="2549"/>
                <a:ext cx="32" cy="31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11" name="直线 438"/>
              <p:cNvSpPr>
                <a:spLocks noChangeShapeType="1"/>
              </p:cNvSpPr>
              <p:nvPr/>
            </p:nvSpPr>
            <p:spPr bwMode="auto">
              <a:xfrm flipV="1">
                <a:off x="2393" y="2549"/>
                <a:ext cx="24" cy="31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12" name="直线 439"/>
              <p:cNvSpPr>
                <a:spLocks noChangeShapeType="1"/>
              </p:cNvSpPr>
              <p:nvPr/>
            </p:nvSpPr>
            <p:spPr bwMode="auto">
              <a:xfrm flipV="1">
                <a:off x="2417" y="2519"/>
                <a:ext cx="23" cy="3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13" name="直线 440"/>
              <p:cNvSpPr>
                <a:spLocks noChangeShapeType="1"/>
              </p:cNvSpPr>
              <p:nvPr/>
            </p:nvSpPr>
            <p:spPr bwMode="auto">
              <a:xfrm>
                <a:off x="2440" y="2519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14" name="直线 441"/>
              <p:cNvSpPr>
                <a:spLocks noChangeShapeType="1"/>
              </p:cNvSpPr>
              <p:nvPr/>
            </p:nvSpPr>
            <p:spPr bwMode="auto">
              <a:xfrm>
                <a:off x="2464" y="2526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15" name="直线 442"/>
              <p:cNvSpPr>
                <a:spLocks noChangeShapeType="1"/>
              </p:cNvSpPr>
              <p:nvPr/>
            </p:nvSpPr>
            <p:spPr bwMode="auto">
              <a:xfrm>
                <a:off x="2487" y="2549"/>
                <a:ext cx="32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16" name="直线 443"/>
              <p:cNvSpPr>
                <a:spLocks noChangeShapeType="1"/>
              </p:cNvSpPr>
              <p:nvPr/>
            </p:nvSpPr>
            <p:spPr bwMode="auto">
              <a:xfrm flipV="1">
                <a:off x="2519" y="2534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17" name="直线 444"/>
              <p:cNvSpPr>
                <a:spLocks noChangeShapeType="1"/>
              </p:cNvSpPr>
              <p:nvPr/>
            </p:nvSpPr>
            <p:spPr bwMode="auto">
              <a:xfrm>
                <a:off x="2542" y="253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18" name="直线 445"/>
              <p:cNvSpPr>
                <a:spLocks noChangeShapeType="1"/>
              </p:cNvSpPr>
              <p:nvPr/>
            </p:nvSpPr>
            <p:spPr bwMode="auto">
              <a:xfrm>
                <a:off x="2566" y="2542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19" name="直线 446"/>
              <p:cNvSpPr>
                <a:spLocks noChangeShapeType="1"/>
              </p:cNvSpPr>
              <p:nvPr/>
            </p:nvSpPr>
            <p:spPr bwMode="auto">
              <a:xfrm>
                <a:off x="2590" y="2557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20" name="直线 447"/>
              <p:cNvSpPr>
                <a:spLocks noChangeShapeType="1"/>
              </p:cNvSpPr>
              <p:nvPr/>
            </p:nvSpPr>
            <p:spPr bwMode="auto">
              <a:xfrm flipV="1">
                <a:off x="2613" y="2549"/>
                <a:ext cx="32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21" name="直线 448"/>
              <p:cNvSpPr>
                <a:spLocks noChangeShapeType="1"/>
              </p:cNvSpPr>
              <p:nvPr/>
            </p:nvSpPr>
            <p:spPr bwMode="auto">
              <a:xfrm>
                <a:off x="2645" y="2549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22" name="直线 449"/>
              <p:cNvSpPr>
                <a:spLocks noChangeShapeType="1"/>
              </p:cNvSpPr>
              <p:nvPr/>
            </p:nvSpPr>
            <p:spPr bwMode="auto">
              <a:xfrm>
                <a:off x="2668" y="2557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23" name="直线 450"/>
              <p:cNvSpPr>
                <a:spLocks noChangeShapeType="1"/>
              </p:cNvSpPr>
              <p:nvPr/>
            </p:nvSpPr>
            <p:spPr bwMode="auto">
              <a:xfrm flipV="1">
                <a:off x="2692" y="2557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24" name="直线 451"/>
              <p:cNvSpPr>
                <a:spLocks noChangeShapeType="1"/>
              </p:cNvSpPr>
              <p:nvPr/>
            </p:nvSpPr>
            <p:spPr bwMode="auto">
              <a:xfrm flipV="1">
                <a:off x="2716" y="2542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25" name="直线 452"/>
              <p:cNvSpPr>
                <a:spLocks noChangeShapeType="1"/>
              </p:cNvSpPr>
              <p:nvPr/>
            </p:nvSpPr>
            <p:spPr bwMode="auto">
              <a:xfrm>
                <a:off x="2739" y="2542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26" name="直线 453"/>
              <p:cNvSpPr>
                <a:spLocks noChangeShapeType="1"/>
              </p:cNvSpPr>
              <p:nvPr/>
            </p:nvSpPr>
            <p:spPr bwMode="auto">
              <a:xfrm>
                <a:off x="2763" y="2549"/>
                <a:ext cx="31" cy="23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27" name="直线 454"/>
              <p:cNvSpPr>
                <a:spLocks noChangeShapeType="1"/>
              </p:cNvSpPr>
              <p:nvPr/>
            </p:nvSpPr>
            <p:spPr bwMode="auto">
              <a:xfrm>
                <a:off x="2794" y="257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28" name="直线 455"/>
              <p:cNvSpPr>
                <a:spLocks noChangeShapeType="1"/>
              </p:cNvSpPr>
              <p:nvPr/>
            </p:nvSpPr>
            <p:spPr bwMode="auto">
              <a:xfrm flipV="1">
                <a:off x="2818" y="2557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29" name="直线 456"/>
              <p:cNvSpPr>
                <a:spLocks noChangeShapeType="1"/>
              </p:cNvSpPr>
              <p:nvPr/>
            </p:nvSpPr>
            <p:spPr bwMode="auto">
              <a:xfrm>
                <a:off x="2841" y="255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30" name="直线 457"/>
              <p:cNvSpPr>
                <a:spLocks noChangeShapeType="1"/>
              </p:cNvSpPr>
              <p:nvPr/>
            </p:nvSpPr>
            <p:spPr bwMode="auto">
              <a:xfrm>
                <a:off x="2865" y="255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31" name="直线 458"/>
              <p:cNvSpPr>
                <a:spLocks noChangeShapeType="1"/>
              </p:cNvSpPr>
              <p:nvPr/>
            </p:nvSpPr>
            <p:spPr bwMode="auto">
              <a:xfrm>
                <a:off x="2889" y="2557"/>
                <a:ext cx="31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32" name="直线 459"/>
              <p:cNvSpPr>
                <a:spLocks noChangeShapeType="1"/>
              </p:cNvSpPr>
              <p:nvPr/>
            </p:nvSpPr>
            <p:spPr bwMode="auto">
              <a:xfrm>
                <a:off x="2920" y="2557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33" name="直线 460"/>
              <p:cNvSpPr>
                <a:spLocks noChangeShapeType="1"/>
              </p:cNvSpPr>
              <p:nvPr/>
            </p:nvSpPr>
            <p:spPr bwMode="auto">
              <a:xfrm>
                <a:off x="2944" y="2564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34" name="直线 461"/>
              <p:cNvSpPr>
                <a:spLocks noChangeShapeType="1"/>
              </p:cNvSpPr>
              <p:nvPr/>
            </p:nvSpPr>
            <p:spPr bwMode="auto">
              <a:xfrm>
                <a:off x="2967" y="257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35" name="直线 462"/>
              <p:cNvSpPr>
                <a:spLocks noChangeShapeType="1"/>
              </p:cNvSpPr>
              <p:nvPr/>
            </p:nvSpPr>
            <p:spPr bwMode="auto">
              <a:xfrm>
                <a:off x="2991" y="257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36" name="直线 463"/>
              <p:cNvSpPr>
                <a:spLocks noChangeShapeType="1"/>
              </p:cNvSpPr>
              <p:nvPr/>
            </p:nvSpPr>
            <p:spPr bwMode="auto">
              <a:xfrm>
                <a:off x="3015" y="2572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37" name="直线 464"/>
              <p:cNvSpPr>
                <a:spLocks noChangeShapeType="1"/>
              </p:cNvSpPr>
              <p:nvPr/>
            </p:nvSpPr>
            <p:spPr bwMode="auto">
              <a:xfrm>
                <a:off x="3038" y="2580"/>
                <a:ext cx="32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38" name="直线 465"/>
              <p:cNvSpPr>
                <a:spLocks noChangeShapeType="1"/>
              </p:cNvSpPr>
              <p:nvPr/>
            </p:nvSpPr>
            <p:spPr bwMode="auto">
              <a:xfrm flipV="1">
                <a:off x="3070" y="2580"/>
                <a:ext cx="23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39" name="直线 466"/>
              <p:cNvSpPr>
                <a:spLocks noChangeShapeType="1"/>
              </p:cNvSpPr>
              <p:nvPr/>
            </p:nvSpPr>
            <p:spPr bwMode="auto">
              <a:xfrm flipV="1">
                <a:off x="3093" y="2564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40" name="直线 467"/>
              <p:cNvSpPr>
                <a:spLocks noChangeShapeType="1"/>
              </p:cNvSpPr>
              <p:nvPr/>
            </p:nvSpPr>
            <p:spPr bwMode="auto">
              <a:xfrm>
                <a:off x="3117" y="2564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41" name="直线 468"/>
              <p:cNvSpPr>
                <a:spLocks noChangeShapeType="1"/>
              </p:cNvSpPr>
              <p:nvPr/>
            </p:nvSpPr>
            <p:spPr bwMode="auto">
              <a:xfrm>
                <a:off x="3140" y="2564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42" name="直线 469"/>
              <p:cNvSpPr>
                <a:spLocks noChangeShapeType="1"/>
              </p:cNvSpPr>
              <p:nvPr/>
            </p:nvSpPr>
            <p:spPr bwMode="auto">
              <a:xfrm flipV="1">
                <a:off x="3164" y="2572"/>
                <a:ext cx="32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43" name="直线 470"/>
              <p:cNvSpPr>
                <a:spLocks noChangeShapeType="1"/>
              </p:cNvSpPr>
              <p:nvPr/>
            </p:nvSpPr>
            <p:spPr bwMode="auto">
              <a:xfrm flipV="1">
                <a:off x="3196" y="2549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44" name="直线 471"/>
              <p:cNvSpPr>
                <a:spLocks noChangeShapeType="1"/>
              </p:cNvSpPr>
              <p:nvPr/>
            </p:nvSpPr>
            <p:spPr bwMode="auto">
              <a:xfrm>
                <a:off x="3219" y="254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45" name="直线 472"/>
              <p:cNvSpPr>
                <a:spLocks noChangeShapeType="1"/>
              </p:cNvSpPr>
              <p:nvPr/>
            </p:nvSpPr>
            <p:spPr bwMode="auto">
              <a:xfrm>
                <a:off x="3243" y="2557"/>
                <a:ext cx="23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46" name="直线 473"/>
              <p:cNvSpPr>
                <a:spLocks noChangeShapeType="1"/>
              </p:cNvSpPr>
              <p:nvPr/>
            </p:nvSpPr>
            <p:spPr bwMode="auto">
              <a:xfrm>
                <a:off x="3266" y="256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47" name="直线 474"/>
              <p:cNvSpPr>
                <a:spLocks noChangeShapeType="1"/>
              </p:cNvSpPr>
              <p:nvPr/>
            </p:nvSpPr>
            <p:spPr bwMode="auto">
              <a:xfrm flipV="1">
                <a:off x="3290" y="2542"/>
                <a:ext cx="24" cy="3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48" name="直线 475"/>
              <p:cNvSpPr>
                <a:spLocks noChangeShapeType="1"/>
              </p:cNvSpPr>
              <p:nvPr/>
            </p:nvSpPr>
            <p:spPr bwMode="auto">
              <a:xfrm flipV="1">
                <a:off x="3314" y="2534"/>
                <a:ext cx="31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49" name="直线 476"/>
              <p:cNvSpPr>
                <a:spLocks noChangeShapeType="1"/>
              </p:cNvSpPr>
              <p:nvPr/>
            </p:nvSpPr>
            <p:spPr bwMode="auto">
              <a:xfrm>
                <a:off x="3345" y="253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50" name="直线 477"/>
              <p:cNvSpPr>
                <a:spLocks noChangeShapeType="1"/>
              </p:cNvSpPr>
              <p:nvPr/>
            </p:nvSpPr>
            <p:spPr bwMode="auto">
              <a:xfrm>
                <a:off x="3369" y="2542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51" name="直线 478"/>
              <p:cNvSpPr>
                <a:spLocks noChangeShapeType="1"/>
              </p:cNvSpPr>
              <p:nvPr/>
            </p:nvSpPr>
            <p:spPr bwMode="auto">
              <a:xfrm>
                <a:off x="3392" y="2557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52" name="直线 479"/>
              <p:cNvSpPr>
                <a:spLocks noChangeShapeType="1"/>
              </p:cNvSpPr>
              <p:nvPr/>
            </p:nvSpPr>
            <p:spPr bwMode="auto">
              <a:xfrm>
                <a:off x="3416" y="256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53" name="直线 480"/>
              <p:cNvSpPr>
                <a:spLocks noChangeShapeType="1"/>
              </p:cNvSpPr>
              <p:nvPr/>
            </p:nvSpPr>
            <p:spPr bwMode="auto">
              <a:xfrm>
                <a:off x="3440" y="2564"/>
                <a:ext cx="31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54" name="直线 481"/>
              <p:cNvSpPr>
                <a:spLocks noChangeShapeType="1"/>
              </p:cNvSpPr>
              <p:nvPr/>
            </p:nvSpPr>
            <p:spPr bwMode="auto">
              <a:xfrm flipV="1">
                <a:off x="3471" y="2557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55" name="直线 482"/>
              <p:cNvSpPr>
                <a:spLocks noChangeShapeType="1"/>
              </p:cNvSpPr>
              <p:nvPr/>
            </p:nvSpPr>
            <p:spPr bwMode="auto">
              <a:xfrm>
                <a:off x="3495" y="2557"/>
                <a:ext cx="23" cy="3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56" name="直线 483"/>
              <p:cNvSpPr>
                <a:spLocks noChangeShapeType="1"/>
              </p:cNvSpPr>
              <p:nvPr/>
            </p:nvSpPr>
            <p:spPr bwMode="auto">
              <a:xfrm>
                <a:off x="3518" y="2587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57" name="直线 484"/>
              <p:cNvSpPr>
                <a:spLocks noChangeShapeType="1"/>
              </p:cNvSpPr>
              <p:nvPr/>
            </p:nvSpPr>
            <p:spPr bwMode="auto">
              <a:xfrm flipV="1">
                <a:off x="3542" y="2595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58" name="直线 485"/>
              <p:cNvSpPr>
                <a:spLocks noChangeShapeType="1"/>
              </p:cNvSpPr>
              <p:nvPr/>
            </p:nvSpPr>
            <p:spPr bwMode="auto">
              <a:xfrm flipV="1">
                <a:off x="3565" y="2572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59" name="直线 486"/>
              <p:cNvSpPr>
                <a:spLocks noChangeShapeType="1"/>
              </p:cNvSpPr>
              <p:nvPr/>
            </p:nvSpPr>
            <p:spPr bwMode="auto">
              <a:xfrm>
                <a:off x="3589" y="2572"/>
                <a:ext cx="31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60" name="直线 487"/>
              <p:cNvSpPr>
                <a:spLocks noChangeShapeType="1"/>
              </p:cNvSpPr>
              <p:nvPr/>
            </p:nvSpPr>
            <p:spPr bwMode="auto">
              <a:xfrm>
                <a:off x="3620" y="2572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61" name="直线 488"/>
              <p:cNvSpPr>
                <a:spLocks noChangeShapeType="1"/>
              </p:cNvSpPr>
              <p:nvPr/>
            </p:nvSpPr>
            <p:spPr bwMode="auto">
              <a:xfrm>
                <a:off x="3644" y="259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62" name="直线 489"/>
              <p:cNvSpPr>
                <a:spLocks noChangeShapeType="1"/>
              </p:cNvSpPr>
              <p:nvPr/>
            </p:nvSpPr>
            <p:spPr bwMode="auto">
              <a:xfrm flipV="1">
                <a:off x="3668" y="2587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63" name="直线 490"/>
              <p:cNvSpPr>
                <a:spLocks noChangeShapeType="1"/>
              </p:cNvSpPr>
              <p:nvPr/>
            </p:nvSpPr>
            <p:spPr bwMode="auto">
              <a:xfrm>
                <a:off x="3691" y="258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64" name="直线 491"/>
              <p:cNvSpPr>
                <a:spLocks noChangeShapeType="1"/>
              </p:cNvSpPr>
              <p:nvPr/>
            </p:nvSpPr>
            <p:spPr bwMode="auto">
              <a:xfrm>
                <a:off x="3715" y="2587"/>
                <a:ext cx="31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65" name="直线 492"/>
              <p:cNvSpPr>
                <a:spLocks noChangeShapeType="1"/>
              </p:cNvSpPr>
              <p:nvPr/>
            </p:nvSpPr>
            <p:spPr bwMode="auto">
              <a:xfrm>
                <a:off x="3746" y="259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66" name="直线 493"/>
              <p:cNvSpPr>
                <a:spLocks noChangeShapeType="1"/>
              </p:cNvSpPr>
              <p:nvPr/>
            </p:nvSpPr>
            <p:spPr bwMode="auto">
              <a:xfrm flipV="1">
                <a:off x="3770" y="259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67" name="直线 494"/>
              <p:cNvSpPr>
                <a:spLocks noChangeShapeType="1"/>
              </p:cNvSpPr>
              <p:nvPr/>
            </p:nvSpPr>
            <p:spPr bwMode="auto">
              <a:xfrm flipV="1">
                <a:off x="3794" y="2580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68" name="直线 495"/>
              <p:cNvSpPr>
                <a:spLocks noChangeShapeType="1"/>
              </p:cNvSpPr>
              <p:nvPr/>
            </p:nvSpPr>
            <p:spPr bwMode="auto">
              <a:xfrm>
                <a:off x="3817" y="258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69" name="直线 496"/>
              <p:cNvSpPr>
                <a:spLocks noChangeShapeType="1"/>
              </p:cNvSpPr>
              <p:nvPr/>
            </p:nvSpPr>
            <p:spPr bwMode="auto">
              <a:xfrm>
                <a:off x="3841" y="2580"/>
                <a:ext cx="31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70" name="直线 497"/>
              <p:cNvSpPr>
                <a:spLocks noChangeShapeType="1"/>
              </p:cNvSpPr>
              <p:nvPr/>
            </p:nvSpPr>
            <p:spPr bwMode="auto">
              <a:xfrm>
                <a:off x="3872" y="258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71" name="直线 498"/>
              <p:cNvSpPr>
                <a:spLocks noChangeShapeType="1"/>
              </p:cNvSpPr>
              <p:nvPr/>
            </p:nvSpPr>
            <p:spPr bwMode="auto">
              <a:xfrm flipV="1">
                <a:off x="3896" y="2572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72" name="直线 499"/>
              <p:cNvSpPr>
                <a:spLocks noChangeShapeType="1"/>
              </p:cNvSpPr>
              <p:nvPr/>
            </p:nvSpPr>
            <p:spPr bwMode="auto">
              <a:xfrm flipV="1">
                <a:off x="3920" y="2564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73" name="直线 500"/>
              <p:cNvSpPr>
                <a:spLocks noChangeShapeType="1"/>
              </p:cNvSpPr>
              <p:nvPr/>
            </p:nvSpPr>
            <p:spPr bwMode="auto">
              <a:xfrm>
                <a:off x="3943" y="2564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74" name="直线 501"/>
              <p:cNvSpPr>
                <a:spLocks noChangeShapeType="1"/>
              </p:cNvSpPr>
              <p:nvPr/>
            </p:nvSpPr>
            <p:spPr bwMode="auto">
              <a:xfrm>
                <a:off x="3967" y="2580"/>
                <a:ext cx="23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75" name="直线 502"/>
              <p:cNvSpPr>
                <a:spLocks noChangeShapeType="1"/>
              </p:cNvSpPr>
              <p:nvPr/>
            </p:nvSpPr>
            <p:spPr bwMode="auto">
              <a:xfrm flipV="1">
                <a:off x="3990" y="2580"/>
                <a:ext cx="32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76" name="直线 503"/>
              <p:cNvSpPr>
                <a:spLocks noChangeShapeType="1"/>
              </p:cNvSpPr>
              <p:nvPr/>
            </p:nvSpPr>
            <p:spPr bwMode="auto">
              <a:xfrm flipV="1">
                <a:off x="4022" y="2564"/>
                <a:ext cx="23" cy="16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77" name="直线 504"/>
              <p:cNvSpPr>
                <a:spLocks noChangeShapeType="1"/>
              </p:cNvSpPr>
              <p:nvPr/>
            </p:nvSpPr>
            <p:spPr bwMode="auto">
              <a:xfrm flipV="1">
                <a:off x="4045" y="2557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78" name="直线 505"/>
              <p:cNvSpPr>
                <a:spLocks noChangeShapeType="1"/>
              </p:cNvSpPr>
              <p:nvPr/>
            </p:nvSpPr>
            <p:spPr bwMode="auto">
              <a:xfrm flipV="1">
                <a:off x="4069" y="254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79" name="直线 506"/>
              <p:cNvSpPr>
                <a:spLocks noChangeShapeType="1"/>
              </p:cNvSpPr>
              <p:nvPr/>
            </p:nvSpPr>
            <p:spPr bwMode="auto">
              <a:xfrm>
                <a:off x="4093" y="2549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80" name="直线 507"/>
              <p:cNvSpPr>
                <a:spLocks noChangeShapeType="1"/>
              </p:cNvSpPr>
              <p:nvPr/>
            </p:nvSpPr>
            <p:spPr bwMode="auto">
              <a:xfrm>
                <a:off x="4116" y="2564"/>
                <a:ext cx="32" cy="16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81" name="直线 508"/>
              <p:cNvSpPr>
                <a:spLocks noChangeShapeType="1"/>
              </p:cNvSpPr>
              <p:nvPr/>
            </p:nvSpPr>
            <p:spPr bwMode="auto">
              <a:xfrm flipV="1">
                <a:off x="4148" y="2564"/>
                <a:ext cx="23" cy="16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82" name="直线 509"/>
              <p:cNvSpPr>
                <a:spLocks noChangeShapeType="1"/>
              </p:cNvSpPr>
              <p:nvPr/>
            </p:nvSpPr>
            <p:spPr bwMode="auto">
              <a:xfrm flipV="1">
                <a:off x="4171" y="2542"/>
                <a:ext cx="24" cy="22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83" name="直线 510"/>
              <p:cNvSpPr>
                <a:spLocks noChangeShapeType="1"/>
              </p:cNvSpPr>
              <p:nvPr/>
            </p:nvSpPr>
            <p:spPr bwMode="auto">
              <a:xfrm>
                <a:off x="4195" y="2542"/>
                <a:ext cx="24" cy="22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84" name="直线 511"/>
              <p:cNvSpPr>
                <a:spLocks noChangeShapeType="1"/>
              </p:cNvSpPr>
              <p:nvPr/>
            </p:nvSpPr>
            <p:spPr bwMode="auto">
              <a:xfrm>
                <a:off x="4219" y="2564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85" name="直线 512"/>
              <p:cNvSpPr>
                <a:spLocks noChangeShapeType="1"/>
              </p:cNvSpPr>
              <p:nvPr/>
            </p:nvSpPr>
            <p:spPr bwMode="auto">
              <a:xfrm flipV="1">
                <a:off x="4242" y="2572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86" name="直线 513"/>
              <p:cNvSpPr>
                <a:spLocks noChangeShapeType="1"/>
              </p:cNvSpPr>
              <p:nvPr/>
            </p:nvSpPr>
            <p:spPr bwMode="auto">
              <a:xfrm flipV="1">
                <a:off x="4266" y="2557"/>
                <a:ext cx="31" cy="15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87" name="直线 514"/>
              <p:cNvSpPr>
                <a:spLocks noChangeShapeType="1"/>
              </p:cNvSpPr>
              <p:nvPr/>
            </p:nvSpPr>
            <p:spPr bwMode="auto">
              <a:xfrm>
                <a:off x="4297" y="2557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88" name="直线 515"/>
              <p:cNvSpPr>
                <a:spLocks noChangeShapeType="1"/>
              </p:cNvSpPr>
              <p:nvPr/>
            </p:nvSpPr>
            <p:spPr bwMode="auto">
              <a:xfrm flipV="1">
                <a:off x="4321" y="2557"/>
                <a:ext cx="23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89" name="直线 516"/>
              <p:cNvSpPr>
                <a:spLocks noChangeShapeType="1"/>
              </p:cNvSpPr>
              <p:nvPr/>
            </p:nvSpPr>
            <p:spPr bwMode="auto">
              <a:xfrm>
                <a:off x="4344" y="255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90" name="直线 517"/>
              <p:cNvSpPr>
                <a:spLocks noChangeShapeType="1"/>
              </p:cNvSpPr>
              <p:nvPr/>
            </p:nvSpPr>
            <p:spPr bwMode="auto">
              <a:xfrm>
                <a:off x="4368" y="255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91" name="直线 518"/>
              <p:cNvSpPr>
                <a:spLocks noChangeShapeType="1"/>
              </p:cNvSpPr>
              <p:nvPr/>
            </p:nvSpPr>
            <p:spPr bwMode="auto">
              <a:xfrm>
                <a:off x="4392" y="2557"/>
                <a:ext cx="31" cy="53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92" name="直线 519"/>
              <p:cNvSpPr>
                <a:spLocks noChangeShapeType="1"/>
              </p:cNvSpPr>
              <p:nvPr/>
            </p:nvSpPr>
            <p:spPr bwMode="auto">
              <a:xfrm>
                <a:off x="4423" y="2610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93" name="直线 520"/>
              <p:cNvSpPr>
                <a:spLocks noChangeShapeType="1"/>
              </p:cNvSpPr>
              <p:nvPr/>
            </p:nvSpPr>
            <p:spPr bwMode="auto">
              <a:xfrm flipV="1">
                <a:off x="4447" y="2587"/>
                <a:ext cx="23" cy="3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94" name="直线 521"/>
              <p:cNvSpPr>
                <a:spLocks noChangeShapeType="1"/>
              </p:cNvSpPr>
              <p:nvPr/>
            </p:nvSpPr>
            <p:spPr bwMode="auto">
              <a:xfrm flipV="1">
                <a:off x="4470" y="2580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95" name="直线 522"/>
              <p:cNvSpPr>
                <a:spLocks noChangeShapeType="1"/>
              </p:cNvSpPr>
              <p:nvPr/>
            </p:nvSpPr>
            <p:spPr bwMode="auto">
              <a:xfrm>
                <a:off x="4494" y="2580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96" name="直线 523"/>
              <p:cNvSpPr>
                <a:spLocks noChangeShapeType="1"/>
              </p:cNvSpPr>
              <p:nvPr/>
            </p:nvSpPr>
            <p:spPr bwMode="auto">
              <a:xfrm>
                <a:off x="4518" y="2603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97" name="直线 524"/>
              <p:cNvSpPr>
                <a:spLocks noChangeShapeType="1"/>
              </p:cNvSpPr>
              <p:nvPr/>
            </p:nvSpPr>
            <p:spPr bwMode="auto">
              <a:xfrm flipV="1">
                <a:off x="4541" y="2603"/>
                <a:ext cx="32" cy="15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98" name="直线 525"/>
              <p:cNvSpPr>
                <a:spLocks noChangeShapeType="1"/>
              </p:cNvSpPr>
              <p:nvPr/>
            </p:nvSpPr>
            <p:spPr bwMode="auto">
              <a:xfrm flipV="1">
                <a:off x="4573" y="2595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99" name="直线 526"/>
              <p:cNvSpPr>
                <a:spLocks noChangeShapeType="1"/>
              </p:cNvSpPr>
              <p:nvPr/>
            </p:nvSpPr>
            <p:spPr bwMode="auto">
              <a:xfrm>
                <a:off x="4596" y="259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00" name="直线 527"/>
              <p:cNvSpPr>
                <a:spLocks noChangeShapeType="1"/>
              </p:cNvSpPr>
              <p:nvPr/>
            </p:nvSpPr>
            <p:spPr bwMode="auto">
              <a:xfrm>
                <a:off x="4620" y="2595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01" name="直线 528"/>
              <p:cNvSpPr>
                <a:spLocks noChangeShapeType="1"/>
              </p:cNvSpPr>
              <p:nvPr/>
            </p:nvSpPr>
            <p:spPr bwMode="auto">
              <a:xfrm>
                <a:off x="4643" y="2603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02" name="直线 529"/>
              <p:cNvSpPr>
                <a:spLocks noChangeShapeType="1"/>
              </p:cNvSpPr>
              <p:nvPr/>
            </p:nvSpPr>
            <p:spPr bwMode="auto">
              <a:xfrm>
                <a:off x="1567" y="351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03" name="直线 530"/>
              <p:cNvSpPr>
                <a:spLocks noChangeShapeType="1"/>
              </p:cNvSpPr>
              <p:nvPr/>
            </p:nvSpPr>
            <p:spPr bwMode="auto">
              <a:xfrm>
                <a:off x="1590" y="351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04" name="直线 531"/>
              <p:cNvSpPr>
                <a:spLocks noChangeShapeType="1"/>
              </p:cNvSpPr>
              <p:nvPr/>
            </p:nvSpPr>
            <p:spPr bwMode="auto">
              <a:xfrm>
                <a:off x="1614" y="351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05" name="直线 532"/>
              <p:cNvSpPr>
                <a:spLocks noChangeShapeType="1"/>
              </p:cNvSpPr>
              <p:nvPr/>
            </p:nvSpPr>
            <p:spPr bwMode="auto">
              <a:xfrm>
                <a:off x="1638" y="351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06" name="直线 533"/>
              <p:cNvSpPr>
                <a:spLocks noChangeShapeType="1"/>
              </p:cNvSpPr>
              <p:nvPr/>
            </p:nvSpPr>
            <p:spPr bwMode="auto">
              <a:xfrm>
                <a:off x="1661" y="3515"/>
                <a:ext cx="32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07" name="直线 534"/>
              <p:cNvSpPr>
                <a:spLocks noChangeShapeType="1"/>
              </p:cNvSpPr>
              <p:nvPr/>
            </p:nvSpPr>
            <p:spPr bwMode="auto">
              <a:xfrm flipV="1">
                <a:off x="1693" y="3508"/>
                <a:ext cx="23" cy="7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08" name="直线 535"/>
              <p:cNvSpPr>
                <a:spLocks noChangeShapeType="1"/>
              </p:cNvSpPr>
              <p:nvPr/>
            </p:nvSpPr>
            <p:spPr bwMode="auto">
              <a:xfrm flipV="1">
                <a:off x="1716" y="350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09" name="直线 536"/>
              <p:cNvSpPr>
                <a:spLocks noChangeShapeType="1"/>
              </p:cNvSpPr>
              <p:nvPr/>
            </p:nvSpPr>
            <p:spPr bwMode="auto">
              <a:xfrm flipV="1">
                <a:off x="1740" y="3477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10" name="直线 537"/>
              <p:cNvSpPr>
                <a:spLocks noChangeShapeType="1"/>
              </p:cNvSpPr>
              <p:nvPr/>
            </p:nvSpPr>
            <p:spPr bwMode="auto">
              <a:xfrm flipV="1">
                <a:off x="1763" y="3424"/>
                <a:ext cx="24" cy="53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11" name="直线 538"/>
              <p:cNvSpPr>
                <a:spLocks noChangeShapeType="1"/>
              </p:cNvSpPr>
              <p:nvPr/>
            </p:nvSpPr>
            <p:spPr bwMode="auto">
              <a:xfrm flipV="1">
                <a:off x="1787" y="3340"/>
                <a:ext cx="24" cy="84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12" name="直线 539"/>
              <p:cNvSpPr>
                <a:spLocks noChangeShapeType="1"/>
              </p:cNvSpPr>
              <p:nvPr/>
            </p:nvSpPr>
            <p:spPr bwMode="auto">
              <a:xfrm flipV="1">
                <a:off x="1811" y="3219"/>
                <a:ext cx="31" cy="121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13" name="直线 540"/>
              <p:cNvSpPr>
                <a:spLocks noChangeShapeType="1"/>
              </p:cNvSpPr>
              <p:nvPr/>
            </p:nvSpPr>
            <p:spPr bwMode="auto">
              <a:xfrm flipV="1">
                <a:off x="1842" y="3074"/>
                <a:ext cx="24" cy="145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14" name="直线 541"/>
              <p:cNvSpPr>
                <a:spLocks noChangeShapeType="1"/>
              </p:cNvSpPr>
              <p:nvPr/>
            </p:nvSpPr>
            <p:spPr bwMode="auto">
              <a:xfrm flipV="1">
                <a:off x="1866" y="2869"/>
                <a:ext cx="23" cy="205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15" name="直线 542"/>
              <p:cNvSpPr>
                <a:spLocks noChangeShapeType="1"/>
              </p:cNvSpPr>
              <p:nvPr/>
            </p:nvSpPr>
            <p:spPr bwMode="auto">
              <a:xfrm flipV="1">
                <a:off x="1889" y="2641"/>
                <a:ext cx="24" cy="22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16" name="直线 543"/>
              <p:cNvSpPr>
                <a:spLocks noChangeShapeType="1"/>
              </p:cNvSpPr>
              <p:nvPr/>
            </p:nvSpPr>
            <p:spPr bwMode="auto">
              <a:xfrm flipV="1">
                <a:off x="1913" y="2428"/>
                <a:ext cx="24" cy="213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17" name="直线 544"/>
              <p:cNvSpPr>
                <a:spLocks noChangeShapeType="1"/>
              </p:cNvSpPr>
              <p:nvPr/>
            </p:nvSpPr>
            <p:spPr bwMode="auto">
              <a:xfrm flipV="1">
                <a:off x="1937" y="2268"/>
                <a:ext cx="31" cy="16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18" name="直线 545"/>
              <p:cNvSpPr>
                <a:spLocks noChangeShapeType="1"/>
              </p:cNvSpPr>
              <p:nvPr/>
            </p:nvSpPr>
            <p:spPr bwMode="auto">
              <a:xfrm>
                <a:off x="1968" y="2268"/>
                <a:ext cx="24" cy="91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19" name="直线 546"/>
              <p:cNvSpPr>
                <a:spLocks noChangeShapeType="1"/>
              </p:cNvSpPr>
              <p:nvPr/>
            </p:nvSpPr>
            <p:spPr bwMode="auto">
              <a:xfrm>
                <a:off x="1992" y="2359"/>
                <a:ext cx="23" cy="251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20" name="直线 547"/>
              <p:cNvSpPr>
                <a:spLocks noChangeShapeType="1"/>
              </p:cNvSpPr>
              <p:nvPr/>
            </p:nvSpPr>
            <p:spPr bwMode="auto">
              <a:xfrm>
                <a:off x="2015" y="2610"/>
                <a:ext cx="24" cy="99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21" name="直线 548"/>
              <p:cNvSpPr>
                <a:spLocks noChangeShapeType="1"/>
              </p:cNvSpPr>
              <p:nvPr/>
            </p:nvSpPr>
            <p:spPr bwMode="auto">
              <a:xfrm flipV="1">
                <a:off x="2039" y="2618"/>
                <a:ext cx="23" cy="91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22" name="直线 549"/>
              <p:cNvSpPr>
                <a:spLocks noChangeShapeType="1"/>
              </p:cNvSpPr>
              <p:nvPr/>
            </p:nvSpPr>
            <p:spPr bwMode="auto">
              <a:xfrm flipV="1">
                <a:off x="2062" y="2504"/>
                <a:ext cx="24" cy="114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23" name="直线 550"/>
              <p:cNvSpPr>
                <a:spLocks noChangeShapeType="1"/>
              </p:cNvSpPr>
              <p:nvPr/>
            </p:nvSpPr>
            <p:spPr bwMode="auto">
              <a:xfrm flipV="1">
                <a:off x="2086" y="2488"/>
                <a:ext cx="32" cy="16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24" name="直线 551"/>
              <p:cNvSpPr>
                <a:spLocks noChangeShapeType="1"/>
              </p:cNvSpPr>
              <p:nvPr/>
            </p:nvSpPr>
            <p:spPr bwMode="auto">
              <a:xfrm>
                <a:off x="2118" y="2488"/>
                <a:ext cx="23" cy="76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25" name="直线 552"/>
              <p:cNvSpPr>
                <a:spLocks noChangeShapeType="1"/>
              </p:cNvSpPr>
              <p:nvPr/>
            </p:nvSpPr>
            <p:spPr bwMode="auto">
              <a:xfrm>
                <a:off x="2141" y="2564"/>
                <a:ext cx="24" cy="46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26" name="直线 553"/>
              <p:cNvSpPr>
                <a:spLocks noChangeShapeType="1"/>
              </p:cNvSpPr>
              <p:nvPr/>
            </p:nvSpPr>
            <p:spPr bwMode="auto">
              <a:xfrm flipV="1">
                <a:off x="2165" y="2580"/>
                <a:ext cx="23" cy="3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27" name="直线 554"/>
              <p:cNvSpPr>
                <a:spLocks noChangeShapeType="1"/>
              </p:cNvSpPr>
              <p:nvPr/>
            </p:nvSpPr>
            <p:spPr bwMode="auto">
              <a:xfrm flipV="1">
                <a:off x="2188" y="2542"/>
                <a:ext cx="24" cy="3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28" name="直线 555"/>
              <p:cNvSpPr>
                <a:spLocks noChangeShapeType="1"/>
              </p:cNvSpPr>
              <p:nvPr/>
            </p:nvSpPr>
            <p:spPr bwMode="auto">
              <a:xfrm>
                <a:off x="2212" y="2542"/>
                <a:ext cx="31" cy="7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29" name="直线 556"/>
              <p:cNvSpPr>
                <a:spLocks noChangeShapeType="1"/>
              </p:cNvSpPr>
              <p:nvPr/>
            </p:nvSpPr>
            <p:spPr bwMode="auto">
              <a:xfrm>
                <a:off x="2243" y="2549"/>
                <a:ext cx="24" cy="3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30" name="直线 557"/>
              <p:cNvSpPr>
                <a:spLocks noChangeShapeType="1"/>
              </p:cNvSpPr>
              <p:nvPr/>
            </p:nvSpPr>
            <p:spPr bwMode="auto">
              <a:xfrm>
                <a:off x="2267" y="258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31" name="直线 558"/>
              <p:cNvSpPr>
                <a:spLocks noChangeShapeType="1"/>
              </p:cNvSpPr>
              <p:nvPr/>
            </p:nvSpPr>
            <p:spPr bwMode="auto">
              <a:xfrm flipV="1">
                <a:off x="2291" y="2572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32" name="直线 559"/>
              <p:cNvSpPr>
                <a:spLocks noChangeShapeType="1"/>
              </p:cNvSpPr>
              <p:nvPr/>
            </p:nvSpPr>
            <p:spPr bwMode="auto">
              <a:xfrm flipV="1">
                <a:off x="2314" y="2534"/>
                <a:ext cx="24" cy="3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33" name="直线 560"/>
              <p:cNvSpPr>
                <a:spLocks noChangeShapeType="1"/>
              </p:cNvSpPr>
              <p:nvPr/>
            </p:nvSpPr>
            <p:spPr bwMode="auto">
              <a:xfrm>
                <a:off x="2338" y="2534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34" name="直线 561"/>
              <p:cNvSpPr>
                <a:spLocks noChangeShapeType="1"/>
              </p:cNvSpPr>
              <p:nvPr/>
            </p:nvSpPr>
            <p:spPr bwMode="auto">
              <a:xfrm>
                <a:off x="2361" y="2542"/>
                <a:ext cx="32" cy="45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35" name="直线 562"/>
              <p:cNvSpPr>
                <a:spLocks noChangeShapeType="1"/>
              </p:cNvSpPr>
              <p:nvPr/>
            </p:nvSpPr>
            <p:spPr bwMode="auto">
              <a:xfrm>
                <a:off x="2393" y="2587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36" name="直线 563"/>
              <p:cNvSpPr>
                <a:spLocks noChangeShapeType="1"/>
              </p:cNvSpPr>
              <p:nvPr/>
            </p:nvSpPr>
            <p:spPr bwMode="auto">
              <a:xfrm flipV="1">
                <a:off x="2417" y="2572"/>
                <a:ext cx="23" cy="31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37" name="直线 564"/>
              <p:cNvSpPr>
                <a:spLocks noChangeShapeType="1"/>
              </p:cNvSpPr>
              <p:nvPr/>
            </p:nvSpPr>
            <p:spPr bwMode="auto">
              <a:xfrm flipV="1">
                <a:off x="2440" y="2542"/>
                <a:ext cx="24" cy="3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38" name="直线 565"/>
              <p:cNvSpPr>
                <a:spLocks noChangeShapeType="1"/>
              </p:cNvSpPr>
              <p:nvPr/>
            </p:nvSpPr>
            <p:spPr bwMode="auto">
              <a:xfrm>
                <a:off x="2464" y="2542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39" name="直线 566"/>
              <p:cNvSpPr>
                <a:spLocks noChangeShapeType="1"/>
              </p:cNvSpPr>
              <p:nvPr/>
            </p:nvSpPr>
            <p:spPr bwMode="auto">
              <a:xfrm>
                <a:off x="2487" y="2557"/>
                <a:ext cx="32" cy="3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40" name="直线 567"/>
              <p:cNvSpPr>
                <a:spLocks noChangeShapeType="1"/>
              </p:cNvSpPr>
              <p:nvPr/>
            </p:nvSpPr>
            <p:spPr bwMode="auto">
              <a:xfrm>
                <a:off x="2519" y="2587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41" name="直线 568"/>
              <p:cNvSpPr>
                <a:spLocks noChangeShapeType="1"/>
              </p:cNvSpPr>
              <p:nvPr/>
            </p:nvSpPr>
            <p:spPr bwMode="auto">
              <a:xfrm flipV="1">
                <a:off x="2542" y="2549"/>
                <a:ext cx="24" cy="3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42" name="直线 569"/>
              <p:cNvSpPr>
                <a:spLocks noChangeShapeType="1"/>
              </p:cNvSpPr>
              <p:nvPr/>
            </p:nvSpPr>
            <p:spPr bwMode="auto">
              <a:xfrm>
                <a:off x="2566" y="2549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43" name="直线 570"/>
              <p:cNvSpPr>
                <a:spLocks noChangeShapeType="1"/>
              </p:cNvSpPr>
              <p:nvPr/>
            </p:nvSpPr>
            <p:spPr bwMode="auto">
              <a:xfrm>
                <a:off x="2590" y="2564"/>
                <a:ext cx="23" cy="31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44" name="直线 571"/>
              <p:cNvSpPr>
                <a:spLocks noChangeShapeType="1"/>
              </p:cNvSpPr>
              <p:nvPr/>
            </p:nvSpPr>
            <p:spPr bwMode="auto">
              <a:xfrm>
                <a:off x="2613" y="2595"/>
                <a:ext cx="32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45" name="直线 572"/>
              <p:cNvSpPr>
                <a:spLocks noChangeShapeType="1"/>
              </p:cNvSpPr>
              <p:nvPr/>
            </p:nvSpPr>
            <p:spPr bwMode="auto">
              <a:xfrm flipV="1">
                <a:off x="2645" y="2572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46" name="直线 573"/>
              <p:cNvSpPr>
                <a:spLocks noChangeShapeType="1"/>
              </p:cNvSpPr>
              <p:nvPr/>
            </p:nvSpPr>
            <p:spPr bwMode="auto">
              <a:xfrm flipV="1">
                <a:off x="2668" y="256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47" name="直线 574"/>
              <p:cNvSpPr>
                <a:spLocks noChangeShapeType="1"/>
              </p:cNvSpPr>
              <p:nvPr/>
            </p:nvSpPr>
            <p:spPr bwMode="auto">
              <a:xfrm>
                <a:off x="2692" y="2564"/>
                <a:ext cx="24" cy="31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48" name="直线 575"/>
              <p:cNvSpPr>
                <a:spLocks noChangeShapeType="1"/>
              </p:cNvSpPr>
              <p:nvPr/>
            </p:nvSpPr>
            <p:spPr bwMode="auto">
              <a:xfrm>
                <a:off x="2716" y="2595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49" name="直线 576"/>
              <p:cNvSpPr>
                <a:spLocks noChangeShapeType="1"/>
              </p:cNvSpPr>
              <p:nvPr/>
            </p:nvSpPr>
            <p:spPr bwMode="auto">
              <a:xfrm flipV="1">
                <a:off x="2739" y="2587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50" name="直线 577"/>
              <p:cNvSpPr>
                <a:spLocks noChangeShapeType="1"/>
              </p:cNvSpPr>
              <p:nvPr/>
            </p:nvSpPr>
            <p:spPr bwMode="auto">
              <a:xfrm flipV="1">
                <a:off x="2763" y="2572"/>
                <a:ext cx="31" cy="15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51" name="直线 578"/>
              <p:cNvSpPr>
                <a:spLocks noChangeShapeType="1"/>
              </p:cNvSpPr>
              <p:nvPr/>
            </p:nvSpPr>
            <p:spPr bwMode="auto">
              <a:xfrm>
                <a:off x="2794" y="257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52" name="直线 579"/>
              <p:cNvSpPr>
                <a:spLocks noChangeShapeType="1"/>
              </p:cNvSpPr>
              <p:nvPr/>
            </p:nvSpPr>
            <p:spPr bwMode="auto">
              <a:xfrm>
                <a:off x="2818" y="2580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53" name="直线 580"/>
              <p:cNvSpPr>
                <a:spLocks noChangeShapeType="1"/>
              </p:cNvSpPr>
              <p:nvPr/>
            </p:nvSpPr>
            <p:spPr bwMode="auto">
              <a:xfrm flipV="1">
                <a:off x="2841" y="2587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54" name="直线 581"/>
              <p:cNvSpPr>
                <a:spLocks noChangeShapeType="1"/>
              </p:cNvSpPr>
              <p:nvPr/>
            </p:nvSpPr>
            <p:spPr bwMode="auto">
              <a:xfrm flipV="1">
                <a:off x="2865" y="2557"/>
                <a:ext cx="24" cy="3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55" name="直线 582"/>
              <p:cNvSpPr>
                <a:spLocks noChangeShapeType="1"/>
              </p:cNvSpPr>
              <p:nvPr/>
            </p:nvSpPr>
            <p:spPr bwMode="auto">
              <a:xfrm>
                <a:off x="2889" y="2557"/>
                <a:ext cx="31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56" name="直线 583"/>
              <p:cNvSpPr>
                <a:spLocks noChangeShapeType="1"/>
              </p:cNvSpPr>
              <p:nvPr/>
            </p:nvSpPr>
            <p:spPr bwMode="auto">
              <a:xfrm>
                <a:off x="2920" y="2557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57" name="直线 584"/>
              <p:cNvSpPr>
                <a:spLocks noChangeShapeType="1"/>
              </p:cNvSpPr>
              <p:nvPr/>
            </p:nvSpPr>
            <p:spPr bwMode="auto">
              <a:xfrm>
                <a:off x="2944" y="2572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58" name="直线 585"/>
              <p:cNvSpPr>
                <a:spLocks noChangeShapeType="1"/>
              </p:cNvSpPr>
              <p:nvPr/>
            </p:nvSpPr>
            <p:spPr bwMode="auto">
              <a:xfrm flipV="1">
                <a:off x="2967" y="257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59" name="直线 586"/>
              <p:cNvSpPr>
                <a:spLocks noChangeShapeType="1"/>
              </p:cNvSpPr>
              <p:nvPr/>
            </p:nvSpPr>
            <p:spPr bwMode="auto">
              <a:xfrm flipV="1">
                <a:off x="2991" y="256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60" name="直线 587"/>
              <p:cNvSpPr>
                <a:spLocks noChangeShapeType="1"/>
              </p:cNvSpPr>
              <p:nvPr/>
            </p:nvSpPr>
            <p:spPr bwMode="auto">
              <a:xfrm>
                <a:off x="3015" y="2564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61" name="直线 588"/>
              <p:cNvSpPr>
                <a:spLocks noChangeShapeType="1"/>
              </p:cNvSpPr>
              <p:nvPr/>
            </p:nvSpPr>
            <p:spPr bwMode="auto">
              <a:xfrm>
                <a:off x="3038" y="2572"/>
                <a:ext cx="32" cy="15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62" name="直线 589"/>
              <p:cNvSpPr>
                <a:spLocks noChangeShapeType="1"/>
              </p:cNvSpPr>
              <p:nvPr/>
            </p:nvSpPr>
            <p:spPr bwMode="auto">
              <a:xfrm>
                <a:off x="3070" y="2587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63" name="直线 590"/>
              <p:cNvSpPr>
                <a:spLocks noChangeShapeType="1"/>
              </p:cNvSpPr>
              <p:nvPr/>
            </p:nvSpPr>
            <p:spPr bwMode="auto">
              <a:xfrm>
                <a:off x="3093" y="258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64" name="直线 591"/>
              <p:cNvSpPr>
                <a:spLocks noChangeShapeType="1"/>
              </p:cNvSpPr>
              <p:nvPr/>
            </p:nvSpPr>
            <p:spPr bwMode="auto">
              <a:xfrm flipV="1">
                <a:off x="3117" y="2580"/>
                <a:ext cx="23" cy="7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65" name="直线 592"/>
              <p:cNvSpPr>
                <a:spLocks noChangeShapeType="1"/>
              </p:cNvSpPr>
              <p:nvPr/>
            </p:nvSpPr>
            <p:spPr bwMode="auto">
              <a:xfrm>
                <a:off x="3140" y="2580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66" name="直线 593"/>
              <p:cNvSpPr>
                <a:spLocks noChangeShapeType="1"/>
              </p:cNvSpPr>
              <p:nvPr/>
            </p:nvSpPr>
            <p:spPr bwMode="auto">
              <a:xfrm>
                <a:off x="3164" y="2587"/>
                <a:ext cx="32" cy="23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67" name="直线 594"/>
              <p:cNvSpPr>
                <a:spLocks noChangeShapeType="1"/>
              </p:cNvSpPr>
              <p:nvPr/>
            </p:nvSpPr>
            <p:spPr bwMode="auto">
              <a:xfrm flipV="1">
                <a:off x="3196" y="2603"/>
                <a:ext cx="23" cy="7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68" name="直线 595"/>
              <p:cNvSpPr>
                <a:spLocks noChangeShapeType="1"/>
              </p:cNvSpPr>
              <p:nvPr/>
            </p:nvSpPr>
            <p:spPr bwMode="auto">
              <a:xfrm>
                <a:off x="3219" y="260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69" name="直线 596"/>
              <p:cNvSpPr>
                <a:spLocks noChangeShapeType="1"/>
              </p:cNvSpPr>
              <p:nvPr/>
            </p:nvSpPr>
            <p:spPr bwMode="auto">
              <a:xfrm>
                <a:off x="3243" y="2603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70" name="直线 597"/>
              <p:cNvSpPr>
                <a:spLocks noChangeShapeType="1"/>
              </p:cNvSpPr>
              <p:nvPr/>
            </p:nvSpPr>
            <p:spPr bwMode="auto">
              <a:xfrm flipV="1">
                <a:off x="3266" y="259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71" name="直线 598"/>
              <p:cNvSpPr>
                <a:spLocks noChangeShapeType="1"/>
              </p:cNvSpPr>
              <p:nvPr/>
            </p:nvSpPr>
            <p:spPr bwMode="auto">
              <a:xfrm>
                <a:off x="3290" y="259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72" name="直线 599"/>
              <p:cNvSpPr>
                <a:spLocks noChangeShapeType="1"/>
              </p:cNvSpPr>
              <p:nvPr/>
            </p:nvSpPr>
            <p:spPr bwMode="auto">
              <a:xfrm>
                <a:off x="3314" y="2595"/>
                <a:ext cx="31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73" name="直线 600"/>
              <p:cNvSpPr>
                <a:spLocks noChangeShapeType="1"/>
              </p:cNvSpPr>
              <p:nvPr/>
            </p:nvSpPr>
            <p:spPr bwMode="auto">
              <a:xfrm>
                <a:off x="3345" y="259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74" name="直线 601"/>
              <p:cNvSpPr>
                <a:spLocks noChangeShapeType="1"/>
              </p:cNvSpPr>
              <p:nvPr/>
            </p:nvSpPr>
            <p:spPr bwMode="auto">
              <a:xfrm flipV="1">
                <a:off x="3369" y="2572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75" name="直线 602"/>
              <p:cNvSpPr>
                <a:spLocks noChangeShapeType="1"/>
              </p:cNvSpPr>
              <p:nvPr/>
            </p:nvSpPr>
            <p:spPr bwMode="auto">
              <a:xfrm>
                <a:off x="3392" y="257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76" name="直线 603"/>
              <p:cNvSpPr>
                <a:spLocks noChangeShapeType="1"/>
              </p:cNvSpPr>
              <p:nvPr/>
            </p:nvSpPr>
            <p:spPr bwMode="auto">
              <a:xfrm>
                <a:off x="3416" y="257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77" name="直线 604"/>
              <p:cNvSpPr>
                <a:spLocks noChangeShapeType="1"/>
              </p:cNvSpPr>
              <p:nvPr/>
            </p:nvSpPr>
            <p:spPr bwMode="auto">
              <a:xfrm>
                <a:off x="3440" y="2580"/>
                <a:ext cx="31" cy="7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78" name="直线 605"/>
              <p:cNvSpPr>
                <a:spLocks noChangeShapeType="1"/>
              </p:cNvSpPr>
              <p:nvPr/>
            </p:nvSpPr>
            <p:spPr bwMode="auto">
              <a:xfrm flipV="1">
                <a:off x="3471" y="2572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79" name="直线 606"/>
              <p:cNvSpPr>
                <a:spLocks noChangeShapeType="1"/>
              </p:cNvSpPr>
              <p:nvPr/>
            </p:nvSpPr>
            <p:spPr bwMode="auto">
              <a:xfrm flipV="1">
                <a:off x="3495" y="2564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80" name="直线 607"/>
              <p:cNvSpPr>
                <a:spLocks noChangeShapeType="1"/>
              </p:cNvSpPr>
              <p:nvPr/>
            </p:nvSpPr>
            <p:spPr bwMode="auto">
              <a:xfrm>
                <a:off x="3518" y="256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81" name="直线 608"/>
              <p:cNvSpPr>
                <a:spLocks noChangeShapeType="1"/>
              </p:cNvSpPr>
              <p:nvPr/>
            </p:nvSpPr>
            <p:spPr bwMode="auto">
              <a:xfrm>
                <a:off x="3542" y="2572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82" name="直线 609"/>
              <p:cNvSpPr>
                <a:spLocks noChangeShapeType="1"/>
              </p:cNvSpPr>
              <p:nvPr/>
            </p:nvSpPr>
            <p:spPr bwMode="auto">
              <a:xfrm>
                <a:off x="3565" y="259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83" name="直线 610"/>
              <p:cNvSpPr>
                <a:spLocks noChangeShapeType="1"/>
              </p:cNvSpPr>
              <p:nvPr/>
            </p:nvSpPr>
            <p:spPr bwMode="auto">
              <a:xfrm flipV="1">
                <a:off x="3589" y="2572"/>
                <a:ext cx="31" cy="23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84" name="直线 611"/>
              <p:cNvSpPr>
                <a:spLocks noChangeShapeType="1"/>
              </p:cNvSpPr>
              <p:nvPr/>
            </p:nvSpPr>
            <p:spPr bwMode="auto">
              <a:xfrm>
                <a:off x="3620" y="257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537" name="组合 813"/>
            <p:cNvGrpSpPr/>
            <p:nvPr/>
          </p:nvGrpSpPr>
          <p:grpSpPr>
            <a:xfrm>
              <a:off x="1548949" y="2910460"/>
              <a:ext cx="3961611" cy="2038152"/>
              <a:chOff x="1567" y="1887"/>
              <a:chExt cx="2951" cy="1628"/>
            </a:xfrm>
          </p:grpSpPr>
          <p:sp>
            <p:nvSpPr>
              <p:cNvPr id="1685" name="直线 613"/>
              <p:cNvSpPr>
                <a:spLocks noChangeShapeType="1"/>
              </p:cNvSpPr>
              <p:nvPr/>
            </p:nvSpPr>
            <p:spPr bwMode="auto">
              <a:xfrm>
                <a:off x="3644" y="2572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86" name="直线 614"/>
              <p:cNvSpPr>
                <a:spLocks noChangeShapeType="1"/>
              </p:cNvSpPr>
              <p:nvPr/>
            </p:nvSpPr>
            <p:spPr bwMode="auto">
              <a:xfrm>
                <a:off x="3668" y="2587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87" name="直线 615"/>
              <p:cNvSpPr>
                <a:spLocks noChangeShapeType="1"/>
              </p:cNvSpPr>
              <p:nvPr/>
            </p:nvSpPr>
            <p:spPr bwMode="auto">
              <a:xfrm flipV="1">
                <a:off x="3691" y="258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88" name="直线 616"/>
              <p:cNvSpPr>
                <a:spLocks noChangeShapeType="1"/>
              </p:cNvSpPr>
              <p:nvPr/>
            </p:nvSpPr>
            <p:spPr bwMode="auto">
              <a:xfrm>
                <a:off x="3715" y="2587"/>
                <a:ext cx="31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89" name="直线 617"/>
              <p:cNvSpPr>
                <a:spLocks noChangeShapeType="1"/>
              </p:cNvSpPr>
              <p:nvPr/>
            </p:nvSpPr>
            <p:spPr bwMode="auto">
              <a:xfrm>
                <a:off x="3746" y="258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90" name="直线 618"/>
              <p:cNvSpPr>
                <a:spLocks noChangeShapeType="1"/>
              </p:cNvSpPr>
              <p:nvPr/>
            </p:nvSpPr>
            <p:spPr bwMode="auto">
              <a:xfrm>
                <a:off x="3770" y="258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91" name="直线 619"/>
              <p:cNvSpPr>
                <a:spLocks noChangeShapeType="1"/>
              </p:cNvSpPr>
              <p:nvPr/>
            </p:nvSpPr>
            <p:spPr bwMode="auto">
              <a:xfrm>
                <a:off x="3794" y="259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92" name="直线 620"/>
              <p:cNvSpPr>
                <a:spLocks noChangeShapeType="1"/>
              </p:cNvSpPr>
              <p:nvPr/>
            </p:nvSpPr>
            <p:spPr bwMode="auto">
              <a:xfrm flipV="1">
                <a:off x="3817" y="258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93" name="直线 621"/>
              <p:cNvSpPr>
                <a:spLocks noChangeShapeType="1"/>
              </p:cNvSpPr>
              <p:nvPr/>
            </p:nvSpPr>
            <p:spPr bwMode="auto">
              <a:xfrm flipV="1">
                <a:off x="3841" y="2572"/>
                <a:ext cx="31" cy="15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94" name="直线 622"/>
              <p:cNvSpPr>
                <a:spLocks noChangeShapeType="1"/>
              </p:cNvSpPr>
              <p:nvPr/>
            </p:nvSpPr>
            <p:spPr bwMode="auto">
              <a:xfrm>
                <a:off x="3872" y="257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95" name="直线 623"/>
              <p:cNvSpPr>
                <a:spLocks noChangeShapeType="1"/>
              </p:cNvSpPr>
              <p:nvPr/>
            </p:nvSpPr>
            <p:spPr bwMode="auto">
              <a:xfrm>
                <a:off x="3896" y="2572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96" name="直线 624"/>
              <p:cNvSpPr>
                <a:spLocks noChangeShapeType="1"/>
              </p:cNvSpPr>
              <p:nvPr/>
            </p:nvSpPr>
            <p:spPr bwMode="auto">
              <a:xfrm>
                <a:off x="3920" y="259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97" name="直线 625"/>
              <p:cNvSpPr>
                <a:spLocks noChangeShapeType="1"/>
              </p:cNvSpPr>
              <p:nvPr/>
            </p:nvSpPr>
            <p:spPr bwMode="auto">
              <a:xfrm flipV="1">
                <a:off x="3943" y="258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98" name="直线 626"/>
              <p:cNvSpPr>
                <a:spLocks noChangeShapeType="1"/>
              </p:cNvSpPr>
              <p:nvPr/>
            </p:nvSpPr>
            <p:spPr bwMode="auto">
              <a:xfrm flipV="1">
                <a:off x="3967" y="2564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99" name="直线 627"/>
              <p:cNvSpPr>
                <a:spLocks noChangeShapeType="1"/>
              </p:cNvSpPr>
              <p:nvPr/>
            </p:nvSpPr>
            <p:spPr bwMode="auto">
              <a:xfrm>
                <a:off x="3990" y="2564"/>
                <a:ext cx="32" cy="23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00" name="直线 628"/>
              <p:cNvSpPr>
                <a:spLocks noChangeShapeType="1"/>
              </p:cNvSpPr>
              <p:nvPr/>
            </p:nvSpPr>
            <p:spPr bwMode="auto">
              <a:xfrm>
                <a:off x="4022" y="2587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01" name="直线 629"/>
              <p:cNvSpPr>
                <a:spLocks noChangeShapeType="1"/>
              </p:cNvSpPr>
              <p:nvPr/>
            </p:nvSpPr>
            <p:spPr bwMode="auto">
              <a:xfrm>
                <a:off x="4045" y="259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02" name="直线 630"/>
              <p:cNvSpPr>
                <a:spLocks noChangeShapeType="1"/>
              </p:cNvSpPr>
              <p:nvPr/>
            </p:nvSpPr>
            <p:spPr bwMode="auto">
              <a:xfrm flipV="1">
                <a:off x="4069" y="2580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03" name="直线 631"/>
              <p:cNvSpPr>
                <a:spLocks noChangeShapeType="1"/>
              </p:cNvSpPr>
              <p:nvPr/>
            </p:nvSpPr>
            <p:spPr bwMode="auto">
              <a:xfrm>
                <a:off x="4093" y="2580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04" name="直线 632"/>
              <p:cNvSpPr>
                <a:spLocks noChangeShapeType="1"/>
              </p:cNvSpPr>
              <p:nvPr/>
            </p:nvSpPr>
            <p:spPr bwMode="auto">
              <a:xfrm>
                <a:off x="4116" y="2580"/>
                <a:ext cx="32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05" name="直线 633"/>
              <p:cNvSpPr>
                <a:spLocks noChangeShapeType="1"/>
              </p:cNvSpPr>
              <p:nvPr/>
            </p:nvSpPr>
            <p:spPr bwMode="auto">
              <a:xfrm>
                <a:off x="4148" y="2580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06" name="直线 634"/>
              <p:cNvSpPr>
                <a:spLocks noChangeShapeType="1"/>
              </p:cNvSpPr>
              <p:nvPr/>
            </p:nvSpPr>
            <p:spPr bwMode="auto">
              <a:xfrm>
                <a:off x="4171" y="2580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07" name="直线 635"/>
              <p:cNvSpPr>
                <a:spLocks noChangeShapeType="1"/>
              </p:cNvSpPr>
              <p:nvPr/>
            </p:nvSpPr>
            <p:spPr bwMode="auto">
              <a:xfrm>
                <a:off x="4195" y="258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08" name="直线 636"/>
              <p:cNvSpPr>
                <a:spLocks noChangeShapeType="1"/>
              </p:cNvSpPr>
              <p:nvPr/>
            </p:nvSpPr>
            <p:spPr bwMode="auto">
              <a:xfrm>
                <a:off x="4219" y="2595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09" name="直线 637"/>
              <p:cNvSpPr>
                <a:spLocks noChangeShapeType="1"/>
              </p:cNvSpPr>
              <p:nvPr/>
            </p:nvSpPr>
            <p:spPr bwMode="auto">
              <a:xfrm flipV="1">
                <a:off x="4242" y="259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10" name="直线 638"/>
              <p:cNvSpPr>
                <a:spLocks noChangeShapeType="1"/>
              </p:cNvSpPr>
              <p:nvPr/>
            </p:nvSpPr>
            <p:spPr bwMode="auto">
              <a:xfrm>
                <a:off x="4266" y="2595"/>
                <a:ext cx="31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11" name="直线 639"/>
              <p:cNvSpPr>
                <a:spLocks noChangeShapeType="1"/>
              </p:cNvSpPr>
              <p:nvPr/>
            </p:nvSpPr>
            <p:spPr bwMode="auto">
              <a:xfrm>
                <a:off x="4297" y="260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12" name="直线 640"/>
              <p:cNvSpPr>
                <a:spLocks noChangeShapeType="1"/>
              </p:cNvSpPr>
              <p:nvPr/>
            </p:nvSpPr>
            <p:spPr bwMode="auto">
              <a:xfrm flipV="1">
                <a:off x="4321" y="2595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13" name="直线 641"/>
              <p:cNvSpPr>
                <a:spLocks noChangeShapeType="1"/>
              </p:cNvSpPr>
              <p:nvPr/>
            </p:nvSpPr>
            <p:spPr bwMode="auto">
              <a:xfrm flipV="1">
                <a:off x="4344" y="258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14" name="直线 642"/>
              <p:cNvSpPr>
                <a:spLocks noChangeShapeType="1"/>
              </p:cNvSpPr>
              <p:nvPr/>
            </p:nvSpPr>
            <p:spPr bwMode="auto">
              <a:xfrm>
                <a:off x="4368" y="2587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15" name="直线 643"/>
              <p:cNvSpPr>
                <a:spLocks noChangeShapeType="1"/>
              </p:cNvSpPr>
              <p:nvPr/>
            </p:nvSpPr>
            <p:spPr bwMode="auto">
              <a:xfrm flipV="1">
                <a:off x="4392" y="2595"/>
                <a:ext cx="31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16" name="直线 644"/>
              <p:cNvSpPr>
                <a:spLocks noChangeShapeType="1"/>
              </p:cNvSpPr>
              <p:nvPr/>
            </p:nvSpPr>
            <p:spPr bwMode="auto">
              <a:xfrm flipV="1">
                <a:off x="4423" y="2580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17" name="直线 645"/>
              <p:cNvSpPr>
                <a:spLocks noChangeShapeType="1"/>
              </p:cNvSpPr>
              <p:nvPr/>
            </p:nvSpPr>
            <p:spPr bwMode="auto">
              <a:xfrm flipV="1">
                <a:off x="4447" y="2572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18" name="直线 646"/>
              <p:cNvSpPr>
                <a:spLocks noChangeShapeType="1"/>
              </p:cNvSpPr>
              <p:nvPr/>
            </p:nvSpPr>
            <p:spPr bwMode="auto">
              <a:xfrm>
                <a:off x="4470" y="2572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19" name="直线 647"/>
              <p:cNvSpPr>
                <a:spLocks noChangeShapeType="1"/>
              </p:cNvSpPr>
              <p:nvPr/>
            </p:nvSpPr>
            <p:spPr bwMode="auto">
              <a:xfrm>
                <a:off x="4494" y="258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20" name="直线 648"/>
              <p:cNvSpPr>
                <a:spLocks noChangeShapeType="1"/>
              </p:cNvSpPr>
              <p:nvPr/>
            </p:nvSpPr>
            <p:spPr bwMode="auto">
              <a:xfrm>
                <a:off x="1567" y="3508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21" name="直线 649"/>
              <p:cNvSpPr>
                <a:spLocks noChangeShapeType="1"/>
              </p:cNvSpPr>
              <p:nvPr/>
            </p:nvSpPr>
            <p:spPr bwMode="auto">
              <a:xfrm>
                <a:off x="1590" y="350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22" name="直线 650"/>
              <p:cNvSpPr>
                <a:spLocks noChangeShapeType="1"/>
              </p:cNvSpPr>
              <p:nvPr/>
            </p:nvSpPr>
            <p:spPr bwMode="auto">
              <a:xfrm>
                <a:off x="1614" y="3508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23" name="直线 651"/>
              <p:cNvSpPr>
                <a:spLocks noChangeShapeType="1"/>
              </p:cNvSpPr>
              <p:nvPr/>
            </p:nvSpPr>
            <p:spPr bwMode="auto">
              <a:xfrm flipV="1">
                <a:off x="1638" y="3508"/>
                <a:ext cx="23" cy="7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24" name="直线 652"/>
              <p:cNvSpPr>
                <a:spLocks noChangeShapeType="1"/>
              </p:cNvSpPr>
              <p:nvPr/>
            </p:nvSpPr>
            <p:spPr bwMode="auto">
              <a:xfrm>
                <a:off x="1661" y="3508"/>
                <a:ext cx="32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25" name="直线 653"/>
              <p:cNvSpPr>
                <a:spLocks noChangeShapeType="1"/>
              </p:cNvSpPr>
              <p:nvPr/>
            </p:nvSpPr>
            <p:spPr bwMode="auto">
              <a:xfrm>
                <a:off x="1693" y="3508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26" name="直线 654"/>
              <p:cNvSpPr>
                <a:spLocks noChangeShapeType="1"/>
              </p:cNvSpPr>
              <p:nvPr/>
            </p:nvSpPr>
            <p:spPr bwMode="auto">
              <a:xfrm>
                <a:off x="1716" y="3508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27" name="直线 655"/>
              <p:cNvSpPr>
                <a:spLocks noChangeShapeType="1"/>
              </p:cNvSpPr>
              <p:nvPr/>
            </p:nvSpPr>
            <p:spPr bwMode="auto">
              <a:xfrm>
                <a:off x="1740" y="3508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28" name="直线 656"/>
              <p:cNvSpPr>
                <a:spLocks noChangeShapeType="1"/>
              </p:cNvSpPr>
              <p:nvPr/>
            </p:nvSpPr>
            <p:spPr bwMode="auto">
              <a:xfrm flipV="1">
                <a:off x="1763" y="3485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29" name="直线 657"/>
              <p:cNvSpPr>
                <a:spLocks noChangeShapeType="1"/>
              </p:cNvSpPr>
              <p:nvPr/>
            </p:nvSpPr>
            <p:spPr bwMode="auto">
              <a:xfrm flipV="1">
                <a:off x="1787" y="3416"/>
                <a:ext cx="24" cy="69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30" name="直线 658"/>
              <p:cNvSpPr>
                <a:spLocks noChangeShapeType="1"/>
              </p:cNvSpPr>
              <p:nvPr/>
            </p:nvSpPr>
            <p:spPr bwMode="auto">
              <a:xfrm flipV="1">
                <a:off x="1811" y="3257"/>
                <a:ext cx="31" cy="159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31" name="直线 659"/>
              <p:cNvSpPr>
                <a:spLocks noChangeShapeType="1"/>
              </p:cNvSpPr>
              <p:nvPr/>
            </p:nvSpPr>
            <p:spPr bwMode="auto">
              <a:xfrm flipV="1">
                <a:off x="1842" y="3036"/>
                <a:ext cx="24" cy="221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32" name="直线 660"/>
              <p:cNvSpPr>
                <a:spLocks noChangeShapeType="1"/>
              </p:cNvSpPr>
              <p:nvPr/>
            </p:nvSpPr>
            <p:spPr bwMode="auto">
              <a:xfrm flipV="1">
                <a:off x="1866" y="2854"/>
                <a:ext cx="23" cy="182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33" name="直线 661"/>
              <p:cNvSpPr>
                <a:spLocks noChangeShapeType="1"/>
              </p:cNvSpPr>
              <p:nvPr/>
            </p:nvSpPr>
            <p:spPr bwMode="auto">
              <a:xfrm flipV="1">
                <a:off x="1889" y="2618"/>
                <a:ext cx="24" cy="23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34" name="直线 662"/>
              <p:cNvSpPr>
                <a:spLocks noChangeShapeType="1"/>
              </p:cNvSpPr>
              <p:nvPr/>
            </p:nvSpPr>
            <p:spPr bwMode="auto">
              <a:xfrm flipV="1">
                <a:off x="1913" y="2215"/>
                <a:ext cx="24" cy="403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35" name="直线 663"/>
              <p:cNvSpPr>
                <a:spLocks noChangeShapeType="1"/>
              </p:cNvSpPr>
              <p:nvPr/>
            </p:nvSpPr>
            <p:spPr bwMode="auto">
              <a:xfrm flipV="1">
                <a:off x="1937" y="1887"/>
                <a:ext cx="31" cy="32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36" name="直线 664"/>
              <p:cNvSpPr>
                <a:spLocks noChangeShapeType="1"/>
              </p:cNvSpPr>
              <p:nvPr/>
            </p:nvSpPr>
            <p:spPr bwMode="auto">
              <a:xfrm>
                <a:off x="1968" y="1887"/>
                <a:ext cx="24" cy="19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37" name="直线 665"/>
              <p:cNvSpPr>
                <a:spLocks noChangeShapeType="1"/>
              </p:cNvSpPr>
              <p:nvPr/>
            </p:nvSpPr>
            <p:spPr bwMode="auto">
              <a:xfrm>
                <a:off x="1992" y="2085"/>
                <a:ext cx="23" cy="472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38" name="直线 666"/>
              <p:cNvSpPr>
                <a:spLocks noChangeShapeType="1"/>
              </p:cNvSpPr>
              <p:nvPr/>
            </p:nvSpPr>
            <p:spPr bwMode="auto">
              <a:xfrm>
                <a:off x="2015" y="2557"/>
                <a:ext cx="24" cy="144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39" name="直线 667"/>
              <p:cNvSpPr>
                <a:spLocks noChangeShapeType="1"/>
              </p:cNvSpPr>
              <p:nvPr/>
            </p:nvSpPr>
            <p:spPr bwMode="auto">
              <a:xfrm>
                <a:off x="2039" y="2701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40" name="直线 668"/>
              <p:cNvSpPr>
                <a:spLocks noChangeShapeType="1"/>
              </p:cNvSpPr>
              <p:nvPr/>
            </p:nvSpPr>
            <p:spPr bwMode="auto">
              <a:xfrm flipV="1">
                <a:off x="2062" y="2450"/>
                <a:ext cx="24" cy="251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41" name="直线 669"/>
              <p:cNvSpPr>
                <a:spLocks noChangeShapeType="1"/>
              </p:cNvSpPr>
              <p:nvPr/>
            </p:nvSpPr>
            <p:spPr bwMode="auto">
              <a:xfrm flipV="1">
                <a:off x="2086" y="2306"/>
                <a:ext cx="32" cy="144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42" name="直线 670"/>
              <p:cNvSpPr>
                <a:spLocks noChangeShapeType="1"/>
              </p:cNvSpPr>
              <p:nvPr/>
            </p:nvSpPr>
            <p:spPr bwMode="auto">
              <a:xfrm>
                <a:off x="2118" y="2306"/>
                <a:ext cx="23" cy="129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43" name="直线 671"/>
              <p:cNvSpPr>
                <a:spLocks noChangeShapeType="1"/>
              </p:cNvSpPr>
              <p:nvPr/>
            </p:nvSpPr>
            <p:spPr bwMode="auto">
              <a:xfrm>
                <a:off x="2141" y="2435"/>
                <a:ext cx="24" cy="19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44" name="直线 672"/>
              <p:cNvSpPr>
                <a:spLocks noChangeShapeType="1"/>
              </p:cNvSpPr>
              <p:nvPr/>
            </p:nvSpPr>
            <p:spPr bwMode="auto">
              <a:xfrm>
                <a:off x="2165" y="2633"/>
                <a:ext cx="23" cy="3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45" name="直线 673"/>
              <p:cNvSpPr>
                <a:spLocks noChangeShapeType="1"/>
              </p:cNvSpPr>
              <p:nvPr/>
            </p:nvSpPr>
            <p:spPr bwMode="auto">
              <a:xfrm flipV="1">
                <a:off x="2188" y="2519"/>
                <a:ext cx="24" cy="144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46" name="直线 674"/>
              <p:cNvSpPr>
                <a:spLocks noChangeShapeType="1"/>
              </p:cNvSpPr>
              <p:nvPr/>
            </p:nvSpPr>
            <p:spPr bwMode="auto">
              <a:xfrm flipV="1">
                <a:off x="2212" y="2420"/>
                <a:ext cx="31" cy="99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47" name="直线 675"/>
              <p:cNvSpPr>
                <a:spLocks noChangeShapeType="1"/>
              </p:cNvSpPr>
              <p:nvPr/>
            </p:nvSpPr>
            <p:spPr bwMode="auto">
              <a:xfrm>
                <a:off x="2243" y="2420"/>
                <a:ext cx="24" cy="6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48" name="直线 676"/>
              <p:cNvSpPr>
                <a:spLocks noChangeShapeType="1"/>
              </p:cNvSpPr>
              <p:nvPr/>
            </p:nvSpPr>
            <p:spPr bwMode="auto">
              <a:xfrm>
                <a:off x="2267" y="2488"/>
                <a:ext cx="24" cy="61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49" name="直线 677"/>
              <p:cNvSpPr>
                <a:spLocks noChangeShapeType="1"/>
              </p:cNvSpPr>
              <p:nvPr/>
            </p:nvSpPr>
            <p:spPr bwMode="auto">
              <a:xfrm>
                <a:off x="2291" y="2549"/>
                <a:ext cx="23" cy="4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50" name="直线 678"/>
              <p:cNvSpPr>
                <a:spLocks noChangeShapeType="1"/>
              </p:cNvSpPr>
              <p:nvPr/>
            </p:nvSpPr>
            <p:spPr bwMode="auto">
              <a:xfrm flipV="1">
                <a:off x="2314" y="2488"/>
                <a:ext cx="24" cy="107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51" name="直线 679"/>
              <p:cNvSpPr>
                <a:spLocks noChangeShapeType="1"/>
              </p:cNvSpPr>
              <p:nvPr/>
            </p:nvSpPr>
            <p:spPr bwMode="auto">
              <a:xfrm flipV="1">
                <a:off x="2338" y="2466"/>
                <a:ext cx="23" cy="22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52" name="直线 680"/>
              <p:cNvSpPr>
                <a:spLocks noChangeShapeType="1"/>
              </p:cNvSpPr>
              <p:nvPr/>
            </p:nvSpPr>
            <p:spPr bwMode="auto">
              <a:xfrm>
                <a:off x="2361" y="2466"/>
                <a:ext cx="32" cy="6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53" name="直线 681"/>
              <p:cNvSpPr>
                <a:spLocks noChangeShapeType="1"/>
              </p:cNvSpPr>
              <p:nvPr/>
            </p:nvSpPr>
            <p:spPr bwMode="auto">
              <a:xfrm>
                <a:off x="2393" y="2534"/>
                <a:ext cx="24" cy="3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54" name="直线 682"/>
              <p:cNvSpPr>
                <a:spLocks noChangeShapeType="1"/>
              </p:cNvSpPr>
              <p:nvPr/>
            </p:nvSpPr>
            <p:spPr bwMode="auto">
              <a:xfrm flipV="1">
                <a:off x="2417" y="2511"/>
                <a:ext cx="23" cy="53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55" name="直线 683"/>
              <p:cNvSpPr>
                <a:spLocks noChangeShapeType="1"/>
              </p:cNvSpPr>
              <p:nvPr/>
            </p:nvSpPr>
            <p:spPr bwMode="auto">
              <a:xfrm flipV="1">
                <a:off x="2440" y="2488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56" name="直线 684"/>
              <p:cNvSpPr>
                <a:spLocks noChangeShapeType="1"/>
              </p:cNvSpPr>
              <p:nvPr/>
            </p:nvSpPr>
            <p:spPr bwMode="auto">
              <a:xfrm>
                <a:off x="2464" y="2488"/>
                <a:ext cx="23" cy="4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57" name="直线 685"/>
              <p:cNvSpPr>
                <a:spLocks noChangeShapeType="1"/>
              </p:cNvSpPr>
              <p:nvPr/>
            </p:nvSpPr>
            <p:spPr bwMode="auto">
              <a:xfrm>
                <a:off x="2487" y="2534"/>
                <a:ext cx="32" cy="4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58" name="直线 686"/>
              <p:cNvSpPr>
                <a:spLocks noChangeShapeType="1"/>
              </p:cNvSpPr>
              <p:nvPr/>
            </p:nvSpPr>
            <p:spPr bwMode="auto">
              <a:xfrm flipV="1">
                <a:off x="2519" y="2572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59" name="直线 687"/>
              <p:cNvSpPr>
                <a:spLocks noChangeShapeType="1"/>
              </p:cNvSpPr>
              <p:nvPr/>
            </p:nvSpPr>
            <p:spPr bwMode="auto">
              <a:xfrm flipV="1">
                <a:off x="2542" y="2519"/>
                <a:ext cx="24" cy="53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60" name="直线 688"/>
              <p:cNvSpPr>
                <a:spLocks noChangeShapeType="1"/>
              </p:cNvSpPr>
              <p:nvPr/>
            </p:nvSpPr>
            <p:spPr bwMode="auto">
              <a:xfrm>
                <a:off x="2566" y="2519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61" name="直线 689"/>
              <p:cNvSpPr>
                <a:spLocks noChangeShapeType="1"/>
              </p:cNvSpPr>
              <p:nvPr/>
            </p:nvSpPr>
            <p:spPr bwMode="auto">
              <a:xfrm>
                <a:off x="2590" y="2526"/>
                <a:ext cx="23" cy="31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62" name="直线 690"/>
              <p:cNvSpPr>
                <a:spLocks noChangeShapeType="1"/>
              </p:cNvSpPr>
              <p:nvPr/>
            </p:nvSpPr>
            <p:spPr bwMode="auto">
              <a:xfrm>
                <a:off x="2613" y="2557"/>
                <a:ext cx="32" cy="7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63" name="直线 691"/>
              <p:cNvSpPr>
                <a:spLocks noChangeShapeType="1"/>
              </p:cNvSpPr>
              <p:nvPr/>
            </p:nvSpPr>
            <p:spPr bwMode="auto">
              <a:xfrm flipV="1">
                <a:off x="2645" y="2534"/>
                <a:ext cx="23" cy="3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64" name="直线 692"/>
              <p:cNvSpPr>
                <a:spLocks noChangeShapeType="1"/>
              </p:cNvSpPr>
              <p:nvPr/>
            </p:nvSpPr>
            <p:spPr bwMode="auto">
              <a:xfrm>
                <a:off x="2668" y="253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65" name="直线 693"/>
              <p:cNvSpPr>
                <a:spLocks noChangeShapeType="1"/>
              </p:cNvSpPr>
              <p:nvPr/>
            </p:nvSpPr>
            <p:spPr bwMode="auto">
              <a:xfrm>
                <a:off x="2692" y="2542"/>
                <a:ext cx="24" cy="22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66" name="直线 694"/>
              <p:cNvSpPr>
                <a:spLocks noChangeShapeType="1"/>
              </p:cNvSpPr>
              <p:nvPr/>
            </p:nvSpPr>
            <p:spPr bwMode="auto">
              <a:xfrm>
                <a:off x="2716" y="2564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67" name="直线 695"/>
              <p:cNvSpPr>
                <a:spLocks noChangeShapeType="1"/>
              </p:cNvSpPr>
              <p:nvPr/>
            </p:nvSpPr>
            <p:spPr bwMode="auto">
              <a:xfrm flipV="1">
                <a:off x="2739" y="2557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68" name="直线 696"/>
              <p:cNvSpPr>
                <a:spLocks noChangeShapeType="1"/>
              </p:cNvSpPr>
              <p:nvPr/>
            </p:nvSpPr>
            <p:spPr bwMode="auto">
              <a:xfrm flipV="1">
                <a:off x="2763" y="2542"/>
                <a:ext cx="31" cy="15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69" name="直线 697"/>
              <p:cNvSpPr>
                <a:spLocks noChangeShapeType="1"/>
              </p:cNvSpPr>
              <p:nvPr/>
            </p:nvSpPr>
            <p:spPr bwMode="auto">
              <a:xfrm flipV="1">
                <a:off x="2794" y="253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70" name="直线 698"/>
              <p:cNvSpPr>
                <a:spLocks noChangeShapeType="1"/>
              </p:cNvSpPr>
              <p:nvPr/>
            </p:nvSpPr>
            <p:spPr bwMode="auto">
              <a:xfrm>
                <a:off x="2818" y="2534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71" name="直线 699"/>
              <p:cNvSpPr>
                <a:spLocks noChangeShapeType="1"/>
              </p:cNvSpPr>
              <p:nvPr/>
            </p:nvSpPr>
            <p:spPr bwMode="auto">
              <a:xfrm>
                <a:off x="2841" y="255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72" name="直线 700"/>
              <p:cNvSpPr>
                <a:spLocks noChangeShapeType="1"/>
              </p:cNvSpPr>
              <p:nvPr/>
            </p:nvSpPr>
            <p:spPr bwMode="auto">
              <a:xfrm flipV="1">
                <a:off x="2865" y="2542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73" name="直线 701"/>
              <p:cNvSpPr>
                <a:spLocks noChangeShapeType="1"/>
              </p:cNvSpPr>
              <p:nvPr/>
            </p:nvSpPr>
            <p:spPr bwMode="auto">
              <a:xfrm flipV="1">
                <a:off x="2889" y="2534"/>
                <a:ext cx="31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74" name="直线 702"/>
              <p:cNvSpPr>
                <a:spLocks noChangeShapeType="1"/>
              </p:cNvSpPr>
              <p:nvPr/>
            </p:nvSpPr>
            <p:spPr bwMode="auto">
              <a:xfrm>
                <a:off x="2920" y="2534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75" name="直线 703"/>
              <p:cNvSpPr>
                <a:spLocks noChangeShapeType="1"/>
              </p:cNvSpPr>
              <p:nvPr/>
            </p:nvSpPr>
            <p:spPr bwMode="auto">
              <a:xfrm>
                <a:off x="2944" y="2557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76" name="直线 704"/>
              <p:cNvSpPr>
                <a:spLocks noChangeShapeType="1"/>
              </p:cNvSpPr>
              <p:nvPr/>
            </p:nvSpPr>
            <p:spPr bwMode="auto">
              <a:xfrm>
                <a:off x="2967" y="257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77" name="直线 705"/>
              <p:cNvSpPr>
                <a:spLocks noChangeShapeType="1"/>
              </p:cNvSpPr>
              <p:nvPr/>
            </p:nvSpPr>
            <p:spPr bwMode="auto">
              <a:xfrm flipV="1">
                <a:off x="2991" y="257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78" name="直线 706"/>
              <p:cNvSpPr>
                <a:spLocks noChangeShapeType="1"/>
              </p:cNvSpPr>
              <p:nvPr/>
            </p:nvSpPr>
            <p:spPr bwMode="auto">
              <a:xfrm>
                <a:off x="3015" y="2572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79" name="直线 707"/>
              <p:cNvSpPr>
                <a:spLocks noChangeShapeType="1"/>
              </p:cNvSpPr>
              <p:nvPr/>
            </p:nvSpPr>
            <p:spPr bwMode="auto">
              <a:xfrm>
                <a:off x="3038" y="2572"/>
                <a:ext cx="32" cy="15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80" name="直线 708"/>
              <p:cNvSpPr>
                <a:spLocks noChangeShapeType="1"/>
              </p:cNvSpPr>
              <p:nvPr/>
            </p:nvSpPr>
            <p:spPr bwMode="auto">
              <a:xfrm>
                <a:off x="3070" y="2587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81" name="直线 709"/>
              <p:cNvSpPr>
                <a:spLocks noChangeShapeType="1"/>
              </p:cNvSpPr>
              <p:nvPr/>
            </p:nvSpPr>
            <p:spPr bwMode="auto">
              <a:xfrm>
                <a:off x="3093" y="259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82" name="直线 710"/>
              <p:cNvSpPr>
                <a:spLocks noChangeShapeType="1"/>
              </p:cNvSpPr>
              <p:nvPr/>
            </p:nvSpPr>
            <p:spPr bwMode="auto">
              <a:xfrm flipV="1">
                <a:off x="3117" y="2587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83" name="直线 711"/>
              <p:cNvSpPr>
                <a:spLocks noChangeShapeType="1"/>
              </p:cNvSpPr>
              <p:nvPr/>
            </p:nvSpPr>
            <p:spPr bwMode="auto">
              <a:xfrm flipV="1">
                <a:off x="3140" y="2580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84" name="直线 712"/>
              <p:cNvSpPr>
                <a:spLocks noChangeShapeType="1"/>
              </p:cNvSpPr>
              <p:nvPr/>
            </p:nvSpPr>
            <p:spPr bwMode="auto">
              <a:xfrm flipV="1">
                <a:off x="3164" y="2572"/>
                <a:ext cx="32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85" name="直线 713"/>
              <p:cNvSpPr>
                <a:spLocks noChangeShapeType="1"/>
              </p:cNvSpPr>
              <p:nvPr/>
            </p:nvSpPr>
            <p:spPr bwMode="auto">
              <a:xfrm>
                <a:off x="3196" y="2572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86" name="直线 714"/>
              <p:cNvSpPr>
                <a:spLocks noChangeShapeType="1"/>
              </p:cNvSpPr>
              <p:nvPr/>
            </p:nvSpPr>
            <p:spPr bwMode="auto">
              <a:xfrm>
                <a:off x="3219" y="258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87" name="直线 715"/>
              <p:cNvSpPr>
                <a:spLocks noChangeShapeType="1"/>
              </p:cNvSpPr>
              <p:nvPr/>
            </p:nvSpPr>
            <p:spPr bwMode="auto">
              <a:xfrm flipV="1">
                <a:off x="3243" y="2572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88" name="直线 716"/>
              <p:cNvSpPr>
                <a:spLocks noChangeShapeType="1"/>
              </p:cNvSpPr>
              <p:nvPr/>
            </p:nvSpPr>
            <p:spPr bwMode="auto">
              <a:xfrm flipV="1">
                <a:off x="3266" y="256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89" name="直线 717"/>
              <p:cNvSpPr>
                <a:spLocks noChangeShapeType="1"/>
              </p:cNvSpPr>
              <p:nvPr/>
            </p:nvSpPr>
            <p:spPr bwMode="auto">
              <a:xfrm>
                <a:off x="3290" y="256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90" name="直线 718"/>
              <p:cNvSpPr>
                <a:spLocks noChangeShapeType="1"/>
              </p:cNvSpPr>
              <p:nvPr/>
            </p:nvSpPr>
            <p:spPr bwMode="auto">
              <a:xfrm>
                <a:off x="3314" y="2564"/>
                <a:ext cx="31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91" name="直线 719"/>
              <p:cNvSpPr>
                <a:spLocks noChangeShapeType="1"/>
              </p:cNvSpPr>
              <p:nvPr/>
            </p:nvSpPr>
            <p:spPr bwMode="auto">
              <a:xfrm>
                <a:off x="3345" y="257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92" name="直线 720"/>
              <p:cNvSpPr>
                <a:spLocks noChangeShapeType="1"/>
              </p:cNvSpPr>
              <p:nvPr/>
            </p:nvSpPr>
            <p:spPr bwMode="auto">
              <a:xfrm>
                <a:off x="3369" y="2572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93" name="直线 721"/>
              <p:cNvSpPr>
                <a:spLocks noChangeShapeType="1"/>
              </p:cNvSpPr>
              <p:nvPr/>
            </p:nvSpPr>
            <p:spPr bwMode="auto">
              <a:xfrm>
                <a:off x="3392" y="258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94" name="直线 722"/>
              <p:cNvSpPr>
                <a:spLocks noChangeShapeType="1"/>
              </p:cNvSpPr>
              <p:nvPr/>
            </p:nvSpPr>
            <p:spPr bwMode="auto">
              <a:xfrm>
                <a:off x="3416" y="258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95" name="直线 723"/>
              <p:cNvSpPr>
                <a:spLocks noChangeShapeType="1"/>
              </p:cNvSpPr>
              <p:nvPr/>
            </p:nvSpPr>
            <p:spPr bwMode="auto">
              <a:xfrm>
                <a:off x="3440" y="2587"/>
                <a:ext cx="31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96" name="直线 724"/>
              <p:cNvSpPr>
                <a:spLocks noChangeShapeType="1"/>
              </p:cNvSpPr>
              <p:nvPr/>
            </p:nvSpPr>
            <p:spPr bwMode="auto">
              <a:xfrm>
                <a:off x="3471" y="259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97" name="直线 725"/>
              <p:cNvSpPr>
                <a:spLocks noChangeShapeType="1"/>
              </p:cNvSpPr>
              <p:nvPr/>
            </p:nvSpPr>
            <p:spPr bwMode="auto">
              <a:xfrm flipV="1">
                <a:off x="3495" y="2595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98" name="直线 726"/>
              <p:cNvSpPr>
                <a:spLocks noChangeShapeType="1"/>
              </p:cNvSpPr>
              <p:nvPr/>
            </p:nvSpPr>
            <p:spPr bwMode="auto">
              <a:xfrm>
                <a:off x="3518" y="259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99" name="直线 727"/>
              <p:cNvSpPr>
                <a:spLocks noChangeShapeType="1"/>
              </p:cNvSpPr>
              <p:nvPr/>
            </p:nvSpPr>
            <p:spPr bwMode="auto">
              <a:xfrm>
                <a:off x="3542" y="259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00" name="直线 728"/>
              <p:cNvSpPr>
                <a:spLocks noChangeShapeType="1"/>
              </p:cNvSpPr>
              <p:nvPr/>
            </p:nvSpPr>
            <p:spPr bwMode="auto">
              <a:xfrm>
                <a:off x="3565" y="259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01" name="直线 729"/>
              <p:cNvSpPr>
                <a:spLocks noChangeShapeType="1"/>
              </p:cNvSpPr>
              <p:nvPr/>
            </p:nvSpPr>
            <p:spPr bwMode="auto">
              <a:xfrm>
                <a:off x="3589" y="2595"/>
                <a:ext cx="31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02" name="直线 730"/>
              <p:cNvSpPr>
                <a:spLocks noChangeShapeType="1"/>
              </p:cNvSpPr>
              <p:nvPr/>
            </p:nvSpPr>
            <p:spPr bwMode="auto">
              <a:xfrm>
                <a:off x="3620" y="259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03" name="直线 731"/>
              <p:cNvSpPr>
                <a:spLocks noChangeShapeType="1"/>
              </p:cNvSpPr>
              <p:nvPr/>
            </p:nvSpPr>
            <p:spPr bwMode="auto">
              <a:xfrm>
                <a:off x="3644" y="260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04" name="直线 732"/>
              <p:cNvSpPr>
                <a:spLocks noChangeShapeType="1"/>
              </p:cNvSpPr>
              <p:nvPr/>
            </p:nvSpPr>
            <p:spPr bwMode="auto">
              <a:xfrm flipV="1">
                <a:off x="3668" y="2587"/>
                <a:ext cx="23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05" name="直线 733"/>
              <p:cNvSpPr>
                <a:spLocks noChangeShapeType="1"/>
              </p:cNvSpPr>
              <p:nvPr/>
            </p:nvSpPr>
            <p:spPr bwMode="auto">
              <a:xfrm>
                <a:off x="3691" y="258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06" name="直线 734"/>
              <p:cNvSpPr>
                <a:spLocks noChangeShapeType="1"/>
              </p:cNvSpPr>
              <p:nvPr/>
            </p:nvSpPr>
            <p:spPr bwMode="auto">
              <a:xfrm>
                <a:off x="3715" y="2587"/>
                <a:ext cx="31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07" name="直线 735"/>
              <p:cNvSpPr>
                <a:spLocks noChangeShapeType="1"/>
              </p:cNvSpPr>
              <p:nvPr/>
            </p:nvSpPr>
            <p:spPr bwMode="auto">
              <a:xfrm>
                <a:off x="3746" y="260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08" name="直线 736"/>
              <p:cNvSpPr>
                <a:spLocks noChangeShapeType="1"/>
              </p:cNvSpPr>
              <p:nvPr/>
            </p:nvSpPr>
            <p:spPr bwMode="auto">
              <a:xfrm flipV="1">
                <a:off x="3770" y="259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09" name="直线 737"/>
              <p:cNvSpPr>
                <a:spLocks noChangeShapeType="1"/>
              </p:cNvSpPr>
              <p:nvPr/>
            </p:nvSpPr>
            <p:spPr bwMode="auto">
              <a:xfrm>
                <a:off x="3794" y="259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10" name="直线 738"/>
              <p:cNvSpPr>
                <a:spLocks noChangeShapeType="1"/>
              </p:cNvSpPr>
              <p:nvPr/>
            </p:nvSpPr>
            <p:spPr bwMode="auto">
              <a:xfrm flipV="1">
                <a:off x="3817" y="258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11" name="直线 739"/>
              <p:cNvSpPr>
                <a:spLocks noChangeShapeType="1"/>
              </p:cNvSpPr>
              <p:nvPr/>
            </p:nvSpPr>
            <p:spPr bwMode="auto">
              <a:xfrm>
                <a:off x="3841" y="2587"/>
                <a:ext cx="31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12" name="直线 740"/>
              <p:cNvSpPr>
                <a:spLocks noChangeShapeType="1"/>
              </p:cNvSpPr>
              <p:nvPr/>
            </p:nvSpPr>
            <p:spPr bwMode="auto">
              <a:xfrm>
                <a:off x="3872" y="2603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13" name="直线 741"/>
              <p:cNvSpPr>
                <a:spLocks noChangeShapeType="1"/>
              </p:cNvSpPr>
              <p:nvPr/>
            </p:nvSpPr>
            <p:spPr bwMode="auto">
              <a:xfrm flipV="1">
                <a:off x="3896" y="261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14" name="直线 742"/>
              <p:cNvSpPr>
                <a:spLocks noChangeShapeType="1"/>
              </p:cNvSpPr>
              <p:nvPr/>
            </p:nvSpPr>
            <p:spPr bwMode="auto">
              <a:xfrm flipV="1">
                <a:off x="3920" y="2595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15" name="直线 743"/>
              <p:cNvSpPr>
                <a:spLocks noChangeShapeType="1"/>
              </p:cNvSpPr>
              <p:nvPr/>
            </p:nvSpPr>
            <p:spPr bwMode="auto">
              <a:xfrm flipV="1">
                <a:off x="3943" y="258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16" name="直线 744"/>
              <p:cNvSpPr>
                <a:spLocks noChangeShapeType="1"/>
              </p:cNvSpPr>
              <p:nvPr/>
            </p:nvSpPr>
            <p:spPr bwMode="auto">
              <a:xfrm>
                <a:off x="3967" y="2587"/>
                <a:ext cx="23" cy="1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17" name="直线 745"/>
              <p:cNvSpPr>
                <a:spLocks noChangeShapeType="1"/>
              </p:cNvSpPr>
              <p:nvPr/>
            </p:nvSpPr>
            <p:spPr bwMode="auto">
              <a:xfrm>
                <a:off x="3990" y="2603"/>
                <a:ext cx="32" cy="7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18" name="直线 746"/>
              <p:cNvSpPr>
                <a:spLocks noChangeShapeType="1"/>
              </p:cNvSpPr>
              <p:nvPr/>
            </p:nvSpPr>
            <p:spPr bwMode="auto">
              <a:xfrm flipV="1">
                <a:off x="4022" y="2587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19" name="直线 747"/>
              <p:cNvSpPr>
                <a:spLocks noChangeShapeType="1"/>
              </p:cNvSpPr>
              <p:nvPr/>
            </p:nvSpPr>
            <p:spPr bwMode="auto">
              <a:xfrm flipV="1">
                <a:off x="4045" y="2572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20" name="直线 748"/>
              <p:cNvSpPr>
                <a:spLocks noChangeShapeType="1"/>
              </p:cNvSpPr>
              <p:nvPr/>
            </p:nvSpPr>
            <p:spPr bwMode="auto">
              <a:xfrm>
                <a:off x="4069" y="2572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21" name="直线 749"/>
              <p:cNvSpPr>
                <a:spLocks noChangeShapeType="1"/>
              </p:cNvSpPr>
              <p:nvPr/>
            </p:nvSpPr>
            <p:spPr bwMode="auto">
              <a:xfrm>
                <a:off x="4093" y="2580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22" name="直线 750"/>
              <p:cNvSpPr>
                <a:spLocks noChangeShapeType="1"/>
              </p:cNvSpPr>
              <p:nvPr/>
            </p:nvSpPr>
            <p:spPr bwMode="auto">
              <a:xfrm flipV="1">
                <a:off x="4116" y="2572"/>
                <a:ext cx="32" cy="23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23" name="直线 751"/>
              <p:cNvSpPr>
                <a:spLocks noChangeShapeType="1"/>
              </p:cNvSpPr>
              <p:nvPr/>
            </p:nvSpPr>
            <p:spPr bwMode="auto">
              <a:xfrm flipV="1">
                <a:off x="4148" y="2557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24" name="直线 752"/>
              <p:cNvSpPr>
                <a:spLocks noChangeShapeType="1"/>
              </p:cNvSpPr>
              <p:nvPr/>
            </p:nvSpPr>
            <p:spPr bwMode="auto">
              <a:xfrm>
                <a:off x="4171" y="2557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25" name="直线 753"/>
              <p:cNvSpPr>
                <a:spLocks noChangeShapeType="1"/>
              </p:cNvSpPr>
              <p:nvPr/>
            </p:nvSpPr>
            <p:spPr bwMode="auto">
              <a:xfrm>
                <a:off x="4195" y="2564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26" name="直线 754"/>
              <p:cNvSpPr>
                <a:spLocks noChangeShapeType="1"/>
              </p:cNvSpPr>
              <p:nvPr/>
            </p:nvSpPr>
            <p:spPr bwMode="auto">
              <a:xfrm flipV="1">
                <a:off x="4219" y="2572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27" name="直线 755"/>
              <p:cNvSpPr>
                <a:spLocks noChangeShapeType="1"/>
              </p:cNvSpPr>
              <p:nvPr/>
            </p:nvSpPr>
            <p:spPr bwMode="auto">
              <a:xfrm>
                <a:off x="1567" y="351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28" name="直线 756"/>
              <p:cNvSpPr>
                <a:spLocks noChangeShapeType="1"/>
              </p:cNvSpPr>
              <p:nvPr/>
            </p:nvSpPr>
            <p:spPr bwMode="auto">
              <a:xfrm>
                <a:off x="1590" y="351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29" name="直线 757"/>
              <p:cNvSpPr>
                <a:spLocks noChangeShapeType="1"/>
              </p:cNvSpPr>
              <p:nvPr/>
            </p:nvSpPr>
            <p:spPr bwMode="auto">
              <a:xfrm>
                <a:off x="1614" y="351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30" name="直线 758"/>
              <p:cNvSpPr>
                <a:spLocks noChangeShapeType="1"/>
              </p:cNvSpPr>
              <p:nvPr/>
            </p:nvSpPr>
            <p:spPr bwMode="auto">
              <a:xfrm>
                <a:off x="1638" y="351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31" name="直线 759"/>
              <p:cNvSpPr>
                <a:spLocks noChangeShapeType="1"/>
              </p:cNvSpPr>
              <p:nvPr/>
            </p:nvSpPr>
            <p:spPr bwMode="auto">
              <a:xfrm>
                <a:off x="1661" y="3515"/>
                <a:ext cx="32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32" name="直线 760"/>
              <p:cNvSpPr>
                <a:spLocks noChangeShapeType="1"/>
              </p:cNvSpPr>
              <p:nvPr/>
            </p:nvSpPr>
            <p:spPr bwMode="auto">
              <a:xfrm>
                <a:off x="1693" y="351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33" name="直线 761"/>
              <p:cNvSpPr>
                <a:spLocks noChangeShapeType="1"/>
              </p:cNvSpPr>
              <p:nvPr/>
            </p:nvSpPr>
            <p:spPr bwMode="auto">
              <a:xfrm>
                <a:off x="1716" y="351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34" name="直线 762"/>
              <p:cNvSpPr>
                <a:spLocks noChangeShapeType="1"/>
              </p:cNvSpPr>
              <p:nvPr/>
            </p:nvSpPr>
            <p:spPr bwMode="auto">
              <a:xfrm>
                <a:off x="1740" y="351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35" name="直线 763"/>
              <p:cNvSpPr>
                <a:spLocks noChangeShapeType="1"/>
              </p:cNvSpPr>
              <p:nvPr/>
            </p:nvSpPr>
            <p:spPr bwMode="auto">
              <a:xfrm flipV="1">
                <a:off x="1763" y="3508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36" name="直线 764"/>
              <p:cNvSpPr>
                <a:spLocks noChangeShapeType="1"/>
              </p:cNvSpPr>
              <p:nvPr/>
            </p:nvSpPr>
            <p:spPr bwMode="auto">
              <a:xfrm flipV="1">
                <a:off x="1787" y="3492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37" name="直线 765"/>
              <p:cNvSpPr>
                <a:spLocks noChangeShapeType="1"/>
              </p:cNvSpPr>
              <p:nvPr/>
            </p:nvSpPr>
            <p:spPr bwMode="auto">
              <a:xfrm flipV="1">
                <a:off x="1811" y="3432"/>
                <a:ext cx="31" cy="6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38" name="直线 766"/>
              <p:cNvSpPr>
                <a:spLocks noChangeShapeType="1"/>
              </p:cNvSpPr>
              <p:nvPr/>
            </p:nvSpPr>
            <p:spPr bwMode="auto">
              <a:xfrm flipV="1">
                <a:off x="1842" y="3234"/>
                <a:ext cx="24" cy="19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39" name="直线 767"/>
              <p:cNvSpPr>
                <a:spLocks noChangeShapeType="1"/>
              </p:cNvSpPr>
              <p:nvPr/>
            </p:nvSpPr>
            <p:spPr bwMode="auto">
              <a:xfrm flipV="1">
                <a:off x="1866" y="2930"/>
                <a:ext cx="23" cy="304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40" name="直线 768"/>
              <p:cNvSpPr>
                <a:spLocks noChangeShapeType="1"/>
              </p:cNvSpPr>
              <p:nvPr/>
            </p:nvSpPr>
            <p:spPr bwMode="auto">
              <a:xfrm flipV="1">
                <a:off x="1889" y="2618"/>
                <a:ext cx="24" cy="312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41" name="直线 769"/>
              <p:cNvSpPr>
                <a:spLocks noChangeShapeType="1"/>
              </p:cNvSpPr>
              <p:nvPr/>
            </p:nvSpPr>
            <p:spPr bwMode="auto">
              <a:xfrm flipV="1">
                <a:off x="1913" y="2237"/>
                <a:ext cx="24" cy="381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42" name="直线 770"/>
              <p:cNvSpPr>
                <a:spLocks noChangeShapeType="1"/>
              </p:cNvSpPr>
              <p:nvPr/>
            </p:nvSpPr>
            <p:spPr bwMode="auto">
              <a:xfrm flipV="1">
                <a:off x="1937" y="1956"/>
                <a:ext cx="31" cy="281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43" name="直线 771"/>
              <p:cNvSpPr>
                <a:spLocks noChangeShapeType="1"/>
              </p:cNvSpPr>
              <p:nvPr/>
            </p:nvSpPr>
            <p:spPr bwMode="auto">
              <a:xfrm>
                <a:off x="1968" y="1956"/>
                <a:ext cx="24" cy="259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44" name="直线 772"/>
              <p:cNvSpPr>
                <a:spLocks noChangeShapeType="1"/>
              </p:cNvSpPr>
              <p:nvPr/>
            </p:nvSpPr>
            <p:spPr bwMode="auto">
              <a:xfrm>
                <a:off x="1992" y="2215"/>
                <a:ext cx="23" cy="44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45" name="直线 773"/>
              <p:cNvSpPr>
                <a:spLocks noChangeShapeType="1"/>
              </p:cNvSpPr>
              <p:nvPr/>
            </p:nvSpPr>
            <p:spPr bwMode="auto">
              <a:xfrm>
                <a:off x="2015" y="2663"/>
                <a:ext cx="24" cy="16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46" name="直线 774"/>
              <p:cNvSpPr>
                <a:spLocks noChangeShapeType="1"/>
              </p:cNvSpPr>
              <p:nvPr/>
            </p:nvSpPr>
            <p:spPr bwMode="auto">
              <a:xfrm flipV="1">
                <a:off x="2039" y="2671"/>
                <a:ext cx="23" cy="152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47" name="直线 775"/>
              <p:cNvSpPr>
                <a:spLocks noChangeShapeType="1"/>
              </p:cNvSpPr>
              <p:nvPr/>
            </p:nvSpPr>
            <p:spPr bwMode="auto">
              <a:xfrm flipV="1">
                <a:off x="2062" y="2435"/>
                <a:ext cx="24" cy="23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48" name="直线 776"/>
              <p:cNvSpPr>
                <a:spLocks noChangeShapeType="1"/>
              </p:cNvSpPr>
              <p:nvPr/>
            </p:nvSpPr>
            <p:spPr bwMode="auto">
              <a:xfrm flipV="1">
                <a:off x="2086" y="2359"/>
                <a:ext cx="32" cy="7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49" name="直线 777"/>
              <p:cNvSpPr>
                <a:spLocks noChangeShapeType="1"/>
              </p:cNvSpPr>
              <p:nvPr/>
            </p:nvSpPr>
            <p:spPr bwMode="auto">
              <a:xfrm>
                <a:off x="2118" y="2359"/>
                <a:ext cx="23" cy="16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50" name="直线 778"/>
              <p:cNvSpPr>
                <a:spLocks noChangeShapeType="1"/>
              </p:cNvSpPr>
              <p:nvPr/>
            </p:nvSpPr>
            <p:spPr bwMode="auto">
              <a:xfrm>
                <a:off x="2141" y="2519"/>
                <a:ext cx="24" cy="137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51" name="直线 779"/>
              <p:cNvSpPr>
                <a:spLocks noChangeShapeType="1"/>
              </p:cNvSpPr>
              <p:nvPr/>
            </p:nvSpPr>
            <p:spPr bwMode="auto">
              <a:xfrm>
                <a:off x="2165" y="2656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52" name="直线 780"/>
              <p:cNvSpPr>
                <a:spLocks noChangeShapeType="1"/>
              </p:cNvSpPr>
              <p:nvPr/>
            </p:nvSpPr>
            <p:spPr bwMode="auto">
              <a:xfrm flipV="1">
                <a:off x="2188" y="2526"/>
                <a:ext cx="24" cy="13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53" name="直线 781"/>
              <p:cNvSpPr>
                <a:spLocks noChangeShapeType="1"/>
              </p:cNvSpPr>
              <p:nvPr/>
            </p:nvSpPr>
            <p:spPr bwMode="auto">
              <a:xfrm flipV="1">
                <a:off x="2212" y="2450"/>
                <a:ext cx="31" cy="7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54" name="直线 782"/>
              <p:cNvSpPr>
                <a:spLocks noChangeShapeType="1"/>
              </p:cNvSpPr>
              <p:nvPr/>
            </p:nvSpPr>
            <p:spPr bwMode="auto">
              <a:xfrm>
                <a:off x="2243" y="2450"/>
                <a:ext cx="24" cy="69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55" name="直线 783"/>
              <p:cNvSpPr>
                <a:spLocks noChangeShapeType="1"/>
              </p:cNvSpPr>
              <p:nvPr/>
            </p:nvSpPr>
            <p:spPr bwMode="auto">
              <a:xfrm>
                <a:off x="2267" y="2519"/>
                <a:ext cx="24" cy="10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56" name="直线 784"/>
              <p:cNvSpPr>
                <a:spLocks noChangeShapeType="1"/>
              </p:cNvSpPr>
              <p:nvPr/>
            </p:nvSpPr>
            <p:spPr bwMode="auto">
              <a:xfrm flipV="1">
                <a:off x="2291" y="2603"/>
                <a:ext cx="23" cy="22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57" name="直线 785"/>
              <p:cNvSpPr>
                <a:spLocks noChangeShapeType="1"/>
              </p:cNvSpPr>
              <p:nvPr/>
            </p:nvSpPr>
            <p:spPr bwMode="auto">
              <a:xfrm flipV="1">
                <a:off x="2314" y="2504"/>
                <a:ext cx="24" cy="99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58" name="直线 786"/>
              <p:cNvSpPr>
                <a:spLocks noChangeShapeType="1"/>
              </p:cNvSpPr>
              <p:nvPr/>
            </p:nvSpPr>
            <p:spPr bwMode="auto">
              <a:xfrm flipV="1">
                <a:off x="2338" y="2481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59" name="直线 787"/>
              <p:cNvSpPr>
                <a:spLocks noChangeShapeType="1"/>
              </p:cNvSpPr>
              <p:nvPr/>
            </p:nvSpPr>
            <p:spPr bwMode="auto">
              <a:xfrm>
                <a:off x="2361" y="2481"/>
                <a:ext cx="32" cy="7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60" name="直线 788"/>
              <p:cNvSpPr>
                <a:spLocks noChangeShapeType="1"/>
              </p:cNvSpPr>
              <p:nvPr/>
            </p:nvSpPr>
            <p:spPr bwMode="auto">
              <a:xfrm>
                <a:off x="2393" y="2557"/>
                <a:ext cx="24" cy="61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61" name="直线 789"/>
              <p:cNvSpPr>
                <a:spLocks noChangeShapeType="1"/>
              </p:cNvSpPr>
              <p:nvPr/>
            </p:nvSpPr>
            <p:spPr bwMode="auto">
              <a:xfrm flipV="1">
                <a:off x="2417" y="2572"/>
                <a:ext cx="23" cy="4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62" name="直线 790"/>
              <p:cNvSpPr>
                <a:spLocks noChangeShapeType="1"/>
              </p:cNvSpPr>
              <p:nvPr/>
            </p:nvSpPr>
            <p:spPr bwMode="auto">
              <a:xfrm flipV="1">
                <a:off x="2440" y="2496"/>
                <a:ext cx="24" cy="7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63" name="直线 791"/>
              <p:cNvSpPr>
                <a:spLocks noChangeShapeType="1"/>
              </p:cNvSpPr>
              <p:nvPr/>
            </p:nvSpPr>
            <p:spPr bwMode="auto">
              <a:xfrm>
                <a:off x="2464" y="2496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64" name="直线 792"/>
              <p:cNvSpPr>
                <a:spLocks noChangeShapeType="1"/>
              </p:cNvSpPr>
              <p:nvPr/>
            </p:nvSpPr>
            <p:spPr bwMode="auto">
              <a:xfrm>
                <a:off x="2487" y="2519"/>
                <a:ext cx="32" cy="45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65" name="直线 793"/>
              <p:cNvSpPr>
                <a:spLocks noChangeShapeType="1"/>
              </p:cNvSpPr>
              <p:nvPr/>
            </p:nvSpPr>
            <p:spPr bwMode="auto">
              <a:xfrm>
                <a:off x="2519" y="2564"/>
                <a:ext cx="23" cy="39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66" name="直线 794"/>
              <p:cNvSpPr>
                <a:spLocks noChangeShapeType="1"/>
              </p:cNvSpPr>
              <p:nvPr/>
            </p:nvSpPr>
            <p:spPr bwMode="auto">
              <a:xfrm flipV="1">
                <a:off x="2542" y="2542"/>
                <a:ext cx="24" cy="61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67" name="直线 795"/>
              <p:cNvSpPr>
                <a:spLocks noChangeShapeType="1"/>
              </p:cNvSpPr>
              <p:nvPr/>
            </p:nvSpPr>
            <p:spPr bwMode="auto">
              <a:xfrm flipV="1">
                <a:off x="2566" y="2526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68" name="直线 796"/>
              <p:cNvSpPr>
                <a:spLocks noChangeShapeType="1"/>
              </p:cNvSpPr>
              <p:nvPr/>
            </p:nvSpPr>
            <p:spPr bwMode="auto">
              <a:xfrm>
                <a:off x="2590" y="2526"/>
                <a:ext cx="23" cy="3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69" name="直线 797"/>
              <p:cNvSpPr>
                <a:spLocks noChangeShapeType="1"/>
              </p:cNvSpPr>
              <p:nvPr/>
            </p:nvSpPr>
            <p:spPr bwMode="auto">
              <a:xfrm>
                <a:off x="2613" y="2564"/>
                <a:ext cx="32" cy="1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70" name="直线 798"/>
              <p:cNvSpPr>
                <a:spLocks noChangeShapeType="1"/>
              </p:cNvSpPr>
              <p:nvPr/>
            </p:nvSpPr>
            <p:spPr bwMode="auto">
              <a:xfrm flipV="1">
                <a:off x="2645" y="2542"/>
                <a:ext cx="23" cy="3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71" name="直线 799"/>
              <p:cNvSpPr>
                <a:spLocks noChangeShapeType="1"/>
              </p:cNvSpPr>
              <p:nvPr/>
            </p:nvSpPr>
            <p:spPr bwMode="auto">
              <a:xfrm flipV="1">
                <a:off x="2668" y="2511"/>
                <a:ext cx="24" cy="31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72" name="直线 800"/>
              <p:cNvSpPr>
                <a:spLocks noChangeShapeType="1"/>
              </p:cNvSpPr>
              <p:nvPr/>
            </p:nvSpPr>
            <p:spPr bwMode="auto">
              <a:xfrm>
                <a:off x="2692" y="2511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73" name="直线 801"/>
              <p:cNvSpPr>
                <a:spLocks noChangeShapeType="1"/>
              </p:cNvSpPr>
              <p:nvPr/>
            </p:nvSpPr>
            <p:spPr bwMode="auto">
              <a:xfrm>
                <a:off x="2716" y="2534"/>
                <a:ext cx="23" cy="3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74" name="直线 802"/>
              <p:cNvSpPr>
                <a:spLocks noChangeShapeType="1"/>
              </p:cNvSpPr>
              <p:nvPr/>
            </p:nvSpPr>
            <p:spPr bwMode="auto">
              <a:xfrm>
                <a:off x="2739" y="2564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75" name="直线 803"/>
              <p:cNvSpPr>
                <a:spLocks noChangeShapeType="1"/>
              </p:cNvSpPr>
              <p:nvPr/>
            </p:nvSpPr>
            <p:spPr bwMode="auto">
              <a:xfrm flipV="1">
                <a:off x="2763" y="2526"/>
                <a:ext cx="31" cy="3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76" name="直线 804"/>
              <p:cNvSpPr>
                <a:spLocks noChangeShapeType="1"/>
              </p:cNvSpPr>
              <p:nvPr/>
            </p:nvSpPr>
            <p:spPr bwMode="auto">
              <a:xfrm>
                <a:off x="2794" y="2526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77" name="直线 805"/>
              <p:cNvSpPr>
                <a:spLocks noChangeShapeType="1"/>
              </p:cNvSpPr>
              <p:nvPr/>
            </p:nvSpPr>
            <p:spPr bwMode="auto">
              <a:xfrm>
                <a:off x="2818" y="2549"/>
                <a:ext cx="23" cy="31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78" name="直线 806"/>
              <p:cNvSpPr>
                <a:spLocks noChangeShapeType="1"/>
              </p:cNvSpPr>
              <p:nvPr/>
            </p:nvSpPr>
            <p:spPr bwMode="auto">
              <a:xfrm>
                <a:off x="2841" y="258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79" name="直线 807"/>
              <p:cNvSpPr>
                <a:spLocks noChangeShapeType="1"/>
              </p:cNvSpPr>
              <p:nvPr/>
            </p:nvSpPr>
            <p:spPr bwMode="auto">
              <a:xfrm flipV="1">
                <a:off x="2865" y="2564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80" name="直线 808"/>
              <p:cNvSpPr>
                <a:spLocks noChangeShapeType="1"/>
              </p:cNvSpPr>
              <p:nvPr/>
            </p:nvSpPr>
            <p:spPr bwMode="auto">
              <a:xfrm>
                <a:off x="2889" y="2564"/>
                <a:ext cx="31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81" name="直线 809"/>
              <p:cNvSpPr>
                <a:spLocks noChangeShapeType="1"/>
              </p:cNvSpPr>
              <p:nvPr/>
            </p:nvSpPr>
            <p:spPr bwMode="auto">
              <a:xfrm>
                <a:off x="2920" y="256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82" name="直线 810"/>
              <p:cNvSpPr>
                <a:spLocks noChangeShapeType="1"/>
              </p:cNvSpPr>
              <p:nvPr/>
            </p:nvSpPr>
            <p:spPr bwMode="auto">
              <a:xfrm>
                <a:off x="2944" y="2572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83" name="直线 811"/>
              <p:cNvSpPr>
                <a:spLocks noChangeShapeType="1"/>
              </p:cNvSpPr>
              <p:nvPr/>
            </p:nvSpPr>
            <p:spPr bwMode="auto">
              <a:xfrm flipV="1">
                <a:off x="2967" y="2557"/>
                <a:ext cx="24" cy="15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84" name="直线 812"/>
              <p:cNvSpPr>
                <a:spLocks noChangeShapeType="1"/>
              </p:cNvSpPr>
              <p:nvPr/>
            </p:nvSpPr>
            <p:spPr bwMode="auto">
              <a:xfrm>
                <a:off x="2991" y="255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/>
                <a:endParaRPr lang="zh-CN" altLang="en-US" sz="204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538" name="直线 814"/>
            <p:cNvSpPr>
              <a:spLocks noChangeShapeType="1"/>
            </p:cNvSpPr>
            <p:nvPr/>
          </p:nvSpPr>
          <p:spPr bwMode="auto">
            <a:xfrm flipV="1">
              <a:off x="3492837" y="3720462"/>
              <a:ext cx="30877" cy="28795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39" name="直线 815"/>
            <p:cNvSpPr>
              <a:spLocks noChangeShapeType="1"/>
            </p:cNvSpPr>
            <p:nvPr/>
          </p:nvSpPr>
          <p:spPr bwMode="auto">
            <a:xfrm>
              <a:off x="3523714" y="3720462"/>
              <a:ext cx="42959" cy="10015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40" name="直线 816"/>
            <p:cNvSpPr>
              <a:spLocks noChangeShapeType="1"/>
            </p:cNvSpPr>
            <p:nvPr/>
          </p:nvSpPr>
          <p:spPr bwMode="auto">
            <a:xfrm>
              <a:off x="3566673" y="3730478"/>
              <a:ext cx="30877" cy="8764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41" name="直线 817"/>
            <p:cNvSpPr>
              <a:spLocks noChangeShapeType="1"/>
            </p:cNvSpPr>
            <p:nvPr/>
          </p:nvSpPr>
          <p:spPr bwMode="auto">
            <a:xfrm flipV="1">
              <a:off x="3597549" y="3730478"/>
              <a:ext cx="32219" cy="8764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42" name="直线 818"/>
            <p:cNvSpPr>
              <a:spLocks noChangeShapeType="1"/>
            </p:cNvSpPr>
            <p:nvPr/>
          </p:nvSpPr>
          <p:spPr bwMode="auto">
            <a:xfrm>
              <a:off x="3629768" y="3730478"/>
              <a:ext cx="30877" cy="8764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43" name="直线 819"/>
            <p:cNvSpPr>
              <a:spLocks noChangeShapeType="1"/>
            </p:cNvSpPr>
            <p:nvPr/>
          </p:nvSpPr>
          <p:spPr bwMode="auto">
            <a:xfrm>
              <a:off x="3660645" y="3739241"/>
              <a:ext cx="32219" cy="28795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44" name="直线 820"/>
            <p:cNvSpPr>
              <a:spLocks noChangeShapeType="1"/>
            </p:cNvSpPr>
            <p:nvPr/>
          </p:nvSpPr>
          <p:spPr bwMode="auto">
            <a:xfrm>
              <a:off x="3692864" y="3768036"/>
              <a:ext cx="42959" cy="18779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45" name="直线 821"/>
            <p:cNvSpPr>
              <a:spLocks noChangeShapeType="1"/>
            </p:cNvSpPr>
            <p:nvPr/>
          </p:nvSpPr>
          <p:spPr bwMode="auto">
            <a:xfrm>
              <a:off x="3735823" y="3786815"/>
              <a:ext cx="30877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46" name="直线 822"/>
            <p:cNvSpPr>
              <a:spLocks noChangeShapeType="1"/>
            </p:cNvSpPr>
            <p:nvPr/>
          </p:nvSpPr>
          <p:spPr bwMode="auto">
            <a:xfrm flipV="1">
              <a:off x="3766700" y="3768036"/>
              <a:ext cx="32219" cy="18779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47" name="直线 823"/>
            <p:cNvSpPr>
              <a:spLocks noChangeShapeType="1"/>
            </p:cNvSpPr>
            <p:nvPr/>
          </p:nvSpPr>
          <p:spPr bwMode="auto">
            <a:xfrm>
              <a:off x="3798919" y="3768036"/>
              <a:ext cx="30877" cy="10015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48" name="直线 824"/>
            <p:cNvSpPr>
              <a:spLocks noChangeShapeType="1"/>
            </p:cNvSpPr>
            <p:nvPr/>
          </p:nvSpPr>
          <p:spPr bwMode="auto">
            <a:xfrm>
              <a:off x="3829796" y="3778051"/>
              <a:ext cx="32219" cy="18779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49" name="直线 825"/>
            <p:cNvSpPr>
              <a:spLocks noChangeShapeType="1"/>
            </p:cNvSpPr>
            <p:nvPr/>
          </p:nvSpPr>
          <p:spPr bwMode="auto">
            <a:xfrm>
              <a:off x="3862015" y="3796830"/>
              <a:ext cx="32219" cy="10015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50" name="直线 826"/>
            <p:cNvSpPr>
              <a:spLocks noChangeShapeType="1"/>
            </p:cNvSpPr>
            <p:nvPr/>
          </p:nvSpPr>
          <p:spPr bwMode="auto">
            <a:xfrm>
              <a:off x="3894234" y="3806846"/>
              <a:ext cx="41616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51" name="直线 827"/>
            <p:cNvSpPr>
              <a:spLocks noChangeShapeType="1"/>
            </p:cNvSpPr>
            <p:nvPr/>
          </p:nvSpPr>
          <p:spPr bwMode="auto">
            <a:xfrm flipV="1">
              <a:off x="3935850" y="3768036"/>
              <a:ext cx="32219" cy="3881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52" name="直线 828"/>
            <p:cNvSpPr>
              <a:spLocks noChangeShapeType="1"/>
            </p:cNvSpPr>
            <p:nvPr/>
          </p:nvSpPr>
          <p:spPr bwMode="auto">
            <a:xfrm>
              <a:off x="3968069" y="3768036"/>
              <a:ext cx="30877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53" name="直线 829"/>
            <p:cNvSpPr>
              <a:spLocks noChangeShapeType="1"/>
            </p:cNvSpPr>
            <p:nvPr/>
          </p:nvSpPr>
          <p:spPr bwMode="auto">
            <a:xfrm>
              <a:off x="3998946" y="3768036"/>
              <a:ext cx="32219" cy="10015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54" name="直线 830"/>
            <p:cNvSpPr>
              <a:spLocks noChangeShapeType="1"/>
            </p:cNvSpPr>
            <p:nvPr/>
          </p:nvSpPr>
          <p:spPr bwMode="auto">
            <a:xfrm>
              <a:off x="4031165" y="3778051"/>
              <a:ext cx="32219" cy="8764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55" name="直线 831"/>
            <p:cNvSpPr>
              <a:spLocks noChangeShapeType="1"/>
            </p:cNvSpPr>
            <p:nvPr/>
          </p:nvSpPr>
          <p:spPr bwMode="auto">
            <a:xfrm flipV="1">
              <a:off x="4063384" y="3768036"/>
              <a:ext cx="41616" cy="18779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56" name="直线 832"/>
            <p:cNvSpPr>
              <a:spLocks noChangeShapeType="1"/>
            </p:cNvSpPr>
            <p:nvPr/>
          </p:nvSpPr>
          <p:spPr bwMode="auto">
            <a:xfrm flipV="1">
              <a:off x="4105001" y="3758020"/>
              <a:ext cx="32219" cy="10015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57" name="直线 833"/>
            <p:cNvSpPr>
              <a:spLocks noChangeShapeType="1"/>
            </p:cNvSpPr>
            <p:nvPr/>
          </p:nvSpPr>
          <p:spPr bwMode="auto">
            <a:xfrm>
              <a:off x="4137220" y="3758020"/>
              <a:ext cx="30877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58" name="直线 834"/>
            <p:cNvSpPr>
              <a:spLocks noChangeShapeType="1"/>
            </p:cNvSpPr>
            <p:nvPr/>
          </p:nvSpPr>
          <p:spPr bwMode="auto">
            <a:xfrm>
              <a:off x="4168096" y="3758020"/>
              <a:ext cx="32219" cy="28795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59" name="直线 835"/>
            <p:cNvSpPr>
              <a:spLocks noChangeShapeType="1"/>
            </p:cNvSpPr>
            <p:nvPr/>
          </p:nvSpPr>
          <p:spPr bwMode="auto">
            <a:xfrm>
              <a:off x="4200316" y="3786815"/>
              <a:ext cx="30877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60" name="直线 836"/>
            <p:cNvSpPr>
              <a:spLocks noChangeShapeType="1"/>
            </p:cNvSpPr>
            <p:nvPr/>
          </p:nvSpPr>
          <p:spPr bwMode="auto">
            <a:xfrm flipV="1">
              <a:off x="4231192" y="3758020"/>
              <a:ext cx="32219" cy="28795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61" name="直线 837"/>
            <p:cNvSpPr>
              <a:spLocks noChangeShapeType="1"/>
            </p:cNvSpPr>
            <p:nvPr/>
          </p:nvSpPr>
          <p:spPr bwMode="auto">
            <a:xfrm flipV="1">
              <a:off x="4263411" y="3749257"/>
              <a:ext cx="41616" cy="8764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62" name="直线 838"/>
            <p:cNvSpPr>
              <a:spLocks noChangeShapeType="1"/>
            </p:cNvSpPr>
            <p:nvPr/>
          </p:nvSpPr>
          <p:spPr bwMode="auto">
            <a:xfrm>
              <a:off x="4305028" y="3749257"/>
              <a:ext cx="32219" cy="18779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63" name="直线 839"/>
            <p:cNvSpPr>
              <a:spLocks noChangeShapeType="1"/>
            </p:cNvSpPr>
            <p:nvPr/>
          </p:nvSpPr>
          <p:spPr bwMode="auto">
            <a:xfrm>
              <a:off x="4337247" y="3768036"/>
              <a:ext cx="32219" cy="10015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64" name="直线 840"/>
            <p:cNvSpPr>
              <a:spLocks noChangeShapeType="1"/>
            </p:cNvSpPr>
            <p:nvPr/>
          </p:nvSpPr>
          <p:spPr bwMode="auto">
            <a:xfrm flipV="1">
              <a:off x="4369466" y="3758020"/>
              <a:ext cx="30877" cy="20031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65" name="直线 841"/>
            <p:cNvSpPr>
              <a:spLocks noChangeShapeType="1"/>
            </p:cNvSpPr>
            <p:nvPr/>
          </p:nvSpPr>
          <p:spPr bwMode="auto">
            <a:xfrm>
              <a:off x="1548949" y="4939848"/>
              <a:ext cx="30877" cy="8764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66" name="直线 842"/>
            <p:cNvSpPr>
              <a:spLocks noChangeShapeType="1"/>
            </p:cNvSpPr>
            <p:nvPr/>
          </p:nvSpPr>
          <p:spPr bwMode="auto">
            <a:xfrm>
              <a:off x="1579826" y="4948611"/>
              <a:ext cx="32219" cy="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67" name="直线 843"/>
            <p:cNvSpPr>
              <a:spLocks noChangeShapeType="1"/>
            </p:cNvSpPr>
            <p:nvPr/>
          </p:nvSpPr>
          <p:spPr bwMode="auto">
            <a:xfrm flipV="1">
              <a:off x="1612045" y="4939848"/>
              <a:ext cx="32219" cy="8764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68" name="直线 844"/>
            <p:cNvSpPr>
              <a:spLocks noChangeShapeType="1"/>
            </p:cNvSpPr>
            <p:nvPr/>
          </p:nvSpPr>
          <p:spPr bwMode="auto">
            <a:xfrm>
              <a:off x="1644264" y="4939848"/>
              <a:ext cx="30877" cy="8764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69" name="直线 845"/>
            <p:cNvSpPr>
              <a:spLocks noChangeShapeType="1"/>
            </p:cNvSpPr>
            <p:nvPr/>
          </p:nvSpPr>
          <p:spPr bwMode="auto">
            <a:xfrm>
              <a:off x="1675141" y="4948611"/>
              <a:ext cx="42959" cy="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70" name="直线 846"/>
            <p:cNvSpPr>
              <a:spLocks noChangeShapeType="1"/>
            </p:cNvSpPr>
            <p:nvPr/>
          </p:nvSpPr>
          <p:spPr bwMode="auto">
            <a:xfrm>
              <a:off x="1718100" y="4948611"/>
              <a:ext cx="30877" cy="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71" name="直线 847"/>
            <p:cNvSpPr>
              <a:spLocks noChangeShapeType="1"/>
            </p:cNvSpPr>
            <p:nvPr/>
          </p:nvSpPr>
          <p:spPr bwMode="auto">
            <a:xfrm>
              <a:off x="1748976" y="4948611"/>
              <a:ext cx="32219" cy="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72" name="直线 848"/>
            <p:cNvSpPr>
              <a:spLocks noChangeShapeType="1"/>
            </p:cNvSpPr>
            <p:nvPr/>
          </p:nvSpPr>
          <p:spPr bwMode="auto">
            <a:xfrm>
              <a:off x="1781196" y="4948611"/>
              <a:ext cx="30877" cy="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73" name="直线 849"/>
            <p:cNvSpPr>
              <a:spLocks noChangeShapeType="1"/>
            </p:cNvSpPr>
            <p:nvPr/>
          </p:nvSpPr>
          <p:spPr bwMode="auto">
            <a:xfrm>
              <a:off x="1812072" y="4948611"/>
              <a:ext cx="32219" cy="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74" name="直线 850"/>
            <p:cNvSpPr>
              <a:spLocks noChangeShapeType="1"/>
            </p:cNvSpPr>
            <p:nvPr/>
          </p:nvSpPr>
          <p:spPr bwMode="auto">
            <a:xfrm flipV="1">
              <a:off x="1844291" y="4939848"/>
              <a:ext cx="32219" cy="8764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75" name="直线 851"/>
            <p:cNvSpPr>
              <a:spLocks noChangeShapeType="1"/>
            </p:cNvSpPr>
            <p:nvPr/>
          </p:nvSpPr>
          <p:spPr bwMode="auto">
            <a:xfrm flipV="1">
              <a:off x="1876511" y="4929832"/>
              <a:ext cx="41616" cy="1001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76" name="直线 852"/>
            <p:cNvSpPr>
              <a:spLocks noChangeShapeType="1"/>
            </p:cNvSpPr>
            <p:nvPr/>
          </p:nvSpPr>
          <p:spPr bwMode="auto">
            <a:xfrm flipV="1">
              <a:off x="1918127" y="4901038"/>
              <a:ext cx="32219" cy="2879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77" name="直线 853"/>
            <p:cNvSpPr>
              <a:spLocks noChangeShapeType="1"/>
            </p:cNvSpPr>
            <p:nvPr/>
          </p:nvSpPr>
          <p:spPr bwMode="auto">
            <a:xfrm flipV="1">
              <a:off x="1950346" y="4701980"/>
              <a:ext cx="30877" cy="199058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78" name="直线 854"/>
            <p:cNvSpPr>
              <a:spLocks noChangeShapeType="1"/>
            </p:cNvSpPr>
            <p:nvPr/>
          </p:nvSpPr>
          <p:spPr bwMode="auto">
            <a:xfrm flipV="1">
              <a:off x="1981223" y="4121082"/>
              <a:ext cx="32219" cy="580898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79" name="直线 855"/>
            <p:cNvSpPr>
              <a:spLocks noChangeShapeType="1"/>
            </p:cNvSpPr>
            <p:nvPr/>
          </p:nvSpPr>
          <p:spPr bwMode="auto">
            <a:xfrm flipV="1">
              <a:off x="2013442" y="3453800"/>
              <a:ext cx="32219" cy="667282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80" name="直线 856"/>
            <p:cNvSpPr>
              <a:spLocks noChangeShapeType="1"/>
            </p:cNvSpPr>
            <p:nvPr/>
          </p:nvSpPr>
          <p:spPr bwMode="auto">
            <a:xfrm flipV="1">
              <a:off x="2045661" y="3110770"/>
              <a:ext cx="41616" cy="34303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81" name="直线 857"/>
            <p:cNvSpPr>
              <a:spLocks noChangeShapeType="1"/>
            </p:cNvSpPr>
            <p:nvPr/>
          </p:nvSpPr>
          <p:spPr bwMode="auto">
            <a:xfrm>
              <a:off x="2087277" y="3110770"/>
              <a:ext cx="32219" cy="190294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82" name="直线 858"/>
            <p:cNvSpPr>
              <a:spLocks noChangeShapeType="1"/>
            </p:cNvSpPr>
            <p:nvPr/>
          </p:nvSpPr>
          <p:spPr bwMode="auto">
            <a:xfrm>
              <a:off x="2119497" y="3301064"/>
              <a:ext cx="30877" cy="514546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83" name="直线 859"/>
            <p:cNvSpPr>
              <a:spLocks noChangeShapeType="1"/>
            </p:cNvSpPr>
            <p:nvPr/>
          </p:nvSpPr>
          <p:spPr bwMode="auto">
            <a:xfrm>
              <a:off x="2150373" y="3815609"/>
              <a:ext cx="32219" cy="247883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84" name="直线 860"/>
            <p:cNvSpPr>
              <a:spLocks noChangeShapeType="1"/>
            </p:cNvSpPr>
            <p:nvPr/>
          </p:nvSpPr>
          <p:spPr bwMode="auto">
            <a:xfrm flipV="1">
              <a:off x="2182592" y="3929536"/>
              <a:ext cx="30877" cy="133957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85" name="直线 861"/>
            <p:cNvSpPr>
              <a:spLocks noChangeShapeType="1"/>
            </p:cNvSpPr>
            <p:nvPr/>
          </p:nvSpPr>
          <p:spPr bwMode="auto">
            <a:xfrm flipV="1">
              <a:off x="2213469" y="3644094"/>
              <a:ext cx="32219" cy="285441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86" name="直线 862"/>
            <p:cNvSpPr>
              <a:spLocks noChangeShapeType="1"/>
            </p:cNvSpPr>
            <p:nvPr/>
          </p:nvSpPr>
          <p:spPr bwMode="auto">
            <a:xfrm flipV="1">
              <a:off x="2245688" y="3540184"/>
              <a:ext cx="42959" cy="103911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87" name="直线 863"/>
            <p:cNvSpPr>
              <a:spLocks noChangeShapeType="1"/>
            </p:cNvSpPr>
            <p:nvPr/>
          </p:nvSpPr>
          <p:spPr bwMode="auto">
            <a:xfrm>
              <a:off x="2288647" y="3540184"/>
              <a:ext cx="30877" cy="180279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88" name="直线 864"/>
            <p:cNvSpPr>
              <a:spLocks noChangeShapeType="1"/>
            </p:cNvSpPr>
            <p:nvPr/>
          </p:nvSpPr>
          <p:spPr bwMode="auto">
            <a:xfrm>
              <a:off x="2319524" y="3720462"/>
              <a:ext cx="32219" cy="17151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89" name="直线 865"/>
            <p:cNvSpPr>
              <a:spLocks noChangeShapeType="1"/>
            </p:cNvSpPr>
            <p:nvPr/>
          </p:nvSpPr>
          <p:spPr bwMode="auto">
            <a:xfrm flipV="1">
              <a:off x="2351743" y="3863183"/>
              <a:ext cx="30877" cy="2879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90" name="直线 866"/>
            <p:cNvSpPr>
              <a:spLocks noChangeShapeType="1"/>
            </p:cNvSpPr>
            <p:nvPr/>
          </p:nvSpPr>
          <p:spPr bwMode="auto">
            <a:xfrm flipV="1">
              <a:off x="2382619" y="3710447"/>
              <a:ext cx="32219" cy="152736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91" name="直线 867"/>
            <p:cNvSpPr>
              <a:spLocks noChangeShapeType="1"/>
            </p:cNvSpPr>
            <p:nvPr/>
          </p:nvSpPr>
          <p:spPr bwMode="auto">
            <a:xfrm flipV="1">
              <a:off x="2414839" y="3662873"/>
              <a:ext cx="41616" cy="47574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92" name="直线 868"/>
            <p:cNvSpPr>
              <a:spLocks noChangeShapeType="1"/>
            </p:cNvSpPr>
            <p:nvPr/>
          </p:nvSpPr>
          <p:spPr bwMode="auto">
            <a:xfrm>
              <a:off x="2456455" y="3662873"/>
              <a:ext cx="32219" cy="76368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93" name="直线 869"/>
            <p:cNvSpPr>
              <a:spLocks noChangeShapeType="1"/>
            </p:cNvSpPr>
            <p:nvPr/>
          </p:nvSpPr>
          <p:spPr bwMode="auto">
            <a:xfrm>
              <a:off x="2488674" y="3739241"/>
              <a:ext cx="32219" cy="6760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94" name="直线 870"/>
            <p:cNvSpPr>
              <a:spLocks noChangeShapeType="1"/>
            </p:cNvSpPr>
            <p:nvPr/>
          </p:nvSpPr>
          <p:spPr bwMode="auto">
            <a:xfrm flipV="1">
              <a:off x="2520893" y="3768036"/>
              <a:ext cx="30877" cy="3881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95" name="直线 871"/>
            <p:cNvSpPr>
              <a:spLocks noChangeShapeType="1"/>
            </p:cNvSpPr>
            <p:nvPr/>
          </p:nvSpPr>
          <p:spPr bwMode="auto">
            <a:xfrm flipV="1">
              <a:off x="2551770" y="3710447"/>
              <a:ext cx="32219" cy="57589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96" name="直线 872"/>
            <p:cNvSpPr>
              <a:spLocks noChangeShapeType="1"/>
            </p:cNvSpPr>
            <p:nvPr/>
          </p:nvSpPr>
          <p:spPr bwMode="auto">
            <a:xfrm>
              <a:off x="2583989" y="3710447"/>
              <a:ext cx="30877" cy="1001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97" name="直线 873"/>
            <p:cNvSpPr>
              <a:spLocks noChangeShapeType="1"/>
            </p:cNvSpPr>
            <p:nvPr/>
          </p:nvSpPr>
          <p:spPr bwMode="auto">
            <a:xfrm>
              <a:off x="2614866" y="3720462"/>
              <a:ext cx="42959" cy="57589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98" name="直线 874"/>
            <p:cNvSpPr>
              <a:spLocks noChangeShapeType="1"/>
            </p:cNvSpPr>
            <p:nvPr/>
          </p:nvSpPr>
          <p:spPr bwMode="auto">
            <a:xfrm>
              <a:off x="2657825" y="3778051"/>
              <a:ext cx="32219" cy="18779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99" name="直线 875"/>
            <p:cNvSpPr>
              <a:spLocks noChangeShapeType="1"/>
            </p:cNvSpPr>
            <p:nvPr/>
          </p:nvSpPr>
          <p:spPr bwMode="auto">
            <a:xfrm flipV="1">
              <a:off x="2690044" y="3749257"/>
              <a:ext cx="30877" cy="47574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00" name="直线 876"/>
            <p:cNvSpPr>
              <a:spLocks noChangeShapeType="1"/>
            </p:cNvSpPr>
            <p:nvPr/>
          </p:nvSpPr>
          <p:spPr bwMode="auto">
            <a:xfrm flipV="1">
              <a:off x="2720920" y="3701683"/>
              <a:ext cx="32219" cy="47574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01" name="直线 877"/>
            <p:cNvSpPr>
              <a:spLocks noChangeShapeType="1"/>
            </p:cNvSpPr>
            <p:nvPr/>
          </p:nvSpPr>
          <p:spPr bwMode="auto">
            <a:xfrm>
              <a:off x="2753139" y="3701683"/>
              <a:ext cx="30877" cy="2879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02" name="直线 878"/>
            <p:cNvSpPr>
              <a:spLocks noChangeShapeType="1"/>
            </p:cNvSpPr>
            <p:nvPr/>
          </p:nvSpPr>
          <p:spPr bwMode="auto">
            <a:xfrm>
              <a:off x="2784016" y="3730478"/>
              <a:ext cx="42959" cy="66353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03" name="直线 879"/>
            <p:cNvSpPr>
              <a:spLocks noChangeShapeType="1"/>
            </p:cNvSpPr>
            <p:nvPr/>
          </p:nvSpPr>
          <p:spPr bwMode="auto">
            <a:xfrm>
              <a:off x="2826975" y="3796830"/>
              <a:ext cx="30877" cy="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04" name="直线 880"/>
            <p:cNvSpPr>
              <a:spLocks noChangeShapeType="1"/>
            </p:cNvSpPr>
            <p:nvPr/>
          </p:nvSpPr>
          <p:spPr bwMode="auto">
            <a:xfrm flipV="1">
              <a:off x="2857852" y="3758020"/>
              <a:ext cx="32219" cy="3881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05" name="直线 881"/>
            <p:cNvSpPr>
              <a:spLocks noChangeShapeType="1"/>
            </p:cNvSpPr>
            <p:nvPr/>
          </p:nvSpPr>
          <p:spPr bwMode="auto">
            <a:xfrm flipV="1">
              <a:off x="2890071" y="3662873"/>
              <a:ext cx="32219" cy="95147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06" name="直线 882"/>
            <p:cNvSpPr>
              <a:spLocks noChangeShapeType="1"/>
            </p:cNvSpPr>
            <p:nvPr/>
          </p:nvSpPr>
          <p:spPr bwMode="auto">
            <a:xfrm>
              <a:off x="2922290" y="3662873"/>
              <a:ext cx="30877" cy="20031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07" name="直线 883"/>
            <p:cNvSpPr>
              <a:spLocks noChangeShapeType="1"/>
            </p:cNvSpPr>
            <p:nvPr/>
          </p:nvSpPr>
          <p:spPr bwMode="auto">
            <a:xfrm>
              <a:off x="2953167" y="3682904"/>
              <a:ext cx="42959" cy="56337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08" name="直线 884"/>
            <p:cNvSpPr>
              <a:spLocks noChangeShapeType="1"/>
            </p:cNvSpPr>
            <p:nvPr/>
          </p:nvSpPr>
          <p:spPr bwMode="auto">
            <a:xfrm>
              <a:off x="2996125" y="3739241"/>
              <a:ext cx="30877" cy="2879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09" name="直线 885"/>
            <p:cNvSpPr>
              <a:spLocks noChangeShapeType="1"/>
            </p:cNvSpPr>
            <p:nvPr/>
          </p:nvSpPr>
          <p:spPr bwMode="auto">
            <a:xfrm flipV="1">
              <a:off x="3027002" y="3749257"/>
              <a:ext cx="32219" cy="18779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10" name="直线 886"/>
            <p:cNvSpPr>
              <a:spLocks noChangeShapeType="1"/>
            </p:cNvSpPr>
            <p:nvPr/>
          </p:nvSpPr>
          <p:spPr bwMode="auto">
            <a:xfrm>
              <a:off x="3059221" y="3749257"/>
              <a:ext cx="32219" cy="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11" name="直线 887"/>
            <p:cNvSpPr>
              <a:spLocks noChangeShapeType="1"/>
            </p:cNvSpPr>
            <p:nvPr/>
          </p:nvSpPr>
          <p:spPr bwMode="auto">
            <a:xfrm>
              <a:off x="3091440" y="3749257"/>
              <a:ext cx="30877" cy="2879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12" name="直线 888"/>
            <p:cNvSpPr>
              <a:spLocks noChangeShapeType="1"/>
            </p:cNvSpPr>
            <p:nvPr/>
          </p:nvSpPr>
          <p:spPr bwMode="auto">
            <a:xfrm>
              <a:off x="3122317" y="3778051"/>
              <a:ext cx="32219" cy="2879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13" name="直线 889"/>
            <p:cNvSpPr>
              <a:spLocks noChangeShapeType="1"/>
            </p:cNvSpPr>
            <p:nvPr/>
          </p:nvSpPr>
          <p:spPr bwMode="auto">
            <a:xfrm flipV="1">
              <a:off x="3154536" y="3768036"/>
              <a:ext cx="41616" cy="3881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14" name="直线 890"/>
            <p:cNvSpPr>
              <a:spLocks noChangeShapeType="1"/>
            </p:cNvSpPr>
            <p:nvPr/>
          </p:nvSpPr>
          <p:spPr bwMode="auto">
            <a:xfrm flipV="1">
              <a:off x="3196153" y="3739241"/>
              <a:ext cx="32219" cy="2879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15" name="直线 891"/>
            <p:cNvSpPr>
              <a:spLocks noChangeShapeType="1"/>
            </p:cNvSpPr>
            <p:nvPr/>
          </p:nvSpPr>
          <p:spPr bwMode="auto">
            <a:xfrm>
              <a:off x="3228372" y="3739241"/>
              <a:ext cx="30877" cy="1001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16" name="直线 892"/>
            <p:cNvSpPr>
              <a:spLocks noChangeShapeType="1"/>
            </p:cNvSpPr>
            <p:nvPr/>
          </p:nvSpPr>
          <p:spPr bwMode="auto">
            <a:xfrm>
              <a:off x="3259248" y="3749257"/>
              <a:ext cx="32219" cy="2879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17" name="直线 893"/>
            <p:cNvSpPr>
              <a:spLocks noChangeShapeType="1"/>
            </p:cNvSpPr>
            <p:nvPr/>
          </p:nvSpPr>
          <p:spPr bwMode="auto">
            <a:xfrm flipV="1">
              <a:off x="3291468" y="3758020"/>
              <a:ext cx="32219" cy="20031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18" name="直线 894"/>
            <p:cNvSpPr>
              <a:spLocks noChangeShapeType="1"/>
            </p:cNvSpPr>
            <p:nvPr/>
          </p:nvSpPr>
          <p:spPr bwMode="auto">
            <a:xfrm flipV="1">
              <a:off x="3323687" y="3720462"/>
              <a:ext cx="41616" cy="37558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19" name="直线 895"/>
            <p:cNvSpPr>
              <a:spLocks noChangeShapeType="1"/>
            </p:cNvSpPr>
            <p:nvPr/>
          </p:nvSpPr>
          <p:spPr bwMode="auto">
            <a:xfrm>
              <a:off x="3365303" y="3720462"/>
              <a:ext cx="32219" cy="1001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20" name="直线 896"/>
            <p:cNvSpPr>
              <a:spLocks noChangeShapeType="1"/>
            </p:cNvSpPr>
            <p:nvPr/>
          </p:nvSpPr>
          <p:spPr bwMode="auto">
            <a:xfrm>
              <a:off x="3397522" y="3730478"/>
              <a:ext cx="30877" cy="47574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21" name="直线 897"/>
            <p:cNvSpPr>
              <a:spLocks noChangeShapeType="1"/>
            </p:cNvSpPr>
            <p:nvPr/>
          </p:nvSpPr>
          <p:spPr bwMode="auto">
            <a:xfrm>
              <a:off x="3428399" y="3778051"/>
              <a:ext cx="32219" cy="2879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22" name="直线 898"/>
            <p:cNvSpPr>
              <a:spLocks noChangeShapeType="1"/>
            </p:cNvSpPr>
            <p:nvPr/>
          </p:nvSpPr>
          <p:spPr bwMode="auto">
            <a:xfrm>
              <a:off x="3460618" y="3806846"/>
              <a:ext cx="32219" cy="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23" name="直线 899"/>
            <p:cNvSpPr>
              <a:spLocks noChangeShapeType="1"/>
            </p:cNvSpPr>
            <p:nvPr/>
          </p:nvSpPr>
          <p:spPr bwMode="auto">
            <a:xfrm flipV="1">
              <a:off x="3492837" y="3796830"/>
              <a:ext cx="30877" cy="1001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24" name="直线 900"/>
            <p:cNvSpPr>
              <a:spLocks noChangeShapeType="1"/>
            </p:cNvSpPr>
            <p:nvPr/>
          </p:nvSpPr>
          <p:spPr bwMode="auto">
            <a:xfrm>
              <a:off x="3523714" y="3796830"/>
              <a:ext cx="42959" cy="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25" name="直线 901"/>
            <p:cNvSpPr>
              <a:spLocks noChangeShapeType="1"/>
            </p:cNvSpPr>
            <p:nvPr/>
          </p:nvSpPr>
          <p:spPr bwMode="auto">
            <a:xfrm flipV="1">
              <a:off x="3566673" y="3786815"/>
              <a:ext cx="30877" cy="1001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26" name="直线 902"/>
            <p:cNvSpPr>
              <a:spLocks noChangeShapeType="1"/>
            </p:cNvSpPr>
            <p:nvPr/>
          </p:nvSpPr>
          <p:spPr bwMode="auto">
            <a:xfrm>
              <a:off x="3597549" y="3786815"/>
              <a:ext cx="32219" cy="20031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27" name="直线 903"/>
            <p:cNvSpPr>
              <a:spLocks noChangeShapeType="1"/>
            </p:cNvSpPr>
            <p:nvPr/>
          </p:nvSpPr>
          <p:spPr bwMode="auto">
            <a:xfrm>
              <a:off x="3629768" y="3806846"/>
              <a:ext cx="30877" cy="8764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28" name="直线 904"/>
            <p:cNvSpPr>
              <a:spLocks noChangeShapeType="1"/>
            </p:cNvSpPr>
            <p:nvPr/>
          </p:nvSpPr>
          <p:spPr bwMode="auto">
            <a:xfrm flipV="1">
              <a:off x="3660645" y="3806846"/>
              <a:ext cx="32219" cy="8764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29" name="直线 905"/>
            <p:cNvSpPr>
              <a:spLocks noChangeShapeType="1"/>
            </p:cNvSpPr>
            <p:nvPr/>
          </p:nvSpPr>
          <p:spPr bwMode="auto">
            <a:xfrm flipV="1">
              <a:off x="3692864" y="3786815"/>
              <a:ext cx="42959" cy="20031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30" name="直线 906"/>
            <p:cNvSpPr>
              <a:spLocks noChangeShapeType="1"/>
            </p:cNvSpPr>
            <p:nvPr/>
          </p:nvSpPr>
          <p:spPr bwMode="auto">
            <a:xfrm>
              <a:off x="3735823" y="3786815"/>
              <a:ext cx="30877" cy="1001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31" name="直线 907"/>
            <p:cNvSpPr>
              <a:spLocks noChangeShapeType="1"/>
            </p:cNvSpPr>
            <p:nvPr/>
          </p:nvSpPr>
          <p:spPr bwMode="auto">
            <a:xfrm>
              <a:off x="3766700" y="3796830"/>
              <a:ext cx="32219" cy="1001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32" name="直线 908"/>
            <p:cNvSpPr>
              <a:spLocks noChangeShapeType="1"/>
            </p:cNvSpPr>
            <p:nvPr/>
          </p:nvSpPr>
          <p:spPr bwMode="auto">
            <a:xfrm flipV="1">
              <a:off x="3798919" y="3778051"/>
              <a:ext cx="30877" cy="2879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33" name="直线 909"/>
            <p:cNvSpPr>
              <a:spLocks noChangeShapeType="1"/>
            </p:cNvSpPr>
            <p:nvPr/>
          </p:nvSpPr>
          <p:spPr bwMode="auto">
            <a:xfrm>
              <a:off x="3829796" y="3778051"/>
              <a:ext cx="32219" cy="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34" name="直线 910"/>
            <p:cNvSpPr>
              <a:spLocks noChangeShapeType="1"/>
            </p:cNvSpPr>
            <p:nvPr/>
          </p:nvSpPr>
          <p:spPr bwMode="auto">
            <a:xfrm>
              <a:off x="3862015" y="3778051"/>
              <a:ext cx="32219" cy="37558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35" name="直线 911"/>
            <p:cNvSpPr>
              <a:spLocks noChangeShapeType="1"/>
            </p:cNvSpPr>
            <p:nvPr/>
          </p:nvSpPr>
          <p:spPr bwMode="auto">
            <a:xfrm>
              <a:off x="3894234" y="3815609"/>
              <a:ext cx="41616" cy="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36" name="直线 912"/>
            <p:cNvSpPr>
              <a:spLocks noChangeShapeType="1"/>
            </p:cNvSpPr>
            <p:nvPr/>
          </p:nvSpPr>
          <p:spPr bwMode="auto">
            <a:xfrm flipV="1">
              <a:off x="3935850" y="3786815"/>
              <a:ext cx="32219" cy="28795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37" name="直线 913"/>
            <p:cNvSpPr>
              <a:spLocks noChangeShapeType="1"/>
            </p:cNvSpPr>
            <p:nvPr/>
          </p:nvSpPr>
          <p:spPr bwMode="auto">
            <a:xfrm flipV="1">
              <a:off x="3968069" y="3768036"/>
              <a:ext cx="30877" cy="18779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38" name="直线 914"/>
            <p:cNvSpPr>
              <a:spLocks noChangeShapeType="1"/>
            </p:cNvSpPr>
            <p:nvPr/>
          </p:nvSpPr>
          <p:spPr bwMode="auto">
            <a:xfrm>
              <a:off x="3998946" y="3768036"/>
              <a:ext cx="32219" cy="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39" name="直线 915"/>
            <p:cNvSpPr>
              <a:spLocks noChangeShapeType="1"/>
            </p:cNvSpPr>
            <p:nvPr/>
          </p:nvSpPr>
          <p:spPr bwMode="auto">
            <a:xfrm>
              <a:off x="4031165" y="3768036"/>
              <a:ext cx="32219" cy="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40" name="直线 916"/>
            <p:cNvSpPr>
              <a:spLocks noChangeShapeType="1"/>
            </p:cNvSpPr>
            <p:nvPr/>
          </p:nvSpPr>
          <p:spPr bwMode="auto">
            <a:xfrm flipV="1">
              <a:off x="4063384" y="3749257"/>
              <a:ext cx="41616" cy="18779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41" name="直线 917"/>
            <p:cNvSpPr>
              <a:spLocks noChangeShapeType="1"/>
            </p:cNvSpPr>
            <p:nvPr/>
          </p:nvSpPr>
          <p:spPr bwMode="auto">
            <a:xfrm>
              <a:off x="4105001" y="3749257"/>
              <a:ext cx="32219" cy="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42" name="直线 918"/>
            <p:cNvSpPr>
              <a:spLocks noChangeShapeType="1"/>
            </p:cNvSpPr>
            <p:nvPr/>
          </p:nvSpPr>
          <p:spPr bwMode="auto">
            <a:xfrm>
              <a:off x="4137220" y="3749257"/>
              <a:ext cx="30877" cy="8764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43" name="矩形 920"/>
            <p:cNvSpPr>
              <a:spLocks noChangeArrowheads="1"/>
            </p:cNvSpPr>
            <p:nvPr/>
          </p:nvSpPr>
          <p:spPr bwMode="auto">
            <a:xfrm>
              <a:off x="1232128" y="5215274"/>
              <a:ext cx="179890" cy="291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-1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44" name="矩形 921"/>
            <p:cNvSpPr>
              <a:spLocks noChangeArrowheads="1"/>
            </p:cNvSpPr>
            <p:nvPr/>
          </p:nvSpPr>
          <p:spPr bwMode="auto">
            <a:xfrm>
              <a:off x="1316703" y="4872243"/>
              <a:ext cx="108740" cy="291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0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45" name="矩形 922"/>
            <p:cNvSpPr>
              <a:spLocks noChangeArrowheads="1"/>
            </p:cNvSpPr>
            <p:nvPr/>
          </p:nvSpPr>
          <p:spPr bwMode="auto">
            <a:xfrm>
              <a:off x="1316703" y="4530465"/>
              <a:ext cx="108740" cy="291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1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46" name="矩形 923"/>
            <p:cNvSpPr>
              <a:spLocks noChangeArrowheads="1"/>
            </p:cNvSpPr>
            <p:nvPr/>
          </p:nvSpPr>
          <p:spPr bwMode="auto">
            <a:xfrm>
              <a:off x="1316703" y="4187434"/>
              <a:ext cx="108740" cy="291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2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47" name="矩形 924"/>
            <p:cNvSpPr>
              <a:spLocks noChangeArrowheads="1"/>
            </p:cNvSpPr>
            <p:nvPr/>
          </p:nvSpPr>
          <p:spPr bwMode="auto">
            <a:xfrm>
              <a:off x="1316703" y="3854419"/>
              <a:ext cx="108740" cy="291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3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48" name="矩形 925"/>
            <p:cNvSpPr>
              <a:spLocks noChangeArrowheads="1"/>
            </p:cNvSpPr>
            <p:nvPr/>
          </p:nvSpPr>
          <p:spPr bwMode="auto">
            <a:xfrm>
              <a:off x="1316703" y="3511389"/>
              <a:ext cx="108740" cy="291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4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49" name="矩形 926"/>
            <p:cNvSpPr>
              <a:spLocks noChangeArrowheads="1"/>
            </p:cNvSpPr>
            <p:nvPr/>
          </p:nvSpPr>
          <p:spPr bwMode="auto">
            <a:xfrm>
              <a:off x="1316703" y="3168359"/>
              <a:ext cx="108740" cy="291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5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50" name="矩形 927"/>
            <p:cNvSpPr>
              <a:spLocks noChangeArrowheads="1"/>
            </p:cNvSpPr>
            <p:nvPr/>
          </p:nvSpPr>
          <p:spPr bwMode="auto">
            <a:xfrm>
              <a:off x="1316703" y="2825328"/>
              <a:ext cx="108740" cy="291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6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51" name="矩形 928"/>
            <p:cNvSpPr>
              <a:spLocks noChangeArrowheads="1"/>
            </p:cNvSpPr>
            <p:nvPr/>
          </p:nvSpPr>
          <p:spPr bwMode="auto">
            <a:xfrm>
              <a:off x="1316703" y="2482298"/>
              <a:ext cx="108740" cy="291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7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52" name="矩形 929"/>
            <p:cNvSpPr>
              <a:spLocks noChangeArrowheads="1"/>
            </p:cNvSpPr>
            <p:nvPr/>
          </p:nvSpPr>
          <p:spPr bwMode="auto">
            <a:xfrm rot="16200000">
              <a:off x="1522463" y="4949846"/>
              <a:ext cx="121438" cy="26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1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53" name="矩形 930"/>
            <p:cNvSpPr>
              <a:spLocks noChangeArrowheads="1"/>
            </p:cNvSpPr>
            <p:nvPr/>
          </p:nvSpPr>
          <p:spPr bwMode="auto">
            <a:xfrm rot="16200000">
              <a:off x="1786929" y="4949846"/>
              <a:ext cx="121438" cy="26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9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54" name="矩形 931"/>
            <p:cNvSpPr>
              <a:spLocks noChangeArrowheads="1"/>
            </p:cNvSpPr>
            <p:nvPr/>
          </p:nvSpPr>
          <p:spPr bwMode="auto">
            <a:xfrm rot="16200000">
              <a:off x="2000789" y="4974884"/>
              <a:ext cx="244128" cy="26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17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55" name="矩形 932"/>
            <p:cNvSpPr>
              <a:spLocks noChangeArrowheads="1"/>
            </p:cNvSpPr>
            <p:nvPr/>
          </p:nvSpPr>
          <p:spPr bwMode="auto">
            <a:xfrm rot="16200000">
              <a:off x="2265254" y="4972381"/>
              <a:ext cx="244128" cy="26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25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56" name="矩形 933"/>
            <p:cNvSpPr>
              <a:spLocks noChangeArrowheads="1"/>
            </p:cNvSpPr>
            <p:nvPr/>
          </p:nvSpPr>
          <p:spPr bwMode="auto">
            <a:xfrm rot="16200000">
              <a:off x="2529720" y="4972381"/>
              <a:ext cx="244128" cy="26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33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57" name="矩形 934"/>
            <p:cNvSpPr>
              <a:spLocks noChangeArrowheads="1"/>
            </p:cNvSpPr>
            <p:nvPr/>
          </p:nvSpPr>
          <p:spPr bwMode="auto">
            <a:xfrm rot="16200000">
              <a:off x="2803582" y="4972381"/>
              <a:ext cx="244128" cy="26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41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58" name="矩形 935"/>
            <p:cNvSpPr>
              <a:spLocks noChangeArrowheads="1"/>
            </p:cNvSpPr>
            <p:nvPr/>
          </p:nvSpPr>
          <p:spPr bwMode="auto">
            <a:xfrm rot="16200000">
              <a:off x="3068048" y="4972381"/>
              <a:ext cx="244128" cy="26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49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59" name="矩形 936"/>
            <p:cNvSpPr>
              <a:spLocks noChangeArrowheads="1"/>
            </p:cNvSpPr>
            <p:nvPr/>
          </p:nvSpPr>
          <p:spPr bwMode="auto">
            <a:xfrm rot="16200000">
              <a:off x="3343253" y="4972381"/>
              <a:ext cx="244128" cy="26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57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60" name="矩形 937"/>
            <p:cNvSpPr>
              <a:spLocks noChangeArrowheads="1"/>
            </p:cNvSpPr>
            <p:nvPr/>
          </p:nvSpPr>
          <p:spPr bwMode="auto">
            <a:xfrm rot="16200000">
              <a:off x="3606376" y="4972381"/>
              <a:ext cx="244128" cy="26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65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61" name="矩形 938"/>
            <p:cNvSpPr>
              <a:spLocks noChangeArrowheads="1"/>
            </p:cNvSpPr>
            <p:nvPr/>
          </p:nvSpPr>
          <p:spPr bwMode="auto">
            <a:xfrm rot="16200000">
              <a:off x="3881581" y="4972381"/>
              <a:ext cx="244128" cy="26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73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62" name="矩形 939"/>
            <p:cNvSpPr>
              <a:spLocks noChangeArrowheads="1"/>
            </p:cNvSpPr>
            <p:nvPr/>
          </p:nvSpPr>
          <p:spPr bwMode="auto">
            <a:xfrm rot="16200000">
              <a:off x="4146046" y="4972381"/>
              <a:ext cx="244128" cy="26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81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63" name="矩形 940"/>
            <p:cNvSpPr>
              <a:spLocks noChangeArrowheads="1"/>
            </p:cNvSpPr>
            <p:nvPr/>
          </p:nvSpPr>
          <p:spPr bwMode="auto">
            <a:xfrm rot="16200000">
              <a:off x="4418566" y="4972381"/>
              <a:ext cx="244128" cy="26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89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64" name="矩形 941"/>
            <p:cNvSpPr>
              <a:spLocks noChangeArrowheads="1"/>
            </p:cNvSpPr>
            <p:nvPr/>
          </p:nvSpPr>
          <p:spPr bwMode="auto">
            <a:xfrm rot="16200000">
              <a:off x="4684374" y="4972381"/>
              <a:ext cx="244128" cy="26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97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65" name="矩形 942"/>
            <p:cNvSpPr>
              <a:spLocks noChangeArrowheads="1"/>
            </p:cNvSpPr>
            <p:nvPr/>
          </p:nvSpPr>
          <p:spPr bwMode="auto">
            <a:xfrm rot="16200000">
              <a:off x="4899532" y="5001175"/>
              <a:ext cx="365565" cy="26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105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66" name="矩形 943"/>
            <p:cNvSpPr>
              <a:spLocks noChangeArrowheads="1"/>
            </p:cNvSpPr>
            <p:nvPr/>
          </p:nvSpPr>
          <p:spPr bwMode="auto">
            <a:xfrm rot="16200000">
              <a:off x="5186260" y="5015987"/>
              <a:ext cx="312984" cy="229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000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113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67" name="矩形 944"/>
            <p:cNvSpPr>
              <a:spLocks noChangeArrowheads="1"/>
            </p:cNvSpPr>
            <p:nvPr/>
          </p:nvSpPr>
          <p:spPr bwMode="auto">
            <a:xfrm rot="16200000">
              <a:off x="5460440" y="5012232"/>
              <a:ext cx="321748" cy="229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 sz="2000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121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68" name="矩形 945"/>
            <p:cNvSpPr>
              <a:spLocks noChangeArrowheads="1"/>
            </p:cNvSpPr>
            <p:nvPr/>
          </p:nvSpPr>
          <p:spPr bwMode="auto">
            <a:xfrm>
              <a:off x="2742400" y="5340467"/>
              <a:ext cx="2015038" cy="291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zh-CN" altLang="en-US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采集时间间隔  </a:t>
              </a:r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(0.02s)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69" name="矩形 946"/>
            <p:cNvSpPr>
              <a:spLocks noChangeArrowheads="1"/>
            </p:cNvSpPr>
            <p:nvPr/>
          </p:nvSpPr>
          <p:spPr bwMode="auto">
            <a:xfrm rot="16200000">
              <a:off x="524465" y="3707925"/>
              <a:ext cx="1183079" cy="26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zh-CN" altLang="en-US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摩擦力  </a:t>
              </a:r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(N)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70" name="矩形 947"/>
            <p:cNvSpPr>
              <a:spLocks noChangeArrowheads="1"/>
            </p:cNvSpPr>
            <p:nvPr/>
          </p:nvSpPr>
          <p:spPr bwMode="auto">
            <a:xfrm>
              <a:off x="5847519" y="3215932"/>
              <a:ext cx="873944" cy="1512339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71" name="直线 948"/>
            <p:cNvSpPr>
              <a:spLocks noChangeShapeType="1"/>
            </p:cNvSpPr>
            <p:nvPr/>
          </p:nvSpPr>
          <p:spPr bwMode="auto">
            <a:xfrm>
              <a:off x="5911957" y="3339874"/>
              <a:ext cx="252383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72" name="矩形 949"/>
            <p:cNvSpPr>
              <a:spLocks noChangeArrowheads="1"/>
            </p:cNvSpPr>
            <p:nvPr/>
          </p:nvSpPr>
          <p:spPr bwMode="auto">
            <a:xfrm>
              <a:off x="6207299" y="3253490"/>
              <a:ext cx="210767" cy="231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3V</a:t>
              </a:r>
              <a:endParaRPr lang="en-US" altLang="zh-CN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73" name="直线 950"/>
            <p:cNvSpPr>
              <a:spLocks noChangeShapeType="1"/>
            </p:cNvSpPr>
            <p:nvPr/>
          </p:nvSpPr>
          <p:spPr bwMode="auto">
            <a:xfrm>
              <a:off x="5911957" y="3540184"/>
              <a:ext cx="252383" cy="0"/>
            </a:xfrm>
            <a:prstGeom prst="line">
              <a:avLst/>
            </a:prstGeom>
            <a:noFill/>
            <a:ln w="12700">
              <a:solidFill>
                <a:srgbClr val="FF00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74" name="矩形 951"/>
            <p:cNvSpPr>
              <a:spLocks noChangeArrowheads="1"/>
            </p:cNvSpPr>
            <p:nvPr/>
          </p:nvSpPr>
          <p:spPr bwMode="auto">
            <a:xfrm>
              <a:off x="6207299" y="3453800"/>
              <a:ext cx="210767" cy="231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5V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75" name="直线 952"/>
            <p:cNvSpPr>
              <a:spLocks noChangeShapeType="1"/>
            </p:cNvSpPr>
            <p:nvPr/>
          </p:nvSpPr>
          <p:spPr bwMode="auto">
            <a:xfrm>
              <a:off x="5911957" y="3739241"/>
              <a:ext cx="252383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76" name="矩形 953"/>
            <p:cNvSpPr>
              <a:spLocks noChangeArrowheads="1"/>
            </p:cNvSpPr>
            <p:nvPr/>
          </p:nvSpPr>
          <p:spPr bwMode="auto">
            <a:xfrm>
              <a:off x="6192532" y="3640338"/>
              <a:ext cx="210767" cy="231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7V</a:t>
              </a:r>
              <a:endParaRPr lang="en-US" altLang="zh-CN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77" name="直线 954"/>
            <p:cNvSpPr>
              <a:spLocks noChangeShapeType="1"/>
            </p:cNvSpPr>
            <p:nvPr/>
          </p:nvSpPr>
          <p:spPr bwMode="auto">
            <a:xfrm>
              <a:off x="5911957" y="3939551"/>
              <a:ext cx="252383" cy="0"/>
            </a:xfrm>
            <a:prstGeom prst="line">
              <a:avLst/>
            </a:prstGeom>
            <a:noFill/>
            <a:ln w="12700">
              <a:solidFill>
                <a:srgbClr val="00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78" name="矩形 955"/>
            <p:cNvSpPr>
              <a:spLocks noChangeArrowheads="1"/>
            </p:cNvSpPr>
            <p:nvPr/>
          </p:nvSpPr>
          <p:spPr bwMode="auto">
            <a:xfrm>
              <a:off x="6207299" y="3854419"/>
              <a:ext cx="210767" cy="231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9V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79" name="直线 956"/>
            <p:cNvSpPr>
              <a:spLocks noChangeShapeType="1"/>
            </p:cNvSpPr>
            <p:nvPr/>
          </p:nvSpPr>
          <p:spPr bwMode="auto">
            <a:xfrm>
              <a:off x="5911957" y="4139861"/>
              <a:ext cx="252383" cy="0"/>
            </a:xfrm>
            <a:prstGeom prst="line">
              <a:avLst/>
            </a:prstGeom>
            <a:noFill/>
            <a:ln w="127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80" name="矩形 957"/>
            <p:cNvSpPr>
              <a:spLocks noChangeArrowheads="1"/>
            </p:cNvSpPr>
            <p:nvPr/>
          </p:nvSpPr>
          <p:spPr bwMode="auto">
            <a:xfrm>
              <a:off x="6207299" y="4053477"/>
              <a:ext cx="289972" cy="231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11V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81" name="直线 958"/>
            <p:cNvSpPr>
              <a:spLocks noChangeShapeType="1"/>
            </p:cNvSpPr>
            <p:nvPr/>
          </p:nvSpPr>
          <p:spPr bwMode="auto">
            <a:xfrm>
              <a:off x="5911957" y="4338919"/>
              <a:ext cx="252383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82" name="矩形 959"/>
            <p:cNvSpPr>
              <a:spLocks noChangeArrowheads="1"/>
            </p:cNvSpPr>
            <p:nvPr/>
          </p:nvSpPr>
          <p:spPr bwMode="auto">
            <a:xfrm>
              <a:off x="6207299" y="4253787"/>
              <a:ext cx="296685" cy="231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13V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  <p:sp>
          <p:nvSpPr>
            <p:cNvPr id="1683" name="直线 960"/>
            <p:cNvSpPr>
              <a:spLocks noChangeShapeType="1"/>
            </p:cNvSpPr>
            <p:nvPr/>
          </p:nvSpPr>
          <p:spPr bwMode="auto">
            <a:xfrm>
              <a:off x="5911957" y="4539228"/>
              <a:ext cx="252383" cy="0"/>
            </a:xfrm>
            <a:prstGeom prst="line">
              <a:avLst/>
            </a:prstGeom>
            <a:noFill/>
            <a:ln w="12700">
              <a:solidFill>
                <a:srgbClr val="0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84" name="矩形 961"/>
            <p:cNvSpPr>
              <a:spLocks noChangeArrowheads="1"/>
            </p:cNvSpPr>
            <p:nvPr/>
          </p:nvSpPr>
          <p:spPr bwMode="auto">
            <a:xfrm>
              <a:off x="6207299" y="4454097"/>
              <a:ext cx="296685" cy="231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en-US" altLang="zh-CN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15V</a:t>
              </a:r>
              <a:endParaRPr lang="en-US" altLang="zh-CN" sz="2268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endParaRPr>
            </a:p>
          </p:txBody>
        </p:sp>
      </p:grpSp>
      <p:sp>
        <p:nvSpPr>
          <p:cNvPr id="958" name="文本框 957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3481" y="222067"/>
            <a:ext cx="115170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二、知识讲解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——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滑动摩擦力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457520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8244" y="745287"/>
            <a:ext cx="3057247" cy="523220"/>
          </a:xfrm>
          <a:prstGeom prst="rect">
            <a:avLst/>
          </a:prstGeom>
          <a:solidFill>
            <a:srgbClr val="0375C1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影响摩擦力的因素</a:t>
            </a:r>
          </a:p>
        </p:txBody>
      </p:sp>
      <p:sp>
        <p:nvSpPr>
          <p:cNvPr id="7" name="矩形 6"/>
          <p:cNvSpPr/>
          <p:nvPr/>
        </p:nvSpPr>
        <p:spPr>
          <a:xfrm>
            <a:off x="468244" y="1274487"/>
            <a:ext cx="10583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en-US" altLang="zh-CN" sz="2400" kern="0" dirty="0" smtClean="0">
                <a:solidFill>
                  <a:schemeClr val="bg1"/>
                </a:solidFill>
              </a:rPr>
              <a:t>3</a:t>
            </a:r>
            <a:r>
              <a:rPr lang="zh-CN" altLang="en-US" sz="2400" kern="0" dirty="0" smtClean="0">
                <a:solidFill>
                  <a:schemeClr val="bg1"/>
                </a:solidFill>
              </a:rPr>
              <a:t>．改变木块与木板的接触面积</a:t>
            </a:r>
            <a:endParaRPr lang="en-US" altLang="zh-CN" sz="2400" kern="0" dirty="0" smtClean="0">
              <a:solidFill>
                <a:schemeClr val="bg1"/>
              </a:solidFill>
            </a:endParaRPr>
          </a:p>
        </p:txBody>
      </p:sp>
      <p:grpSp>
        <p:nvGrpSpPr>
          <p:cNvPr id="958" name="组合 957"/>
          <p:cNvGrpSpPr/>
          <p:nvPr/>
        </p:nvGrpSpPr>
        <p:grpSpPr>
          <a:xfrm>
            <a:off x="457901" y="1924678"/>
            <a:ext cx="6199188" cy="3704638"/>
            <a:chOff x="913282" y="2112053"/>
            <a:chExt cx="6142408" cy="3420413"/>
          </a:xfrm>
        </p:grpSpPr>
        <p:sp>
          <p:nvSpPr>
            <p:cNvPr id="959" name="矩形 10"/>
            <p:cNvSpPr>
              <a:spLocks noChangeArrowheads="1"/>
            </p:cNvSpPr>
            <p:nvPr/>
          </p:nvSpPr>
          <p:spPr bwMode="auto">
            <a:xfrm>
              <a:off x="913282" y="2112053"/>
              <a:ext cx="6142408" cy="3420413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60" name="矩形 11"/>
            <p:cNvSpPr>
              <a:spLocks noChangeArrowheads="1"/>
            </p:cNvSpPr>
            <p:nvPr/>
          </p:nvSpPr>
          <p:spPr bwMode="auto">
            <a:xfrm>
              <a:off x="1603253" y="2346117"/>
              <a:ext cx="4254603" cy="2587776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61" name="直线 12"/>
            <p:cNvSpPr>
              <a:spLocks noChangeShapeType="1"/>
            </p:cNvSpPr>
            <p:nvPr/>
          </p:nvSpPr>
          <p:spPr bwMode="auto">
            <a:xfrm>
              <a:off x="1603253" y="4933893"/>
              <a:ext cx="425460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62" name="直线 13"/>
            <p:cNvSpPr>
              <a:spLocks noChangeShapeType="1"/>
            </p:cNvSpPr>
            <p:nvPr/>
          </p:nvSpPr>
          <p:spPr bwMode="auto">
            <a:xfrm>
              <a:off x="1603253" y="4284007"/>
              <a:ext cx="425460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63" name="直线 14"/>
            <p:cNvSpPr>
              <a:spLocks noChangeShapeType="1"/>
            </p:cNvSpPr>
            <p:nvPr/>
          </p:nvSpPr>
          <p:spPr bwMode="auto">
            <a:xfrm>
              <a:off x="1603253" y="3964948"/>
              <a:ext cx="425460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64" name="直线 15"/>
            <p:cNvSpPr>
              <a:spLocks noChangeShapeType="1"/>
            </p:cNvSpPr>
            <p:nvPr/>
          </p:nvSpPr>
          <p:spPr bwMode="auto">
            <a:xfrm>
              <a:off x="1603253" y="3644581"/>
              <a:ext cx="425460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65" name="直线 16"/>
            <p:cNvSpPr>
              <a:spLocks noChangeShapeType="1"/>
            </p:cNvSpPr>
            <p:nvPr/>
          </p:nvSpPr>
          <p:spPr bwMode="auto">
            <a:xfrm>
              <a:off x="1603253" y="3315062"/>
              <a:ext cx="425460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66" name="直线 17"/>
            <p:cNvSpPr>
              <a:spLocks noChangeShapeType="1"/>
            </p:cNvSpPr>
            <p:nvPr/>
          </p:nvSpPr>
          <p:spPr bwMode="auto">
            <a:xfrm>
              <a:off x="1603253" y="2994695"/>
              <a:ext cx="425460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67" name="直线 18"/>
            <p:cNvSpPr>
              <a:spLocks noChangeShapeType="1"/>
            </p:cNvSpPr>
            <p:nvPr/>
          </p:nvSpPr>
          <p:spPr bwMode="auto">
            <a:xfrm>
              <a:off x="1603253" y="2665176"/>
              <a:ext cx="425460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68" name="直线 19"/>
            <p:cNvSpPr>
              <a:spLocks noChangeShapeType="1"/>
            </p:cNvSpPr>
            <p:nvPr/>
          </p:nvSpPr>
          <p:spPr bwMode="auto">
            <a:xfrm>
              <a:off x="1603253" y="2346117"/>
              <a:ext cx="425460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69" name="矩形 20"/>
            <p:cNvSpPr>
              <a:spLocks noChangeArrowheads="1"/>
            </p:cNvSpPr>
            <p:nvPr/>
          </p:nvSpPr>
          <p:spPr bwMode="auto">
            <a:xfrm>
              <a:off x="1603253" y="2346117"/>
              <a:ext cx="4254603" cy="2587776"/>
            </a:xfrm>
            <a:prstGeom prst="rect">
              <a:avLst/>
            </a:prstGeom>
            <a:noFill/>
            <a:ln w="12700">
              <a:solidFill>
                <a:srgbClr val="808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70" name="直线 21"/>
            <p:cNvSpPr>
              <a:spLocks noChangeShapeType="1"/>
            </p:cNvSpPr>
            <p:nvPr/>
          </p:nvSpPr>
          <p:spPr bwMode="auto">
            <a:xfrm flipH="1">
              <a:off x="1603253" y="2346117"/>
              <a:ext cx="0" cy="258777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71" name="直线 22"/>
            <p:cNvSpPr>
              <a:spLocks noChangeShapeType="1"/>
            </p:cNvSpPr>
            <p:nvPr/>
          </p:nvSpPr>
          <p:spPr bwMode="auto">
            <a:xfrm>
              <a:off x="1603253" y="4933893"/>
              <a:ext cx="5328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72" name="直线 23"/>
            <p:cNvSpPr>
              <a:spLocks noChangeShapeType="1"/>
            </p:cNvSpPr>
            <p:nvPr/>
          </p:nvSpPr>
          <p:spPr bwMode="auto">
            <a:xfrm>
              <a:off x="1603253" y="4613526"/>
              <a:ext cx="5328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73" name="直线 24"/>
            <p:cNvSpPr>
              <a:spLocks noChangeShapeType="1"/>
            </p:cNvSpPr>
            <p:nvPr/>
          </p:nvSpPr>
          <p:spPr bwMode="auto">
            <a:xfrm>
              <a:off x="1603253" y="4284007"/>
              <a:ext cx="5328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74" name="直线 25"/>
            <p:cNvSpPr>
              <a:spLocks noChangeShapeType="1"/>
            </p:cNvSpPr>
            <p:nvPr/>
          </p:nvSpPr>
          <p:spPr bwMode="auto">
            <a:xfrm>
              <a:off x="1603253" y="3964948"/>
              <a:ext cx="5328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75" name="直线 26"/>
            <p:cNvSpPr>
              <a:spLocks noChangeShapeType="1"/>
            </p:cNvSpPr>
            <p:nvPr/>
          </p:nvSpPr>
          <p:spPr bwMode="auto">
            <a:xfrm>
              <a:off x="1603253" y="3644581"/>
              <a:ext cx="5328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76" name="直线 27"/>
            <p:cNvSpPr>
              <a:spLocks noChangeShapeType="1"/>
            </p:cNvSpPr>
            <p:nvPr/>
          </p:nvSpPr>
          <p:spPr bwMode="auto">
            <a:xfrm>
              <a:off x="1603253" y="3315062"/>
              <a:ext cx="5328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77" name="直线 28"/>
            <p:cNvSpPr>
              <a:spLocks noChangeShapeType="1"/>
            </p:cNvSpPr>
            <p:nvPr/>
          </p:nvSpPr>
          <p:spPr bwMode="auto">
            <a:xfrm>
              <a:off x="1603253" y="2994695"/>
              <a:ext cx="5328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78" name="直线 29"/>
            <p:cNvSpPr>
              <a:spLocks noChangeShapeType="1"/>
            </p:cNvSpPr>
            <p:nvPr/>
          </p:nvSpPr>
          <p:spPr bwMode="auto">
            <a:xfrm>
              <a:off x="1603253" y="2665176"/>
              <a:ext cx="5328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79" name="直线 30"/>
            <p:cNvSpPr>
              <a:spLocks noChangeShapeType="1"/>
            </p:cNvSpPr>
            <p:nvPr/>
          </p:nvSpPr>
          <p:spPr bwMode="auto">
            <a:xfrm>
              <a:off x="1603253" y="2346117"/>
              <a:ext cx="5328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80" name="直线 31"/>
            <p:cNvSpPr>
              <a:spLocks noChangeShapeType="1"/>
            </p:cNvSpPr>
            <p:nvPr/>
          </p:nvSpPr>
          <p:spPr bwMode="auto">
            <a:xfrm>
              <a:off x="1603253" y="4613526"/>
              <a:ext cx="425460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81" name="直线 32"/>
            <p:cNvSpPr>
              <a:spLocks noChangeShapeType="1"/>
            </p:cNvSpPr>
            <p:nvPr/>
          </p:nvSpPr>
          <p:spPr bwMode="auto">
            <a:xfrm flipH="1" flipV="1">
              <a:off x="1603253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82" name="直线 33"/>
            <p:cNvSpPr>
              <a:spLocks noChangeShapeType="1"/>
            </p:cNvSpPr>
            <p:nvPr/>
          </p:nvSpPr>
          <p:spPr bwMode="auto">
            <a:xfrm flipH="1" flipV="1">
              <a:off x="1636044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83" name="直线 34"/>
            <p:cNvSpPr>
              <a:spLocks noChangeShapeType="1"/>
            </p:cNvSpPr>
            <p:nvPr/>
          </p:nvSpPr>
          <p:spPr bwMode="auto">
            <a:xfrm flipH="1" flipV="1">
              <a:off x="1667468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84" name="直线 35"/>
            <p:cNvSpPr>
              <a:spLocks noChangeShapeType="1"/>
            </p:cNvSpPr>
            <p:nvPr/>
          </p:nvSpPr>
          <p:spPr bwMode="auto">
            <a:xfrm flipH="1" flipV="1">
              <a:off x="1700259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85" name="直线 36"/>
            <p:cNvSpPr>
              <a:spLocks noChangeShapeType="1"/>
            </p:cNvSpPr>
            <p:nvPr/>
          </p:nvSpPr>
          <p:spPr bwMode="auto">
            <a:xfrm flipH="1" flipV="1">
              <a:off x="1743980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86" name="直线 37"/>
            <p:cNvSpPr>
              <a:spLocks noChangeShapeType="1"/>
            </p:cNvSpPr>
            <p:nvPr/>
          </p:nvSpPr>
          <p:spPr bwMode="auto">
            <a:xfrm flipH="1" flipV="1">
              <a:off x="1775405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87" name="直线 38"/>
            <p:cNvSpPr>
              <a:spLocks noChangeShapeType="1"/>
            </p:cNvSpPr>
            <p:nvPr/>
          </p:nvSpPr>
          <p:spPr bwMode="auto">
            <a:xfrm flipH="1" flipV="1">
              <a:off x="1808195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88" name="直线 39"/>
            <p:cNvSpPr>
              <a:spLocks noChangeShapeType="1"/>
            </p:cNvSpPr>
            <p:nvPr/>
          </p:nvSpPr>
          <p:spPr bwMode="auto">
            <a:xfrm flipH="1" flipV="1">
              <a:off x="1839620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89" name="直线 40"/>
            <p:cNvSpPr>
              <a:spLocks noChangeShapeType="1"/>
            </p:cNvSpPr>
            <p:nvPr/>
          </p:nvSpPr>
          <p:spPr bwMode="auto">
            <a:xfrm flipH="1" flipV="1">
              <a:off x="1872411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90" name="直线 41"/>
            <p:cNvSpPr>
              <a:spLocks noChangeShapeType="1"/>
            </p:cNvSpPr>
            <p:nvPr/>
          </p:nvSpPr>
          <p:spPr bwMode="auto">
            <a:xfrm flipH="1" flipV="1">
              <a:off x="1905202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91" name="直线 42"/>
            <p:cNvSpPr>
              <a:spLocks noChangeShapeType="1"/>
            </p:cNvSpPr>
            <p:nvPr/>
          </p:nvSpPr>
          <p:spPr bwMode="auto">
            <a:xfrm flipH="1" flipV="1">
              <a:off x="1936626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92" name="直线 43"/>
            <p:cNvSpPr>
              <a:spLocks noChangeShapeType="1"/>
            </p:cNvSpPr>
            <p:nvPr/>
          </p:nvSpPr>
          <p:spPr bwMode="auto">
            <a:xfrm flipH="1" flipV="1">
              <a:off x="1969417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93" name="直线 44"/>
            <p:cNvSpPr>
              <a:spLocks noChangeShapeType="1"/>
            </p:cNvSpPr>
            <p:nvPr/>
          </p:nvSpPr>
          <p:spPr bwMode="auto">
            <a:xfrm flipH="1" flipV="1">
              <a:off x="2013138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94" name="直线 45"/>
            <p:cNvSpPr>
              <a:spLocks noChangeShapeType="1"/>
            </p:cNvSpPr>
            <p:nvPr/>
          </p:nvSpPr>
          <p:spPr bwMode="auto">
            <a:xfrm flipH="1" flipV="1">
              <a:off x="2044562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95" name="直线 46"/>
            <p:cNvSpPr>
              <a:spLocks noChangeShapeType="1"/>
            </p:cNvSpPr>
            <p:nvPr/>
          </p:nvSpPr>
          <p:spPr bwMode="auto">
            <a:xfrm flipH="1" flipV="1">
              <a:off x="2077353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96" name="直线 47"/>
            <p:cNvSpPr>
              <a:spLocks noChangeShapeType="1"/>
            </p:cNvSpPr>
            <p:nvPr/>
          </p:nvSpPr>
          <p:spPr bwMode="auto">
            <a:xfrm flipH="1" flipV="1">
              <a:off x="2110144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97" name="直线 48"/>
            <p:cNvSpPr>
              <a:spLocks noChangeShapeType="1"/>
            </p:cNvSpPr>
            <p:nvPr/>
          </p:nvSpPr>
          <p:spPr bwMode="auto">
            <a:xfrm flipH="1" flipV="1">
              <a:off x="2141568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98" name="直线 49"/>
            <p:cNvSpPr>
              <a:spLocks noChangeShapeType="1"/>
            </p:cNvSpPr>
            <p:nvPr/>
          </p:nvSpPr>
          <p:spPr bwMode="auto">
            <a:xfrm flipH="1" flipV="1">
              <a:off x="2174359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99" name="直线 50"/>
            <p:cNvSpPr>
              <a:spLocks noChangeShapeType="1"/>
            </p:cNvSpPr>
            <p:nvPr/>
          </p:nvSpPr>
          <p:spPr bwMode="auto">
            <a:xfrm flipH="1" flipV="1">
              <a:off x="2207150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00" name="直线 51"/>
            <p:cNvSpPr>
              <a:spLocks noChangeShapeType="1"/>
            </p:cNvSpPr>
            <p:nvPr/>
          </p:nvSpPr>
          <p:spPr bwMode="auto">
            <a:xfrm flipH="1" flipV="1">
              <a:off x="2249505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01" name="直线 52"/>
            <p:cNvSpPr>
              <a:spLocks noChangeShapeType="1"/>
            </p:cNvSpPr>
            <p:nvPr/>
          </p:nvSpPr>
          <p:spPr bwMode="auto">
            <a:xfrm flipH="1" flipV="1">
              <a:off x="2282295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02" name="直线 53"/>
            <p:cNvSpPr>
              <a:spLocks noChangeShapeType="1"/>
            </p:cNvSpPr>
            <p:nvPr/>
          </p:nvSpPr>
          <p:spPr bwMode="auto">
            <a:xfrm flipH="1" flipV="1">
              <a:off x="2313720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03" name="直线 54"/>
            <p:cNvSpPr>
              <a:spLocks noChangeShapeType="1"/>
            </p:cNvSpPr>
            <p:nvPr/>
          </p:nvSpPr>
          <p:spPr bwMode="auto">
            <a:xfrm flipH="1" flipV="1">
              <a:off x="2346511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04" name="直线 55"/>
            <p:cNvSpPr>
              <a:spLocks noChangeShapeType="1"/>
            </p:cNvSpPr>
            <p:nvPr/>
          </p:nvSpPr>
          <p:spPr bwMode="auto">
            <a:xfrm flipH="1" flipV="1">
              <a:off x="2379301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05" name="直线 56"/>
            <p:cNvSpPr>
              <a:spLocks noChangeShapeType="1"/>
            </p:cNvSpPr>
            <p:nvPr/>
          </p:nvSpPr>
          <p:spPr bwMode="auto">
            <a:xfrm flipH="1" flipV="1">
              <a:off x="2410726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06" name="直线 57"/>
            <p:cNvSpPr>
              <a:spLocks noChangeShapeType="1"/>
            </p:cNvSpPr>
            <p:nvPr/>
          </p:nvSpPr>
          <p:spPr bwMode="auto">
            <a:xfrm flipH="1" flipV="1">
              <a:off x="2443517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07" name="直线 58"/>
            <p:cNvSpPr>
              <a:spLocks noChangeShapeType="1"/>
            </p:cNvSpPr>
            <p:nvPr/>
          </p:nvSpPr>
          <p:spPr bwMode="auto">
            <a:xfrm flipH="1" flipV="1">
              <a:off x="2487238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08" name="直线 59"/>
            <p:cNvSpPr>
              <a:spLocks noChangeShapeType="1"/>
            </p:cNvSpPr>
            <p:nvPr/>
          </p:nvSpPr>
          <p:spPr bwMode="auto">
            <a:xfrm flipH="1" flipV="1">
              <a:off x="2518662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09" name="直线 60"/>
            <p:cNvSpPr>
              <a:spLocks noChangeShapeType="1"/>
            </p:cNvSpPr>
            <p:nvPr/>
          </p:nvSpPr>
          <p:spPr bwMode="auto">
            <a:xfrm flipH="1" flipV="1">
              <a:off x="2551453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10" name="直线 61"/>
            <p:cNvSpPr>
              <a:spLocks noChangeShapeType="1"/>
            </p:cNvSpPr>
            <p:nvPr/>
          </p:nvSpPr>
          <p:spPr bwMode="auto">
            <a:xfrm flipH="1" flipV="1">
              <a:off x="2582877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11" name="直线 62"/>
            <p:cNvSpPr>
              <a:spLocks noChangeShapeType="1"/>
            </p:cNvSpPr>
            <p:nvPr/>
          </p:nvSpPr>
          <p:spPr bwMode="auto">
            <a:xfrm flipH="1" flipV="1">
              <a:off x="2615668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12" name="直线 63"/>
            <p:cNvSpPr>
              <a:spLocks noChangeShapeType="1"/>
            </p:cNvSpPr>
            <p:nvPr/>
          </p:nvSpPr>
          <p:spPr bwMode="auto">
            <a:xfrm flipH="1" flipV="1">
              <a:off x="2648459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13" name="直线 64"/>
            <p:cNvSpPr>
              <a:spLocks noChangeShapeType="1"/>
            </p:cNvSpPr>
            <p:nvPr/>
          </p:nvSpPr>
          <p:spPr bwMode="auto">
            <a:xfrm flipH="1" flipV="1">
              <a:off x="2679883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14" name="直线 65"/>
            <p:cNvSpPr>
              <a:spLocks noChangeShapeType="1"/>
            </p:cNvSpPr>
            <p:nvPr/>
          </p:nvSpPr>
          <p:spPr bwMode="auto">
            <a:xfrm flipH="1" flipV="1">
              <a:off x="2712674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15" name="直线 66"/>
            <p:cNvSpPr>
              <a:spLocks noChangeShapeType="1"/>
            </p:cNvSpPr>
            <p:nvPr/>
          </p:nvSpPr>
          <p:spPr bwMode="auto">
            <a:xfrm flipH="1" flipV="1">
              <a:off x="2756395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16" name="直线 67"/>
            <p:cNvSpPr>
              <a:spLocks noChangeShapeType="1"/>
            </p:cNvSpPr>
            <p:nvPr/>
          </p:nvSpPr>
          <p:spPr bwMode="auto">
            <a:xfrm flipH="1" flipV="1">
              <a:off x="2787820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17" name="直线 68"/>
            <p:cNvSpPr>
              <a:spLocks noChangeShapeType="1"/>
            </p:cNvSpPr>
            <p:nvPr/>
          </p:nvSpPr>
          <p:spPr bwMode="auto">
            <a:xfrm flipH="1" flipV="1">
              <a:off x="2820611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18" name="直线 69"/>
            <p:cNvSpPr>
              <a:spLocks noChangeShapeType="1"/>
            </p:cNvSpPr>
            <p:nvPr/>
          </p:nvSpPr>
          <p:spPr bwMode="auto">
            <a:xfrm flipH="1" flipV="1">
              <a:off x="2853401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19" name="直线 70"/>
            <p:cNvSpPr>
              <a:spLocks noChangeShapeType="1"/>
            </p:cNvSpPr>
            <p:nvPr/>
          </p:nvSpPr>
          <p:spPr bwMode="auto">
            <a:xfrm flipH="1" flipV="1">
              <a:off x="2884826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20" name="直线 71"/>
            <p:cNvSpPr>
              <a:spLocks noChangeShapeType="1"/>
            </p:cNvSpPr>
            <p:nvPr/>
          </p:nvSpPr>
          <p:spPr bwMode="auto">
            <a:xfrm flipH="1" flipV="1">
              <a:off x="2917617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21" name="直线 72"/>
            <p:cNvSpPr>
              <a:spLocks noChangeShapeType="1"/>
            </p:cNvSpPr>
            <p:nvPr/>
          </p:nvSpPr>
          <p:spPr bwMode="auto">
            <a:xfrm flipH="1" flipV="1">
              <a:off x="2950407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22" name="直线 73"/>
            <p:cNvSpPr>
              <a:spLocks noChangeShapeType="1"/>
            </p:cNvSpPr>
            <p:nvPr/>
          </p:nvSpPr>
          <p:spPr bwMode="auto">
            <a:xfrm flipH="1" flipV="1">
              <a:off x="2992762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23" name="直线 74"/>
            <p:cNvSpPr>
              <a:spLocks noChangeShapeType="1"/>
            </p:cNvSpPr>
            <p:nvPr/>
          </p:nvSpPr>
          <p:spPr bwMode="auto">
            <a:xfrm flipH="1" flipV="1">
              <a:off x="3025553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24" name="直线 75"/>
            <p:cNvSpPr>
              <a:spLocks noChangeShapeType="1"/>
            </p:cNvSpPr>
            <p:nvPr/>
          </p:nvSpPr>
          <p:spPr bwMode="auto">
            <a:xfrm flipH="1" flipV="1">
              <a:off x="3056977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25" name="直线 76"/>
            <p:cNvSpPr>
              <a:spLocks noChangeShapeType="1"/>
            </p:cNvSpPr>
            <p:nvPr/>
          </p:nvSpPr>
          <p:spPr bwMode="auto">
            <a:xfrm flipH="1" flipV="1">
              <a:off x="3089768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26" name="直线 77"/>
            <p:cNvSpPr>
              <a:spLocks noChangeShapeType="1"/>
            </p:cNvSpPr>
            <p:nvPr/>
          </p:nvSpPr>
          <p:spPr bwMode="auto">
            <a:xfrm flipH="1" flipV="1">
              <a:off x="3122559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27" name="直线 78"/>
            <p:cNvSpPr>
              <a:spLocks noChangeShapeType="1"/>
            </p:cNvSpPr>
            <p:nvPr/>
          </p:nvSpPr>
          <p:spPr bwMode="auto">
            <a:xfrm flipH="1" flipV="1">
              <a:off x="3153983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28" name="直线 79"/>
            <p:cNvSpPr>
              <a:spLocks noChangeShapeType="1"/>
            </p:cNvSpPr>
            <p:nvPr/>
          </p:nvSpPr>
          <p:spPr bwMode="auto">
            <a:xfrm flipH="1" flipV="1">
              <a:off x="3186774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29" name="直线 80"/>
            <p:cNvSpPr>
              <a:spLocks noChangeShapeType="1"/>
            </p:cNvSpPr>
            <p:nvPr/>
          </p:nvSpPr>
          <p:spPr bwMode="auto">
            <a:xfrm flipH="1" flipV="1">
              <a:off x="3219565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30" name="直线 81"/>
            <p:cNvSpPr>
              <a:spLocks noChangeShapeType="1"/>
            </p:cNvSpPr>
            <p:nvPr/>
          </p:nvSpPr>
          <p:spPr bwMode="auto">
            <a:xfrm flipH="1" flipV="1">
              <a:off x="3261920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31" name="直线 82"/>
            <p:cNvSpPr>
              <a:spLocks noChangeShapeType="1"/>
            </p:cNvSpPr>
            <p:nvPr/>
          </p:nvSpPr>
          <p:spPr bwMode="auto">
            <a:xfrm flipH="1" flipV="1">
              <a:off x="3294710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32" name="直线 83"/>
            <p:cNvSpPr>
              <a:spLocks noChangeShapeType="1"/>
            </p:cNvSpPr>
            <p:nvPr/>
          </p:nvSpPr>
          <p:spPr bwMode="auto">
            <a:xfrm flipH="1" flipV="1">
              <a:off x="3326135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33" name="直线 84"/>
            <p:cNvSpPr>
              <a:spLocks noChangeShapeType="1"/>
            </p:cNvSpPr>
            <p:nvPr/>
          </p:nvSpPr>
          <p:spPr bwMode="auto">
            <a:xfrm flipH="1" flipV="1">
              <a:off x="3358926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34" name="直线 85"/>
            <p:cNvSpPr>
              <a:spLocks noChangeShapeType="1"/>
            </p:cNvSpPr>
            <p:nvPr/>
          </p:nvSpPr>
          <p:spPr bwMode="auto">
            <a:xfrm flipH="1" flipV="1">
              <a:off x="3391716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35" name="直线 86"/>
            <p:cNvSpPr>
              <a:spLocks noChangeShapeType="1"/>
            </p:cNvSpPr>
            <p:nvPr/>
          </p:nvSpPr>
          <p:spPr bwMode="auto">
            <a:xfrm flipH="1" flipV="1">
              <a:off x="3423141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36" name="直线 87"/>
            <p:cNvSpPr>
              <a:spLocks noChangeShapeType="1"/>
            </p:cNvSpPr>
            <p:nvPr/>
          </p:nvSpPr>
          <p:spPr bwMode="auto">
            <a:xfrm flipH="1" flipV="1">
              <a:off x="3455932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37" name="直线 88"/>
            <p:cNvSpPr>
              <a:spLocks noChangeShapeType="1"/>
            </p:cNvSpPr>
            <p:nvPr/>
          </p:nvSpPr>
          <p:spPr bwMode="auto">
            <a:xfrm flipH="1" flipV="1">
              <a:off x="3499653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38" name="直线 89"/>
            <p:cNvSpPr>
              <a:spLocks noChangeShapeType="1"/>
            </p:cNvSpPr>
            <p:nvPr/>
          </p:nvSpPr>
          <p:spPr bwMode="auto">
            <a:xfrm flipH="1" flipV="1">
              <a:off x="3531077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39" name="直线 90"/>
            <p:cNvSpPr>
              <a:spLocks noChangeShapeType="1"/>
            </p:cNvSpPr>
            <p:nvPr/>
          </p:nvSpPr>
          <p:spPr bwMode="auto">
            <a:xfrm flipH="1" flipV="1">
              <a:off x="3563868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40" name="直线 91"/>
            <p:cNvSpPr>
              <a:spLocks noChangeShapeType="1"/>
            </p:cNvSpPr>
            <p:nvPr/>
          </p:nvSpPr>
          <p:spPr bwMode="auto">
            <a:xfrm flipH="1" flipV="1">
              <a:off x="3596659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41" name="直线 92"/>
            <p:cNvSpPr>
              <a:spLocks noChangeShapeType="1"/>
            </p:cNvSpPr>
            <p:nvPr/>
          </p:nvSpPr>
          <p:spPr bwMode="auto">
            <a:xfrm flipH="1" flipV="1">
              <a:off x="3628083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42" name="直线 93"/>
            <p:cNvSpPr>
              <a:spLocks noChangeShapeType="1"/>
            </p:cNvSpPr>
            <p:nvPr/>
          </p:nvSpPr>
          <p:spPr bwMode="auto">
            <a:xfrm flipH="1" flipV="1">
              <a:off x="3660874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43" name="直线 94"/>
            <p:cNvSpPr>
              <a:spLocks noChangeShapeType="1"/>
            </p:cNvSpPr>
            <p:nvPr/>
          </p:nvSpPr>
          <p:spPr bwMode="auto">
            <a:xfrm flipH="1" flipV="1">
              <a:off x="3693665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44" name="直线 95"/>
            <p:cNvSpPr>
              <a:spLocks noChangeShapeType="1"/>
            </p:cNvSpPr>
            <p:nvPr/>
          </p:nvSpPr>
          <p:spPr bwMode="auto">
            <a:xfrm flipH="1" flipV="1">
              <a:off x="3736020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45" name="直线 96"/>
            <p:cNvSpPr>
              <a:spLocks noChangeShapeType="1"/>
            </p:cNvSpPr>
            <p:nvPr/>
          </p:nvSpPr>
          <p:spPr bwMode="auto">
            <a:xfrm flipH="1" flipV="1">
              <a:off x="3768810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46" name="直线 97"/>
            <p:cNvSpPr>
              <a:spLocks noChangeShapeType="1"/>
            </p:cNvSpPr>
            <p:nvPr/>
          </p:nvSpPr>
          <p:spPr bwMode="auto">
            <a:xfrm flipH="1" flipV="1">
              <a:off x="3800235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47" name="直线 98"/>
            <p:cNvSpPr>
              <a:spLocks noChangeShapeType="1"/>
            </p:cNvSpPr>
            <p:nvPr/>
          </p:nvSpPr>
          <p:spPr bwMode="auto">
            <a:xfrm flipH="1" flipV="1">
              <a:off x="3833026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48" name="直线 99"/>
            <p:cNvSpPr>
              <a:spLocks noChangeShapeType="1"/>
            </p:cNvSpPr>
            <p:nvPr/>
          </p:nvSpPr>
          <p:spPr bwMode="auto">
            <a:xfrm flipH="1" flipV="1">
              <a:off x="3865816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49" name="直线 100"/>
            <p:cNvSpPr>
              <a:spLocks noChangeShapeType="1"/>
            </p:cNvSpPr>
            <p:nvPr/>
          </p:nvSpPr>
          <p:spPr bwMode="auto">
            <a:xfrm flipH="1" flipV="1">
              <a:off x="3897241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50" name="直线 101"/>
            <p:cNvSpPr>
              <a:spLocks noChangeShapeType="1"/>
            </p:cNvSpPr>
            <p:nvPr/>
          </p:nvSpPr>
          <p:spPr bwMode="auto">
            <a:xfrm flipH="1" flipV="1">
              <a:off x="3930032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51" name="直线 102"/>
            <p:cNvSpPr>
              <a:spLocks noChangeShapeType="1"/>
            </p:cNvSpPr>
            <p:nvPr/>
          </p:nvSpPr>
          <p:spPr bwMode="auto">
            <a:xfrm flipH="1" flipV="1">
              <a:off x="3962822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52" name="直线 103"/>
            <p:cNvSpPr>
              <a:spLocks noChangeShapeType="1"/>
            </p:cNvSpPr>
            <p:nvPr/>
          </p:nvSpPr>
          <p:spPr bwMode="auto">
            <a:xfrm flipH="1" flipV="1">
              <a:off x="4005177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53" name="直线 104"/>
            <p:cNvSpPr>
              <a:spLocks noChangeShapeType="1"/>
            </p:cNvSpPr>
            <p:nvPr/>
          </p:nvSpPr>
          <p:spPr bwMode="auto">
            <a:xfrm flipH="1" flipV="1">
              <a:off x="4037968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54" name="直线 105"/>
            <p:cNvSpPr>
              <a:spLocks noChangeShapeType="1"/>
            </p:cNvSpPr>
            <p:nvPr/>
          </p:nvSpPr>
          <p:spPr bwMode="auto">
            <a:xfrm flipH="1" flipV="1">
              <a:off x="4070759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55" name="直线 106"/>
            <p:cNvSpPr>
              <a:spLocks noChangeShapeType="1"/>
            </p:cNvSpPr>
            <p:nvPr/>
          </p:nvSpPr>
          <p:spPr bwMode="auto">
            <a:xfrm flipH="1" flipV="1">
              <a:off x="4102183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56" name="直线 107"/>
            <p:cNvSpPr>
              <a:spLocks noChangeShapeType="1"/>
            </p:cNvSpPr>
            <p:nvPr/>
          </p:nvSpPr>
          <p:spPr bwMode="auto">
            <a:xfrm flipH="1" flipV="1">
              <a:off x="4134974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57" name="直线 108"/>
            <p:cNvSpPr>
              <a:spLocks noChangeShapeType="1"/>
            </p:cNvSpPr>
            <p:nvPr/>
          </p:nvSpPr>
          <p:spPr bwMode="auto">
            <a:xfrm flipH="1" flipV="1">
              <a:off x="4166398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58" name="直线 109"/>
            <p:cNvSpPr>
              <a:spLocks noChangeShapeType="1"/>
            </p:cNvSpPr>
            <p:nvPr/>
          </p:nvSpPr>
          <p:spPr bwMode="auto">
            <a:xfrm flipH="1" flipV="1">
              <a:off x="4199189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59" name="直线 110"/>
            <p:cNvSpPr>
              <a:spLocks noChangeShapeType="1"/>
            </p:cNvSpPr>
            <p:nvPr/>
          </p:nvSpPr>
          <p:spPr bwMode="auto">
            <a:xfrm flipH="1" flipV="1">
              <a:off x="4242910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60" name="直线 111"/>
            <p:cNvSpPr>
              <a:spLocks noChangeShapeType="1"/>
            </p:cNvSpPr>
            <p:nvPr/>
          </p:nvSpPr>
          <p:spPr bwMode="auto">
            <a:xfrm flipH="1" flipV="1">
              <a:off x="4274335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61" name="直线 112"/>
            <p:cNvSpPr>
              <a:spLocks noChangeShapeType="1"/>
            </p:cNvSpPr>
            <p:nvPr/>
          </p:nvSpPr>
          <p:spPr bwMode="auto">
            <a:xfrm flipH="1" flipV="1">
              <a:off x="4307125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62" name="直线 113"/>
            <p:cNvSpPr>
              <a:spLocks noChangeShapeType="1"/>
            </p:cNvSpPr>
            <p:nvPr/>
          </p:nvSpPr>
          <p:spPr bwMode="auto">
            <a:xfrm flipH="1" flipV="1">
              <a:off x="4339916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63" name="直线 114"/>
            <p:cNvSpPr>
              <a:spLocks noChangeShapeType="1"/>
            </p:cNvSpPr>
            <p:nvPr/>
          </p:nvSpPr>
          <p:spPr bwMode="auto">
            <a:xfrm flipH="1" flipV="1">
              <a:off x="4371341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64" name="直线 115"/>
            <p:cNvSpPr>
              <a:spLocks noChangeShapeType="1"/>
            </p:cNvSpPr>
            <p:nvPr/>
          </p:nvSpPr>
          <p:spPr bwMode="auto">
            <a:xfrm flipH="1" flipV="1">
              <a:off x="4404132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65" name="直线 116"/>
            <p:cNvSpPr>
              <a:spLocks noChangeShapeType="1"/>
            </p:cNvSpPr>
            <p:nvPr/>
          </p:nvSpPr>
          <p:spPr bwMode="auto">
            <a:xfrm flipH="1" flipV="1">
              <a:off x="4436922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66" name="直线 117"/>
            <p:cNvSpPr>
              <a:spLocks noChangeShapeType="1"/>
            </p:cNvSpPr>
            <p:nvPr/>
          </p:nvSpPr>
          <p:spPr bwMode="auto">
            <a:xfrm flipH="1" flipV="1">
              <a:off x="4468347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67" name="直线 118"/>
            <p:cNvSpPr>
              <a:spLocks noChangeShapeType="1"/>
            </p:cNvSpPr>
            <p:nvPr/>
          </p:nvSpPr>
          <p:spPr bwMode="auto">
            <a:xfrm flipH="1" flipV="1">
              <a:off x="4512068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68" name="直线 119"/>
            <p:cNvSpPr>
              <a:spLocks noChangeShapeType="1"/>
            </p:cNvSpPr>
            <p:nvPr/>
          </p:nvSpPr>
          <p:spPr bwMode="auto">
            <a:xfrm flipH="1" flipV="1">
              <a:off x="4543492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69" name="直线 120"/>
            <p:cNvSpPr>
              <a:spLocks noChangeShapeType="1"/>
            </p:cNvSpPr>
            <p:nvPr/>
          </p:nvSpPr>
          <p:spPr bwMode="auto">
            <a:xfrm flipH="1" flipV="1">
              <a:off x="4576283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70" name="直线 121"/>
            <p:cNvSpPr>
              <a:spLocks noChangeShapeType="1"/>
            </p:cNvSpPr>
            <p:nvPr/>
          </p:nvSpPr>
          <p:spPr bwMode="auto">
            <a:xfrm flipH="1" flipV="1">
              <a:off x="4609074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71" name="直线 122"/>
            <p:cNvSpPr>
              <a:spLocks noChangeShapeType="1"/>
            </p:cNvSpPr>
            <p:nvPr/>
          </p:nvSpPr>
          <p:spPr bwMode="auto">
            <a:xfrm flipH="1" flipV="1">
              <a:off x="4640498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72" name="直线 123"/>
            <p:cNvSpPr>
              <a:spLocks noChangeShapeType="1"/>
            </p:cNvSpPr>
            <p:nvPr/>
          </p:nvSpPr>
          <p:spPr bwMode="auto">
            <a:xfrm flipH="1" flipV="1">
              <a:off x="4673289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73" name="直线 124"/>
            <p:cNvSpPr>
              <a:spLocks noChangeShapeType="1"/>
            </p:cNvSpPr>
            <p:nvPr/>
          </p:nvSpPr>
          <p:spPr bwMode="auto">
            <a:xfrm flipH="1" flipV="1">
              <a:off x="4706080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74" name="直线 125"/>
            <p:cNvSpPr>
              <a:spLocks noChangeShapeType="1"/>
            </p:cNvSpPr>
            <p:nvPr/>
          </p:nvSpPr>
          <p:spPr bwMode="auto">
            <a:xfrm flipH="1" flipV="1">
              <a:off x="4748435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75" name="直线 126"/>
            <p:cNvSpPr>
              <a:spLocks noChangeShapeType="1"/>
            </p:cNvSpPr>
            <p:nvPr/>
          </p:nvSpPr>
          <p:spPr bwMode="auto">
            <a:xfrm flipH="1" flipV="1">
              <a:off x="4781225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76" name="直线 127"/>
            <p:cNvSpPr>
              <a:spLocks noChangeShapeType="1"/>
            </p:cNvSpPr>
            <p:nvPr/>
          </p:nvSpPr>
          <p:spPr bwMode="auto">
            <a:xfrm flipH="1" flipV="1">
              <a:off x="4814016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77" name="直线 128"/>
            <p:cNvSpPr>
              <a:spLocks noChangeShapeType="1"/>
            </p:cNvSpPr>
            <p:nvPr/>
          </p:nvSpPr>
          <p:spPr bwMode="auto">
            <a:xfrm flipH="1" flipV="1">
              <a:off x="4845441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78" name="直线 129"/>
            <p:cNvSpPr>
              <a:spLocks noChangeShapeType="1"/>
            </p:cNvSpPr>
            <p:nvPr/>
          </p:nvSpPr>
          <p:spPr bwMode="auto">
            <a:xfrm flipH="1" flipV="1">
              <a:off x="4878231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79" name="直线 130"/>
            <p:cNvSpPr>
              <a:spLocks noChangeShapeType="1"/>
            </p:cNvSpPr>
            <p:nvPr/>
          </p:nvSpPr>
          <p:spPr bwMode="auto">
            <a:xfrm flipH="1" flipV="1">
              <a:off x="4909656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80" name="直线 131"/>
            <p:cNvSpPr>
              <a:spLocks noChangeShapeType="1"/>
            </p:cNvSpPr>
            <p:nvPr/>
          </p:nvSpPr>
          <p:spPr bwMode="auto">
            <a:xfrm flipH="1" flipV="1">
              <a:off x="4942447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81" name="直线 132"/>
            <p:cNvSpPr>
              <a:spLocks noChangeShapeType="1"/>
            </p:cNvSpPr>
            <p:nvPr/>
          </p:nvSpPr>
          <p:spPr bwMode="auto">
            <a:xfrm flipH="1" flipV="1">
              <a:off x="4975237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82" name="直线 133"/>
            <p:cNvSpPr>
              <a:spLocks noChangeShapeType="1"/>
            </p:cNvSpPr>
            <p:nvPr/>
          </p:nvSpPr>
          <p:spPr bwMode="auto">
            <a:xfrm flipH="1" flipV="1">
              <a:off x="5017592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83" name="直线 134"/>
            <p:cNvSpPr>
              <a:spLocks noChangeShapeType="1"/>
            </p:cNvSpPr>
            <p:nvPr/>
          </p:nvSpPr>
          <p:spPr bwMode="auto">
            <a:xfrm flipH="1" flipV="1">
              <a:off x="5050383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84" name="直线 135"/>
            <p:cNvSpPr>
              <a:spLocks noChangeShapeType="1"/>
            </p:cNvSpPr>
            <p:nvPr/>
          </p:nvSpPr>
          <p:spPr bwMode="auto">
            <a:xfrm flipH="1" flipV="1">
              <a:off x="5083174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85" name="直线 136"/>
            <p:cNvSpPr>
              <a:spLocks noChangeShapeType="1"/>
            </p:cNvSpPr>
            <p:nvPr/>
          </p:nvSpPr>
          <p:spPr bwMode="auto">
            <a:xfrm flipH="1" flipV="1">
              <a:off x="5114598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86" name="直线 137"/>
            <p:cNvSpPr>
              <a:spLocks noChangeShapeType="1"/>
            </p:cNvSpPr>
            <p:nvPr/>
          </p:nvSpPr>
          <p:spPr bwMode="auto">
            <a:xfrm flipH="1" flipV="1">
              <a:off x="5147389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87" name="直线 138"/>
            <p:cNvSpPr>
              <a:spLocks noChangeShapeType="1"/>
            </p:cNvSpPr>
            <p:nvPr/>
          </p:nvSpPr>
          <p:spPr bwMode="auto">
            <a:xfrm flipH="1" flipV="1">
              <a:off x="5180180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88" name="直线 139"/>
            <p:cNvSpPr>
              <a:spLocks noChangeShapeType="1"/>
            </p:cNvSpPr>
            <p:nvPr/>
          </p:nvSpPr>
          <p:spPr bwMode="auto">
            <a:xfrm flipH="1" flipV="1">
              <a:off x="5211604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89" name="直线 140"/>
            <p:cNvSpPr>
              <a:spLocks noChangeShapeType="1"/>
            </p:cNvSpPr>
            <p:nvPr/>
          </p:nvSpPr>
          <p:spPr bwMode="auto">
            <a:xfrm flipH="1" flipV="1">
              <a:off x="5255325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90" name="直线 141"/>
            <p:cNvSpPr>
              <a:spLocks noChangeShapeType="1"/>
            </p:cNvSpPr>
            <p:nvPr/>
          </p:nvSpPr>
          <p:spPr bwMode="auto">
            <a:xfrm flipH="1" flipV="1">
              <a:off x="5286750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91" name="直线 142"/>
            <p:cNvSpPr>
              <a:spLocks noChangeShapeType="1"/>
            </p:cNvSpPr>
            <p:nvPr/>
          </p:nvSpPr>
          <p:spPr bwMode="auto">
            <a:xfrm flipH="1" flipV="1">
              <a:off x="5319541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92" name="直线 143"/>
            <p:cNvSpPr>
              <a:spLocks noChangeShapeType="1"/>
            </p:cNvSpPr>
            <p:nvPr/>
          </p:nvSpPr>
          <p:spPr bwMode="auto">
            <a:xfrm flipH="1" flipV="1">
              <a:off x="5352331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93" name="直线 144"/>
            <p:cNvSpPr>
              <a:spLocks noChangeShapeType="1"/>
            </p:cNvSpPr>
            <p:nvPr/>
          </p:nvSpPr>
          <p:spPr bwMode="auto">
            <a:xfrm flipH="1" flipV="1">
              <a:off x="5383756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94" name="直线 145"/>
            <p:cNvSpPr>
              <a:spLocks noChangeShapeType="1"/>
            </p:cNvSpPr>
            <p:nvPr/>
          </p:nvSpPr>
          <p:spPr bwMode="auto">
            <a:xfrm flipH="1" flipV="1">
              <a:off x="5416547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95" name="直线 146"/>
            <p:cNvSpPr>
              <a:spLocks noChangeShapeType="1"/>
            </p:cNvSpPr>
            <p:nvPr/>
          </p:nvSpPr>
          <p:spPr bwMode="auto">
            <a:xfrm flipH="1" flipV="1">
              <a:off x="5449337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96" name="直线 147"/>
            <p:cNvSpPr>
              <a:spLocks noChangeShapeType="1"/>
            </p:cNvSpPr>
            <p:nvPr/>
          </p:nvSpPr>
          <p:spPr bwMode="auto">
            <a:xfrm flipH="1" flipV="1">
              <a:off x="5491692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97" name="直线 148"/>
            <p:cNvSpPr>
              <a:spLocks noChangeShapeType="1"/>
            </p:cNvSpPr>
            <p:nvPr/>
          </p:nvSpPr>
          <p:spPr bwMode="auto">
            <a:xfrm flipH="1" flipV="1">
              <a:off x="5524483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98" name="直线 149"/>
            <p:cNvSpPr>
              <a:spLocks noChangeShapeType="1"/>
            </p:cNvSpPr>
            <p:nvPr/>
          </p:nvSpPr>
          <p:spPr bwMode="auto">
            <a:xfrm flipH="1" flipV="1">
              <a:off x="5557274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99" name="直线 150"/>
            <p:cNvSpPr>
              <a:spLocks noChangeShapeType="1"/>
            </p:cNvSpPr>
            <p:nvPr/>
          </p:nvSpPr>
          <p:spPr bwMode="auto">
            <a:xfrm flipH="1" flipV="1">
              <a:off x="5588698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00" name="直线 151"/>
            <p:cNvSpPr>
              <a:spLocks noChangeShapeType="1"/>
            </p:cNvSpPr>
            <p:nvPr/>
          </p:nvSpPr>
          <p:spPr bwMode="auto">
            <a:xfrm flipH="1" flipV="1">
              <a:off x="5621489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01" name="直线 152"/>
            <p:cNvSpPr>
              <a:spLocks noChangeShapeType="1"/>
            </p:cNvSpPr>
            <p:nvPr/>
          </p:nvSpPr>
          <p:spPr bwMode="auto">
            <a:xfrm flipH="1" flipV="1">
              <a:off x="5652913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02" name="直线 153"/>
            <p:cNvSpPr>
              <a:spLocks noChangeShapeType="1"/>
            </p:cNvSpPr>
            <p:nvPr/>
          </p:nvSpPr>
          <p:spPr bwMode="auto">
            <a:xfrm flipH="1" flipV="1">
              <a:off x="5685704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03" name="直线 154"/>
            <p:cNvSpPr>
              <a:spLocks noChangeShapeType="1"/>
            </p:cNvSpPr>
            <p:nvPr/>
          </p:nvSpPr>
          <p:spPr bwMode="auto">
            <a:xfrm flipH="1" flipV="1">
              <a:off x="5718495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04" name="直线 155"/>
            <p:cNvSpPr>
              <a:spLocks noChangeShapeType="1"/>
            </p:cNvSpPr>
            <p:nvPr/>
          </p:nvSpPr>
          <p:spPr bwMode="auto">
            <a:xfrm flipH="1" flipV="1">
              <a:off x="5760850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05" name="直线 156"/>
            <p:cNvSpPr>
              <a:spLocks noChangeShapeType="1"/>
            </p:cNvSpPr>
            <p:nvPr/>
          </p:nvSpPr>
          <p:spPr bwMode="auto">
            <a:xfrm flipH="1" flipV="1">
              <a:off x="5793640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06" name="直线 157"/>
            <p:cNvSpPr>
              <a:spLocks noChangeShapeType="1"/>
            </p:cNvSpPr>
            <p:nvPr/>
          </p:nvSpPr>
          <p:spPr bwMode="auto">
            <a:xfrm flipH="1" flipV="1">
              <a:off x="5826431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07" name="直线 158"/>
            <p:cNvSpPr>
              <a:spLocks noChangeShapeType="1"/>
            </p:cNvSpPr>
            <p:nvPr/>
          </p:nvSpPr>
          <p:spPr bwMode="auto">
            <a:xfrm flipH="1" flipV="1">
              <a:off x="5857856" y="4562529"/>
              <a:ext cx="0" cy="509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08" name="直线 159"/>
            <p:cNvSpPr>
              <a:spLocks noChangeShapeType="1"/>
            </p:cNvSpPr>
            <p:nvPr/>
          </p:nvSpPr>
          <p:spPr bwMode="auto">
            <a:xfrm>
              <a:off x="1625114" y="4623987"/>
              <a:ext cx="31424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09" name="直线 160"/>
            <p:cNvSpPr>
              <a:spLocks noChangeShapeType="1"/>
            </p:cNvSpPr>
            <p:nvPr/>
          </p:nvSpPr>
          <p:spPr bwMode="auto">
            <a:xfrm>
              <a:off x="1656538" y="4623987"/>
              <a:ext cx="32791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10" name="直线 161"/>
            <p:cNvSpPr>
              <a:spLocks noChangeShapeType="1"/>
            </p:cNvSpPr>
            <p:nvPr/>
          </p:nvSpPr>
          <p:spPr bwMode="auto">
            <a:xfrm>
              <a:off x="1689329" y="4623987"/>
              <a:ext cx="32791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11" name="直线 162"/>
            <p:cNvSpPr>
              <a:spLocks noChangeShapeType="1"/>
            </p:cNvSpPr>
            <p:nvPr/>
          </p:nvSpPr>
          <p:spPr bwMode="auto">
            <a:xfrm>
              <a:off x="1722120" y="4623987"/>
              <a:ext cx="31424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12" name="直线 163"/>
            <p:cNvSpPr>
              <a:spLocks noChangeShapeType="1"/>
            </p:cNvSpPr>
            <p:nvPr/>
          </p:nvSpPr>
          <p:spPr bwMode="auto">
            <a:xfrm>
              <a:off x="1753544" y="4623987"/>
              <a:ext cx="32791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13" name="直线 164"/>
            <p:cNvSpPr>
              <a:spLocks noChangeShapeType="1"/>
            </p:cNvSpPr>
            <p:nvPr/>
          </p:nvSpPr>
          <p:spPr bwMode="auto">
            <a:xfrm>
              <a:off x="1786335" y="4623987"/>
              <a:ext cx="32791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14" name="直线 165"/>
            <p:cNvSpPr>
              <a:spLocks noChangeShapeType="1"/>
            </p:cNvSpPr>
            <p:nvPr/>
          </p:nvSpPr>
          <p:spPr bwMode="auto">
            <a:xfrm>
              <a:off x="1819126" y="4623987"/>
              <a:ext cx="4235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15" name="直线 166"/>
            <p:cNvSpPr>
              <a:spLocks noChangeShapeType="1"/>
            </p:cNvSpPr>
            <p:nvPr/>
          </p:nvSpPr>
          <p:spPr bwMode="auto">
            <a:xfrm>
              <a:off x="1861480" y="4623987"/>
              <a:ext cx="32791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16" name="直线 167"/>
            <p:cNvSpPr>
              <a:spLocks noChangeShapeType="1"/>
            </p:cNvSpPr>
            <p:nvPr/>
          </p:nvSpPr>
          <p:spPr bwMode="auto">
            <a:xfrm>
              <a:off x="1894271" y="4623987"/>
              <a:ext cx="32791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17" name="直线 168"/>
            <p:cNvSpPr>
              <a:spLocks noChangeShapeType="1"/>
            </p:cNvSpPr>
            <p:nvPr/>
          </p:nvSpPr>
          <p:spPr bwMode="auto">
            <a:xfrm>
              <a:off x="1927062" y="4623987"/>
              <a:ext cx="31424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18" name="直线 169"/>
            <p:cNvSpPr>
              <a:spLocks noChangeShapeType="1"/>
            </p:cNvSpPr>
            <p:nvPr/>
          </p:nvSpPr>
          <p:spPr bwMode="auto">
            <a:xfrm>
              <a:off x="1958487" y="4623987"/>
              <a:ext cx="32791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19" name="直线 170"/>
            <p:cNvSpPr>
              <a:spLocks noChangeShapeType="1"/>
            </p:cNvSpPr>
            <p:nvPr/>
          </p:nvSpPr>
          <p:spPr bwMode="auto">
            <a:xfrm>
              <a:off x="1991277" y="4623987"/>
              <a:ext cx="31424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20" name="直线 171"/>
            <p:cNvSpPr>
              <a:spLocks noChangeShapeType="1"/>
            </p:cNvSpPr>
            <p:nvPr/>
          </p:nvSpPr>
          <p:spPr bwMode="auto">
            <a:xfrm flipV="1">
              <a:off x="2022702" y="4613526"/>
              <a:ext cx="32791" cy="1046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21" name="直线 172"/>
            <p:cNvSpPr>
              <a:spLocks noChangeShapeType="1"/>
            </p:cNvSpPr>
            <p:nvPr/>
          </p:nvSpPr>
          <p:spPr bwMode="auto">
            <a:xfrm>
              <a:off x="2055493" y="4613526"/>
              <a:ext cx="32791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22" name="直线 173"/>
            <p:cNvSpPr>
              <a:spLocks noChangeShapeType="1"/>
            </p:cNvSpPr>
            <p:nvPr/>
          </p:nvSpPr>
          <p:spPr bwMode="auto">
            <a:xfrm>
              <a:off x="2088283" y="4613526"/>
              <a:ext cx="4235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23" name="直线 174"/>
            <p:cNvSpPr>
              <a:spLocks noChangeShapeType="1"/>
            </p:cNvSpPr>
            <p:nvPr/>
          </p:nvSpPr>
          <p:spPr bwMode="auto">
            <a:xfrm flipV="1">
              <a:off x="2130638" y="4583451"/>
              <a:ext cx="32791" cy="3007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24" name="直线 175"/>
            <p:cNvSpPr>
              <a:spLocks noChangeShapeType="1"/>
            </p:cNvSpPr>
            <p:nvPr/>
          </p:nvSpPr>
          <p:spPr bwMode="auto">
            <a:xfrm flipV="1">
              <a:off x="2163429" y="4520685"/>
              <a:ext cx="32791" cy="62766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25" name="直线 176"/>
            <p:cNvSpPr>
              <a:spLocks noChangeShapeType="1"/>
            </p:cNvSpPr>
            <p:nvPr/>
          </p:nvSpPr>
          <p:spPr bwMode="auto">
            <a:xfrm flipV="1">
              <a:off x="2196220" y="4387308"/>
              <a:ext cx="31424" cy="133377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26" name="直线 177"/>
            <p:cNvSpPr>
              <a:spLocks noChangeShapeType="1"/>
            </p:cNvSpPr>
            <p:nvPr/>
          </p:nvSpPr>
          <p:spPr bwMode="auto">
            <a:xfrm flipV="1">
              <a:off x="2227644" y="4243470"/>
              <a:ext cx="32791" cy="143838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27" name="直线 178"/>
            <p:cNvSpPr>
              <a:spLocks noChangeShapeType="1"/>
            </p:cNvSpPr>
            <p:nvPr/>
          </p:nvSpPr>
          <p:spPr bwMode="auto">
            <a:xfrm flipV="1">
              <a:off x="2260435" y="4077403"/>
              <a:ext cx="32791" cy="166067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28" name="直线 179"/>
            <p:cNvSpPr>
              <a:spLocks noChangeShapeType="1"/>
            </p:cNvSpPr>
            <p:nvPr/>
          </p:nvSpPr>
          <p:spPr bwMode="auto">
            <a:xfrm flipV="1">
              <a:off x="2293226" y="3809341"/>
              <a:ext cx="31424" cy="268062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29" name="直线 180"/>
            <p:cNvSpPr>
              <a:spLocks noChangeShapeType="1"/>
            </p:cNvSpPr>
            <p:nvPr/>
          </p:nvSpPr>
          <p:spPr bwMode="auto">
            <a:xfrm flipV="1">
              <a:off x="2324650" y="3397442"/>
              <a:ext cx="43721" cy="41190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30" name="直线 181"/>
            <p:cNvSpPr>
              <a:spLocks noChangeShapeType="1"/>
            </p:cNvSpPr>
            <p:nvPr/>
          </p:nvSpPr>
          <p:spPr bwMode="auto">
            <a:xfrm flipV="1">
              <a:off x="2368371" y="2954159"/>
              <a:ext cx="31424" cy="443282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31" name="直线 182"/>
            <p:cNvSpPr>
              <a:spLocks noChangeShapeType="1"/>
            </p:cNvSpPr>
            <p:nvPr/>
          </p:nvSpPr>
          <p:spPr bwMode="auto">
            <a:xfrm flipV="1">
              <a:off x="2399796" y="2707020"/>
              <a:ext cx="32791" cy="24714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32" name="直线 183"/>
            <p:cNvSpPr>
              <a:spLocks noChangeShapeType="1"/>
            </p:cNvSpPr>
            <p:nvPr/>
          </p:nvSpPr>
          <p:spPr bwMode="auto">
            <a:xfrm>
              <a:off x="2432586" y="2707020"/>
              <a:ext cx="32791" cy="25760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33" name="直线 184"/>
            <p:cNvSpPr>
              <a:spLocks noChangeShapeType="1"/>
            </p:cNvSpPr>
            <p:nvPr/>
          </p:nvSpPr>
          <p:spPr bwMode="auto">
            <a:xfrm>
              <a:off x="2465377" y="2964620"/>
              <a:ext cx="31424" cy="453743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34" name="直线 185"/>
            <p:cNvSpPr>
              <a:spLocks noChangeShapeType="1"/>
            </p:cNvSpPr>
            <p:nvPr/>
          </p:nvSpPr>
          <p:spPr bwMode="auto">
            <a:xfrm>
              <a:off x="2496802" y="3418364"/>
              <a:ext cx="32791" cy="185682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35" name="直线 186"/>
            <p:cNvSpPr>
              <a:spLocks noChangeShapeType="1"/>
            </p:cNvSpPr>
            <p:nvPr/>
          </p:nvSpPr>
          <p:spPr bwMode="auto">
            <a:xfrm flipV="1">
              <a:off x="2529592" y="3428825"/>
              <a:ext cx="32791" cy="17522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36" name="直线 187"/>
            <p:cNvSpPr>
              <a:spLocks noChangeShapeType="1"/>
            </p:cNvSpPr>
            <p:nvPr/>
          </p:nvSpPr>
          <p:spPr bwMode="auto">
            <a:xfrm flipV="1">
              <a:off x="2562383" y="3171224"/>
              <a:ext cx="31424" cy="25760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37" name="直线 188"/>
            <p:cNvSpPr>
              <a:spLocks noChangeShapeType="1"/>
            </p:cNvSpPr>
            <p:nvPr/>
          </p:nvSpPr>
          <p:spPr bwMode="auto">
            <a:xfrm flipV="1">
              <a:off x="2593808" y="3139841"/>
              <a:ext cx="43721" cy="31383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38" name="直线 189"/>
            <p:cNvSpPr>
              <a:spLocks noChangeShapeType="1"/>
            </p:cNvSpPr>
            <p:nvPr/>
          </p:nvSpPr>
          <p:spPr bwMode="auto">
            <a:xfrm>
              <a:off x="2637529" y="3139841"/>
              <a:ext cx="32791" cy="206604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39" name="直线 190"/>
            <p:cNvSpPr>
              <a:spLocks noChangeShapeType="1"/>
            </p:cNvSpPr>
            <p:nvPr/>
          </p:nvSpPr>
          <p:spPr bwMode="auto">
            <a:xfrm>
              <a:off x="2670320" y="3346445"/>
              <a:ext cx="31424" cy="11245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40" name="直线 191"/>
            <p:cNvSpPr>
              <a:spLocks noChangeShapeType="1"/>
            </p:cNvSpPr>
            <p:nvPr/>
          </p:nvSpPr>
          <p:spPr bwMode="auto">
            <a:xfrm flipV="1">
              <a:off x="2701744" y="3386981"/>
              <a:ext cx="32791" cy="71919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41" name="直线 192"/>
            <p:cNvSpPr>
              <a:spLocks noChangeShapeType="1"/>
            </p:cNvSpPr>
            <p:nvPr/>
          </p:nvSpPr>
          <p:spPr bwMode="auto">
            <a:xfrm flipV="1">
              <a:off x="2734535" y="3253604"/>
              <a:ext cx="32791" cy="133377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42" name="直线 193"/>
            <p:cNvSpPr>
              <a:spLocks noChangeShapeType="1"/>
            </p:cNvSpPr>
            <p:nvPr/>
          </p:nvSpPr>
          <p:spPr bwMode="auto">
            <a:xfrm flipV="1">
              <a:off x="2767326" y="3232682"/>
              <a:ext cx="31424" cy="20922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43" name="直线 194"/>
            <p:cNvSpPr>
              <a:spLocks noChangeShapeType="1"/>
            </p:cNvSpPr>
            <p:nvPr/>
          </p:nvSpPr>
          <p:spPr bwMode="auto">
            <a:xfrm>
              <a:off x="2798750" y="3232682"/>
              <a:ext cx="32791" cy="103302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44" name="直线 195"/>
            <p:cNvSpPr>
              <a:spLocks noChangeShapeType="1"/>
            </p:cNvSpPr>
            <p:nvPr/>
          </p:nvSpPr>
          <p:spPr bwMode="auto">
            <a:xfrm>
              <a:off x="2831541" y="3335984"/>
              <a:ext cx="42355" cy="40536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45" name="直线 196"/>
            <p:cNvSpPr>
              <a:spLocks noChangeShapeType="1"/>
            </p:cNvSpPr>
            <p:nvPr/>
          </p:nvSpPr>
          <p:spPr bwMode="auto">
            <a:xfrm flipV="1">
              <a:off x="2873896" y="3315062"/>
              <a:ext cx="32791" cy="61458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46" name="直线 197"/>
            <p:cNvSpPr>
              <a:spLocks noChangeShapeType="1"/>
            </p:cNvSpPr>
            <p:nvPr/>
          </p:nvSpPr>
          <p:spPr bwMode="auto">
            <a:xfrm flipV="1">
              <a:off x="2906686" y="3253604"/>
              <a:ext cx="32791" cy="61458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47" name="直线 198"/>
            <p:cNvSpPr>
              <a:spLocks noChangeShapeType="1"/>
            </p:cNvSpPr>
            <p:nvPr/>
          </p:nvSpPr>
          <p:spPr bwMode="auto">
            <a:xfrm>
              <a:off x="2939477" y="3253604"/>
              <a:ext cx="31424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48" name="直线 199"/>
            <p:cNvSpPr>
              <a:spLocks noChangeShapeType="1"/>
            </p:cNvSpPr>
            <p:nvPr/>
          </p:nvSpPr>
          <p:spPr bwMode="auto">
            <a:xfrm>
              <a:off x="2970902" y="3253604"/>
              <a:ext cx="32791" cy="61458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49" name="直线 200"/>
            <p:cNvSpPr>
              <a:spLocks noChangeShapeType="1"/>
            </p:cNvSpPr>
            <p:nvPr/>
          </p:nvSpPr>
          <p:spPr bwMode="auto">
            <a:xfrm>
              <a:off x="3003692" y="3315062"/>
              <a:ext cx="32791" cy="20922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50" name="直线 201"/>
            <p:cNvSpPr>
              <a:spLocks noChangeShapeType="1"/>
            </p:cNvSpPr>
            <p:nvPr/>
          </p:nvSpPr>
          <p:spPr bwMode="auto">
            <a:xfrm flipV="1">
              <a:off x="3036483" y="3304601"/>
              <a:ext cx="31424" cy="31383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51" name="直线 202"/>
            <p:cNvSpPr>
              <a:spLocks noChangeShapeType="1"/>
            </p:cNvSpPr>
            <p:nvPr/>
          </p:nvSpPr>
          <p:spPr bwMode="auto">
            <a:xfrm flipV="1">
              <a:off x="3067908" y="3283679"/>
              <a:ext cx="43721" cy="20922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52" name="直线 203"/>
            <p:cNvSpPr>
              <a:spLocks noChangeShapeType="1"/>
            </p:cNvSpPr>
            <p:nvPr/>
          </p:nvSpPr>
          <p:spPr bwMode="auto">
            <a:xfrm>
              <a:off x="3111629" y="3283679"/>
              <a:ext cx="31424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53" name="直线 204"/>
            <p:cNvSpPr>
              <a:spLocks noChangeShapeType="1"/>
            </p:cNvSpPr>
            <p:nvPr/>
          </p:nvSpPr>
          <p:spPr bwMode="auto">
            <a:xfrm>
              <a:off x="3143053" y="3283679"/>
              <a:ext cx="32791" cy="8238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54" name="直线 205"/>
            <p:cNvSpPr>
              <a:spLocks noChangeShapeType="1"/>
            </p:cNvSpPr>
            <p:nvPr/>
          </p:nvSpPr>
          <p:spPr bwMode="auto">
            <a:xfrm flipV="1">
              <a:off x="3175844" y="3355598"/>
              <a:ext cx="32791" cy="1046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55" name="直线 206"/>
            <p:cNvSpPr>
              <a:spLocks noChangeShapeType="1"/>
            </p:cNvSpPr>
            <p:nvPr/>
          </p:nvSpPr>
          <p:spPr bwMode="auto">
            <a:xfrm flipV="1">
              <a:off x="3208635" y="3304601"/>
              <a:ext cx="31424" cy="50997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56" name="直线 207"/>
            <p:cNvSpPr>
              <a:spLocks noChangeShapeType="1"/>
            </p:cNvSpPr>
            <p:nvPr/>
          </p:nvSpPr>
          <p:spPr bwMode="auto">
            <a:xfrm>
              <a:off x="3240059" y="3304601"/>
              <a:ext cx="32791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57" name="直线 208"/>
            <p:cNvSpPr>
              <a:spLocks noChangeShapeType="1"/>
            </p:cNvSpPr>
            <p:nvPr/>
          </p:nvSpPr>
          <p:spPr bwMode="auto">
            <a:xfrm>
              <a:off x="3272850" y="3304601"/>
              <a:ext cx="32791" cy="41844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58" name="直线 209"/>
            <p:cNvSpPr>
              <a:spLocks noChangeShapeType="1"/>
            </p:cNvSpPr>
            <p:nvPr/>
          </p:nvSpPr>
          <p:spPr bwMode="auto">
            <a:xfrm>
              <a:off x="3305641" y="3346445"/>
              <a:ext cx="31424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grpSp>
          <p:nvGrpSpPr>
            <p:cNvPr id="1159" name="组合 411"/>
            <p:cNvGrpSpPr/>
            <p:nvPr/>
          </p:nvGrpSpPr>
          <p:grpSpPr>
            <a:xfrm>
              <a:off x="1625114" y="2644254"/>
              <a:ext cx="4212248" cy="1969272"/>
              <a:chOff x="1308" y="1887"/>
              <a:chExt cx="3083" cy="1506"/>
            </a:xfrm>
          </p:grpSpPr>
          <p:sp>
            <p:nvSpPr>
              <p:cNvPr id="1309" name="直线 211"/>
              <p:cNvSpPr>
                <a:spLocks noChangeShapeType="1"/>
              </p:cNvSpPr>
              <p:nvPr/>
            </p:nvSpPr>
            <p:spPr bwMode="auto">
              <a:xfrm flipV="1">
                <a:off x="2561" y="2408"/>
                <a:ext cx="32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0" name="直线 212"/>
              <p:cNvSpPr>
                <a:spLocks noChangeShapeType="1"/>
              </p:cNvSpPr>
              <p:nvPr/>
            </p:nvSpPr>
            <p:spPr bwMode="auto">
              <a:xfrm>
                <a:off x="2593" y="240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1" name="直线 213"/>
              <p:cNvSpPr>
                <a:spLocks noChangeShapeType="1"/>
              </p:cNvSpPr>
              <p:nvPr/>
            </p:nvSpPr>
            <p:spPr bwMode="auto">
              <a:xfrm>
                <a:off x="2617" y="2416"/>
                <a:ext cx="23" cy="1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2" name="直线 214"/>
              <p:cNvSpPr>
                <a:spLocks noChangeShapeType="1"/>
              </p:cNvSpPr>
              <p:nvPr/>
            </p:nvSpPr>
            <p:spPr bwMode="auto">
              <a:xfrm>
                <a:off x="2640" y="2431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3" name="直线 215"/>
              <p:cNvSpPr>
                <a:spLocks noChangeShapeType="1"/>
              </p:cNvSpPr>
              <p:nvPr/>
            </p:nvSpPr>
            <p:spPr bwMode="auto">
              <a:xfrm>
                <a:off x="2664" y="2439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4" name="直线 216"/>
              <p:cNvSpPr>
                <a:spLocks noChangeShapeType="1"/>
              </p:cNvSpPr>
              <p:nvPr/>
            </p:nvSpPr>
            <p:spPr bwMode="auto">
              <a:xfrm flipV="1">
                <a:off x="2688" y="2408"/>
                <a:ext cx="23" cy="31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5" name="直线 217"/>
              <p:cNvSpPr>
                <a:spLocks noChangeShapeType="1"/>
              </p:cNvSpPr>
              <p:nvPr/>
            </p:nvSpPr>
            <p:spPr bwMode="auto">
              <a:xfrm flipV="1">
                <a:off x="2711" y="2392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6" name="直线 218"/>
              <p:cNvSpPr>
                <a:spLocks noChangeShapeType="1"/>
              </p:cNvSpPr>
              <p:nvPr/>
            </p:nvSpPr>
            <p:spPr bwMode="auto">
              <a:xfrm>
                <a:off x="2735" y="2392"/>
                <a:ext cx="31" cy="24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7" name="直线 219"/>
              <p:cNvSpPr>
                <a:spLocks noChangeShapeType="1"/>
              </p:cNvSpPr>
              <p:nvPr/>
            </p:nvSpPr>
            <p:spPr bwMode="auto">
              <a:xfrm>
                <a:off x="2766" y="2416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8" name="直线 220"/>
              <p:cNvSpPr>
                <a:spLocks noChangeShapeType="1"/>
              </p:cNvSpPr>
              <p:nvPr/>
            </p:nvSpPr>
            <p:spPr bwMode="auto">
              <a:xfrm flipV="1">
                <a:off x="2790" y="2400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9" name="直线 221"/>
              <p:cNvSpPr>
                <a:spLocks noChangeShapeType="1"/>
              </p:cNvSpPr>
              <p:nvPr/>
            </p:nvSpPr>
            <p:spPr bwMode="auto">
              <a:xfrm flipV="1">
                <a:off x="2814" y="2392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0" name="直线 222"/>
              <p:cNvSpPr>
                <a:spLocks noChangeShapeType="1"/>
              </p:cNvSpPr>
              <p:nvPr/>
            </p:nvSpPr>
            <p:spPr bwMode="auto">
              <a:xfrm>
                <a:off x="2837" y="239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1" name="直线 223"/>
              <p:cNvSpPr>
                <a:spLocks noChangeShapeType="1"/>
              </p:cNvSpPr>
              <p:nvPr/>
            </p:nvSpPr>
            <p:spPr bwMode="auto">
              <a:xfrm>
                <a:off x="2861" y="2392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2" name="直线 224"/>
              <p:cNvSpPr>
                <a:spLocks noChangeShapeType="1"/>
              </p:cNvSpPr>
              <p:nvPr/>
            </p:nvSpPr>
            <p:spPr bwMode="auto">
              <a:xfrm>
                <a:off x="2885" y="2416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3" name="直线 225"/>
              <p:cNvSpPr>
                <a:spLocks noChangeShapeType="1"/>
              </p:cNvSpPr>
              <p:nvPr/>
            </p:nvSpPr>
            <p:spPr bwMode="auto">
              <a:xfrm flipV="1">
                <a:off x="2908" y="2431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4" name="直线 226"/>
              <p:cNvSpPr>
                <a:spLocks noChangeShapeType="1"/>
              </p:cNvSpPr>
              <p:nvPr/>
            </p:nvSpPr>
            <p:spPr bwMode="auto">
              <a:xfrm>
                <a:off x="2932" y="2431"/>
                <a:ext cx="31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5" name="直线 227"/>
              <p:cNvSpPr>
                <a:spLocks noChangeShapeType="1"/>
              </p:cNvSpPr>
              <p:nvPr/>
            </p:nvSpPr>
            <p:spPr bwMode="auto">
              <a:xfrm>
                <a:off x="2963" y="2431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6" name="直线 228"/>
              <p:cNvSpPr>
                <a:spLocks noChangeShapeType="1"/>
              </p:cNvSpPr>
              <p:nvPr/>
            </p:nvSpPr>
            <p:spPr bwMode="auto">
              <a:xfrm>
                <a:off x="2987" y="2439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7" name="直线 229"/>
              <p:cNvSpPr>
                <a:spLocks noChangeShapeType="1"/>
              </p:cNvSpPr>
              <p:nvPr/>
            </p:nvSpPr>
            <p:spPr bwMode="auto">
              <a:xfrm>
                <a:off x="3011" y="245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8" name="直线 230"/>
              <p:cNvSpPr>
                <a:spLocks noChangeShapeType="1"/>
              </p:cNvSpPr>
              <p:nvPr/>
            </p:nvSpPr>
            <p:spPr bwMode="auto">
              <a:xfrm>
                <a:off x="3034" y="245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9" name="直线 231"/>
              <p:cNvSpPr>
                <a:spLocks noChangeShapeType="1"/>
              </p:cNvSpPr>
              <p:nvPr/>
            </p:nvSpPr>
            <p:spPr bwMode="auto">
              <a:xfrm>
                <a:off x="3058" y="245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30" name="直线 232"/>
              <p:cNvSpPr>
                <a:spLocks noChangeShapeType="1"/>
              </p:cNvSpPr>
              <p:nvPr/>
            </p:nvSpPr>
            <p:spPr bwMode="auto">
              <a:xfrm>
                <a:off x="3082" y="245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31" name="直线 233"/>
              <p:cNvSpPr>
                <a:spLocks noChangeShapeType="1"/>
              </p:cNvSpPr>
              <p:nvPr/>
            </p:nvSpPr>
            <p:spPr bwMode="auto">
              <a:xfrm>
                <a:off x="3105" y="2455"/>
                <a:ext cx="32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32" name="直线 234"/>
              <p:cNvSpPr>
                <a:spLocks noChangeShapeType="1"/>
              </p:cNvSpPr>
              <p:nvPr/>
            </p:nvSpPr>
            <p:spPr bwMode="auto">
              <a:xfrm>
                <a:off x="3137" y="246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33" name="直线 235"/>
              <p:cNvSpPr>
                <a:spLocks noChangeShapeType="1"/>
              </p:cNvSpPr>
              <p:nvPr/>
            </p:nvSpPr>
            <p:spPr bwMode="auto">
              <a:xfrm flipV="1">
                <a:off x="3161" y="2439"/>
                <a:ext cx="23" cy="24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85" name="直线 236"/>
              <p:cNvSpPr>
                <a:spLocks noChangeShapeType="1"/>
              </p:cNvSpPr>
              <p:nvPr/>
            </p:nvSpPr>
            <p:spPr bwMode="auto">
              <a:xfrm>
                <a:off x="3184" y="2439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86" name="直线 237"/>
              <p:cNvSpPr>
                <a:spLocks noChangeShapeType="1"/>
              </p:cNvSpPr>
              <p:nvPr/>
            </p:nvSpPr>
            <p:spPr bwMode="auto">
              <a:xfrm>
                <a:off x="3208" y="243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87" name="直线 238"/>
              <p:cNvSpPr>
                <a:spLocks noChangeShapeType="1"/>
              </p:cNvSpPr>
              <p:nvPr/>
            </p:nvSpPr>
            <p:spPr bwMode="auto">
              <a:xfrm flipV="1">
                <a:off x="3232" y="2439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88" name="直线 239"/>
              <p:cNvSpPr>
                <a:spLocks noChangeShapeType="1"/>
              </p:cNvSpPr>
              <p:nvPr/>
            </p:nvSpPr>
            <p:spPr bwMode="auto">
              <a:xfrm flipV="1">
                <a:off x="3255" y="2431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89" name="直线 240"/>
              <p:cNvSpPr>
                <a:spLocks noChangeShapeType="1"/>
              </p:cNvSpPr>
              <p:nvPr/>
            </p:nvSpPr>
            <p:spPr bwMode="auto">
              <a:xfrm>
                <a:off x="3279" y="2431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90" name="直线 241"/>
              <p:cNvSpPr>
                <a:spLocks noChangeShapeType="1"/>
              </p:cNvSpPr>
              <p:nvPr/>
            </p:nvSpPr>
            <p:spPr bwMode="auto">
              <a:xfrm>
                <a:off x="3302" y="2431"/>
                <a:ext cx="32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91" name="直线 242"/>
              <p:cNvSpPr>
                <a:spLocks noChangeShapeType="1"/>
              </p:cNvSpPr>
              <p:nvPr/>
            </p:nvSpPr>
            <p:spPr bwMode="auto">
              <a:xfrm>
                <a:off x="3334" y="2439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92" name="直线 243"/>
              <p:cNvSpPr>
                <a:spLocks noChangeShapeType="1"/>
              </p:cNvSpPr>
              <p:nvPr/>
            </p:nvSpPr>
            <p:spPr bwMode="auto">
              <a:xfrm>
                <a:off x="3358" y="2439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93" name="直线 244"/>
              <p:cNvSpPr>
                <a:spLocks noChangeShapeType="1"/>
              </p:cNvSpPr>
              <p:nvPr/>
            </p:nvSpPr>
            <p:spPr bwMode="auto">
              <a:xfrm>
                <a:off x="3381" y="2439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94" name="直线 245"/>
              <p:cNvSpPr>
                <a:spLocks noChangeShapeType="1"/>
              </p:cNvSpPr>
              <p:nvPr/>
            </p:nvSpPr>
            <p:spPr bwMode="auto">
              <a:xfrm>
                <a:off x="3405" y="245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95" name="直线 246"/>
              <p:cNvSpPr>
                <a:spLocks noChangeShapeType="1"/>
              </p:cNvSpPr>
              <p:nvPr/>
            </p:nvSpPr>
            <p:spPr bwMode="auto">
              <a:xfrm>
                <a:off x="3429" y="2463"/>
                <a:ext cx="23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96" name="直线 247"/>
              <p:cNvSpPr>
                <a:spLocks noChangeShapeType="1"/>
              </p:cNvSpPr>
              <p:nvPr/>
            </p:nvSpPr>
            <p:spPr bwMode="auto">
              <a:xfrm>
                <a:off x="3452" y="2479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97" name="直线 248"/>
              <p:cNvSpPr>
                <a:spLocks noChangeShapeType="1"/>
              </p:cNvSpPr>
              <p:nvPr/>
            </p:nvSpPr>
            <p:spPr bwMode="auto">
              <a:xfrm>
                <a:off x="3476" y="2479"/>
                <a:ext cx="31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98" name="直线 249"/>
              <p:cNvSpPr>
                <a:spLocks noChangeShapeType="1"/>
              </p:cNvSpPr>
              <p:nvPr/>
            </p:nvSpPr>
            <p:spPr bwMode="auto">
              <a:xfrm>
                <a:off x="3507" y="2479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99" name="直线 250"/>
              <p:cNvSpPr>
                <a:spLocks noChangeShapeType="1"/>
              </p:cNvSpPr>
              <p:nvPr/>
            </p:nvSpPr>
            <p:spPr bwMode="auto">
              <a:xfrm flipV="1">
                <a:off x="3531" y="248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00" name="直线 251"/>
              <p:cNvSpPr>
                <a:spLocks noChangeShapeType="1"/>
              </p:cNvSpPr>
              <p:nvPr/>
            </p:nvSpPr>
            <p:spPr bwMode="auto">
              <a:xfrm flipV="1">
                <a:off x="3555" y="2479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01" name="直线 252"/>
              <p:cNvSpPr>
                <a:spLocks noChangeShapeType="1"/>
              </p:cNvSpPr>
              <p:nvPr/>
            </p:nvSpPr>
            <p:spPr bwMode="auto">
              <a:xfrm>
                <a:off x="3578" y="2479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02" name="直线 253"/>
              <p:cNvSpPr>
                <a:spLocks noChangeShapeType="1"/>
              </p:cNvSpPr>
              <p:nvPr/>
            </p:nvSpPr>
            <p:spPr bwMode="auto">
              <a:xfrm>
                <a:off x="3602" y="2479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03" name="直线 254"/>
              <p:cNvSpPr>
                <a:spLocks noChangeShapeType="1"/>
              </p:cNvSpPr>
              <p:nvPr/>
            </p:nvSpPr>
            <p:spPr bwMode="auto">
              <a:xfrm>
                <a:off x="3626" y="2479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04" name="直线 255"/>
              <p:cNvSpPr>
                <a:spLocks noChangeShapeType="1"/>
              </p:cNvSpPr>
              <p:nvPr/>
            </p:nvSpPr>
            <p:spPr bwMode="auto">
              <a:xfrm>
                <a:off x="3649" y="2479"/>
                <a:ext cx="32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05" name="直线 256"/>
              <p:cNvSpPr>
                <a:spLocks noChangeShapeType="1"/>
              </p:cNvSpPr>
              <p:nvPr/>
            </p:nvSpPr>
            <p:spPr bwMode="auto">
              <a:xfrm>
                <a:off x="3681" y="247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06" name="直线 257"/>
              <p:cNvSpPr>
                <a:spLocks noChangeShapeType="1"/>
              </p:cNvSpPr>
              <p:nvPr/>
            </p:nvSpPr>
            <p:spPr bwMode="auto">
              <a:xfrm>
                <a:off x="3705" y="2487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07" name="直线 258"/>
              <p:cNvSpPr>
                <a:spLocks noChangeShapeType="1"/>
              </p:cNvSpPr>
              <p:nvPr/>
            </p:nvSpPr>
            <p:spPr bwMode="auto">
              <a:xfrm flipV="1">
                <a:off x="3728" y="2471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08" name="直线 259"/>
              <p:cNvSpPr>
                <a:spLocks noChangeShapeType="1"/>
              </p:cNvSpPr>
              <p:nvPr/>
            </p:nvSpPr>
            <p:spPr bwMode="auto">
              <a:xfrm>
                <a:off x="3752" y="2471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09" name="直线 260"/>
              <p:cNvSpPr>
                <a:spLocks noChangeShapeType="1"/>
              </p:cNvSpPr>
              <p:nvPr/>
            </p:nvSpPr>
            <p:spPr bwMode="auto">
              <a:xfrm>
                <a:off x="3776" y="2487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10" name="直线 261"/>
              <p:cNvSpPr>
                <a:spLocks noChangeShapeType="1"/>
              </p:cNvSpPr>
              <p:nvPr/>
            </p:nvSpPr>
            <p:spPr bwMode="auto">
              <a:xfrm>
                <a:off x="3799" y="249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11" name="直线 262"/>
              <p:cNvSpPr>
                <a:spLocks noChangeShapeType="1"/>
              </p:cNvSpPr>
              <p:nvPr/>
            </p:nvSpPr>
            <p:spPr bwMode="auto">
              <a:xfrm flipV="1">
                <a:off x="3823" y="2479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12" name="直线 263"/>
              <p:cNvSpPr>
                <a:spLocks noChangeShapeType="1"/>
              </p:cNvSpPr>
              <p:nvPr/>
            </p:nvSpPr>
            <p:spPr bwMode="auto">
              <a:xfrm>
                <a:off x="3847" y="2479"/>
                <a:ext cx="31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13" name="直线 264"/>
              <p:cNvSpPr>
                <a:spLocks noChangeShapeType="1"/>
              </p:cNvSpPr>
              <p:nvPr/>
            </p:nvSpPr>
            <p:spPr bwMode="auto">
              <a:xfrm>
                <a:off x="3878" y="248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14" name="直线 265"/>
              <p:cNvSpPr>
                <a:spLocks noChangeShapeType="1"/>
              </p:cNvSpPr>
              <p:nvPr/>
            </p:nvSpPr>
            <p:spPr bwMode="auto">
              <a:xfrm>
                <a:off x="3902" y="2495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15" name="直线 266"/>
              <p:cNvSpPr>
                <a:spLocks noChangeShapeType="1"/>
              </p:cNvSpPr>
              <p:nvPr/>
            </p:nvSpPr>
            <p:spPr bwMode="auto">
              <a:xfrm flipV="1">
                <a:off x="3925" y="248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16" name="直线 267"/>
              <p:cNvSpPr>
                <a:spLocks noChangeShapeType="1"/>
              </p:cNvSpPr>
              <p:nvPr/>
            </p:nvSpPr>
            <p:spPr bwMode="auto">
              <a:xfrm>
                <a:off x="3949" y="248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17" name="直线 268"/>
              <p:cNvSpPr>
                <a:spLocks noChangeShapeType="1"/>
              </p:cNvSpPr>
              <p:nvPr/>
            </p:nvSpPr>
            <p:spPr bwMode="auto">
              <a:xfrm>
                <a:off x="3973" y="2495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18" name="直线 269"/>
              <p:cNvSpPr>
                <a:spLocks noChangeShapeType="1"/>
              </p:cNvSpPr>
              <p:nvPr/>
            </p:nvSpPr>
            <p:spPr bwMode="auto">
              <a:xfrm flipV="1">
                <a:off x="3996" y="251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19" name="直线 270"/>
              <p:cNvSpPr>
                <a:spLocks noChangeShapeType="1"/>
              </p:cNvSpPr>
              <p:nvPr/>
            </p:nvSpPr>
            <p:spPr bwMode="auto">
              <a:xfrm flipV="1">
                <a:off x="4020" y="2502"/>
                <a:ext cx="32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20" name="直线 271"/>
              <p:cNvSpPr>
                <a:spLocks noChangeShapeType="1"/>
              </p:cNvSpPr>
              <p:nvPr/>
            </p:nvSpPr>
            <p:spPr bwMode="auto">
              <a:xfrm flipV="1">
                <a:off x="4052" y="2495"/>
                <a:ext cx="23" cy="7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21" name="直线 272"/>
              <p:cNvSpPr>
                <a:spLocks noChangeShapeType="1"/>
              </p:cNvSpPr>
              <p:nvPr/>
            </p:nvSpPr>
            <p:spPr bwMode="auto">
              <a:xfrm>
                <a:off x="4075" y="249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22" name="直线 273"/>
              <p:cNvSpPr>
                <a:spLocks noChangeShapeType="1"/>
              </p:cNvSpPr>
              <p:nvPr/>
            </p:nvSpPr>
            <p:spPr bwMode="auto">
              <a:xfrm>
                <a:off x="4099" y="2495"/>
                <a:ext cx="23" cy="7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23" name="直线 274"/>
              <p:cNvSpPr>
                <a:spLocks noChangeShapeType="1"/>
              </p:cNvSpPr>
              <p:nvPr/>
            </p:nvSpPr>
            <p:spPr bwMode="auto">
              <a:xfrm flipV="1">
                <a:off x="4122" y="2495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24" name="直线 275"/>
              <p:cNvSpPr>
                <a:spLocks noChangeShapeType="1"/>
              </p:cNvSpPr>
              <p:nvPr/>
            </p:nvSpPr>
            <p:spPr bwMode="auto">
              <a:xfrm flipV="1">
                <a:off x="4146" y="248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25" name="直线 276"/>
              <p:cNvSpPr>
                <a:spLocks noChangeShapeType="1"/>
              </p:cNvSpPr>
              <p:nvPr/>
            </p:nvSpPr>
            <p:spPr bwMode="auto">
              <a:xfrm flipV="1">
                <a:off x="4170" y="2479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26" name="直线 277"/>
              <p:cNvSpPr>
                <a:spLocks noChangeShapeType="1"/>
              </p:cNvSpPr>
              <p:nvPr/>
            </p:nvSpPr>
            <p:spPr bwMode="auto">
              <a:xfrm>
                <a:off x="4193" y="247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27" name="直线 278"/>
              <p:cNvSpPr>
                <a:spLocks noChangeShapeType="1"/>
              </p:cNvSpPr>
              <p:nvPr/>
            </p:nvSpPr>
            <p:spPr bwMode="auto">
              <a:xfrm flipV="1">
                <a:off x="4217" y="2471"/>
                <a:ext cx="32" cy="1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28" name="直线 279"/>
              <p:cNvSpPr>
                <a:spLocks noChangeShapeType="1"/>
              </p:cNvSpPr>
              <p:nvPr/>
            </p:nvSpPr>
            <p:spPr bwMode="auto">
              <a:xfrm>
                <a:off x="1308" y="3393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29" name="直线 280"/>
              <p:cNvSpPr>
                <a:spLocks noChangeShapeType="1"/>
              </p:cNvSpPr>
              <p:nvPr/>
            </p:nvSpPr>
            <p:spPr bwMode="auto">
              <a:xfrm>
                <a:off x="1331" y="339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30" name="直线 281"/>
              <p:cNvSpPr>
                <a:spLocks noChangeShapeType="1"/>
              </p:cNvSpPr>
              <p:nvPr/>
            </p:nvSpPr>
            <p:spPr bwMode="auto">
              <a:xfrm>
                <a:off x="1355" y="339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31" name="直线 282"/>
              <p:cNvSpPr>
                <a:spLocks noChangeShapeType="1"/>
              </p:cNvSpPr>
              <p:nvPr/>
            </p:nvSpPr>
            <p:spPr bwMode="auto">
              <a:xfrm>
                <a:off x="1379" y="3393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32" name="直线 283"/>
              <p:cNvSpPr>
                <a:spLocks noChangeShapeType="1"/>
              </p:cNvSpPr>
              <p:nvPr/>
            </p:nvSpPr>
            <p:spPr bwMode="auto">
              <a:xfrm>
                <a:off x="1402" y="339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33" name="直线 284"/>
              <p:cNvSpPr>
                <a:spLocks noChangeShapeType="1"/>
              </p:cNvSpPr>
              <p:nvPr/>
            </p:nvSpPr>
            <p:spPr bwMode="auto">
              <a:xfrm>
                <a:off x="1426" y="339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34" name="直线 285"/>
              <p:cNvSpPr>
                <a:spLocks noChangeShapeType="1"/>
              </p:cNvSpPr>
              <p:nvPr/>
            </p:nvSpPr>
            <p:spPr bwMode="auto">
              <a:xfrm>
                <a:off x="1450" y="3393"/>
                <a:ext cx="31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35" name="直线 286"/>
              <p:cNvSpPr>
                <a:spLocks noChangeShapeType="1"/>
              </p:cNvSpPr>
              <p:nvPr/>
            </p:nvSpPr>
            <p:spPr bwMode="auto">
              <a:xfrm>
                <a:off x="1481" y="339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36" name="直线 287"/>
              <p:cNvSpPr>
                <a:spLocks noChangeShapeType="1"/>
              </p:cNvSpPr>
              <p:nvPr/>
            </p:nvSpPr>
            <p:spPr bwMode="auto">
              <a:xfrm>
                <a:off x="1505" y="339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37" name="直线 288"/>
              <p:cNvSpPr>
                <a:spLocks noChangeShapeType="1"/>
              </p:cNvSpPr>
              <p:nvPr/>
            </p:nvSpPr>
            <p:spPr bwMode="auto">
              <a:xfrm>
                <a:off x="1529" y="3393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38" name="直线 289"/>
              <p:cNvSpPr>
                <a:spLocks noChangeShapeType="1"/>
              </p:cNvSpPr>
              <p:nvPr/>
            </p:nvSpPr>
            <p:spPr bwMode="auto">
              <a:xfrm>
                <a:off x="1552" y="339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39" name="直线 290"/>
              <p:cNvSpPr>
                <a:spLocks noChangeShapeType="1"/>
              </p:cNvSpPr>
              <p:nvPr/>
            </p:nvSpPr>
            <p:spPr bwMode="auto">
              <a:xfrm>
                <a:off x="1576" y="3393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40" name="直线 291"/>
              <p:cNvSpPr>
                <a:spLocks noChangeShapeType="1"/>
              </p:cNvSpPr>
              <p:nvPr/>
            </p:nvSpPr>
            <p:spPr bwMode="auto">
              <a:xfrm flipV="1">
                <a:off x="1599" y="3385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41" name="直线 292"/>
              <p:cNvSpPr>
                <a:spLocks noChangeShapeType="1"/>
              </p:cNvSpPr>
              <p:nvPr/>
            </p:nvSpPr>
            <p:spPr bwMode="auto">
              <a:xfrm>
                <a:off x="1623" y="338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42" name="直线 293"/>
              <p:cNvSpPr>
                <a:spLocks noChangeShapeType="1"/>
              </p:cNvSpPr>
              <p:nvPr/>
            </p:nvSpPr>
            <p:spPr bwMode="auto">
              <a:xfrm>
                <a:off x="1647" y="3385"/>
                <a:ext cx="31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43" name="直线 294"/>
              <p:cNvSpPr>
                <a:spLocks noChangeShapeType="1"/>
              </p:cNvSpPr>
              <p:nvPr/>
            </p:nvSpPr>
            <p:spPr bwMode="auto">
              <a:xfrm>
                <a:off x="1678" y="338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44" name="直线 295"/>
              <p:cNvSpPr>
                <a:spLocks noChangeShapeType="1"/>
              </p:cNvSpPr>
              <p:nvPr/>
            </p:nvSpPr>
            <p:spPr bwMode="auto">
              <a:xfrm flipV="1">
                <a:off x="1702" y="3378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45" name="直线 296"/>
              <p:cNvSpPr>
                <a:spLocks noChangeShapeType="1"/>
              </p:cNvSpPr>
              <p:nvPr/>
            </p:nvSpPr>
            <p:spPr bwMode="auto">
              <a:xfrm flipV="1">
                <a:off x="1726" y="3117"/>
                <a:ext cx="23" cy="261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46" name="直线 297"/>
              <p:cNvSpPr>
                <a:spLocks noChangeShapeType="1"/>
              </p:cNvSpPr>
              <p:nvPr/>
            </p:nvSpPr>
            <p:spPr bwMode="auto">
              <a:xfrm flipV="1">
                <a:off x="1749" y="2857"/>
                <a:ext cx="24" cy="26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47" name="直线 298"/>
              <p:cNvSpPr>
                <a:spLocks noChangeShapeType="1"/>
              </p:cNvSpPr>
              <p:nvPr/>
            </p:nvSpPr>
            <p:spPr bwMode="auto">
              <a:xfrm flipV="1">
                <a:off x="1773" y="2550"/>
                <a:ext cx="24" cy="30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48" name="直线 299"/>
              <p:cNvSpPr>
                <a:spLocks noChangeShapeType="1"/>
              </p:cNvSpPr>
              <p:nvPr/>
            </p:nvSpPr>
            <p:spPr bwMode="auto">
              <a:xfrm flipV="1">
                <a:off x="1797" y="2187"/>
                <a:ext cx="23" cy="363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49" name="直线 300"/>
              <p:cNvSpPr>
                <a:spLocks noChangeShapeType="1"/>
              </p:cNvSpPr>
              <p:nvPr/>
            </p:nvSpPr>
            <p:spPr bwMode="auto">
              <a:xfrm flipV="1">
                <a:off x="1820" y="1903"/>
                <a:ext cx="32" cy="284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50" name="直线 301"/>
              <p:cNvSpPr>
                <a:spLocks noChangeShapeType="1"/>
              </p:cNvSpPr>
              <p:nvPr/>
            </p:nvSpPr>
            <p:spPr bwMode="auto">
              <a:xfrm flipV="1">
                <a:off x="1852" y="1887"/>
                <a:ext cx="23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51" name="直线 302"/>
              <p:cNvSpPr>
                <a:spLocks noChangeShapeType="1"/>
              </p:cNvSpPr>
              <p:nvPr/>
            </p:nvSpPr>
            <p:spPr bwMode="auto">
              <a:xfrm>
                <a:off x="1875" y="1887"/>
                <a:ext cx="24" cy="34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52" name="直线 303"/>
              <p:cNvSpPr>
                <a:spLocks noChangeShapeType="1"/>
              </p:cNvSpPr>
              <p:nvPr/>
            </p:nvSpPr>
            <p:spPr bwMode="auto">
              <a:xfrm>
                <a:off x="1899" y="2234"/>
                <a:ext cx="24" cy="30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53" name="直线 304"/>
              <p:cNvSpPr>
                <a:spLocks noChangeShapeType="1"/>
              </p:cNvSpPr>
              <p:nvPr/>
            </p:nvSpPr>
            <p:spPr bwMode="auto">
              <a:xfrm>
                <a:off x="1923" y="2542"/>
                <a:ext cx="23" cy="63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54" name="直线 305"/>
              <p:cNvSpPr>
                <a:spLocks noChangeShapeType="1"/>
              </p:cNvSpPr>
              <p:nvPr/>
            </p:nvSpPr>
            <p:spPr bwMode="auto">
              <a:xfrm flipV="1">
                <a:off x="1946" y="2416"/>
                <a:ext cx="24" cy="189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55" name="直线 306"/>
              <p:cNvSpPr>
                <a:spLocks noChangeShapeType="1"/>
              </p:cNvSpPr>
              <p:nvPr/>
            </p:nvSpPr>
            <p:spPr bwMode="auto">
              <a:xfrm flipV="1">
                <a:off x="1970" y="2250"/>
                <a:ext cx="24" cy="16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56" name="直线 307"/>
              <p:cNvSpPr>
                <a:spLocks noChangeShapeType="1"/>
              </p:cNvSpPr>
              <p:nvPr/>
            </p:nvSpPr>
            <p:spPr bwMode="auto">
              <a:xfrm>
                <a:off x="1994" y="2250"/>
                <a:ext cx="23" cy="32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57" name="直线 308"/>
              <p:cNvSpPr>
                <a:spLocks noChangeShapeType="1"/>
              </p:cNvSpPr>
              <p:nvPr/>
            </p:nvSpPr>
            <p:spPr bwMode="auto">
              <a:xfrm>
                <a:off x="2017" y="2282"/>
                <a:ext cx="32" cy="181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58" name="直线 309"/>
              <p:cNvSpPr>
                <a:spLocks noChangeShapeType="1"/>
              </p:cNvSpPr>
              <p:nvPr/>
            </p:nvSpPr>
            <p:spPr bwMode="auto">
              <a:xfrm>
                <a:off x="2049" y="2463"/>
                <a:ext cx="24" cy="79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59" name="直线 310"/>
              <p:cNvSpPr>
                <a:spLocks noChangeShapeType="1"/>
              </p:cNvSpPr>
              <p:nvPr/>
            </p:nvSpPr>
            <p:spPr bwMode="auto">
              <a:xfrm flipV="1">
                <a:off x="2073" y="2463"/>
                <a:ext cx="23" cy="79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60" name="直线 311"/>
              <p:cNvSpPr>
                <a:spLocks noChangeShapeType="1"/>
              </p:cNvSpPr>
              <p:nvPr/>
            </p:nvSpPr>
            <p:spPr bwMode="auto">
              <a:xfrm flipV="1">
                <a:off x="2096" y="2360"/>
                <a:ext cx="24" cy="103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61" name="直线 312"/>
              <p:cNvSpPr>
                <a:spLocks noChangeShapeType="1"/>
              </p:cNvSpPr>
              <p:nvPr/>
            </p:nvSpPr>
            <p:spPr bwMode="auto">
              <a:xfrm>
                <a:off x="2120" y="236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62" name="直线 313"/>
              <p:cNvSpPr>
                <a:spLocks noChangeShapeType="1"/>
              </p:cNvSpPr>
              <p:nvPr/>
            </p:nvSpPr>
            <p:spPr bwMode="auto">
              <a:xfrm>
                <a:off x="2144" y="2368"/>
                <a:ext cx="23" cy="8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63" name="直线 314"/>
              <p:cNvSpPr>
                <a:spLocks noChangeShapeType="1"/>
              </p:cNvSpPr>
              <p:nvPr/>
            </p:nvSpPr>
            <p:spPr bwMode="auto">
              <a:xfrm>
                <a:off x="2167" y="2455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64" name="直线 315"/>
              <p:cNvSpPr>
                <a:spLocks noChangeShapeType="1"/>
              </p:cNvSpPr>
              <p:nvPr/>
            </p:nvSpPr>
            <p:spPr bwMode="auto">
              <a:xfrm flipV="1">
                <a:off x="2191" y="2424"/>
                <a:ext cx="31" cy="5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65" name="直线 316"/>
              <p:cNvSpPr>
                <a:spLocks noChangeShapeType="1"/>
              </p:cNvSpPr>
              <p:nvPr/>
            </p:nvSpPr>
            <p:spPr bwMode="auto">
              <a:xfrm flipV="1">
                <a:off x="2222" y="2384"/>
                <a:ext cx="24" cy="4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66" name="直线 317"/>
              <p:cNvSpPr>
                <a:spLocks noChangeShapeType="1"/>
              </p:cNvSpPr>
              <p:nvPr/>
            </p:nvSpPr>
            <p:spPr bwMode="auto">
              <a:xfrm flipV="1">
                <a:off x="2246" y="2368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67" name="直线 318"/>
              <p:cNvSpPr>
                <a:spLocks noChangeShapeType="1"/>
              </p:cNvSpPr>
              <p:nvPr/>
            </p:nvSpPr>
            <p:spPr bwMode="auto">
              <a:xfrm>
                <a:off x="2270" y="2368"/>
                <a:ext cx="23" cy="71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68" name="直线 319"/>
              <p:cNvSpPr>
                <a:spLocks noChangeShapeType="1"/>
              </p:cNvSpPr>
              <p:nvPr/>
            </p:nvSpPr>
            <p:spPr bwMode="auto">
              <a:xfrm>
                <a:off x="2293" y="2439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69" name="直线 320"/>
              <p:cNvSpPr>
                <a:spLocks noChangeShapeType="1"/>
              </p:cNvSpPr>
              <p:nvPr/>
            </p:nvSpPr>
            <p:spPr bwMode="auto">
              <a:xfrm flipV="1">
                <a:off x="2317" y="2384"/>
                <a:ext cx="24" cy="5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70" name="直线 321"/>
              <p:cNvSpPr>
                <a:spLocks noChangeShapeType="1"/>
              </p:cNvSpPr>
              <p:nvPr/>
            </p:nvSpPr>
            <p:spPr bwMode="auto">
              <a:xfrm flipV="1">
                <a:off x="2341" y="2353"/>
                <a:ext cx="23" cy="31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71" name="直线 322"/>
              <p:cNvSpPr>
                <a:spLocks noChangeShapeType="1"/>
              </p:cNvSpPr>
              <p:nvPr/>
            </p:nvSpPr>
            <p:spPr bwMode="auto">
              <a:xfrm>
                <a:off x="2364" y="2353"/>
                <a:ext cx="32" cy="23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72" name="直线 323"/>
              <p:cNvSpPr>
                <a:spLocks noChangeShapeType="1"/>
              </p:cNvSpPr>
              <p:nvPr/>
            </p:nvSpPr>
            <p:spPr bwMode="auto">
              <a:xfrm>
                <a:off x="2396" y="2376"/>
                <a:ext cx="23" cy="24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73" name="直线 324"/>
              <p:cNvSpPr>
                <a:spLocks noChangeShapeType="1"/>
              </p:cNvSpPr>
              <p:nvPr/>
            </p:nvSpPr>
            <p:spPr bwMode="auto">
              <a:xfrm>
                <a:off x="2419" y="2400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74" name="直线 325"/>
              <p:cNvSpPr>
                <a:spLocks noChangeShapeType="1"/>
              </p:cNvSpPr>
              <p:nvPr/>
            </p:nvSpPr>
            <p:spPr bwMode="auto">
              <a:xfrm flipV="1">
                <a:off x="2443" y="2384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75" name="直线 326"/>
              <p:cNvSpPr>
                <a:spLocks noChangeShapeType="1"/>
              </p:cNvSpPr>
              <p:nvPr/>
            </p:nvSpPr>
            <p:spPr bwMode="auto">
              <a:xfrm>
                <a:off x="2467" y="2384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76" name="直线 327"/>
              <p:cNvSpPr>
                <a:spLocks noChangeShapeType="1"/>
              </p:cNvSpPr>
              <p:nvPr/>
            </p:nvSpPr>
            <p:spPr bwMode="auto">
              <a:xfrm>
                <a:off x="2490" y="2384"/>
                <a:ext cx="24" cy="4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77" name="直线 328"/>
              <p:cNvSpPr>
                <a:spLocks noChangeShapeType="1"/>
              </p:cNvSpPr>
              <p:nvPr/>
            </p:nvSpPr>
            <p:spPr bwMode="auto">
              <a:xfrm flipV="1">
                <a:off x="2514" y="2424"/>
                <a:ext cx="24" cy="7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78" name="直线 329"/>
              <p:cNvSpPr>
                <a:spLocks noChangeShapeType="1"/>
              </p:cNvSpPr>
              <p:nvPr/>
            </p:nvSpPr>
            <p:spPr bwMode="auto">
              <a:xfrm flipV="1">
                <a:off x="2538" y="2400"/>
                <a:ext cx="23" cy="24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79" name="直线 330"/>
              <p:cNvSpPr>
                <a:spLocks noChangeShapeType="1"/>
              </p:cNvSpPr>
              <p:nvPr/>
            </p:nvSpPr>
            <p:spPr bwMode="auto">
              <a:xfrm>
                <a:off x="2561" y="2400"/>
                <a:ext cx="32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80" name="直线 331"/>
              <p:cNvSpPr>
                <a:spLocks noChangeShapeType="1"/>
              </p:cNvSpPr>
              <p:nvPr/>
            </p:nvSpPr>
            <p:spPr bwMode="auto">
              <a:xfrm>
                <a:off x="2593" y="240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81" name="直线 332"/>
              <p:cNvSpPr>
                <a:spLocks noChangeShapeType="1"/>
              </p:cNvSpPr>
              <p:nvPr/>
            </p:nvSpPr>
            <p:spPr bwMode="auto">
              <a:xfrm>
                <a:off x="2617" y="2408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82" name="直线 333"/>
              <p:cNvSpPr>
                <a:spLocks noChangeShapeType="1"/>
              </p:cNvSpPr>
              <p:nvPr/>
            </p:nvSpPr>
            <p:spPr bwMode="auto">
              <a:xfrm>
                <a:off x="2640" y="2416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83" name="直线 334"/>
              <p:cNvSpPr>
                <a:spLocks noChangeShapeType="1"/>
              </p:cNvSpPr>
              <p:nvPr/>
            </p:nvSpPr>
            <p:spPr bwMode="auto">
              <a:xfrm flipV="1">
                <a:off x="2664" y="2408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84" name="直线 335"/>
              <p:cNvSpPr>
                <a:spLocks noChangeShapeType="1"/>
              </p:cNvSpPr>
              <p:nvPr/>
            </p:nvSpPr>
            <p:spPr bwMode="auto">
              <a:xfrm flipV="1">
                <a:off x="2688" y="2400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85" name="直线 336"/>
              <p:cNvSpPr>
                <a:spLocks noChangeShapeType="1"/>
              </p:cNvSpPr>
              <p:nvPr/>
            </p:nvSpPr>
            <p:spPr bwMode="auto">
              <a:xfrm>
                <a:off x="2711" y="2400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86" name="直线 337"/>
              <p:cNvSpPr>
                <a:spLocks noChangeShapeType="1"/>
              </p:cNvSpPr>
              <p:nvPr/>
            </p:nvSpPr>
            <p:spPr bwMode="auto">
              <a:xfrm>
                <a:off x="2735" y="2408"/>
                <a:ext cx="31" cy="23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87" name="直线 338"/>
              <p:cNvSpPr>
                <a:spLocks noChangeShapeType="1"/>
              </p:cNvSpPr>
              <p:nvPr/>
            </p:nvSpPr>
            <p:spPr bwMode="auto">
              <a:xfrm flipV="1">
                <a:off x="2766" y="2400"/>
                <a:ext cx="24" cy="31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88" name="直线 339"/>
              <p:cNvSpPr>
                <a:spLocks noChangeShapeType="1"/>
              </p:cNvSpPr>
              <p:nvPr/>
            </p:nvSpPr>
            <p:spPr bwMode="auto">
              <a:xfrm flipV="1">
                <a:off x="2790" y="2384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89" name="直线 340"/>
              <p:cNvSpPr>
                <a:spLocks noChangeShapeType="1"/>
              </p:cNvSpPr>
              <p:nvPr/>
            </p:nvSpPr>
            <p:spPr bwMode="auto">
              <a:xfrm>
                <a:off x="2814" y="2384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90" name="直线 341"/>
              <p:cNvSpPr>
                <a:spLocks noChangeShapeType="1"/>
              </p:cNvSpPr>
              <p:nvPr/>
            </p:nvSpPr>
            <p:spPr bwMode="auto">
              <a:xfrm>
                <a:off x="2837" y="238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91" name="直线 342"/>
              <p:cNvSpPr>
                <a:spLocks noChangeShapeType="1"/>
              </p:cNvSpPr>
              <p:nvPr/>
            </p:nvSpPr>
            <p:spPr bwMode="auto">
              <a:xfrm flipV="1">
                <a:off x="2861" y="238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92" name="直线 343"/>
              <p:cNvSpPr>
                <a:spLocks noChangeShapeType="1"/>
              </p:cNvSpPr>
              <p:nvPr/>
            </p:nvSpPr>
            <p:spPr bwMode="auto">
              <a:xfrm>
                <a:off x="2885" y="2384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93" name="直线 344"/>
              <p:cNvSpPr>
                <a:spLocks noChangeShapeType="1"/>
              </p:cNvSpPr>
              <p:nvPr/>
            </p:nvSpPr>
            <p:spPr bwMode="auto">
              <a:xfrm>
                <a:off x="2908" y="2384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94" name="直线 345"/>
              <p:cNvSpPr>
                <a:spLocks noChangeShapeType="1"/>
              </p:cNvSpPr>
              <p:nvPr/>
            </p:nvSpPr>
            <p:spPr bwMode="auto">
              <a:xfrm>
                <a:off x="2932" y="2392"/>
                <a:ext cx="31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95" name="直线 346"/>
              <p:cNvSpPr>
                <a:spLocks noChangeShapeType="1"/>
              </p:cNvSpPr>
              <p:nvPr/>
            </p:nvSpPr>
            <p:spPr bwMode="auto">
              <a:xfrm>
                <a:off x="2963" y="2408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96" name="直线 347"/>
              <p:cNvSpPr>
                <a:spLocks noChangeShapeType="1"/>
              </p:cNvSpPr>
              <p:nvPr/>
            </p:nvSpPr>
            <p:spPr bwMode="auto">
              <a:xfrm>
                <a:off x="2987" y="2431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97" name="直线 348"/>
              <p:cNvSpPr>
                <a:spLocks noChangeShapeType="1"/>
              </p:cNvSpPr>
              <p:nvPr/>
            </p:nvSpPr>
            <p:spPr bwMode="auto">
              <a:xfrm>
                <a:off x="3011" y="2439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98" name="直线 349"/>
              <p:cNvSpPr>
                <a:spLocks noChangeShapeType="1"/>
              </p:cNvSpPr>
              <p:nvPr/>
            </p:nvSpPr>
            <p:spPr bwMode="auto">
              <a:xfrm>
                <a:off x="3034" y="2439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99" name="直线 350"/>
              <p:cNvSpPr>
                <a:spLocks noChangeShapeType="1"/>
              </p:cNvSpPr>
              <p:nvPr/>
            </p:nvSpPr>
            <p:spPr bwMode="auto">
              <a:xfrm>
                <a:off x="3058" y="2439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00" name="直线 351"/>
              <p:cNvSpPr>
                <a:spLocks noChangeShapeType="1"/>
              </p:cNvSpPr>
              <p:nvPr/>
            </p:nvSpPr>
            <p:spPr bwMode="auto">
              <a:xfrm flipV="1">
                <a:off x="3082" y="2447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01" name="直线 352"/>
              <p:cNvSpPr>
                <a:spLocks noChangeShapeType="1"/>
              </p:cNvSpPr>
              <p:nvPr/>
            </p:nvSpPr>
            <p:spPr bwMode="auto">
              <a:xfrm>
                <a:off x="3105" y="2447"/>
                <a:ext cx="32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02" name="直线 353"/>
              <p:cNvSpPr>
                <a:spLocks noChangeShapeType="1"/>
              </p:cNvSpPr>
              <p:nvPr/>
            </p:nvSpPr>
            <p:spPr bwMode="auto">
              <a:xfrm>
                <a:off x="3137" y="2455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03" name="直线 354"/>
              <p:cNvSpPr>
                <a:spLocks noChangeShapeType="1"/>
              </p:cNvSpPr>
              <p:nvPr/>
            </p:nvSpPr>
            <p:spPr bwMode="auto">
              <a:xfrm>
                <a:off x="3161" y="2479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04" name="直线 355"/>
              <p:cNvSpPr>
                <a:spLocks noChangeShapeType="1"/>
              </p:cNvSpPr>
              <p:nvPr/>
            </p:nvSpPr>
            <p:spPr bwMode="auto">
              <a:xfrm flipV="1">
                <a:off x="3184" y="2471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05" name="直线 356"/>
              <p:cNvSpPr>
                <a:spLocks noChangeShapeType="1"/>
              </p:cNvSpPr>
              <p:nvPr/>
            </p:nvSpPr>
            <p:spPr bwMode="auto">
              <a:xfrm flipV="1">
                <a:off x="3208" y="2463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06" name="直线 357"/>
              <p:cNvSpPr>
                <a:spLocks noChangeShapeType="1"/>
              </p:cNvSpPr>
              <p:nvPr/>
            </p:nvSpPr>
            <p:spPr bwMode="auto">
              <a:xfrm>
                <a:off x="3232" y="2463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07" name="直线 358"/>
              <p:cNvSpPr>
                <a:spLocks noChangeShapeType="1"/>
              </p:cNvSpPr>
              <p:nvPr/>
            </p:nvSpPr>
            <p:spPr bwMode="auto">
              <a:xfrm>
                <a:off x="3255" y="2463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08" name="直线 359"/>
              <p:cNvSpPr>
                <a:spLocks noChangeShapeType="1"/>
              </p:cNvSpPr>
              <p:nvPr/>
            </p:nvSpPr>
            <p:spPr bwMode="auto">
              <a:xfrm flipV="1">
                <a:off x="3279" y="2463"/>
                <a:ext cx="23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09" name="直线 360"/>
              <p:cNvSpPr>
                <a:spLocks noChangeShapeType="1"/>
              </p:cNvSpPr>
              <p:nvPr/>
            </p:nvSpPr>
            <p:spPr bwMode="auto">
              <a:xfrm flipV="1">
                <a:off x="3302" y="2439"/>
                <a:ext cx="32" cy="24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10" name="直线 361"/>
              <p:cNvSpPr>
                <a:spLocks noChangeShapeType="1"/>
              </p:cNvSpPr>
              <p:nvPr/>
            </p:nvSpPr>
            <p:spPr bwMode="auto">
              <a:xfrm flipV="1">
                <a:off x="3334" y="2431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11" name="直线 362"/>
              <p:cNvSpPr>
                <a:spLocks noChangeShapeType="1"/>
              </p:cNvSpPr>
              <p:nvPr/>
            </p:nvSpPr>
            <p:spPr bwMode="auto">
              <a:xfrm>
                <a:off x="3358" y="2431"/>
                <a:ext cx="23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12" name="直线 363"/>
              <p:cNvSpPr>
                <a:spLocks noChangeShapeType="1"/>
              </p:cNvSpPr>
              <p:nvPr/>
            </p:nvSpPr>
            <p:spPr bwMode="auto">
              <a:xfrm>
                <a:off x="3381" y="2447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13" name="直线 364"/>
              <p:cNvSpPr>
                <a:spLocks noChangeShapeType="1"/>
              </p:cNvSpPr>
              <p:nvPr/>
            </p:nvSpPr>
            <p:spPr bwMode="auto">
              <a:xfrm flipV="1">
                <a:off x="3405" y="2439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14" name="直线 365"/>
              <p:cNvSpPr>
                <a:spLocks noChangeShapeType="1"/>
              </p:cNvSpPr>
              <p:nvPr/>
            </p:nvSpPr>
            <p:spPr bwMode="auto">
              <a:xfrm flipV="1">
                <a:off x="3429" y="2431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15" name="直线 366"/>
              <p:cNvSpPr>
                <a:spLocks noChangeShapeType="1"/>
              </p:cNvSpPr>
              <p:nvPr/>
            </p:nvSpPr>
            <p:spPr bwMode="auto">
              <a:xfrm>
                <a:off x="3452" y="2431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16" name="直线 367"/>
              <p:cNvSpPr>
                <a:spLocks noChangeShapeType="1"/>
              </p:cNvSpPr>
              <p:nvPr/>
            </p:nvSpPr>
            <p:spPr bwMode="auto">
              <a:xfrm>
                <a:off x="3476" y="2447"/>
                <a:ext cx="31" cy="32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17" name="直线 368"/>
              <p:cNvSpPr>
                <a:spLocks noChangeShapeType="1"/>
              </p:cNvSpPr>
              <p:nvPr/>
            </p:nvSpPr>
            <p:spPr bwMode="auto">
              <a:xfrm>
                <a:off x="3507" y="2479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18" name="直线 369"/>
              <p:cNvSpPr>
                <a:spLocks noChangeShapeType="1"/>
              </p:cNvSpPr>
              <p:nvPr/>
            </p:nvSpPr>
            <p:spPr bwMode="auto">
              <a:xfrm flipV="1">
                <a:off x="3531" y="2487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19" name="直线 370"/>
              <p:cNvSpPr>
                <a:spLocks noChangeShapeType="1"/>
              </p:cNvSpPr>
              <p:nvPr/>
            </p:nvSpPr>
            <p:spPr bwMode="auto">
              <a:xfrm flipV="1">
                <a:off x="3555" y="2479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20" name="直线 371"/>
              <p:cNvSpPr>
                <a:spLocks noChangeShapeType="1"/>
              </p:cNvSpPr>
              <p:nvPr/>
            </p:nvSpPr>
            <p:spPr bwMode="auto">
              <a:xfrm>
                <a:off x="3578" y="2479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21" name="直线 372"/>
              <p:cNvSpPr>
                <a:spLocks noChangeShapeType="1"/>
              </p:cNvSpPr>
              <p:nvPr/>
            </p:nvSpPr>
            <p:spPr bwMode="auto">
              <a:xfrm>
                <a:off x="3602" y="2479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22" name="直线 373"/>
              <p:cNvSpPr>
                <a:spLocks noChangeShapeType="1"/>
              </p:cNvSpPr>
              <p:nvPr/>
            </p:nvSpPr>
            <p:spPr bwMode="auto">
              <a:xfrm>
                <a:off x="3626" y="2495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23" name="直线 374"/>
              <p:cNvSpPr>
                <a:spLocks noChangeShapeType="1"/>
              </p:cNvSpPr>
              <p:nvPr/>
            </p:nvSpPr>
            <p:spPr bwMode="auto">
              <a:xfrm>
                <a:off x="3649" y="2518"/>
                <a:ext cx="32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24" name="直线 375"/>
              <p:cNvSpPr>
                <a:spLocks noChangeShapeType="1"/>
              </p:cNvSpPr>
              <p:nvPr/>
            </p:nvSpPr>
            <p:spPr bwMode="auto">
              <a:xfrm flipV="1">
                <a:off x="3681" y="2495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25" name="直线 376"/>
              <p:cNvSpPr>
                <a:spLocks noChangeShapeType="1"/>
              </p:cNvSpPr>
              <p:nvPr/>
            </p:nvSpPr>
            <p:spPr bwMode="auto">
              <a:xfrm flipV="1">
                <a:off x="3705" y="2479"/>
                <a:ext cx="23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26" name="直线 377"/>
              <p:cNvSpPr>
                <a:spLocks noChangeShapeType="1"/>
              </p:cNvSpPr>
              <p:nvPr/>
            </p:nvSpPr>
            <p:spPr bwMode="auto">
              <a:xfrm>
                <a:off x="3728" y="2479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27" name="直线 378"/>
              <p:cNvSpPr>
                <a:spLocks noChangeShapeType="1"/>
              </p:cNvSpPr>
              <p:nvPr/>
            </p:nvSpPr>
            <p:spPr bwMode="auto">
              <a:xfrm>
                <a:off x="3752" y="2479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28" name="直线 379"/>
              <p:cNvSpPr>
                <a:spLocks noChangeShapeType="1"/>
              </p:cNvSpPr>
              <p:nvPr/>
            </p:nvSpPr>
            <p:spPr bwMode="auto">
              <a:xfrm>
                <a:off x="3776" y="2502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29" name="直线 380"/>
              <p:cNvSpPr>
                <a:spLocks noChangeShapeType="1"/>
              </p:cNvSpPr>
              <p:nvPr/>
            </p:nvSpPr>
            <p:spPr bwMode="auto">
              <a:xfrm flipV="1">
                <a:off x="3799" y="2479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30" name="直线 381"/>
              <p:cNvSpPr>
                <a:spLocks noChangeShapeType="1"/>
              </p:cNvSpPr>
              <p:nvPr/>
            </p:nvSpPr>
            <p:spPr bwMode="auto">
              <a:xfrm>
                <a:off x="3823" y="247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31" name="直线 382"/>
              <p:cNvSpPr>
                <a:spLocks noChangeShapeType="1"/>
              </p:cNvSpPr>
              <p:nvPr/>
            </p:nvSpPr>
            <p:spPr bwMode="auto">
              <a:xfrm>
                <a:off x="3847" y="2487"/>
                <a:ext cx="31" cy="15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32" name="直线 383"/>
              <p:cNvSpPr>
                <a:spLocks noChangeShapeType="1"/>
              </p:cNvSpPr>
              <p:nvPr/>
            </p:nvSpPr>
            <p:spPr bwMode="auto">
              <a:xfrm>
                <a:off x="3878" y="2502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33" name="直线 384"/>
              <p:cNvSpPr>
                <a:spLocks noChangeShapeType="1"/>
              </p:cNvSpPr>
              <p:nvPr/>
            </p:nvSpPr>
            <p:spPr bwMode="auto">
              <a:xfrm flipV="1">
                <a:off x="3902" y="2479"/>
                <a:ext cx="23" cy="23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34" name="直线 385"/>
              <p:cNvSpPr>
                <a:spLocks noChangeShapeType="1"/>
              </p:cNvSpPr>
              <p:nvPr/>
            </p:nvSpPr>
            <p:spPr bwMode="auto">
              <a:xfrm>
                <a:off x="3925" y="247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35" name="直线 386"/>
              <p:cNvSpPr>
                <a:spLocks noChangeShapeType="1"/>
              </p:cNvSpPr>
              <p:nvPr/>
            </p:nvSpPr>
            <p:spPr bwMode="auto">
              <a:xfrm>
                <a:off x="3949" y="2487"/>
                <a:ext cx="24" cy="31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36" name="直线 387"/>
              <p:cNvSpPr>
                <a:spLocks noChangeShapeType="1"/>
              </p:cNvSpPr>
              <p:nvPr/>
            </p:nvSpPr>
            <p:spPr bwMode="auto">
              <a:xfrm>
                <a:off x="3973" y="2518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37" name="直线 388"/>
              <p:cNvSpPr>
                <a:spLocks noChangeShapeType="1"/>
              </p:cNvSpPr>
              <p:nvPr/>
            </p:nvSpPr>
            <p:spPr bwMode="auto">
              <a:xfrm flipV="1">
                <a:off x="3996" y="2495"/>
                <a:ext cx="24" cy="23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38" name="直线 389"/>
              <p:cNvSpPr>
                <a:spLocks noChangeShapeType="1"/>
              </p:cNvSpPr>
              <p:nvPr/>
            </p:nvSpPr>
            <p:spPr bwMode="auto">
              <a:xfrm flipV="1">
                <a:off x="4020" y="2487"/>
                <a:ext cx="32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39" name="直线 390"/>
              <p:cNvSpPr>
                <a:spLocks noChangeShapeType="1"/>
              </p:cNvSpPr>
              <p:nvPr/>
            </p:nvSpPr>
            <p:spPr bwMode="auto">
              <a:xfrm>
                <a:off x="4052" y="2487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40" name="直线 391"/>
              <p:cNvSpPr>
                <a:spLocks noChangeShapeType="1"/>
              </p:cNvSpPr>
              <p:nvPr/>
            </p:nvSpPr>
            <p:spPr bwMode="auto">
              <a:xfrm>
                <a:off x="4075" y="2487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41" name="直线 392"/>
              <p:cNvSpPr>
                <a:spLocks noChangeShapeType="1"/>
              </p:cNvSpPr>
              <p:nvPr/>
            </p:nvSpPr>
            <p:spPr bwMode="auto">
              <a:xfrm>
                <a:off x="4099" y="2487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42" name="直线 393"/>
              <p:cNvSpPr>
                <a:spLocks noChangeShapeType="1"/>
              </p:cNvSpPr>
              <p:nvPr/>
            </p:nvSpPr>
            <p:spPr bwMode="auto">
              <a:xfrm>
                <a:off x="4122" y="2495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43" name="直线 394"/>
              <p:cNvSpPr>
                <a:spLocks noChangeShapeType="1"/>
              </p:cNvSpPr>
              <p:nvPr/>
            </p:nvSpPr>
            <p:spPr bwMode="auto">
              <a:xfrm flipV="1">
                <a:off x="4146" y="2479"/>
                <a:ext cx="24" cy="16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44" name="直线 395"/>
              <p:cNvSpPr>
                <a:spLocks noChangeShapeType="1"/>
              </p:cNvSpPr>
              <p:nvPr/>
            </p:nvSpPr>
            <p:spPr bwMode="auto">
              <a:xfrm flipV="1">
                <a:off x="4170" y="2471"/>
                <a:ext cx="23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45" name="直线 396"/>
              <p:cNvSpPr>
                <a:spLocks noChangeShapeType="1"/>
              </p:cNvSpPr>
              <p:nvPr/>
            </p:nvSpPr>
            <p:spPr bwMode="auto">
              <a:xfrm>
                <a:off x="4193" y="2471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46" name="直线 397"/>
              <p:cNvSpPr>
                <a:spLocks noChangeShapeType="1"/>
              </p:cNvSpPr>
              <p:nvPr/>
            </p:nvSpPr>
            <p:spPr bwMode="auto">
              <a:xfrm>
                <a:off x="4217" y="2471"/>
                <a:ext cx="32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47" name="直线 398"/>
              <p:cNvSpPr>
                <a:spLocks noChangeShapeType="1"/>
              </p:cNvSpPr>
              <p:nvPr/>
            </p:nvSpPr>
            <p:spPr bwMode="auto">
              <a:xfrm>
                <a:off x="4249" y="2471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48" name="直线 399"/>
              <p:cNvSpPr>
                <a:spLocks noChangeShapeType="1"/>
              </p:cNvSpPr>
              <p:nvPr/>
            </p:nvSpPr>
            <p:spPr bwMode="auto">
              <a:xfrm flipV="1">
                <a:off x="4272" y="2463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49" name="直线 400"/>
              <p:cNvSpPr>
                <a:spLocks noChangeShapeType="1"/>
              </p:cNvSpPr>
              <p:nvPr/>
            </p:nvSpPr>
            <p:spPr bwMode="auto">
              <a:xfrm flipV="1">
                <a:off x="4296" y="2439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50" name="直线 401"/>
              <p:cNvSpPr>
                <a:spLocks noChangeShapeType="1"/>
              </p:cNvSpPr>
              <p:nvPr/>
            </p:nvSpPr>
            <p:spPr bwMode="auto">
              <a:xfrm>
                <a:off x="4320" y="2439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51" name="直线 402"/>
              <p:cNvSpPr>
                <a:spLocks noChangeShapeType="1"/>
              </p:cNvSpPr>
              <p:nvPr/>
            </p:nvSpPr>
            <p:spPr bwMode="auto">
              <a:xfrm>
                <a:off x="4343" y="243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52" name="直线 403"/>
              <p:cNvSpPr>
                <a:spLocks noChangeShapeType="1"/>
              </p:cNvSpPr>
              <p:nvPr/>
            </p:nvSpPr>
            <p:spPr bwMode="auto">
              <a:xfrm flipV="1">
                <a:off x="4367" y="2439"/>
                <a:ext cx="24" cy="8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53" name="直线 404"/>
              <p:cNvSpPr>
                <a:spLocks noChangeShapeType="1"/>
              </p:cNvSpPr>
              <p:nvPr/>
            </p:nvSpPr>
            <p:spPr bwMode="auto">
              <a:xfrm>
                <a:off x="1308" y="3393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54" name="直线 405"/>
              <p:cNvSpPr>
                <a:spLocks noChangeShapeType="1"/>
              </p:cNvSpPr>
              <p:nvPr/>
            </p:nvSpPr>
            <p:spPr bwMode="auto">
              <a:xfrm>
                <a:off x="1331" y="339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55" name="直线 406"/>
              <p:cNvSpPr>
                <a:spLocks noChangeShapeType="1"/>
              </p:cNvSpPr>
              <p:nvPr/>
            </p:nvSpPr>
            <p:spPr bwMode="auto">
              <a:xfrm>
                <a:off x="1355" y="339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56" name="直线 407"/>
              <p:cNvSpPr>
                <a:spLocks noChangeShapeType="1"/>
              </p:cNvSpPr>
              <p:nvPr/>
            </p:nvSpPr>
            <p:spPr bwMode="auto">
              <a:xfrm>
                <a:off x="1379" y="3393"/>
                <a:ext cx="23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57" name="直线 408"/>
              <p:cNvSpPr>
                <a:spLocks noChangeShapeType="1"/>
              </p:cNvSpPr>
              <p:nvPr/>
            </p:nvSpPr>
            <p:spPr bwMode="auto">
              <a:xfrm>
                <a:off x="1402" y="339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58" name="直线 409"/>
              <p:cNvSpPr>
                <a:spLocks noChangeShapeType="1"/>
              </p:cNvSpPr>
              <p:nvPr/>
            </p:nvSpPr>
            <p:spPr bwMode="auto">
              <a:xfrm>
                <a:off x="1426" y="3393"/>
                <a:ext cx="24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59" name="直线 410"/>
              <p:cNvSpPr>
                <a:spLocks noChangeShapeType="1"/>
              </p:cNvSpPr>
              <p:nvPr/>
            </p:nvSpPr>
            <p:spPr bwMode="auto">
              <a:xfrm>
                <a:off x="1450" y="3393"/>
                <a:ext cx="31" cy="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3765">
                  <a:defRPr/>
                </a:pPr>
                <a:endParaRPr lang="zh-CN" altLang="en-US" sz="2041" kern="0">
                  <a:solidFill>
                    <a:sysClr val="windowText" lastClr="000000"/>
                  </a:solidFill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160" name="直线 412"/>
            <p:cNvSpPr>
              <a:spLocks noChangeShapeType="1"/>
            </p:cNvSpPr>
            <p:nvPr/>
          </p:nvSpPr>
          <p:spPr bwMode="auto">
            <a:xfrm>
              <a:off x="1861480" y="4613526"/>
              <a:ext cx="32791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61" name="直线 413"/>
            <p:cNvSpPr>
              <a:spLocks noChangeShapeType="1"/>
            </p:cNvSpPr>
            <p:nvPr/>
          </p:nvSpPr>
          <p:spPr bwMode="auto">
            <a:xfrm>
              <a:off x="1894271" y="4613526"/>
              <a:ext cx="32791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62" name="直线 414"/>
            <p:cNvSpPr>
              <a:spLocks noChangeShapeType="1"/>
            </p:cNvSpPr>
            <p:nvPr/>
          </p:nvSpPr>
          <p:spPr bwMode="auto">
            <a:xfrm>
              <a:off x="1927062" y="4613526"/>
              <a:ext cx="31424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63" name="直线 415"/>
            <p:cNvSpPr>
              <a:spLocks noChangeShapeType="1"/>
            </p:cNvSpPr>
            <p:nvPr/>
          </p:nvSpPr>
          <p:spPr bwMode="auto">
            <a:xfrm>
              <a:off x="1958487" y="4613526"/>
              <a:ext cx="32791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64" name="直线 416"/>
            <p:cNvSpPr>
              <a:spLocks noChangeShapeType="1"/>
            </p:cNvSpPr>
            <p:nvPr/>
          </p:nvSpPr>
          <p:spPr bwMode="auto">
            <a:xfrm>
              <a:off x="1991277" y="4613526"/>
              <a:ext cx="31424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65" name="直线 417"/>
            <p:cNvSpPr>
              <a:spLocks noChangeShapeType="1"/>
            </p:cNvSpPr>
            <p:nvPr/>
          </p:nvSpPr>
          <p:spPr bwMode="auto">
            <a:xfrm>
              <a:off x="2022702" y="4613526"/>
              <a:ext cx="32791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66" name="直线 418"/>
            <p:cNvSpPr>
              <a:spLocks noChangeShapeType="1"/>
            </p:cNvSpPr>
            <p:nvPr/>
          </p:nvSpPr>
          <p:spPr bwMode="auto">
            <a:xfrm flipV="1">
              <a:off x="2055493" y="4603065"/>
              <a:ext cx="32791" cy="10461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67" name="直线 419"/>
            <p:cNvSpPr>
              <a:spLocks noChangeShapeType="1"/>
            </p:cNvSpPr>
            <p:nvPr/>
          </p:nvSpPr>
          <p:spPr bwMode="auto">
            <a:xfrm>
              <a:off x="2088283" y="4603065"/>
              <a:ext cx="42355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68" name="直线 420"/>
            <p:cNvSpPr>
              <a:spLocks noChangeShapeType="1"/>
            </p:cNvSpPr>
            <p:nvPr/>
          </p:nvSpPr>
          <p:spPr bwMode="auto">
            <a:xfrm>
              <a:off x="2130638" y="4603065"/>
              <a:ext cx="32791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69" name="直线 421"/>
            <p:cNvSpPr>
              <a:spLocks noChangeShapeType="1"/>
            </p:cNvSpPr>
            <p:nvPr/>
          </p:nvSpPr>
          <p:spPr bwMode="auto">
            <a:xfrm>
              <a:off x="2163429" y="4603065"/>
              <a:ext cx="32791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70" name="直线 422"/>
            <p:cNvSpPr>
              <a:spLocks noChangeShapeType="1"/>
            </p:cNvSpPr>
            <p:nvPr/>
          </p:nvSpPr>
          <p:spPr bwMode="auto">
            <a:xfrm>
              <a:off x="2196220" y="4603065"/>
              <a:ext cx="31424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71" name="直线 423"/>
            <p:cNvSpPr>
              <a:spLocks noChangeShapeType="1"/>
            </p:cNvSpPr>
            <p:nvPr/>
          </p:nvSpPr>
          <p:spPr bwMode="auto">
            <a:xfrm flipV="1">
              <a:off x="2227644" y="4418691"/>
              <a:ext cx="32791" cy="184374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72" name="直线 424"/>
            <p:cNvSpPr>
              <a:spLocks noChangeShapeType="1"/>
            </p:cNvSpPr>
            <p:nvPr/>
          </p:nvSpPr>
          <p:spPr bwMode="auto">
            <a:xfrm flipV="1">
              <a:off x="2260435" y="4129708"/>
              <a:ext cx="32791" cy="288984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73" name="直线 425"/>
            <p:cNvSpPr>
              <a:spLocks noChangeShapeType="1"/>
            </p:cNvSpPr>
            <p:nvPr/>
          </p:nvSpPr>
          <p:spPr bwMode="auto">
            <a:xfrm flipV="1">
              <a:off x="2293226" y="3747883"/>
              <a:ext cx="31424" cy="381824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74" name="直线 426"/>
            <p:cNvSpPr>
              <a:spLocks noChangeShapeType="1"/>
            </p:cNvSpPr>
            <p:nvPr/>
          </p:nvSpPr>
          <p:spPr bwMode="auto">
            <a:xfrm flipV="1">
              <a:off x="2324650" y="3273218"/>
              <a:ext cx="43721" cy="474665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75" name="直线 427"/>
            <p:cNvSpPr>
              <a:spLocks noChangeShapeType="1"/>
            </p:cNvSpPr>
            <p:nvPr/>
          </p:nvSpPr>
          <p:spPr bwMode="auto">
            <a:xfrm flipV="1">
              <a:off x="2368371" y="2810321"/>
              <a:ext cx="31424" cy="462897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76" name="直线 428"/>
            <p:cNvSpPr>
              <a:spLocks noChangeShapeType="1"/>
            </p:cNvSpPr>
            <p:nvPr/>
          </p:nvSpPr>
          <p:spPr bwMode="auto">
            <a:xfrm flipV="1">
              <a:off x="2399796" y="2500416"/>
              <a:ext cx="32791" cy="309905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77" name="直线 429"/>
            <p:cNvSpPr>
              <a:spLocks noChangeShapeType="1"/>
            </p:cNvSpPr>
            <p:nvPr/>
          </p:nvSpPr>
          <p:spPr bwMode="auto">
            <a:xfrm>
              <a:off x="2432586" y="2500416"/>
              <a:ext cx="32791" cy="175221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78" name="直线 430"/>
            <p:cNvSpPr>
              <a:spLocks noChangeShapeType="1"/>
            </p:cNvSpPr>
            <p:nvPr/>
          </p:nvSpPr>
          <p:spPr bwMode="auto">
            <a:xfrm>
              <a:off x="2465377" y="2675637"/>
              <a:ext cx="31424" cy="567506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79" name="直线 431"/>
            <p:cNvSpPr>
              <a:spLocks noChangeShapeType="1"/>
            </p:cNvSpPr>
            <p:nvPr/>
          </p:nvSpPr>
          <p:spPr bwMode="auto">
            <a:xfrm>
              <a:off x="2496802" y="3243143"/>
              <a:ext cx="32791" cy="32952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80" name="直线 432"/>
            <p:cNvSpPr>
              <a:spLocks noChangeShapeType="1"/>
            </p:cNvSpPr>
            <p:nvPr/>
          </p:nvSpPr>
          <p:spPr bwMode="auto">
            <a:xfrm flipV="1">
              <a:off x="2529592" y="3500744"/>
              <a:ext cx="32791" cy="71919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81" name="直线 433"/>
            <p:cNvSpPr>
              <a:spLocks noChangeShapeType="1"/>
            </p:cNvSpPr>
            <p:nvPr/>
          </p:nvSpPr>
          <p:spPr bwMode="auto">
            <a:xfrm flipV="1">
              <a:off x="2562383" y="3180377"/>
              <a:ext cx="31424" cy="320366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82" name="直线 434"/>
            <p:cNvSpPr>
              <a:spLocks noChangeShapeType="1"/>
            </p:cNvSpPr>
            <p:nvPr/>
          </p:nvSpPr>
          <p:spPr bwMode="auto">
            <a:xfrm flipV="1">
              <a:off x="2593808" y="3015617"/>
              <a:ext cx="43721" cy="16476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83" name="直线 435"/>
            <p:cNvSpPr>
              <a:spLocks noChangeShapeType="1"/>
            </p:cNvSpPr>
            <p:nvPr/>
          </p:nvSpPr>
          <p:spPr bwMode="auto">
            <a:xfrm>
              <a:off x="2637529" y="3015617"/>
              <a:ext cx="32791" cy="113763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84" name="直线 436"/>
            <p:cNvSpPr>
              <a:spLocks noChangeShapeType="1"/>
            </p:cNvSpPr>
            <p:nvPr/>
          </p:nvSpPr>
          <p:spPr bwMode="auto">
            <a:xfrm>
              <a:off x="2670320" y="3129380"/>
              <a:ext cx="31424" cy="226218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85" name="直线 437"/>
            <p:cNvSpPr>
              <a:spLocks noChangeShapeType="1"/>
            </p:cNvSpPr>
            <p:nvPr/>
          </p:nvSpPr>
          <p:spPr bwMode="auto">
            <a:xfrm>
              <a:off x="2701744" y="3355598"/>
              <a:ext cx="32791" cy="62766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86" name="直线 438"/>
            <p:cNvSpPr>
              <a:spLocks noChangeShapeType="1"/>
            </p:cNvSpPr>
            <p:nvPr/>
          </p:nvSpPr>
          <p:spPr bwMode="auto">
            <a:xfrm flipV="1">
              <a:off x="2734535" y="3294140"/>
              <a:ext cx="32791" cy="124224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87" name="直线 439"/>
            <p:cNvSpPr>
              <a:spLocks noChangeShapeType="1"/>
            </p:cNvSpPr>
            <p:nvPr/>
          </p:nvSpPr>
          <p:spPr bwMode="auto">
            <a:xfrm flipV="1">
              <a:off x="2767326" y="3150302"/>
              <a:ext cx="31424" cy="143838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88" name="直线 440"/>
            <p:cNvSpPr>
              <a:spLocks noChangeShapeType="1"/>
            </p:cNvSpPr>
            <p:nvPr/>
          </p:nvSpPr>
          <p:spPr bwMode="auto">
            <a:xfrm flipV="1">
              <a:off x="2798750" y="3139841"/>
              <a:ext cx="32791" cy="10461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89" name="直线 441"/>
            <p:cNvSpPr>
              <a:spLocks noChangeShapeType="1"/>
            </p:cNvSpPr>
            <p:nvPr/>
          </p:nvSpPr>
          <p:spPr bwMode="auto">
            <a:xfrm>
              <a:off x="2831541" y="3139841"/>
              <a:ext cx="42355" cy="143838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90" name="直线 442"/>
            <p:cNvSpPr>
              <a:spLocks noChangeShapeType="1"/>
            </p:cNvSpPr>
            <p:nvPr/>
          </p:nvSpPr>
          <p:spPr bwMode="auto">
            <a:xfrm>
              <a:off x="2873896" y="3283679"/>
              <a:ext cx="32791" cy="8238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91" name="直线 443"/>
            <p:cNvSpPr>
              <a:spLocks noChangeShapeType="1"/>
            </p:cNvSpPr>
            <p:nvPr/>
          </p:nvSpPr>
          <p:spPr bwMode="auto">
            <a:xfrm flipV="1">
              <a:off x="2906686" y="3283679"/>
              <a:ext cx="32791" cy="8238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92" name="直线 444"/>
            <p:cNvSpPr>
              <a:spLocks noChangeShapeType="1"/>
            </p:cNvSpPr>
            <p:nvPr/>
          </p:nvSpPr>
          <p:spPr bwMode="auto">
            <a:xfrm flipV="1">
              <a:off x="2939477" y="3160763"/>
              <a:ext cx="31424" cy="122916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93" name="直线 445"/>
            <p:cNvSpPr>
              <a:spLocks noChangeShapeType="1"/>
            </p:cNvSpPr>
            <p:nvPr/>
          </p:nvSpPr>
          <p:spPr bwMode="auto">
            <a:xfrm>
              <a:off x="2970902" y="3160763"/>
              <a:ext cx="32791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94" name="直线 446"/>
            <p:cNvSpPr>
              <a:spLocks noChangeShapeType="1"/>
            </p:cNvSpPr>
            <p:nvPr/>
          </p:nvSpPr>
          <p:spPr bwMode="auto">
            <a:xfrm>
              <a:off x="3003692" y="3160763"/>
              <a:ext cx="32791" cy="112455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95" name="直线 447"/>
            <p:cNvSpPr>
              <a:spLocks noChangeShapeType="1"/>
            </p:cNvSpPr>
            <p:nvPr/>
          </p:nvSpPr>
          <p:spPr bwMode="auto">
            <a:xfrm>
              <a:off x="3036483" y="3273218"/>
              <a:ext cx="31424" cy="52305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96" name="直线 448"/>
            <p:cNvSpPr>
              <a:spLocks noChangeShapeType="1"/>
            </p:cNvSpPr>
            <p:nvPr/>
          </p:nvSpPr>
          <p:spPr bwMode="auto">
            <a:xfrm flipV="1">
              <a:off x="3067908" y="3262757"/>
              <a:ext cx="43721" cy="62766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97" name="直线 449"/>
            <p:cNvSpPr>
              <a:spLocks noChangeShapeType="1"/>
            </p:cNvSpPr>
            <p:nvPr/>
          </p:nvSpPr>
          <p:spPr bwMode="auto">
            <a:xfrm flipV="1">
              <a:off x="3111629" y="3180377"/>
              <a:ext cx="31424" cy="8238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98" name="直线 450"/>
            <p:cNvSpPr>
              <a:spLocks noChangeShapeType="1"/>
            </p:cNvSpPr>
            <p:nvPr/>
          </p:nvSpPr>
          <p:spPr bwMode="auto">
            <a:xfrm>
              <a:off x="3143053" y="3180377"/>
              <a:ext cx="32791" cy="31383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99" name="直线 451"/>
            <p:cNvSpPr>
              <a:spLocks noChangeShapeType="1"/>
            </p:cNvSpPr>
            <p:nvPr/>
          </p:nvSpPr>
          <p:spPr bwMode="auto">
            <a:xfrm>
              <a:off x="3175844" y="3211760"/>
              <a:ext cx="32791" cy="71919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00" name="直线 452"/>
            <p:cNvSpPr>
              <a:spLocks noChangeShapeType="1"/>
            </p:cNvSpPr>
            <p:nvPr/>
          </p:nvSpPr>
          <p:spPr bwMode="auto">
            <a:xfrm flipV="1">
              <a:off x="3208635" y="3273218"/>
              <a:ext cx="31424" cy="10461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01" name="直线 453"/>
            <p:cNvSpPr>
              <a:spLocks noChangeShapeType="1"/>
            </p:cNvSpPr>
            <p:nvPr/>
          </p:nvSpPr>
          <p:spPr bwMode="auto">
            <a:xfrm flipV="1">
              <a:off x="3240059" y="3222221"/>
              <a:ext cx="32791" cy="50997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02" name="直线 454"/>
            <p:cNvSpPr>
              <a:spLocks noChangeShapeType="1"/>
            </p:cNvSpPr>
            <p:nvPr/>
          </p:nvSpPr>
          <p:spPr bwMode="auto">
            <a:xfrm flipV="1">
              <a:off x="3272850" y="3201299"/>
              <a:ext cx="32791" cy="20922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03" name="直线 455"/>
            <p:cNvSpPr>
              <a:spLocks noChangeShapeType="1"/>
            </p:cNvSpPr>
            <p:nvPr/>
          </p:nvSpPr>
          <p:spPr bwMode="auto">
            <a:xfrm>
              <a:off x="3305641" y="3201299"/>
              <a:ext cx="31424" cy="41844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04" name="直线 456"/>
            <p:cNvSpPr>
              <a:spLocks noChangeShapeType="1"/>
            </p:cNvSpPr>
            <p:nvPr/>
          </p:nvSpPr>
          <p:spPr bwMode="auto">
            <a:xfrm>
              <a:off x="3337065" y="3243143"/>
              <a:ext cx="43721" cy="10461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05" name="直线 457"/>
            <p:cNvSpPr>
              <a:spLocks noChangeShapeType="1"/>
            </p:cNvSpPr>
            <p:nvPr/>
          </p:nvSpPr>
          <p:spPr bwMode="auto">
            <a:xfrm>
              <a:off x="3380786" y="3253604"/>
              <a:ext cx="32791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06" name="直线 458"/>
            <p:cNvSpPr>
              <a:spLocks noChangeShapeType="1"/>
            </p:cNvSpPr>
            <p:nvPr/>
          </p:nvSpPr>
          <p:spPr bwMode="auto">
            <a:xfrm>
              <a:off x="3413577" y="3253604"/>
              <a:ext cx="31424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07" name="直线 459"/>
            <p:cNvSpPr>
              <a:spLocks noChangeShapeType="1"/>
            </p:cNvSpPr>
            <p:nvPr/>
          </p:nvSpPr>
          <p:spPr bwMode="auto">
            <a:xfrm>
              <a:off x="3445001" y="3253604"/>
              <a:ext cx="32791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08" name="直线 460"/>
            <p:cNvSpPr>
              <a:spLocks noChangeShapeType="1"/>
            </p:cNvSpPr>
            <p:nvPr/>
          </p:nvSpPr>
          <p:spPr bwMode="auto">
            <a:xfrm flipV="1">
              <a:off x="3477792" y="3243143"/>
              <a:ext cx="32791" cy="10461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09" name="直线 461"/>
            <p:cNvSpPr>
              <a:spLocks noChangeShapeType="1"/>
            </p:cNvSpPr>
            <p:nvPr/>
          </p:nvSpPr>
          <p:spPr bwMode="auto">
            <a:xfrm flipV="1">
              <a:off x="3510583" y="3201299"/>
              <a:ext cx="31424" cy="41844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10" name="直线 462"/>
            <p:cNvSpPr>
              <a:spLocks noChangeShapeType="1"/>
            </p:cNvSpPr>
            <p:nvPr/>
          </p:nvSpPr>
          <p:spPr bwMode="auto">
            <a:xfrm>
              <a:off x="3542007" y="3201299"/>
              <a:ext cx="32791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11" name="直线 463"/>
            <p:cNvSpPr>
              <a:spLocks noChangeShapeType="1"/>
            </p:cNvSpPr>
            <p:nvPr/>
          </p:nvSpPr>
          <p:spPr bwMode="auto">
            <a:xfrm>
              <a:off x="3574798" y="3201299"/>
              <a:ext cx="42355" cy="31383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12" name="直线 464"/>
            <p:cNvSpPr>
              <a:spLocks noChangeShapeType="1"/>
            </p:cNvSpPr>
            <p:nvPr/>
          </p:nvSpPr>
          <p:spPr bwMode="auto">
            <a:xfrm>
              <a:off x="3617153" y="3232682"/>
              <a:ext cx="32791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13" name="直线 465"/>
            <p:cNvSpPr>
              <a:spLocks noChangeShapeType="1"/>
            </p:cNvSpPr>
            <p:nvPr/>
          </p:nvSpPr>
          <p:spPr bwMode="auto">
            <a:xfrm flipV="1">
              <a:off x="3649944" y="3211760"/>
              <a:ext cx="32791" cy="20922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14" name="直线 466"/>
            <p:cNvSpPr>
              <a:spLocks noChangeShapeType="1"/>
            </p:cNvSpPr>
            <p:nvPr/>
          </p:nvSpPr>
          <p:spPr bwMode="auto">
            <a:xfrm flipV="1">
              <a:off x="3682735" y="3201299"/>
              <a:ext cx="31424" cy="10461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15" name="直线 467"/>
            <p:cNvSpPr>
              <a:spLocks noChangeShapeType="1"/>
            </p:cNvSpPr>
            <p:nvPr/>
          </p:nvSpPr>
          <p:spPr bwMode="auto">
            <a:xfrm>
              <a:off x="3714159" y="3201299"/>
              <a:ext cx="32791" cy="10461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16" name="直线 468"/>
            <p:cNvSpPr>
              <a:spLocks noChangeShapeType="1"/>
            </p:cNvSpPr>
            <p:nvPr/>
          </p:nvSpPr>
          <p:spPr bwMode="auto">
            <a:xfrm>
              <a:off x="3746950" y="3211760"/>
              <a:ext cx="32791" cy="10461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17" name="直线 469"/>
            <p:cNvSpPr>
              <a:spLocks noChangeShapeType="1"/>
            </p:cNvSpPr>
            <p:nvPr/>
          </p:nvSpPr>
          <p:spPr bwMode="auto">
            <a:xfrm flipV="1">
              <a:off x="3779741" y="3211760"/>
              <a:ext cx="31424" cy="10461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18" name="直线 470"/>
            <p:cNvSpPr>
              <a:spLocks noChangeShapeType="1"/>
            </p:cNvSpPr>
            <p:nvPr/>
          </p:nvSpPr>
          <p:spPr bwMode="auto">
            <a:xfrm>
              <a:off x="3811165" y="3211760"/>
              <a:ext cx="32791" cy="41844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19" name="直线 471"/>
            <p:cNvSpPr>
              <a:spLocks noChangeShapeType="1"/>
            </p:cNvSpPr>
            <p:nvPr/>
          </p:nvSpPr>
          <p:spPr bwMode="auto">
            <a:xfrm>
              <a:off x="3843956" y="3253604"/>
              <a:ext cx="42355" cy="50997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20" name="直线 472"/>
            <p:cNvSpPr>
              <a:spLocks noChangeShapeType="1"/>
            </p:cNvSpPr>
            <p:nvPr/>
          </p:nvSpPr>
          <p:spPr bwMode="auto">
            <a:xfrm>
              <a:off x="3886311" y="3304601"/>
              <a:ext cx="32791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21" name="直线 473"/>
            <p:cNvSpPr>
              <a:spLocks noChangeShapeType="1"/>
            </p:cNvSpPr>
            <p:nvPr/>
          </p:nvSpPr>
          <p:spPr bwMode="auto">
            <a:xfrm flipV="1">
              <a:off x="3919101" y="3273218"/>
              <a:ext cx="32791" cy="31383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22" name="直线 474"/>
            <p:cNvSpPr>
              <a:spLocks noChangeShapeType="1"/>
            </p:cNvSpPr>
            <p:nvPr/>
          </p:nvSpPr>
          <p:spPr bwMode="auto">
            <a:xfrm flipV="1">
              <a:off x="3951892" y="3262757"/>
              <a:ext cx="31424" cy="10461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23" name="直线 475"/>
            <p:cNvSpPr>
              <a:spLocks noChangeShapeType="1"/>
            </p:cNvSpPr>
            <p:nvPr/>
          </p:nvSpPr>
          <p:spPr bwMode="auto">
            <a:xfrm>
              <a:off x="3983317" y="3262757"/>
              <a:ext cx="32791" cy="41844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24" name="直线 476"/>
            <p:cNvSpPr>
              <a:spLocks noChangeShapeType="1"/>
            </p:cNvSpPr>
            <p:nvPr/>
          </p:nvSpPr>
          <p:spPr bwMode="auto">
            <a:xfrm>
              <a:off x="4016107" y="3304601"/>
              <a:ext cx="32791" cy="20922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25" name="直线 477"/>
            <p:cNvSpPr>
              <a:spLocks noChangeShapeType="1"/>
            </p:cNvSpPr>
            <p:nvPr/>
          </p:nvSpPr>
          <p:spPr bwMode="auto">
            <a:xfrm>
              <a:off x="4048898" y="3325523"/>
              <a:ext cx="31424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26" name="直线 478"/>
            <p:cNvSpPr>
              <a:spLocks noChangeShapeType="1"/>
            </p:cNvSpPr>
            <p:nvPr/>
          </p:nvSpPr>
          <p:spPr bwMode="auto">
            <a:xfrm>
              <a:off x="4080323" y="3325523"/>
              <a:ext cx="43721" cy="20922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27" name="直线 479"/>
            <p:cNvSpPr>
              <a:spLocks noChangeShapeType="1"/>
            </p:cNvSpPr>
            <p:nvPr/>
          </p:nvSpPr>
          <p:spPr bwMode="auto">
            <a:xfrm>
              <a:off x="4124044" y="3346445"/>
              <a:ext cx="32791" cy="9153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28" name="直线 480"/>
            <p:cNvSpPr>
              <a:spLocks noChangeShapeType="1"/>
            </p:cNvSpPr>
            <p:nvPr/>
          </p:nvSpPr>
          <p:spPr bwMode="auto">
            <a:xfrm flipV="1">
              <a:off x="4156834" y="3335984"/>
              <a:ext cx="31424" cy="19614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29" name="直线 481"/>
            <p:cNvSpPr>
              <a:spLocks noChangeShapeType="1"/>
            </p:cNvSpPr>
            <p:nvPr/>
          </p:nvSpPr>
          <p:spPr bwMode="auto">
            <a:xfrm flipV="1">
              <a:off x="4188259" y="3304601"/>
              <a:ext cx="32791" cy="31383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30" name="直线 482"/>
            <p:cNvSpPr>
              <a:spLocks noChangeShapeType="1"/>
            </p:cNvSpPr>
            <p:nvPr/>
          </p:nvSpPr>
          <p:spPr bwMode="auto">
            <a:xfrm>
              <a:off x="4221050" y="3304601"/>
              <a:ext cx="32791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31" name="直线 483"/>
            <p:cNvSpPr>
              <a:spLocks noChangeShapeType="1"/>
            </p:cNvSpPr>
            <p:nvPr/>
          </p:nvSpPr>
          <p:spPr bwMode="auto">
            <a:xfrm>
              <a:off x="4253840" y="3304601"/>
              <a:ext cx="31424" cy="31383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32" name="直线 484"/>
            <p:cNvSpPr>
              <a:spLocks noChangeShapeType="1"/>
            </p:cNvSpPr>
            <p:nvPr/>
          </p:nvSpPr>
          <p:spPr bwMode="auto">
            <a:xfrm>
              <a:off x="4285265" y="3335984"/>
              <a:ext cx="32791" cy="19614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33" name="直线 485"/>
            <p:cNvSpPr>
              <a:spLocks noChangeShapeType="1"/>
            </p:cNvSpPr>
            <p:nvPr/>
          </p:nvSpPr>
          <p:spPr bwMode="auto">
            <a:xfrm flipV="1">
              <a:off x="4318056" y="3325523"/>
              <a:ext cx="31424" cy="30075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34" name="直线 486"/>
            <p:cNvSpPr>
              <a:spLocks noChangeShapeType="1"/>
            </p:cNvSpPr>
            <p:nvPr/>
          </p:nvSpPr>
          <p:spPr bwMode="auto">
            <a:xfrm flipV="1">
              <a:off x="4349480" y="3283679"/>
              <a:ext cx="43721" cy="41844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35" name="直线 487"/>
            <p:cNvSpPr>
              <a:spLocks noChangeShapeType="1"/>
            </p:cNvSpPr>
            <p:nvPr/>
          </p:nvSpPr>
          <p:spPr bwMode="auto">
            <a:xfrm>
              <a:off x="4393201" y="3283679"/>
              <a:ext cx="32791" cy="20922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36" name="直线 488"/>
            <p:cNvSpPr>
              <a:spLocks noChangeShapeType="1"/>
            </p:cNvSpPr>
            <p:nvPr/>
          </p:nvSpPr>
          <p:spPr bwMode="auto">
            <a:xfrm>
              <a:off x="4425992" y="3304601"/>
              <a:ext cx="31424" cy="20922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37" name="直线 489"/>
            <p:cNvSpPr>
              <a:spLocks noChangeShapeType="1"/>
            </p:cNvSpPr>
            <p:nvPr/>
          </p:nvSpPr>
          <p:spPr bwMode="auto">
            <a:xfrm flipV="1">
              <a:off x="4457417" y="3315062"/>
              <a:ext cx="32791" cy="10461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38" name="直线 490"/>
            <p:cNvSpPr>
              <a:spLocks noChangeShapeType="1"/>
            </p:cNvSpPr>
            <p:nvPr/>
          </p:nvSpPr>
          <p:spPr bwMode="auto">
            <a:xfrm>
              <a:off x="4490207" y="3315062"/>
              <a:ext cx="32791" cy="10461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39" name="直线 491"/>
            <p:cNvSpPr>
              <a:spLocks noChangeShapeType="1"/>
            </p:cNvSpPr>
            <p:nvPr/>
          </p:nvSpPr>
          <p:spPr bwMode="auto">
            <a:xfrm>
              <a:off x="4522998" y="3325523"/>
              <a:ext cx="31424" cy="40536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40" name="直线 492"/>
            <p:cNvSpPr>
              <a:spLocks noChangeShapeType="1"/>
            </p:cNvSpPr>
            <p:nvPr/>
          </p:nvSpPr>
          <p:spPr bwMode="auto">
            <a:xfrm>
              <a:off x="4554423" y="3366059"/>
              <a:ext cx="32791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41" name="直线 493"/>
            <p:cNvSpPr>
              <a:spLocks noChangeShapeType="1"/>
            </p:cNvSpPr>
            <p:nvPr/>
          </p:nvSpPr>
          <p:spPr bwMode="auto">
            <a:xfrm flipV="1">
              <a:off x="4587213" y="3346445"/>
              <a:ext cx="42355" cy="19614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42" name="直线 494"/>
            <p:cNvSpPr>
              <a:spLocks noChangeShapeType="1"/>
            </p:cNvSpPr>
            <p:nvPr/>
          </p:nvSpPr>
          <p:spPr bwMode="auto">
            <a:xfrm>
              <a:off x="4629568" y="3346445"/>
              <a:ext cx="32791" cy="9153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43" name="直线 495"/>
            <p:cNvSpPr>
              <a:spLocks noChangeShapeType="1"/>
            </p:cNvSpPr>
            <p:nvPr/>
          </p:nvSpPr>
          <p:spPr bwMode="auto">
            <a:xfrm>
              <a:off x="4662359" y="3355598"/>
              <a:ext cx="32791" cy="41844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44" name="直线 496"/>
            <p:cNvSpPr>
              <a:spLocks noChangeShapeType="1"/>
            </p:cNvSpPr>
            <p:nvPr/>
          </p:nvSpPr>
          <p:spPr bwMode="auto">
            <a:xfrm>
              <a:off x="4695150" y="3397442"/>
              <a:ext cx="31424" cy="20922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45" name="直线 497"/>
            <p:cNvSpPr>
              <a:spLocks noChangeShapeType="1"/>
            </p:cNvSpPr>
            <p:nvPr/>
          </p:nvSpPr>
          <p:spPr bwMode="auto">
            <a:xfrm flipV="1">
              <a:off x="4726574" y="3407903"/>
              <a:ext cx="32791" cy="10461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46" name="直线 498"/>
            <p:cNvSpPr>
              <a:spLocks noChangeShapeType="1"/>
            </p:cNvSpPr>
            <p:nvPr/>
          </p:nvSpPr>
          <p:spPr bwMode="auto">
            <a:xfrm flipV="1">
              <a:off x="4759365" y="3386981"/>
              <a:ext cx="32791" cy="20922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47" name="直线 499"/>
            <p:cNvSpPr>
              <a:spLocks noChangeShapeType="1"/>
            </p:cNvSpPr>
            <p:nvPr/>
          </p:nvSpPr>
          <p:spPr bwMode="auto">
            <a:xfrm>
              <a:off x="4792156" y="3386981"/>
              <a:ext cx="31424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48" name="直线 500"/>
            <p:cNvSpPr>
              <a:spLocks noChangeShapeType="1"/>
            </p:cNvSpPr>
            <p:nvPr/>
          </p:nvSpPr>
          <p:spPr bwMode="auto">
            <a:xfrm>
              <a:off x="4823580" y="3386981"/>
              <a:ext cx="43721" cy="20922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49" name="直线 501"/>
            <p:cNvSpPr>
              <a:spLocks noChangeShapeType="1"/>
            </p:cNvSpPr>
            <p:nvPr/>
          </p:nvSpPr>
          <p:spPr bwMode="auto">
            <a:xfrm flipV="1">
              <a:off x="4867301" y="3386981"/>
              <a:ext cx="32791" cy="20922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50" name="直线 502"/>
            <p:cNvSpPr>
              <a:spLocks noChangeShapeType="1"/>
            </p:cNvSpPr>
            <p:nvPr/>
          </p:nvSpPr>
          <p:spPr bwMode="auto">
            <a:xfrm flipV="1">
              <a:off x="4900092" y="3355598"/>
              <a:ext cx="31424" cy="31383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51" name="直线 503"/>
            <p:cNvSpPr>
              <a:spLocks noChangeShapeType="1"/>
            </p:cNvSpPr>
            <p:nvPr/>
          </p:nvSpPr>
          <p:spPr bwMode="auto">
            <a:xfrm>
              <a:off x="4931516" y="3355598"/>
              <a:ext cx="32791" cy="10461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52" name="直线 504"/>
            <p:cNvSpPr>
              <a:spLocks noChangeShapeType="1"/>
            </p:cNvSpPr>
            <p:nvPr/>
          </p:nvSpPr>
          <p:spPr bwMode="auto">
            <a:xfrm>
              <a:off x="4964307" y="3366059"/>
              <a:ext cx="32791" cy="10461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53" name="直线 505"/>
            <p:cNvSpPr>
              <a:spLocks noChangeShapeType="1"/>
            </p:cNvSpPr>
            <p:nvPr/>
          </p:nvSpPr>
          <p:spPr bwMode="auto">
            <a:xfrm flipV="1">
              <a:off x="4997098" y="3355598"/>
              <a:ext cx="31424" cy="20922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54" name="直线 506"/>
            <p:cNvSpPr>
              <a:spLocks noChangeShapeType="1"/>
            </p:cNvSpPr>
            <p:nvPr/>
          </p:nvSpPr>
          <p:spPr bwMode="auto">
            <a:xfrm flipV="1">
              <a:off x="5028522" y="3346445"/>
              <a:ext cx="32791" cy="9153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55" name="直线 507"/>
            <p:cNvSpPr>
              <a:spLocks noChangeShapeType="1"/>
            </p:cNvSpPr>
            <p:nvPr/>
          </p:nvSpPr>
          <p:spPr bwMode="auto">
            <a:xfrm>
              <a:off x="5061313" y="3346445"/>
              <a:ext cx="32791" cy="40536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56" name="直线 508"/>
            <p:cNvSpPr>
              <a:spLocks noChangeShapeType="1"/>
            </p:cNvSpPr>
            <p:nvPr/>
          </p:nvSpPr>
          <p:spPr bwMode="auto">
            <a:xfrm>
              <a:off x="5094104" y="3386981"/>
              <a:ext cx="42355" cy="20922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57" name="直线 509"/>
            <p:cNvSpPr>
              <a:spLocks noChangeShapeType="1"/>
            </p:cNvSpPr>
            <p:nvPr/>
          </p:nvSpPr>
          <p:spPr bwMode="auto">
            <a:xfrm flipV="1">
              <a:off x="5136459" y="3376520"/>
              <a:ext cx="32791" cy="31383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58" name="直线 510"/>
            <p:cNvSpPr>
              <a:spLocks noChangeShapeType="1"/>
            </p:cNvSpPr>
            <p:nvPr/>
          </p:nvSpPr>
          <p:spPr bwMode="auto">
            <a:xfrm flipV="1">
              <a:off x="5169250" y="3355598"/>
              <a:ext cx="31424" cy="20922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59" name="直线 511"/>
            <p:cNvSpPr>
              <a:spLocks noChangeShapeType="1"/>
            </p:cNvSpPr>
            <p:nvPr/>
          </p:nvSpPr>
          <p:spPr bwMode="auto">
            <a:xfrm>
              <a:off x="5200674" y="3355598"/>
              <a:ext cx="32791" cy="20922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60" name="直线 512"/>
            <p:cNvSpPr>
              <a:spLocks noChangeShapeType="1"/>
            </p:cNvSpPr>
            <p:nvPr/>
          </p:nvSpPr>
          <p:spPr bwMode="auto">
            <a:xfrm>
              <a:off x="5233465" y="3376520"/>
              <a:ext cx="32791" cy="41844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61" name="直线 513"/>
            <p:cNvSpPr>
              <a:spLocks noChangeShapeType="1"/>
            </p:cNvSpPr>
            <p:nvPr/>
          </p:nvSpPr>
          <p:spPr bwMode="auto">
            <a:xfrm flipV="1">
              <a:off x="5266256" y="3397442"/>
              <a:ext cx="31424" cy="20922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62" name="直线 514"/>
            <p:cNvSpPr>
              <a:spLocks noChangeShapeType="1"/>
            </p:cNvSpPr>
            <p:nvPr/>
          </p:nvSpPr>
          <p:spPr bwMode="auto">
            <a:xfrm flipV="1">
              <a:off x="5297680" y="3366059"/>
              <a:ext cx="32791" cy="31383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63" name="直线 515"/>
            <p:cNvSpPr>
              <a:spLocks noChangeShapeType="1"/>
            </p:cNvSpPr>
            <p:nvPr/>
          </p:nvSpPr>
          <p:spPr bwMode="auto">
            <a:xfrm>
              <a:off x="5330471" y="3366059"/>
              <a:ext cx="43721" cy="10461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64" name="直线 516"/>
            <p:cNvSpPr>
              <a:spLocks noChangeShapeType="1"/>
            </p:cNvSpPr>
            <p:nvPr/>
          </p:nvSpPr>
          <p:spPr bwMode="auto">
            <a:xfrm>
              <a:off x="5374192" y="3376520"/>
              <a:ext cx="31424" cy="52305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65" name="直线 517"/>
            <p:cNvSpPr>
              <a:spLocks noChangeShapeType="1"/>
            </p:cNvSpPr>
            <p:nvPr/>
          </p:nvSpPr>
          <p:spPr bwMode="auto">
            <a:xfrm>
              <a:off x="5405616" y="3428825"/>
              <a:ext cx="32791" cy="10461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66" name="直线 518"/>
            <p:cNvSpPr>
              <a:spLocks noChangeShapeType="1"/>
            </p:cNvSpPr>
            <p:nvPr/>
          </p:nvSpPr>
          <p:spPr bwMode="auto">
            <a:xfrm flipV="1">
              <a:off x="5438407" y="3418364"/>
              <a:ext cx="31424" cy="20922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67" name="直线 519"/>
            <p:cNvSpPr>
              <a:spLocks noChangeShapeType="1"/>
            </p:cNvSpPr>
            <p:nvPr/>
          </p:nvSpPr>
          <p:spPr bwMode="auto">
            <a:xfrm flipV="1">
              <a:off x="5469832" y="3366059"/>
              <a:ext cx="32791" cy="52305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68" name="直线 520"/>
            <p:cNvSpPr>
              <a:spLocks noChangeShapeType="1"/>
            </p:cNvSpPr>
            <p:nvPr/>
          </p:nvSpPr>
          <p:spPr bwMode="auto">
            <a:xfrm>
              <a:off x="5502622" y="3366059"/>
              <a:ext cx="32791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69" name="直线 521"/>
            <p:cNvSpPr>
              <a:spLocks noChangeShapeType="1"/>
            </p:cNvSpPr>
            <p:nvPr/>
          </p:nvSpPr>
          <p:spPr bwMode="auto">
            <a:xfrm>
              <a:off x="5535413" y="3366059"/>
              <a:ext cx="31424" cy="20922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70" name="直线 522"/>
            <p:cNvSpPr>
              <a:spLocks noChangeShapeType="1"/>
            </p:cNvSpPr>
            <p:nvPr/>
          </p:nvSpPr>
          <p:spPr bwMode="auto">
            <a:xfrm>
              <a:off x="5566838" y="3386981"/>
              <a:ext cx="32791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71" name="直线 523"/>
            <p:cNvSpPr>
              <a:spLocks noChangeShapeType="1"/>
            </p:cNvSpPr>
            <p:nvPr/>
          </p:nvSpPr>
          <p:spPr bwMode="auto">
            <a:xfrm flipV="1">
              <a:off x="5599628" y="3366059"/>
              <a:ext cx="43721" cy="20922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72" name="直线 524"/>
            <p:cNvSpPr>
              <a:spLocks noChangeShapeType="1"/>
            </p:cNvSpPr>
            <p:nvPr/>
          </p:nvSpPr>
          <p:spPr bwMode="auto">
            <a:xfrm flipV="1">
              <a:off x="5643349" y="3335984"/>
              <a:ext cx="31424" cy="30075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73" name="直线 525"/>
            <p:cNvSpPr>
              <a:spLocks noChangeShapeType="1"/>
            </p:cNvSpPr>
            <p:nvPr/>
          </p:nvSpPr>
          <p:spPr bwMode="auto">
            <a:xfrm flipV="1">
              <a:off x="5674774" y="3315062"/>
              <a:ext cx="32791" cy="20922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74" name="直线 526"/>
            <p:cNvSpPr>
              <a:spLocks noChangeShapeType="1"/>
            </p:cNvSpPr>
            <p:nvPr/>
          </p:nvSpPr>
          <p:spPr bwMode="auto">
            <a:xfrm>
              <a:off x="5707565" y="3315062"/>
              <a:ext cx="32791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75" name="矩形 528"/>
            <p:cNvSpPr>
              <a:spLocks noChangeArrowheads="1"/>
            </p:cNvSpPr>
            <p:nvPr/>
          </p:nvSpPr>
          <p:spPr bwMode="auto">
            <a:xfrm>
              <a:off x="1301305" y="4861974"/>
              <a:ext cx="183082" cy="30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-1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76" name="矩形 529"/>
            <p:cNvSpPr>
              <a:spLocks noChangeArrowheads="1"/>
            </p:cNvSpPr>
            <p:nvPr/>
          </p:nvSpPr>
          <p:spPr bwMode="auto">
            <a:xfrm>
              <a:off x="1387381" y="4541607"/>
              <a:ext cx="110669" cy="30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77" name="矩形 530"/>
            <p:cNvSpPr>
              <a:spLocks noChangeArrowheads="1"/>
            </p:cNvSpPr>
            <p:nvPr/>
          </p:nvSpPr>
          <p:spPr bwMode="auto">
            <a:xfrm>
              <a:off x="1387381" y="4212088"/>
              <a:ext cx="110669" cy="30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78" name="矩形 531"/>
            <p:cNvSpPr>
              <a:spLocks noChangeArrowheads="1"/>
            </p:cNvSpPr>
            <p:nvPr/>
          </p:nvSpPr>
          <p:spPr bwMode="auto">
            <a:xfrm>
              <a:off x="1387381" y="3891721"/>
              <a:ext cx="110669" cy="30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79" name="矩形 532"/>
            <p:cNvSpPr>
              <a:spLocks noChangeArrowheads="1"/>
            </p:cNvSpPr>
            <p:nvPr/>
          </p:nvSpPr>
          <p:spPr bwMode="auto">
            <a:xfrm>
              <a:off x="1387381" y="3572663"/>
              <a:ext cx="110669" cy="30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80" name="矩形 533"/>
            <p:cNvSpPr>
              <a:spLocks noChangeArrowheads="1"/>
            </p:cNvSpPr>
            <p:nvPr/>
          </p:nvSpPr>
          <p:spPr bwMode="auto">
            <a:xfrm>
              <a:off x="1387381" y="3243143"/>
              <a:ext cx="110669" cy="30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81" name="矩形 534"/>
            <p:cNvSpPr>
              <a:spLocks noChangeArrowheads="1"/>
            </p:cNvSpPr>
            <p:nvPr/>
          </p:nvSpPr>
          <p:spPr bwMode="auto">
            <a:xfrm>
              <a:off x="1387381" y="2922776"/>
              <a:ext cx="110669" cy="30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82" name="矩形 535"/>
            <p:cNvSpPr>
              <a:spLocks noChangeArrowheads="1"/>
            </p:cNvSpPr>
            <p:nvPr/>
          </p:nvSpPr>
          <p:spPr bwMode="auto">
            <a:xfrm>
              <a:off x="1387381" y="2593257"/>
              <a:ext cx="110669" cy="30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83" name="矩形 536"/>
            <p:cNvSpPr>
              <a:spLocks noChangeArrowheads="1"/>
            </p:cNvSpPr>
            <p:nvPr/>
          </p:nvSpPr>
          <p:spPr bwMode="auto">
            <a:xfrm>
              <a:off x="1387381" y="2274198"/>
              <a:ext cx="110669" cy="30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84" name="矩形 537"/>
            <p:cNvSpPr>
              <a:spLocks noChangeArrowheads="1"/>
            </p:cNvSpPr>
            <p:nvPr/>
          </p:nvSpPr>
          <p:spPr bwMode="auto">
            <a:xfrm rot="16200000">
              <a:off x="1593802" y="4635296"/>
              <a:ext cx="126839" cy="265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85" name="矩形 538"/>
            <p:cNvSpPr>
              <a:spLocks noChangeArrowheads="1"/>
            </p:cNvSpPr>
            <p:nvPr/>
          </p:nvSpPr>
          <p:spPr bwMode="auto">
            <a:xfrm rot="16200000">
              <a:off x="1864326" y="4635296"/>
              <a:ext cx="126839" cy="265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9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86" name="矩形 539"/>
            <p:cNvSpPr>
              <a:spLocks noChangeArrowheads="1"/>
            </p:cNvSpPr>
            <p:nvPr/>
          </p:nvSpPr>
          <p:spPr bwMode="auto">
            <a:xfrm rot="16200000">
              <a:off x="2070776" y="4664063"/>
              <a:ext cx="254985" cy="265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17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87" name="矩形 540"/>
            <p:cNvSpPr>
              <a:spLocks noChangeArrowheads="1"/>
            </p:cNvSpPr>
            <p:nvPr/>
          </p:nvSpPr>
          <p:spPr bwMode="auto">
            <a:xfrm rot="16200000">
              <a:off x="2339934" y="4664063"/>
              <a:ext cx="254985" cy="265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25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88" name="矩形 541"/>
            <p:cNvSpPr>
              <a:spLocks noChangeArrowheads="1"/>
            </p:cNvSpPr>
            <p:nvPr/>
          </p:nvSpPr>
          <p:spPr bwMode="auto">
            <a:xfrm rot="16200000">
              <a:off x="2609091" y="4662756"/>
              <a:ext cx="254985" cy="265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33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89" name="矩形 542"/>
            <p:cNvSpPr>
              <a:spLocks noChangeArrowheads="1"/>
            </p:cNvSpPr>
            <p:nvPr/>
          </p:nvSpPr>
          <p:spPr bwMode="auto">
            <a:xfrm rot="16200000">
              <a:off x="2878249" y="4661448"/>
              <a:ext cx="254985" cy="265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41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90" name="矩形 543"/>
            <p:cNvSpPr>
              <a:spLocks noChangeArrowheads="1"/>
            </p:cNvSpPr>
            <p:nvPr/>
          </p:nvSpPr>
          <p:spPr bwMode="auto">
            <a:xfrm rot="16200000">
              <a:off x="3147407" y="4661448"/>
              <a:ext cx="254985" cy="265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49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91" name="矩形 544"/>
            <p:cNvSpPr>
              <a:spLocks noChangeArrowheads="1"/>
            </p:cNvSpPr>
            <p:nvPr/>
          </p:nvSpPr>
          <p:spPr bwMode="auto">
            <a:xfrm rot="16200000">
              <a:off x="3417930" y="4661448"/>
              <a:ext cx="254985" cy="265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57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92" name="矩形 545"/>
            <p:cNvSpPr>
              <a:spLocks noChangeArrowheads="1"/>
            </p:cNvSpPr>
            <p:nvPr/>
          </p:nvSpPr>
          <p:spPr bwMode="auto">
            <a:xfrm rot="16200000">
              <a:off x="3687088" y="4661448"/>
              <a:ext cx="254985" cy="265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65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93" name="矩形 546"/>
            <p:cNvSpPr>
              <a:spLocks noChangeArrowheads="1"/>
            </p:cNvSpPr>
            <p:nvPr/>
          </p:nvSpPr>
          <p:spPr bwMode="auto">
            <a:xfrm rot="16200000">
              <a:off x="3956246" y="4661448"/>
              <a:ext cx="254985" cy="265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73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94" name="矩形 547"/>
            <p:cNvSpPr>
              <a:spLocks noChangeArrowheads="1"/>
            </p:cNvSpPr>
            <p:nvPr/>
          </p:nvSpPr>
          <p:spPr bwMode="auto">
            <a:xfrm rot="16200000">
              <a:off x="4225403" y="4661448"/>
              <a:ext cx="254985" cy="265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81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95" name="矩形 548"/>
            <p:cNvSpPr>
              <a:spLocks noChangeArrowheads="1"/>
            </p:cNvSpPr>
            <p:nvPr/>
          </p:nvSpPr>
          <p:spPr bwMode="auto">
            <a:xfrm rot="16200000">
              <a:off x="4494561" y="4661448"/>
              <a:ext cx="254985" cy="265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89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96" name="矩形 549"/>
            <p:cNvSpPr>
              <a:spLocks noChangeArrowheads="1"/>
            </p:cNvSpPr>
            <p:nvPr/>
          </p:nvSpPr>
          <p:spPr bwMode="auto">
            <a:xfrm rot="16200000">
              <a:off x="4774649" y="4661448"/>
              <a:ext cx="254985" cy="265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97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97" name="矩形 550"/>
            <p:cNvSpPr>
              <a:spLocks noChangeArrowheads="1"/>
            </p:cNvSpPr>
            <p:nvPr/>
          </p:nvSpPr>
          <p:spPr bwMode="auto">
            <a:xfrm rot="16200000">
              <a:off x="4981070" y="4692831"/>
              <a:ext cx="381824" cy="265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105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98" name="矩形 551"/>
            <p:cNvSpPr>
              <a:spLocks noChangeArrowheads="1"/>
            </p:cNvSpPr>
            <p:nvPr/>
          </p:nvSpPr>
          <p:spPr bwMode="auto">
            <a:xfrm rot="16200000">
              <a:off x="5250227" y="4692831"/>
              <a:ext cx="381824" cy="265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113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99" name="矩形 552"/>
            <p:cNvSpPr>
              <a:spLocks noChangeArrowheads="1"/>
            </p:cNvSpPr>
            <p:nvPr/>
          </p:nvSpPr>
          <p:spPr bwMode="auto">
            <a:xfrm rot="16200000">
              <a:off x="5519385" y="4695446"/>
              <a:ext cx="381824" cy="265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121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00" name="矩形 553"/>
            <p:cNvSpPr>
              <a:spLocks noChangeArrowheads="1"/>
            </p:cNvSpPr>
            <p:nvPr/>
          </p:nvSpPr>
          <p:spPr bwMode="auto">
            <a:xfrm>
              <a:off x="2820611" y="5088191"/>
              <a:ext cx="2019365" cy="30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zh-CN" altLang="en-US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采集时间间隔   </a:t>
              </a:r>
              <a:r>
                <a:rPr lang="en-US" altLang="zh-CN" sz="2268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(0.02)</a:t>
              </a:r>
            </a:p>
          </p:txBody>
        </p:sp>
        <p:sp>
          <p:nvSpPr>
            <p:cNvPr id="1301" name="矩形 554"/>
            <p:cNvSpPr>
              <a:spLocks noChangeArrowheads="1"/>
            </p:cNvSpPr>
            <p:nvPr/>
          </p:nvSpPr>
          <p:spPr bwMode="auto">
            <a:xfrm rot="16200000">
              <a:off x="563906" y="3441441"/>
              <a:ext cx="1235699" cy="265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zh-CN" altLang="en-US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摩擦力  </a:t>
              </a:r>
              <a:r>
                <a:rPr lang="en-US" altLang="zh-CN" sz="2268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(N)</a:t>
              </a:r>
              <a:endParaRPr lang="en-US" altLang="zh-CN" sz="2268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02" name="矩形 555"/>
            <p:cNvSpPr>
              <a:spLocks noChangeArrowheads="1"/>
            </p:cNvSpPr>
            <p:nvPr/>
          </p:nvSpPr>
          <p:spPr bwMode="auto">
            <a:xfrm>
              <a:off x="6019077" y="3315062"/>
              <a:ext cx="786979" cy="762341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03" name="直线 556"/>
            <p:cNvSpPr>
              <a:spLocks noChangeShapeType="1"/>
            </p:cNvSpPr>
            <p:nvPr/>
          </p:nvSpPr>
          <p:spPr bwMode="auto">
            <a:xfrm>
              <a:off x="6040937" y="3448439"/>
              <a:ext cx="259594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04" name="矩形 557"/>
            <p:cNvSpPr>
              <a:spLocks noChangeArrowheads="1"/>
            </p:cNvSpPr>
            <p:nvPr/>
          </p:nvSpPr>
          <p:spPr bwMode="auto">
            <a:xfrm>
              <a:off x="6342886" y="3355598"/>
              <a:ext cx="351135" cy="241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zh-CN" altLang="en-US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平放</a:t>
              </a:r>
              <a:endParaRPr lang="zh-CN" altLang="en-US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05" name="直线 558"/>
            <p:cNvSpPr>
              <a:spLocks noChangeShapeType="1"/>
            </p:cNvSpPr>
            <p:nvPr/>
          </p:nvSpPr>
          <p:spPr bwMode="auto">
            <a:xfrm>
              <a:off x="6040937" y="3665503"/>
              <a:ext cx="259594" cy="0"/>
            </a:xfrm>
            <a:prstGeom prst="line">
              <a:avLst/>
            </a:prstGeom>
            <a:noFill/>
            <a:ln w="12700">
              <a:solidFill>
                <a:srgbClr val="FF00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06" name="矩形 559"/>
            <p:cNvSpPr>
              <a:spLocks noChangeArrowheads="1"/>
            </p:cNvSpPr>
            <p:nvPr/>
          </p:nvSpPr>
          <p:spPr bwMode="auto">
            <a:xfrm>
              <a:off x="6342886" y="3572663"/>
              <a:ext cx="351135" cy="241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/>
              <a:r>
                <a:rPr lang="zh-CN" altLang="en-US">
                  <a:solidFill>
                    <a:srgbClr val="000000"/>
                  </a:solidFill>
                  <a:latin typeface="Times New Roman"/>
                  <a:ea typeface="宋体" panose="02010600030101010101" pitchFamily="2" charset="-122"/>
                </a:rPr>
                <a:t>侧放</a:t>
              </a:r>
            </a:p>
          </p:txBody>
        </p:sp>
        <p:sp>
          <p:nvSpPr>
            <p:cNvPr id="1307" name="直线 560"/>
            <p:cNvSpPr>
              <a:spLocks noChangeShapeType="1"/>
            </p:cNvSpPr>
            <p:nvPr/>
          </p:nvSpPr>
          <p:spPr bwMode="auto">
            <a:xfrm>
              <a:off x="6040937" y="3882568"/>
              <a:ext cx="259594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>
                <a:defRPr/>
              </a:pPr>
              <a:endParaRPr lang="zh-CN" altLang="en-US" sz="2041" kern="0">
                <a:solidFill>
                  <a:sysClr val="windowText" lastClr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08" name="矩形 561"/>
            <p:cNvSpPr>
              <a:spLocks noChangeArrowheads="1"/>
            </p:cNvSpPr>
            <p:nvPr/>
          </p:nvSpPr>
          <p:spPr bwMode="auto">
            <a:xfrm>
              <a:off x="6342886" y="3789727"/>
              <a:ext cx="351135" cy="241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765">
                <a:defRPr/>
              </a:pPr>
              <a:r>
                <a:rPr lang="zh-CN" altLang="en-US" ker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立放</a:t>
              </a:r>
              <a:endParaRPr lang="zh-CN" altLang="en-US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558" name="文本框 557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3481" y="222067"/>
            <a:ext cx="115170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二、知识讲解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——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滑动摩擦力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93259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8244" y="745287"/>
            <a:ext cx="3057247" cy="523220"/>
          </a:xfrm>
          <a:prstGeom prst="rect">
            <a:avLst/>
          </a:prstGeom>
          <a:solidFill>
            <a:srgbClr val="0375C1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影响摩擦力的因素</a:t>
            </a:r>
          </a:p>
        </p:txBody>
      </p:sp>
      <p:sp>
        <p:nvSpPr>
          <p:cNvPr id="7" name="矩形 6"/>
          <p:cNvSpPr/>
          <p:nvPr/>
        </p:nvSpPr>
        <p:spPr>
          <a:xfrm>
            <a:off x="468244" y="1274487"/>
            <a:ext cx="105839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zh-CN" altLang="en-US" sz="2400" kern="0" dirty="0" smtClean="0">
                <a:solidFill>
                  <a:schemeClr val="bg1"/>
                </a:solidFill>
              </a:rPr>
              <a:t>　　通过上面的实验数据图像可以看出，木块匀速运动时，受到的摩擦力的大小与压力的大小成正比，与接触面积和运动速度无关。除此之外，冰壶运动员打磨冰面，是为了让冰面更加光滑，因此冰壶能滑得更远。</a:t>
            </a:r>
            <a:endParaRPr lang="en-US" altLang="zh-CN" sz="2400" kern="0" dirty="0" smtClean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3481" y="222067"/>
            <a:ext cx="115170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二、知识讲解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——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滑动摩擦力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12839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8244" y="745287"/>
            <a:ext cx="1980029" cy="523220"/>
          </a:xfrm>
          <a:prstGeom prst="rect">
            <a:avLst/>
          </a:prstGeom>
          <a:solidFill>
            <a:srgbClr val="0375C1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滑动摩擦力</a:t>
            </a: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8244" y="1274487"/>
            <a:ext cx="10583931" cy="301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en-US" altLang="zh-CN" sz="2400" kern="0" dirty="0" smtClean="0">
                <a:solidFill>
                  <a:schemeClr val="bg1"/>
                </a:solidFill>
              </a:rPr>
              <a:t>1</a:t>
            </a:r>
            <a:r>
              <a:rPr lang="zh-CN" altLang="en-US" sz="2400" kern="0" dirty="0" smtClean="0">
                <a:solidFill>
                  <a:schemeClr val="bg1"/>
                </a:solidFill>
              </a:rPr>
              <a:t>．两个相互接触的物体，当它们相对滑动时，在接触面上会产生一种阻碍相对运动的力，这种力叫作滑动摩擦力。</a:t>
            </a:r>
            <a:endParaRPr lang="en-US" altLang="zh-CN" sz="2400" kern="0" dirty="0" smtClean="0">
              <a:solidFill>
                <a:schemeClr val="bg1"/>
              </a:solidFill>
            </a:endParaRPr>
          </a:p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en-US" altLang="zh-CN" sz="2400" kern="0" dirty="0" smtClean="0">
                <a:solidFill>
                  <a:schemeClr val="bg1"/>
                </a:solidFill>
              </a:rPr>
              <a:t>2</a:t>
            </a:r>
            <a:r>
              <a:rPr lang="zh-CN" altLang="en-US" sz="2400" kern="0" dirty="0" smtClean="0">
                <a:solidFill>
                  <a:schemeClr val="bg1"/>
                </a:solidFill>
              </a:rPr>
              <a:t>．滑动摩擦力的方向总是沿着接触面，并且与物体相对运动方向相反。</a:t>
            </a:r>
            <a:endParaRPr lang="en-US" altLang="zh-CN" sz="2400" kern="0" dirty="0" smtClean="0">
              <a:solidFill>
                <a:schemeClr val="bg1"/>
              </a:solidFill>
            </a:endParaRPr>
          </a:p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en-US" altLang="zh-CN" sz="2400" kern="0" dirty="0" smtClean="0">
                <a:solidFill>
                  <a:schemeClr val="bg1"/>
                </a:solidFill>
              </a:rPr>
              <a:t>3</a:t>
            </a:r>
            <a:r>
              <a:rPr lang="zh-CN" altLang="en-US" sz="2400" kern="0" dirty="0" smtClean="0">
                <a:solidFill>
                  <a:schemeClr val="bg1"/>
                </a:solidFill>
              </a:rPr>
              <a:t>．滑动摩擦力的大小与压力的大小成正比，即：</a:t>
            </a:r>
            <a:r>
              <a:rPr lang="en-US" altLang="zh-CN" sz="2400" i="1" kern="0" dirty="0" err="1" smtClean="0">
                <a:solidFill>
                  <a:schemeClr val="bg1"/>
                </a:solidFill>
              </a:rPr>
              <a:t>F</a:t>
            </a:r>
            <a:r>
              <a:rPr lang="en-US" altLang="zh-CN" sz="2400" kern="0" baseline="-25000" dirty="0" err="1" smtClean="0">
                <a:solidFill>
                  <a:schemeClr val="bg1"/>
                </a:solidFill>
              </a:rPr>
              <a:t>f</a:t>
            </a:r>
            <a:r>
              <a:rPr lang="zh-CN" altLang="en-US" sz="2400" kern="0" dirty="0" smtClean="0">
                <a:solidFill>
                  <a:schemeClr val="bg1"/>
                </a:solidFill>
              </a:rPr>
              <a:t>＝</a:t>
            </a:r>
            <a:r>
              <a:rPr lang="el-GR" altLang="zh-CN" sz="2400" i="1" kern="0" dirty="0" smtClean="0">
                <a:solidFill>
                  <a:schemeClr val="bg1"/>
                </a:solidFill>
              </a:rPr>
              <a:t>μ</a:t>
            </a:r>
            <a:r>
              <a:rPr lang="en-US" altLang="zh-CN" sz="2400" i="1" kern="0" dirty="0" smtClean="0">
                <a:solidFill>
                  <a:schemeClr val="bg1"/>
                </a:solidFill>
              </a:rPr>
              <a:t>F</a:t>
            </a:r>
            <a:r>
              <a:rPr lang="zh-CN" altLang="en-US" sz="2400" kern="0" baseline="-25000" dirty="0" smtClean="0">
                <a:solidFill>
                  <a:schemeClr val="bg1"/>
                </a:solidFill>
              </a:rPr>
              <a:t>压</a:t>
            </a:r>
            <a:r>
              <a:rPr lang="zh-CN" altLang="en-US" sz="2400" kern="0" dirty="0" smtClean="0">
                <a:solidFill>
                  <a:schemeClr val="bg1"/>
                </a:solidFill>
              </a:rPr>
              <a:t> ，其中比例系数 </a:t>
            </a:r>
            <a:r>
              <a:rPr lang="el-GR" altLang="zh-CN" sz="2400" i="1" kern="0" dirty="0" smtClean="0">
                <a:solidFill>
                  <a:schemeClr val="bg1"/>
                </a:solidFill>
              </a:rPr>
              <a:t>μ</a:t>
            </a:r>
            <a:r>
              <a:rPr lang="en-US" altLang="zh-CN" sz="2400" i="1" kern="0" dirty="0" smtClean="0">
                <a:solidFill>
                  <a:schemeClr val="bg1"/>
                </a:solidFill>
              </a:rPr>
              <a:t> </a:t>
            </a:r>
            <a:r>
              <a:rPr lang="zh-CN" altLang="en-US" sz="2400" kern="0" dirty="0" smtClean="0">
                <a:solidFill>
                  <a:schemeClr val="bg1"/>
                </a:solidFill>
              </a:rPr>
              <a:t>为动摩擦因数，它的值与接触面的性质有关。</a:t>
            </a:r>
            <a:endParaRPr lang="en-US" altLang="zh-CN" sz="2400" kern="0" dirty="0" smtClean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3481" y="222067"/>
            <a:ext cx="115170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二、知识讲解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——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滑动摩擦力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914353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68244" y="751973"/>
            <a:ext cx="10583931" cy="293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zh-CN" altLang="en-US" sz="2400" kern="0" dirty="0" smtClean="0">
                <a:solidFill>
                  <a:schemeClr val="bg1"/>
                </a:solidFill>
              </a:rPr>
              <a:t>例题：</a:t>
            </a:r>
            <a:endParaRPr lang="en-US" altLang="zh-CN" sz="2400" kern="0" dirty="0" smtClean="0">
              <a:solidFill>
                <a:schemeClr val="bg1"/>
              </a:solidFill>
            </a:endParaRPr>
          </a:p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zh-CN" altLang="en-US" sz="2400" kern="0" dirty="0">
                <a:solidFill>
                  <a:schemeClr val="bg1"/>
                </a:solidFill>
              </a:rPr>
              <a:t>　</a:t>
            </a:r>
            <a:r>
              <a:rPr lang="zh-CN" altLang="en-US" sz="2400" kern="0" dirty="0" smtClean="0">
                <a:solidFill>
                  <a:schemeClr val="bg1"/>
                </a:solidFill>
              </a:rPr>
              <a:t>　在我国东北寒冷的冬季，有些地方用雪橇作为运输工具。一个有钢制滑板的雪橇，连同车上的木料的总质量为</a:t>
            </a:r>
            <a:r>
              <a:rPr lang="en-US" altLang="zh-CN" sz="2400" kern="0" dirty="0" smtClean="0">
                <a:solidFill>
                  <a:schemeClr val="bg1"/>
                </a:solidFill>
              </a:rPr>
              <a:t>4.9×10</a:t>
            </a:r>
            <a:r>
              <a:rPr lang="en-US" altLang="zh-CN" sz="2400" kern="0" baseline="30000" dirty="0" smtClean="0">
                <a:solidFill>
                  <a:schemeClr val="bg1"/>
                </a:solidFill>
              </a:rPr>
              <a:t>3</a:t>
            </a:r>
            <a:r>
              <a:rPr lang="en-US" altLang="zh-CN" sz="2400" kern="0" dirty="0" smtClean="0">
                <a:solidFill>
                  <a:schemeClr val="bg1"/>
                </a:solidFill>
              </a:rPr>
              <a:t> kg </a:t>
            </a:r>
            <a:r>
              <a:rPr lang="zh-CN" altLang="en-US" sz="2400" kern="0" dirty="0" smtClean="0">
                <a:solidFill>
                  <a:schemeClr val="bg1"/>
                </a:solidFill>
              </a:rPr>
              <a:t>。在水平的冰道上，马要用多大的力，才能够拉着雪橇匀速前进？</a:t>
            </a:r>
            <a:r>
              <a:rPr lang="en-US" altLang="zh-CN" sz="2400" i="1" kern="0" dirty="0" smtClean="0">
                <a:solidFill>
                  <a:schemeClr val="bg1"/>
                </a:solidFill>
              </a:rPr>
              <a:t>g </a:t>
            </a:r>
            <a:r>
              <a:rPr lang="zh-CN" altLang="en-US" sz="2400" kern="0" dirty="0" smtClean="0">
                <a:solidFill>
                  <a:schemeClr val="bg1"/>
                </a:solidFill>
              </a:rPr>
              <a:t>取</a:t>
            </a:r>
            <a:r>
              <a:rPr lang="en-US" altLang="zh-CN" sz="2400" kern="0" dirty="0" smtClean="0">
                <a:solidFill>
                  <a:schemeClr val="bg1"/>
                </a:solidFill>
              </a:rPr>
              <a:t>10m/s</a:t>
            </a:r>
            <a:r>
              <a:rPr lang="en-US" altLang="zh-CN" sz="2400" kern="0" baseline="30000" dirty="0" smtClean="0">
                <a:solidFill>
                  <a:schemeClr val="bg1"/>
                </a:solidFill>
              </a:rPr>
              <a:t>2</a:t>
            </a:r>
            <a:r>
              <a:rPr lang="en-US" altLang="zh-CN" sz="2400" kern="0" dirty="0" smtClean="0">
                <a:solidFill>
                  <a:schemeClr val="bg1"/>
                </a:solidFill>
              </a:rPr>
              <a:t> </a:t>
            </a:r>
            <a:r>
              <a:rPr lang="zh-CN" altLang="en-US" sz="2400" kern="0" dirty="0" smtClean="0">
                <a:solidFill>
                  <a:schemeClr val="bg1"/>
                </a:solidFill>
              </a:rPr>
              <a:t>，钢与冰面的动摩擦因数为</a:t>
            </a:r>
            <a:r>
              <a:rPr lang="en-US" altLang="zh-CN" sz="2400" kern="0" dirty="0" smtClean="0">
                <a:solidFill>
                  <a:schemeClr val="bg1"/>
                </a:solidFill>
              </a:rPr>
              <a:t>0.02</a:t>
            </a:r>
            <a:r>
              <a:rPr lang="zh-CN" altLang="en-US" sz="2400" kern="0" dirty="0" smtClean="0">
                <a:solidFill>
                  <a:schemeClr val="bg1"/>
                </a:solidFill>
              </a:rPr>
              <a:t>。</a:t>
            </a:r>
            <a:endParaRPr lang="en-US" altLang="zh-CN" sz="2400" kern="0" dirty="0" smtClean="0">
              <a:solidFill>
                <a:schemeClr val="bg1"/>
              </a:solidFill>
            </a:endParaRPr>
          </a:p>
        </p:txBody>
      </p:sp>
      <p:sp>
        <p:nvSpPr>
          <p:cNvPr id="8" name="Text Box 285"/>
          <p:cNvSpPr txBox="1">
            <a:spLocks noChangeArrowheads="1"/>
          </p:cNvSpPr>
          <p:nvPr/>
        </p:nvSpPr>
        <p:spPr bwMode="auto">
          <a:xfrm>
            <a:off x="468313" y="3688161"/>
            <a:ext cx="7373178" cy="193899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smtClean="0">
                <a:solidFill>
                  <a:srgbClr val="00CCFF"/>
                </a:solidFill>
                <a:ea typeface="微软雅黑" panose="020B0503020204020204" pitchFamily="34" charset="-122"/>
              </a:rPr>
              <a:t>分析　</a:t>
            </a:r>
            <a:r>
              <a:rPr lang="zh-CN" altLang="en-US" sz="2000" smtClean="0">
                <a:solidFill>
                  <a:srgbClr val="00FF00"/>
                </a:solidFill>
                <a:ea typeface="微软雅黑" panose="020B0503020204020204" pitchFamily="34" charset="-122"/>
              </a:rPr>
              <a:t>将雪橇抽象为一个物体，如图所示，雪橇在重力</a:t>
            </a:r>
            <a:r>
              <a:rPr lang="en-US" altLang="zh-CN" sz="2000" i="1" smtClean="0">
                <a:solidFill>
                  <a:srgbClr val="00FF00"/>
                </a:solidFill>
                <a:ea typeface="微软雅黑" panose="020B0503020204020204" pitchFamily="34" charset="-122"/>
              </a:rPr>
              <a:t>mg</a:t>
            </a:r>
            <a:r>
              <a:rPr lang="zh-CN" altLang="en-US" sz="2000" smtClean="0">
                <a:solidFill>
                  <a:srgbClr val="00FF00"/>
                </a:solidFill>
                <a:ea typeface="微软雅黑" panose="020B0503020204020204" pitchFamily="34" charset="-122"/>
              </a:rPr>
              <a:t>、支持力</a:t>
            </a:r>
            <a:r>
              <a:rPr lang="en-US" altLang="zh-CN" sz="2000" i="1" smtClean="0">
                <a:solidFill>
                  <a:srgbClr val="00FF00"/>
                </a:solidFill>
                <a:ea typeface="微软雅黑" panose="020B0503020204020204" pitchFamily="34" charset="-122"/>
              </a:rPr>
              <a:t>F</a:t>
            </a:r>
            <a:r>
              <a:rPr lang="en-US" altLang="zh-CN" sz="2000" baseline="-25000" smtClean="0">
                <a:solidFill>
                  <a:srgbClr val="00FF00"/>
                </a:solidFill>
                <a:ea typeface="微软雅黑" panose="020B0503020204020204" pitchFamily="34" charset="-122"/>
              </a:rPr>
              <a:t>N</a:t>
            </a:r>
            <a:r>
              <a:rPr lang="zh-CN" altLang="en-US" sz="2000" smtClean="0">
                <a:solidFill>
                  <a:srgbClr val="00FF00"/>
                </a:solidFill>
                <a:ea typeface="微软雅黑" panose="020B0503020204020204" pitchFamily="34" charset="-122"/>
              </a:rPr>
              <a:t>、马的拉力 </a:t>
            </a:r>
            <a:r>
              <a:rPr lang="en-US" altLang="zh-CN" sz="2000" i="1" smtClean="0">
                <a:solidFill>
                  <a:srgbClr val="00FF00"/>
                </a:solidFill>
                <a:ea typeface="微软雅黑" panose="020B0503020204020204" pitchFamily="34" charset="-122"/>
              </a:rPr>
              <a:t>F </a:t>
            </a:r>
            <a:r>
              <a:rPr lang="zh-CN" altLang="en-US" sz="2000" smtClean="0">
                <a:solidFill>
                  <a:srgbClr val="00FF00"/>
                </a:solidFill>
                <a:ea typeface="微软雅黑" panose="020B0503020204020204" pitchFamily="34" charset="-122"/>
              </a:rPr>
              <a:t>和滑动摩擦力 </a:t>
            </a:r>
            <a:r>
              <a:rPr lang="en-US" altLang="zh-CN" sz="2000" i="1" smtClean="0">
                <a:solidFill>
                  <a:srgbClr val="00FF00"/>
                </a:solidFill>
                <a:ea typeface="微软雅黑" panose="020B0503020204020204" pitchFamily="34" charset="-122"/>
              </a:rPr>
              <a:t>F</a:t>
            </a:r>
            <a:r>
              <a:rPr lang="en-US" altLang="zh-CN" sz="2000" baseline="-25000" smtClean="0">
                <a:solidFill>
                  <a:srgbClr val="00FF00"/>
                </a:solidFill>
                <a:ea typeface="微软雅黑" panose="020B0503020204020204" pitchFamily="34" charset="-122"/>
              </a:rPr>
              <a:t>f </a:t>
            </a:r>
            <a:r>
              <a:rPr lang="zh-CN" altLang="en-US" sz="2000" smtClean="0">
                <a:solidFill>
                  <a:srgbClr val="00FF00"/>
                </a:solidFill>
                <a:ea typeface="微软雅黑" panose="020B0503020204020204" pitchFamily="34" charset="-122"/>
              </a:rPr>
              <a:t>四个力的作用下，沿水平面匀速前进。根据二力平衡条件，拉力 </a:t>
            </a:r>
            <a:r>
              <a:rPr lang="en-US" altLang="zh-CN" sz="2000" i="1" smtClean="0">
                <a:solidFill>
                  <a:srgbClr val="00FF00"/>
                </a:solidFill>
                <a:ea typeface="微软雅黑" panose="020B0503020204020204" pitchFamily="34" charset="-122"/>
              </a:rPr>
              <a:t>F </a:t>
            </a:r>
            <a:r>
              <a:rPr lang="zh-CN" altLang="en-US" sz="2000" smtClean="0">
                <a:solidFill>
                  <a:srgbClr val="00FF00"/>
                </a:solidFill>
                <a:ea typeface="微软雅黑" panose="020B0503020204020204" pitchFamily="34" charset="-122"/>
              </a:rPr>
              <a:t>与滑动摩擦力 </a:t>
            </a:r>
            <a:r>
              <a:rPr lang="en-US" altLang="zh-CN" sz="2000" i="1" smtClean="0">
                <a:solidFill>
                  <a:srgbClr val="00FF00"/>
                </a:solidFill>
                <a:ea typeface="微软雅黑" panose="020B0503020204020204" pitchFamily="34" charset="-122"/>
              </a:rPr>
              <a:t>F</a:t>
            </a:r>
            <a:r>
              <a:rPr lang="en-US" altLang="zh-CN" sz="2000" baseline="-25000" smtClean="0">
                <a:solidFill>
                  <a:srgbClr val="00FF00"/>
                </a:solidFill>
                <a:ea typeface="微软雅黑" panose="020B0503020204020204" pitchFamily="34" charset="-122"/>
              </a:rPr>
              <a:t>f </a:t>
            </a:r>
            <a:r>
              <a:rPr lang="zh-CN" altLang="en-US" sz="2000" smtClean="0">
                <a:solidFill>
                  <a:srgbClr val="00FF00"/>
                </a:solidFill>
                <a:ea typeface="微软雅黑" panose="020B0503020204020204" pitchFamily="34" charset="-122"/>
              </a:rPr>
              <a:t>的大小相等，而 </a:t>
            </a:r>
            <a:r>
              <a:rPr lang="en-US" altLang="zh-CN" sz="2000" i="1" smtClean="0">
                <a:solidFill>
                  <a:srgbClr val="00FF00"/>
                </a:solidFill>
                <a:ea typeface="微软雅黑" panose="020B0503020204020204" pitchFamily="34" charset="-122"/>
              </a:rPr>
              <a:t>F</a:t>
            </a:r>
            <a:r>
              <a:rPr lang="en-US" altLang="zh-CN" sz="2000" baseline="-25000" smtClean="0">
                <a:solidFill>
                  <a:srgbClr val="00FF00"/>
                </a:solidFill>
                <a:ea typeface="微软雅黑" panose="020B0503020204020204" pitchFamily="34" charset="-122"/>
              </a:rPr>
              <a:t>f </a:t>
            </a:r>
            <a:r>
              <a:rPr lang="zh-CN" altLang="en-US" sz="2000" smtClean="0">
                <a:solidFill>
                  <a:srgbClr val="00FF00"/>
                </a:solidFill>
                <a:ea typeface="微软雅黑" panose="020B0503020204020204" pitchFamily="34" charset="-122"/>
              </a:rPr>
              <a:t>与 </a:t>
            </a:r>
            <a:r>
              <a:rPr lang="en-US" altLang="zh-CN" sz="2000" i="1" smtClean="0">
                <a:solidFill>
                  <a:srgbClr val="00FF00"/>
                </a:solidFill>
                <a:ea typeface="微软雅黑" panose="020B0503020204020204" pitchFamily="34" charset="-122"/>
              </a:rPr>
              <a:t>F</a:t>
            </a:r>
            <a:r>
              <a:rPr lang="en-US" altLang="zh-CN" sz="2000" baseline="-25000" smtClean="0">
                <a:solidFill>
                  <a:srgbClr val="00FF00"/>
                </a:solidFill>
                <a:ea typeface="微软雅黑" panose="020B0503020204020204" pitchFamily="34" charset="-122"/>
              </a:rPr>
              <a:t>N </a:t>
            </a:r>
            <a:r>
              <a:rPr lang="zh-CN" altLang="en-US" sz="2000" smtClean="0">
                <a:solidFill>
                  <a:srgbClr val="00FF00"/>
                </a:solidFill>
                <a:ea typeface="微软雅黑" panose="020B0503020204020204" pitchFamily="34" charset="-122"/>
              </a:rPr>
              <a:t>有关，</a:t>
            </a:r>
            <a:r>
              <a:rPr lang="en-US" altLang="zh-CN" sz="2000" i="1" smtClean="0">
                <a:solidFill>
                  <a:srgbClr val="00FF00"/>
                </a:solidFill>
                <a:ea typeface="微软雅黑" panose="020B0503020204020204" pitchFamily="34" charset="-122"/>
              </a:rPr>
              <a:t>F</a:t>
            </a:r>
            <a:r>
              <a:rPr lang="en-US" altLang="zh-CN" sz="2000" baseline="-25000" smtClean="0">
                <a:solidFill>
                  <a:srgbClr val="00FF00"/>
                </a:solidFill>
                <a:ea typeface="微软雅黑" panose="020B0503020204020204" pitchFamily="34" charset="-122"/>
              </a:rPr>
              <a:t>N </a:t>
            </a:r>
            <a:r>
              <a:rPr lang="zh-CN" altLang="en-US" sz="2000" smtClean="0">
                <a:solidFill>
                  <a:srgbClr val="00FF00"/>
                </a:solidFill>
                <a:ea typeface="微软雅黑" panose="020B0503020204020204" pitchFamily="34" charset="-122"/>
              </a:rPr>
              <a:t>的大小又等于</a:t>
            </a:r>
            <a:r>
              <a:rPr lang="en-US" altLang="zh-CN" sz="2000" i="1" smtClean="0">
                <a:solidFill>
                  <a:srgbClr val="00FF00"/>
                </a:solidFill>
                <a:ea typeface="微软雅黑" panose="020B0503020204020204" pitchFamily="34" charset="-122"/>
              </a:rPr>
              <a:t>mg</a:t>
            </a:r>
            <a:r>
              <a:rPr lang="zh-CN" altLang="en-US" sz="2000" smtClean="0">
                <a:solidFill>
                  <a:srgbClr val="00FF00"/>
                </a:solidFill>
                <a:ea typeface="微软雅黑" panose="020B0503020204020204" pitchFamily="34" charset="-122"/>
              </a:rPr>
              <a:t>，故可求得拉力</a:t>
            </a:r>
            <a:r>
              <a:rPr lang="en-US" altLang="zh-CN" sz="2000" i="1" smtClean="0">
                <a:solidFill>
                  <a:srgbClr val="00FF00"/>
                </a:solidFill>
                <a:ea typeface="微软雅黑" panose="020B0503020204020204" pitchFamily="34" charset="-122"/>
              </a:rPr>
              <a:t>F</a:t>
            </a:r>
            <a:r>
              <a:rPr lang="zh-CN" altLang="en-US" sz="2000" smtClean="0">
                <a:solidFill>
                  <a:srgbClr val="00FF00"/>
                </a:solidFill>
                <a:ea typeface="微软雅黑" panose="020B0503020204020204" pitchFamily="34" charset="-122"/>
              </a:rPr>
              <a:t>。</a:t>
            </a:r>
            <a:endParaRPr lang="zh-CN" altLang="en-US" sz="2000">
              <a:solidFill>
                <a:srgbClr val="00FF00"/>
              </a:solidFill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0421" y="3459864"/>
            <a:ext cx="2724604" cy="239558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3481" y="222067"/>
            <a:ext cx="115170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二、知识讲解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——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滑动摩擦力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0257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85"/>
          <p:cNvSpPr txBox="1">
            <a:spLocks noChangeArrowheads="1"/>
          </p:cNvSpPr>
          <p:nvPr/>
        </p:nvSpPr>
        <p:spPr bwMode="auto">
          <a:xfrm>
            <a:off x="468313" y="745287"/>
            <a:ext cx="10583862" cy="397031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解　雪橇所受重力 </a:t>
            </a:r>
            <a:r>
              <a:rPr lang="en-US" altLang="zh-CN" sz="2400" i="1" smtClean="0">
                <a:solidFill>
                  <a:srgbClr val="00CCFF"/>
                </a:solidFill>
                <a:ea typeface="微软雅黑" panose="020B0503020204020204" pitchFamily="34" charset="-122"/>
              </a:rPr>
              <a:t>mg</a:t>
            </a:r>
            <a:r>
              <a:rPr lang="zh-CN" altLang="en-US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＝</a:t>
            </a:r>
            <a:r>
              <a:rPr lang="en-US" altLang="zh-CN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4.9×10</a:t>
            </a:r>
            <a:r>
              <a:rPr lang="en-US" altLang="zh-CN" sz="2400" baseline="30000" smtClean="0">
                <a:solidFill>
                  <a:srgbClr val="00CCFF"/>
                </a:solidFill>
                <a:ea typeface="微软雅黑" panose="020B0503020204020204" pitchFamily="34" charset="-122"/>
              </a:rPr>
              <a:t>4 </a:t>
            </a:r>
            <a:r>
              <a:rPr lang="en-US" altLang="zh-CN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N</a:t>
            </a:r>
            <a:r>
              <a:rPr lang="zh-CN" altLang="en-US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，动摩擦因数 </a:t>
            </a:r>
            <a:r>
              <a:rPr lang="el-GR" altLang="zh-CN" sz="2400" i="1" smtClean="0">
                <a:solidFill>
                  <a:srgbClr val="00CCFF"/>
                </a:solidFill>
                <a:ea typeface="微软雅黑" panose="020B0503020204020204" pitchFamily="34" charset="-122"/>
              </a:rPr>
              <a:t>μ</a:t>
            </a:r>
            <a:r>
              <a:rPr lang="zh-CN" altLang="en-US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＝</a:t>
            </a:r>
            <a:r>
              <a:rPr lang="en-US" altLang="zh-CN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0.02 </a:t>
            </a:r>
            <a:r>
              <a:rPr lang="zh-CN" altLang="en-US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。</a:t>
            </a:r>
            <a:endParaRPr lang="en-US" altLang="zh-CN" sz="2400" smtClean="0">
              <a:solidFill>
                <a:srgbClr val="00CCFF"/>
              </a:solidFill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雪橇匀速运动，拉力 </a:t>
            </a:r>
            <a:r>
              <a:rPr lang="en-US" altLang="zh-CN" sz="2400" i="1" smtClean="0">
                <a:solidFill>
                  <a:srgbClr val="00CCFF"/>
                </a:solidFill>
                <a:ea typeface="微软雅黑" panose="020B0503020204020204" pitchFamily="34" charset="-122"/>
              </a:rPr>
              <a:t>F </a:t>
            </a:r>
            <a:r>
              <a:rPr lang="zh-CN" altLang="en-US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与滑动摩擦力 </a:t>
            </a:r>
            <a:r>
              <a:rPr lang="en-US" altLang="zh-CN" sz="2400" i="1" smtClean="0">
                <a:solidFill>
                  <a:srgbClr val="00CCFF"/>
                </a:solidFill>
                <a:ea typeface="微软雅黑" panose="020B0503020204020204" pitchFamily="34" charset="-122"/>
              </a:rPr>
              <a:t>F</a:t>
            </a:r>
            <a:r>
              <a:rPr lang="en-US" altLang="zh-CN" sz="2400" baseline="-25000" smtClean="0">
                <a:solidFill>
                  <a:srgbClr val="00CCFF"/>
                </a:solidFill>
                <a:ea typeface="微软雅黑" panose="020B0503020204020204" pitchFamily="34" charset="-122"/>
              </a:rPr>
              <a:t>f </a:t>
            </a:r>
            <a:r>
              <a:rPr lang="zh-CN" altLang="en-US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大小相等，即：</a:t>
            </a:r>
            <a:endParaRPr lang="en-US" altLang="zh-CN" sz="2400">
              <a:solidFill>
                <a:srgbClr val="00CCFF"/>
              </a:solidFill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i="1" smtClean="0">
                <a:solidFill>
                  <a:srgbClr val="00CCFF"/>
                </a:solidFill>
                <a:ea typeface="微软雅黑" panose="020B0503020204020204" pitchFamily="34" charset="-122"/>
              </a:rPr>
              <a:t>F</a:t>
            </a:r>
            <a:r>
              <a:rPr lang="zh-CN" altLang="en-US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＝</a:t>
            </a:r>
            <a:r>
              <a:rPr lang="en-US" altLang="zh-CN" sz="2400" i="1" smtClean="0">
                <a:solidFill>
                  <a:srgbClr val="00CCFF"/>
                </a:solidFill>
                <a:ea typeface="微软雅黑" panose="020B0503020204020204" pitchFamily="34" charset="-122"/>
              </a:rPr>
              <a:t>F</a:t>
            </a:r>
            <a:r>
              <a:rPr lang="en-US" altLang="zh-CN" sz="2400" baseline="-25000" smtClean="0">
                <a:solidFill>
                  <a:srgbClr val="00CCFF"/>
                </a:solidFill>
                <a:ea typeface="微软雅黑" panose="020B0503020204020204" pitchFamily="34" charset="-122"/>
              </a:rPr>
              <a:t>f</a:t>
            </a:r>
          </a:p>
          <a:p>
            <a:pPr algn="just">
              <a:lnSpc>
                <a:spcPct val="150000"/>
              </a:lnSpc>
            </a:pPr>
            <a:r>
              <a:rPr lang="zh-CN" altLang="en-US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由于</a:t>
            </a:r>
            <a:r>
              <a:rPr lang="en-US" altLang="zh-CN" sz="2400" i="1" smtClean="0">
                <a:solidFill>
                  <a:srgbClr val="00CCFF"/>
                </a:solidFill>
                <a:ea typeface="微软雅黑" panose="020B0503020204020204" pitchFamily="34" charset="-122"/>
              </a:rPr>
              <a:t>F</a:t>
            </a:r>
            <a:r>
              <a:rPr lang="en-US" altLang="zh-CN" sz="2400" baseline="-25000" smtClean="0">
                <a:solidFill>
                  <a:srgbClr val="00CCFF"/>
                </a:solidFill>
                <a:ea typeface="微软雅黑" panose="020B0503020204020204" pitchFamily="34" charset="-122"/>
              </a:rPr>
              <a:t>N</a:t>
            </a:r>
            <a:r>
              <a:rPr lang="zh-CN" altLang="en-US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＝</a:t>
            </a:r>
            <a:r>
              <a:rPr lang="en-US" altLang="zh-CN" sz="2400" i="1" smtClean="0">
                <a:solidFill>
                  <a:srgbClr val="00CCFF"/>
                </a:solidFill>
                <a:ea typeface="微软雅黑" panose="020B0503020204020204" pitchFamily="34" charset="-122"/>
              </a:rPr>
              <a:t>mg</a:t>
            </a:r>
          </a:p>
          <a:p>
            <a:pPr algn="just">
              <a:lnSpc>
                <a:spcPct val="150000"/>
              </a:lnSpc>
            </a:pPr>
            <a:r>
              <a:rPr lang="en-US" altLang="zh-CN" sz="2400" i="1" smtClean="0">
                <a:solidFill>
                  <a:srgbClr val="00CCFF"/>
                </a:solidFill>
                <a:ea typeface="微软雅黑" panose="020B0503020204020204" pitchFamily="34" charset="-122"/>
              </a:rPr>
              <a:t>                                                      F</a:t>
            </a:r>
            <a:r>
              <a:rPr lang="en-US" altLang="zh-CN" sz="2400" baseline="-25000" smtClean="0">
                <a:solidFill>
                  <a:srgbClr val="00CCFF"/>
                </a:solidFill>
                <a:ea typeface="微软雅黑" panose="020B0503020204020204" pitchFamily="34" charset="-122"/>
              </a:rPr>
              <a:t>f</a:t>
            </a:r>
            <a:r>
              <a:rPr lang="zh-CN" altLang="en-US" sz="2400">
                <a:solidFill>
                  <a:srgbClr val="00CCFF"/>
                </a:solidFill>
                <a:ea typeface="微软雅黑" panose="020B0503020204020204" pitchFamily="34" charset="-122"/>
              </a:rPr>
              <a:t>＝</a:t>
            </a:r>
            <a:r>
              <a:rPr lang="el-GR" altLang="zh-CN" sz="2400" i="1">
                <a:solidFill>
                  <a:srgbClr val="00CCFF"/>
                </a:solidFill>
                <a:ea typeface="微软雅黑" panose="020B0503020204020204" pitchFamily="34" charset="-122"/>
              </a:rPr>
              <a:t>μ</a:t>
            </a:r>
            <a:r>
              <a:rPr lang="en-US" altLang="zh-CN" sz="2400" i="1" smtClean="0">
                <a:solidFill>
                  <a:srgbClr val="00CCFF"/>
                </a:solidFill>
                <a:ea typeface="微软雅黑" panose="020B0503020204020204" pitchFamily="34" charset="-122"/>
              </a:rPr>
              <a:t>F</a:t>
            </a:r>
            <a:r>
              <a:rPr lang="en-US" altLang="zh-CN" sz="2400" baseline="-25000" smtClean="0">
                <a:solidFill>
                  <a:srgbClr val="00CCFF"/>
                </a:solidFill>
                <a:ea typeface="微软雅黑" panose="020B0503020204020204" pitchFamily="34" charset="-122"/>
              </a:rPr>
              <a:t>N</a:t>
            </a:r>
            <a:r>
              <a:rPr lang="zh-CN" altLang="en-US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＝</a:t>
            </a:r>
            <a:r>
              <a:rPr lang="el-GR" altLang="zh-CN" sz="2400" i="1" smtClean="0">
                <a:solidFill>
                  <a:srgbClr val="00CCFF"/>
                </a:solidFill>
                <a:ea typeface="微软雅黑" panose="020B0503020204020204" pitchFamily="34" charset="-122"/>
              </a:rPr>
              <a:t>μ</a:t>
            </a:r>
            <a:r>
              <a:rPr lang="en-US" altLang="zh-CN" sz="2400" i="1" smtClean="0">
                <a:solidFill>
                  <a:srgbClr val="00CCFF"/>
                </a:solidFill>
                <a:ea typeface="微软雅黑" panose="020B0503020204020204" pitchFamily="34" charset="-122"/>
              </a:rPr>
              <a:t>mg</a:t>
            </a:r>
          </a:p>
          <a:p>
            <a:pPr algn="just">
              <a:lnSpc>
                <a:spcPct val="150000"/>
              </a:lnSpc>
            </a:pPr>
            <a:r>
              <a:rPr lang="zh-CN" altLang="en-US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故                                  </a:t>
            </a:r>
            <a:r>
              <a:rPr lang="en-US" altLang="zh-CN" sz="2400" i="1" smtClean="0">
                <a:solidFill>
                  <a:srgbClr val="00CCFF"/>
                </a:solidFill>
                <a:ea typeface="微软雅黑" panose="020B0503020204020204" pitchFamily="34" charset="-122"/>
              </a:rPr>
              <a:t>F</a:t>
            </a:r>
            <a:r>
              <a:rPr lang="zh-CN" altLang="en-US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＝</a:t>
            </a:r>
            <a:r>
              <a:rPr lang="el-GR" altLang="zh-CN" sz="2400" i="1">
                <a:solidFill>
                  <a:srgbClr val="00CCFF"/>
                </a:solidFill>
                <a:ea typeface="微软雅黑" panose="020B0503020204020204" pitchFamily="34" charset="-122"/>
              </a:rPr>
              <a:t>μ</a:t>
            </a:r>
            <a:r>
              <a:rPr lang="en-US" altLang="zh-CN" sz="2400" i="1" smtClean="0">
                <a:solidFill>
                  <a:srgbClr val="00CCFF"/>
                </a:solidFill>
                <a:ea typeface="微软雅黑" panose="020B0503020204020204" pitchFamily="34" charset="-122"/>
              </a:rPr>
              <a:t>mg</a:t>
            </a:r>
            <a:r>
              <a:rPr lang="zh-CN" altLang="en-US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＝</a:t>
            </a:r>
            <a:r>
              <a:rPr lang="en-US" altLang="zh-CN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0.02×</a:t>
            </a:r>
            <a:r>
              <a:rPr lang="en-US" altLang="zh-CN" sz="2400">
                <a:solidFill>
                  <a:srgbClr val="00CCFF"/>
                </a:solidFill>
                <a:ea typeface="微软雅黑" panose="020B0503020204020204" pitchFamily="34" charset="-122"/>
              </a:rPr>
              <a:t> 4.9×10</a:t>
            </a:r>
            <a:r>
              <a:rPr lang="en-US" altLang="zh-CN" sz="2400" baseline="30000">
                <a:solidFill>
                  <a:srgbClr val="00CCFF"/>
                </a:solidFill>
                <a:ea typeface="微软雅黑" panose="020B0503020204020204" pitchFamily="34" charset="-122"/>
              </a:rPr>
              <a:t>4 </a:t>
            </a:r>
            <a:r>
              <a:rPr lang="en-US" altLang="zh-CN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N</a:t>
            </a:r>
            <a:r>
              <a:rPr lang="zh-CN" altLang="en-US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＝</a:t>
            </a:r>
            <a:r>
              <a:rPr lang="en-US" altLang="zh-CN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980N</a:t>
            </a:r>
          </a:p>
          <a:p>
            <a:pPr algn="just">
              <a:lnSpc>
                <a:spcPct val="150000"/>
              </a:lnSpc>
            </a:pPr>
            <a:r>
              <a:rPr lang="zh-CN" altLang="en-US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马要在水平方向用 </a:t>
            </a:r>
            <a:r>
              <a:rPr lang="en-US" altLang="zh-CN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980 N</a:t>
            </a:r>
            <a:r>
              <a:rPr lang="zh-CN" altLang="en-US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的力，才能够拉着雪橇匀速前进。</a:t>
            </a:r>
            <a:endParaRPr lang="en-US" altLang="zh-CN" sz="2400" smtClean="0">
              <a:solidFill>
                <a:srgbClr val="00CCFF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3481" y="222067"/>
            <a:ext cx="115170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二、知识讲解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——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滑动摩擦力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64303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8244" y="745287"/>
            <a:ext cx="902811" cy="523220"/>
          </a:xfrm>
          <a:prstGeom prst="rect">
            <a:avLst/>
          </a:prstGeom>
          <a:solidFill>
            <a:srgbClr val="0375C1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思考</a:t>
            </a:r>
          </a:p>
        </p:txBody>
      </p:sp>
      <p:sp>
        <p:nvSpPr>
          <p:cNvPr id="7" name="矩形 6"/>
          <p:cNvSpPr/>
          <p:nvPr/>
        </p:nvSpPr>
        <p:spPr>
          <a:xfrm>
            <a:off x="468244" y="1274487"/>
            <a:ext cx="10583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zh-CN" altLang="en-US" sz="2400" kern="0" smtClean="0">
                <a:solidFill>
                  <a:schemeClr val="bg1"/>
                </a:solidFill>
              </a:rPr>
              <a:t>　　拉动木块从静止开始运动，在木块动之前，木块受到摩擦力吗？</a:t>
            </a:r>
            <a:endParaRPr lang="en-US" altLang="zh-CN" sz="2400" kern="0" smtClean="0">
              <a:solidFill>
                <a:schemeClr val="bg1"/>
              </a:solidFill>
            </a:endParaRPr>
          </a:p>
        </p:txBody>
      </p:sp>
      <p:grpSp>
        <p:nvGrpSpPr>
          <p:cNvPr id="962" name="组合 38070">
            <a:extLst>
              <a:ext uri="{FF2B5EF4-FFF2-40B4-BE49-F238E27FC236}">
                <a16:creationId xmlns:a16="http://schemas.microsoft.com/office/drawing/2014/main" id="{C58FDD60-0B34-3C45-9D4A-2120F87A5609}"/>
              </a:ext>
            </a:extLst>
          </p:cNvPr>
          <p:cNvGrpSpPr/>
          <p:nvPr/>
        </p:nvGrpSpPr>
        <p:grpSpPr>
          <a:xfrm>
            <a:off x="4016143" y="2450018"/>
            <a:ext cx="4121606" cy="595744"/>
            <a:chOff x="4154980" y="3039425"/>
            <a:chExt cx="3634477" cy="524269"/>
          </a:xfrm>
        </p:grpSpPr>
        <p:grpSp>
          <p:nvGrpSpPr>
            <p:cNvPr id="963" name="组合 38068">
              <a:extLst>
                <a:ext uri="{FF2B5EF4-FFF2-40B4-BE49-F238E27FC236}">
                  <a16:creationId xmlns:a16="http://schemas.microsoft.com/office/drawing/2014/main" id="{2C4849FC-4655-714F-8952-1A226D452884}"/>
                </a:ext>
              </a:extLst>
            </p:cNvPr>
            <p:cNvGrpSpPr/>
            <p:nvPr/>
          </p:nvGrpSpPr>
          <p:grpSpPr>
            <a:xfrm>
              <a:off x="4154980" y="3039425"/>
              <a:ext cx="2756605" cy="524269"/>
              <a:chOff x="3892506" y="2132856"/>
              <a:chExt cx="2756605" cy="524269"/>
            </a:xfrm>
          </p:grpSpPr>
          <p:grpSp>
            <p:nvGrpSpPr>
              <p:cNvPr id="979" name="组合 38065">
                <a:extLst>
                  <a:ext uri="{FF2B5EF4-FFF2-40B4-BE49-F238E27FC236}">
                    <a16:creationId xmlns:a16="http://schemas.microsoft.com/office/drawing/2014/main" id="{03AEE7E0-36BB-8343-A63F-DD2EE21A7399}"/>
                  </a:ext>
                </a:extLst>
              </p:cNvPr>
              <p:cNvGrpSpPr/>
              <p:nvPr/>
            </p:nvGrpSpPr>
            <p:grpSpPr>
              <a:xfrm>
                <a:off x="3992729" y="2132856"/>
                <a:ext cx="2656382" cy="524269"/>
                <a:chOff x="3774261" y="2276871"/>
                <a:chExt cx="2656382" cy="524269"/>
              </a:xfrm>
            </p:grpSpPr>
            <p:sp>
              <p:nvSpPr>
                <p:cNvPr id="981" name="矩形​​ 38064">
                  <a:extLst>
                    <a:ext uri="{FF2B5EF4-FFF2-40B4-BE49-F238E27FC236}">
                      <a16:creationId xmlns:a16="http://schemas.microsoft.com/office/drawing/2014/main" id="{5F0697C4-60C6-164F-8DBB-638246243E89}"/>
                    </a:ext>
                  </a:extLst>
                </p:cNvPr>
                <p:cNvSpPr/>
                <p:nvPr/>
              </p:nvSpPr>
              <p:spPr>
                <a:xfrm>
                  <a:off x="3904168" y="2330723"/>
                  <a:ext cx="2052131" cy="432403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3765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41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982" name="图片 155">
                  <a:extLst>
                    <a:ext uri="{FF2B5EF4-FFF2-40B4-BE49-F238E27FC236}">
                      <a16:creationId xmlns:a16="http://schemas.microsoft.com/office/drawing/2014/main" id="{BDD782E2-879B-D54F-8A82-8E825D8DE3F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lum bright="-18000" contrast="36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 bwMode="auto">
                <a:xfrm rot="5400000">
                  <a:off x="4840317" y="1210815"/>
                  <a:ext cx="524269" cy="26563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cxnSp>
            <p:nvCxnSpPr>
              <p:cNvPr id="980" name="直接连接符​​ 38067">
                <a:extLst>
                  <a:ext uri="{FF2B5EF4-FFF2-40B4-BE49-F238E27FC236}">
                    <a16:creationId xmlns:a16="http://schemas.microsoft.com/office/drawing/2014/main" id="{70943F62-2E26-2D4A-AAAD-CF17360AA8CC}"/>
                  </a:ext>
                </a:extLst>
              </p:cNvPr>
              <p:cNvCxnSpPr/>
              <p:nvPr/>
            </p:nvCxnSpPr>
            <p:spPr>
              <a:xfrm>
                <a:off x="3892506" y="2406870"/>
                <a:ext cx="144426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</p:grpSp>
        <p:grpSp>
          <p:nvGrpSpPr>
            <p:cNvPr id="964" name="组合 38069">
              <a:extLst>
                <a:ext uri="{FF2B5EF4-FFF2-40B4-BE49-F238E27FC236}">
                  <a16:creationId xmlns:a16="http://schemas.microsoft.com/office/drawing/2014/main" id="{1E3E82AC-DD16-5D48-97F2-AE93723B3394}"/>
                </a:ext>
              </a:extLst>
            </p:cNvPr>
            <p:cNvGrpSpPr/>
            <p:nvPr/>
          </p:nvGrpSpPr>
          <p:grpSpPr>
            <a:xfrm>
              <a:off x="6630053" y="3043522"/>
              <a:ext cx="1159404" cy="377330"/>
              <a:chOff x="6546525" y="2402110"/>
              <a:chExt cx="1159404" cy="377330"/>
            </a:xfrm>
          </p:grpSpPr>
          <p:sp>
            <p:nvSpPr>
              <p:cNvPr id="965" name="任意多边形 80">
                <a:extLst>
                  <a:ext uri="{FF2B5EF4-FFF2-40B4-BE49-F238E27FC236}">
                    <a16:creationId xmlns:a16="http://schemas.microsoft.com/office/drawing/2014/main" id="{ADEEC3EB-B4FE-9846-B0B6-A2B2A4033DD0}"/>
                  </a:ext>
                </a:extLst>
              </p:cNvPr>
              <p:cNvSpPr/>
              <p:nvPr/>
            </p:nvSpPr>
            <p:spPr bwMode="auto">
              <a:xfrm flipH="1">
                <a:off x="6546525" y="2402110"/>
                <a:ext cx="1032919" cy="364508"/>
              </a:xfrm>
              <a:custGeom>
                <a:avLst/>
                <a:gdLst>
                  <a:gd name="T0" fmla="*/ 0 w 3594"/>
                  <a:gd name="T1" fmla="*/ 2147483647 h 1391"/>
                  <a:gd name="T2" fmla="*/ 2147483647 w 3594"/>
                  <a:gd name="T3" fmla="*/ 2147483647 h 1391"/>
                  <a:gd name="T4" fmla="*/ 2147483647 w 3594"/>
                  <a:gd name="T5" fmla="*/ 0 h 1391"/>
                  <a:gd name="T6" fmla="*/ 2147483647 w 3594"/>
                  <a:gd name="T7" fmla="*/ 2147483647 h 1391"/>
                  <a:gd name="T8" fmla="*/ 2147483647 w 3594"/>
                  <a:gd name="T9" fmla="*/ 2147483647 h 1391"/>
                  <a:gd name="T10" fmla="*/ 2147483647 w 3594"/>
                  <a:gd name="T11" fmla="*/ 2147483647 h 1391"/>
                  <a:gd name="T12" fmla="*/ 2147483647 w 3594"/>
                  <a:gd name="T13" fmla="*/ 2147483647 h 139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593" h="1391">
                    <a:moveTo>
                      <a:pt x="0" y="302"/>
                    </a:moveTo>
                    <a:lnTo>
                      <a:pt x="673" y="274"/>
                    </a:lnTo>
                    <a:lnTo>
                      <a:pt x="2115" y="0"/>
                    </a:lnTo>
                    <a:lnTo>
                      <a:pt x="3594" y="329"/>
                    </a:lnTo>
                    <a:lnTo>
                      <a:pt x="3379" y="1283"/>
                    </a:lnTo>
                    <a:lnTo>
                      <a:pt x="2948" y="1391"/>
                    </a:lnTo>
                    <a:lnTo>
                      <a:pt x="2368" y="1256"/>
                    </a:lnTo>
                  </a:path>
                </a:pathLst>
              </a:custGeom>
              <a:solidFill>
                <a:srgbClr val="FAF5B4"/>
              </a:solidFill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41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966" name="任意多边形 70">
                <a:extLst>
                  <a:ext uri="{FF2B5EF4-FFF2-40B4-BE49-F238E27FC236}">
                    <a16:creationId xmlns:a16="http://schemas.microsoft.com/office/drawing/2014/main" id="{D30122A4-41F7-204E-8C35-B27D4CAA51E4}"/>
                  </a:ext>
                </a:extLst>
              </p:cNvPr>
              <p:cNvSpPr/>
              <p:nvPr/>
            </p:nvSpPr>
            <p:spPr bwMode="auto">
              <a:xfrm flipH="1">
                <a:off x="6679093" y="2552996"/>
                <a:ext cx="417984" cy="31597"/>
              </a:xfrm>
              <a:custGeom>
                <a:avLst/>
                <a:gdLst>
                  <a:gd name="T0" fmla="*/ 0 w 1455"/>
                  <a:gd name="T1" fmla="*/ 2147483647 h 120"/>
                  <a:gd name="T2" fmla="*/ 2147483647 w 1455"/>
                  <a:gd name="T3" fmla="*/ 0 h 120"/>
                  <a:gd name="T4" fmla="*/ 2147483647 w 1455"/>
                  <a:gd name="T5" fmla="*/ 2147483647 h 12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55" h="120">
                    <a:moveTo>
                      <a:pt x="0" y="120"/>
                    </a:moveTo>
                    <a:lnTo>
                      <a:pt x="800" y="0"/>
                    </a:lnTo>
                    <a:lnTo>
                      <a:pt x="1455" y="12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41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967" name="弧线 69">
                <a:extLst>
                  <a:ext uri="{FF2B5EF4-FFF2-40B4-BE49-F238E27FC236}">
                    <a16:creationId xmlns:a16="http://schemas.microsoft.com/office/drawing/2014/main" id="{6146A8D1-7442-9C4F-8B17-24F712EA4238}"/>
                  </a:ext>
                </a:extLst>
              </p:cNvPr>
              <p:cNvSpPr/>
              <p:nvPr/>
            </p:nvSpPr>
            <p:spPr bwMode="auto">
              <a:xfrm rot="5400000">
                <a:off x="6819080" y="2645158"/>
                <a:ext cx="81740" cy="16476"/>
              </a:xfrm>
              <a:custGeom>
                <a:avLst/>
                <a:gdLst>
                  <a:gd name="T0" fmla="*/ 0 w 42622"/>
                  <a:gd name="T1" fmla="*/ 12 h 21600"/>
                  <a:gd name="T2" fmla="*/ 2147483647 w 42622"/>
                  <a:gd name="T3" fmla="*/ 12 h 21600"/>
                  <a:gd name="T4" fmla="*/ 2147483647 w 42622"/>
                  <a:gd name="T5" fmla="*/ 14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622" h="21600" fill="none" extrusionOk="0">
                    <a:moveTo>
                      <a:pt x="-1" y="18228"/>
                    </a:moveTo>
                    <a:cubicBezTo>
                      <a:pt x="1658" y="7731"/>
                      <a:pt x="10707" y="-1"/>
                      <a:pt x="21335" y="0"/>
                    </a:cubicBezTo>
                    <a:cubicBezTo>
                      <a:pt x="31849" y="0"/>
                      <a:pt x="40837" y="7571"/>
                      <a:pt x="42621" y="17934"/>
                    </a:cubicBezTo>
                  </a:path>
                  <a:path w="42622" h="21600" stroke="0" extrusionOk="0">
                    <a:moveTo>
                      <a:pt x="-1" y="18228"/>
                    </a:moveTo>
                    <a:cubicBezTo>
                      <a:pt x="1658" y="7731"/>
                      <a:pt x="10707" y="-1"/>
                      <a:pt x="21335" y="0"/>
                    </a:cubicBezTo>
                    <a:cubicBezTo>
                      <a:pt x="31849" y="0"/>
                      <a:pt x="40837" y="7571"/>
                      <a:pt x="42621" y="17934"/>
                    </a:cubicBezTo>
                    <a:lnTo>
                      <a:pt x="21335" y="21600"/>
                    </a:lnTo>
                    <a:lnTo>
                      <a:pt x="-1" y="18228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41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968" name="任意多边形 68">
                <a:extLst>
                  <a:ext uri="{FF2B5EF4-FFF2-40B4-BE49-F238E27FC236}">
                    <a16:creationId xmlns:a16="http://schemas.microsoft.com/office/drawing/2014/main" id="{732F1C89-7A3E-3642-AEB0-238E92F9E0E5}"/>
                  </a:ext>
                </a:extLst>
              </p:cNvPr>
              <p:cNvSpPr/>
              <p:nvPr/>
            </p:nvSpPr>
            <p:spPr bwMode="auto">
              <a:xfrm flipH="1">
                <a:off x="6649944" y="2708920"/>
                <a:ext cx="1055985" cy="70520"/>
              </a:xfrm>
              <a:custGeom>
                <a:avLst/>
                <a:gdLst>
                  <a:gd name="T0" fmla="*/ 0 w 1051"/>
                  <a:gd name="T1" fmla="*/ 0 h 77"/>
                  <a:gd name="T2" fmla="*/ 2147483647 w 1051"/>
                  <a:gd name="T3" fmla="*/ 2147483647 h 77"/>
                  <a:gd name="T4" fmla="*/ 2147483647 w 1051"/>
                  <a:gd name="T5" fmla="*/ 2147483647 h 77"/>
                  <a:gd name="T6" fmla="*/ 2147483647 w 1051"/>
                  <a:gd name="T7" fmla="*/ 2147483647 h 7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51" h="77">
                    <a:moveTo>
                      <a:pt x="0" y="0"/>
                    </a:moveTo>
                    <a:cubicBezTo>
                      <a:pt x="58" y="14"/>
                      <a:pt x="211" y="72"/>
                      <a:pt x="351" y="75"/>
                    </a:cubicBezTo>
                    <a:cubicBezTo>
                      <a:pt x="464" y="77"/>
                      <a:pt x="725" y="32"/>
                      <a:pt x="842" y="21"/>
                    </a:cubicBezTo>
                    <a:cubicBezTo>
                      <a:pt x="959" y="10"/>
                      <a:pt x="1008" y="10"/>
                      <a:pt x="1051" y="7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41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969" name="任意多边形 67">
                <a:extLst>
                  <a:ext uri="{FF2B5EF4-FFF2-40B4-BE49-F238E27FC236}">
                    <a16:creationId xmlns:a16="http://schemas.microsoft.com/office/drawing/2014/main" id="{5B4AE503-1298-B84B-AADA-9CCFE96349EE}"/>
                  </a:ext>
                </a:extLst>
              </p:cNvPr>
              <p:cNvSpPr/>
              <p:nvPr/>
            </p:nvSpPr>
            <p:spPr bwMode="auto">
              <a:xfrm flipH="1">
                <a:off x="6674024" y="2523918"/>
                <a:ext cx="480339" cy="66857"/>
              </a:xfrm>
              <a:custGeom>
                <a:avLst/>
                <a:gdLst>
                  <a:gd name="T0" fmla="*/ 0 w 1553"/>
                  <a:gd name="T1" fmla="*/ 0 h 238"/>
                  <a:gd name="T2" fmla="*/ 2147483647 w 1553"/>
                  <a:gd name="T3" fmla="*/ 2147483647 h 238"/>
                  <a:gd name="T4" fmla="*/ 2147483647 w 1553"/>
                  <a:gd name="T5" fmla="*/ 2147483647 h 238"/>
                  <a:gd name="T6" fmla="*/ 2147483647 w 1553"/>
                  <a:gd name="T7" fmla="*/ 2147483647 h 23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53" h="238">
                    <a:moveTo>
                      <a:pt x="0" y="0"/>
                    </a:moveTo>
                    <a:lnTo>
                      <a:pt x="188" y="200"/>
                    </a:lnTo>
                    <a:lnTo>
                      <a:pt x="964" y="200"/>
                    </a:lnTo>
                    <a:lnTo>
                      <a:pt x="1553" y="238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41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970" name="任意多边形 79">
                <a:extLst>
                  <a:ext uri="{FF2B5EF4-FFF2-40B4-BE49-F238E27FC236}">
                    <a16:creationId xmlns:a16="http://schemas.microsoft.com/office/drawing/2014/main" id="{3166DC1F-F334-2943-A2F7-C4292DBCAE28}"/>
                  </a:ext>
                </a:extLst>
              </p:cNvPr>
              <p:cNvSpPr/>
              <p:nvPr/>
            </p:nvSpPr>
            <p:spPr bwMode="auto">
              <a:xfrm flipH="1">
                <a:off x="6935612" y="2494153"/>
                <a:ext cx="7351" cy="71894"/>
              </a:xfrm>
              <a:custGeom>
                <a:avLst/>
                <a:gdLst>
                  <a:gd name="T0" fmla="*/ 2147483647 w 25"/>
                  <a:gd name="T1" fmla="*/ 0 h 275"/>
                  <a:gd name="T2" fmla="*/ 0 w 25"/>
                  <a:gd name="T3" fmla="*/ 2147483647 h 27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5" h="275">
                    <a:moveTo>
                      <a:pt x="25" y="0"/>
                    </a:moveTo>
                    <a:lnTo>
                      <a:pt x="0" y="275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41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971" name="任意多边形 78">
                <a:extLst>
                  <a:ext uri="{FF2B5EF4-FFF2-40B4-BE49-F238E27FC236}">
                    <a16:creationId xmlns:a16="http://schemas.microsoft.com/office/drawing/2014/main" id="{0AA3F562-DF47-DA49-94AF-DEABE730904F}"/>
                  </a:ext>
                </a:extLst>
              </p:cNvPr>
              <p:cNvSpPr/>
              <p:nvPr/>
            </p:nvSpPr>
            <p:spPr bwMode="auto">
              <a:xfrm flipH="1">
                <a:off x="6604571" y="2536511"/>
                <a:ext cx="53991" cy="49227"/>
              </a:xfrm>
              <a:custGeom>
                <a:avLst/>
                <a:gdLst>
                  <a:gd name="T0" fmla="*/ 2147483647 w 188"/>
                  <a:gd name="T1" fmla="*/ 0 h 188"/>
                  <a:gd name="T2" fmla="*/ 0 w 188"/>
                  <a:gd name="T3" fmla="*/ 2147483647 h 18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88" h="188">
                    <a:moveTo>
                      <a:pt x="188" y="0"/>
                    </a:moveTo>
                    <a:lnTo>
                      <a:pt x="0" y="188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41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972" name="任意多边形 77">
                <a:extLst>
                  <a:ext uri="{FF2B5EF4-FFF2-40B4-BE49-F238E27FC236}">
                    <a16:creationId xmlns:a16="http://schemas.microsoft.com/office/drawing/2014/main" id="{4B6449CD-DE39-6042-A281-7216F1F1BEB8}"/>
                  </a:ext>
                </a:extLst>
              </p:cNvPr>
              <p:cNvSpPr/>
              <p:nvPr/>
            </p:nvSpPr>
            <p:spPr bwMode="auto">
              <a:xfrm flipH="1">
                <a:off x="6849684" y="2483163"/>
                <a:ext cx="7351" cy="71894"/>
              </a:xfrm>
              <a:custGeom>
                <a:avLst/>
                <a:gdLst>
                  <a:gd name="T0" fmla="*/ 2147483647 w 25"/>
                  <a:gd name="T1" fmla="*/ 0 h 275"/>
                  <a:gd name="T2" fmla="*/ 0 w 25"/>
                  <a:gd name="T3" fmla="*/ 2147483647 h 27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5" h="275">
                    <a:moveTo>
                      <a:pt x="25" y="0"/>
                    </a:moveTo>
                    <a:lnTo>
                      <a:pt x="0" y="275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41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973" name="任意多边形 76">
                <a:extLst>
                  <a:ext uri="{FF2B5EF4-FFF2-40B4-BE49-F238E27FC236}">
                    <a16:creationId xmlns:a16="http://schemas.microsoft.com/office/drawing/2014/main" id="{71133A81-D159-9F4C-A570-BBC1B55DECBE}"/>
                  </a:ext>
                </a:extLst>
              </p:cNvPr>
              <p:cNvSpPr/>
              <p:nvPr/>
            </p:nvSpPr>
            <p:spPr bwMode="auto">
              <a:xfrm flipH="1">
                <a:off x="6752095" y="2726779"/>
                <a:ext cx="79338" cy="29536"/>
              </a:xfrm>
              <a:custGeom>
                <a:avLst/>
                <a:gdLst>
                  <a:gd name="T0" fmla="*/ 2147483647 w 276"/>
                  <a:gd name="T1" fmla="*/ 2147483647 h 113"/>
                  <a:gd name="T2" fmla="*/ 0 w 276"/>
                  <a:gd name="T3" fmla="*/ 0 h 11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76" h="113">
                    <a:moveTo>
                      <a:pt x="276" y="113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41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974" name="任意多边形 75">
                <a:extLst>
                  <a:ext uri="{FF2B5EF4-FFF2-40B4-BE49-F238E27FC236}">
                    <a16:creationId xmlns:a16="http://schemas.microsoft.com/office/drawing/2014/main" id="{E89E94F4-C27E-2741-B31B-16017A40871B}"/>
                  </a:ext>
                </a:extLst>
              </p:cNvPr>
              <p:cNvSpPr/>
              <p:nvPr/>
            </p:nvSpPr>
            <p:spPr bwMode="auto">
              <a:xfrm flipH="1">
                <a:off x="6637777" y="2484765"/>
                <a:ext cx="1064857" cy="291927"/>
              </a:xfrm>
              <a:custGeom>
                <a:avLst/>
                <a:gdLst>
                  <a:gd name="T0" fmla="*/ 2147483647 w 4201"/>
                  <a:gd name="T1" fmla="*/ 2147483647 h 1275"/>
                  <a:gd name="T2" fmla="*/ 2147483647 w 4201"/>
                  <a:gd name="T3" fmla="*/ 2147483647 h 1275"/>
                  <a:gd name="T4" fmla="*/ 2147483647 w 4201"/>
                  <a:gd name="T5" fmla="*/ 2147483647 h 1275"/>
                  <a:gd name="T6" fmla="*/ 2147483647 w 4201"/>
                  <a:gd name="T7" fmla="*/ 2147483647 h 1275"/>
                  <a:gd name="T8" fmla="*/ 2147483647 w 4201"/>
                  <a:gd name="T9" fmla="*/ 2147483647 h 1275"/>
                  <a:gd name="T10" fmla="*/ 0 w 4201"/>
                  <a:gd name="T11" fmla="*/ 2147483647 h 1275"/>
                  <a:gd name="T12" fmla="*/ 2147483647 w 4201"/>
                  <a:gd name="T13" fmla="*/ 0 h 1275"/>
                  <a:gd name="T14" fmla="*/ 2147483647 w 4201"/>
                  <a:gd name="T15" fmla="*/ 0 h 1275"/>
                  <a:gd name="T16" fmla="*/ 2147483647 w 4201"/>
                  <a:gd name="T17" fmla="*/ 2147483647 h 12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201" h="1275">
                    <a:moveTo>
                      <a:pt x="2492" y="411"/>
                    </a:moveTo>
                    <a:lnTo>
                      <a:pt x="4095" y="486"/>
                    </a:lnTo>
                    <a:lnTo>
                      <a:pt x="4201" y="624"/>
                    </a:lnTo>
                    <a:lnTo>
                      <a:pt x="4132" y="999"/>
                    </a:lnTo>
                    <a:lnTo>
                      <a:pt x="1340" y="1275"/>
                    </a:lnTo>
                    <a:lnTo>
                      <a:pt x="0" y="1012"/>
                    </a:lnTo>
                    <a:lnTo>
                      <a:pt x="601" y="0"/>
                    </a:lnTo>
                    <a:lnTo>
                      <a:pt x="1861" y="0"/>
                    </a:lnTo>
                    <a:lnTo>
                      <a:pt x="2492" y="411"/>
                    </a:lnTo>
                    <a:close/>
                  </a:path>
                </a:pathLst>
              </a:custGeom>
              <a:solidFill>
                <a:srgbClr val="FAF5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41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975" name="弧线 74">
                <a:extLst>
                  <a:ext uri="{FF2B5EF4-FFF2-40B4-BE49-F238E27FC236}">
                    <a16:creationId xmlns:a16="http://schemas.microsoft.com/office/drawing/2014/main" id="{44418B0E-D02F-634D-A2C4-13A7B9712A54}"/>
                  </a:ext>
                </a:extLst>
              </p:cNvPr>
              <p:cNvSpPr/>
              <p:nvPr/>
            </p:nvSpPr>
            <p:spPr bwMode="auto">
              <a:xfrm rot="16200000" flipH="1">
                <a:off x="6791451" y="2641724"/>
                <a:ext cx="81740" cy="16476"/>
              </a:xfrm>
              <a:custGeom>
                <a:avLst/>
                <a:gdLst>
                  <a:gd name="T0" fmla="*/ 0 w 42622"/>
                  <a:gd name="T1" fmla="*/ 12 h 21600"/>
                  <a:gd name="T2" fmla="*/ 2147483647 w 42622"/>
                  <a:gd name="T3" fmla="*/ 12 h 21600"/>
                  <a:gd name="T4" fmla="*/ 2147483647 w 42622"/>
                  <a:gd name="T5" fmla="*/ 14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622" h="21600" fill="none" extrusionOk="0">
                    <a:moveTo>
                      <a:pt x="-1" y="18228"/>
                    </a:moveTo>
                    <a:cubicBezTo>
                      <a:pt x="1658" y="7731"/>
                      <a:pt x="10707" y="-1"/>
                      <a:pt x="21335" y="0"/>
                    </a:cubicBezTo>
                    <a:cubicBezTo>
                      <a:pt x="31849" y="0"/>
                      <a:pt x="40837" y="7571"/>
                      <a:pt x="42621" y="17934"/>
                    </a:cubicBezTo>
                  </a:path>
                  <a:path w="42622" h="21600" stroke="0" extrusionOk="0">
                    <a:moveTo>
                      <a:pt x="-1" y="18228"/>
                    </a:moveTo>
                    <a:cubicBezTo>
                      <a:pt x="1658" y="7731"/>
                      <a:pt x="10707" y="-1"/>
                      <a:pt x="21335" y="0"/>
                    </a:cubicBezTo>
                    <a:cubicBezTo>
                      <a:pt x="31849" y="0"/>
                      <a:pt x="40837" y="7571"/>
                      <a:pt x="42621" y="17934"/>
                    </a:cubicBezTo>
                    <a:lnTo>
                      <a:pt x="21335" y="21600"/>
                    </a:lnTo>
                    <a:lnTo>
                      <a:pt x="-1" y="18228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41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grpSp>
            <p:nvGrpSpPr>
              <p:cNvPr id="976" name="组合 71">
                <a:extLst>
                  <a:ext uri="{FF2B5EF4-FFF2-40B4-BE49-F238E27FC236}">
                    <a16:creationId xmlns:a16="http://schemas.microsoft.com/office/drawing/2014/main" id="{04673564-AEFD-0047-AB26-5CFE54D7DC91}"/>
                  </a:ext>
                </a:extLst>
              </p:cNvPr>
              <p:cNvGrpSpPr/>
              <p:nvPr/>
            </p:nvGrpSpPr>
            <p:grpSpPr>
              <a:xfrm rot="16200000" flipH="1">
                <a:off x="6638047" y="2591217"/>
                <a:ext cx="123411" cy="123443"/>
                <a:chOff x="3240" y="4480"/>
                <a:chExt cx="1273" cy="1392"/>
              </a:xfrm>
              <a:solidFill>
                <a:srgbClr val="FAF5B4"/>
              </a:solidFill>
            </p:grpSpPr>
            <p:sp>
              <p:nvSpPr>
                <p:cNvPr id="977" name="任意多边形 73">
                  <a:extLst>
                    <a:ext uri="{FF2B5EF4-FFF2-40B4-BE49-F238E27FC236}">
                      <a16:creationId xmlns:a16="http://schemas.microsoft.com/office/drawing/2014/main" id="{86EC01DE-22D0-4442-AD1E-34E12E586004}"/>
                    </a:ext>
                  </a:extLst>
                </p:cNvPr>
                <p:cNvSpPr/>
                <p:nvPr/>
              </p:nvSpPr>
              <p:spPr bwMode="auto">
                <a:xfrm>
                  <a:off x="3240" y="4792"/>
                  <a:ext cx="1260" cy="1080"/>
                </a:xfrm>
                <a:custGeom>
                  <a:avLst/>
                  <a:gdLst>
                    <a:gd name="T0" fmla="*/ 0 w 1260"/>
                    <a:gd name="T1" fmla="*/ 0 h 1080"/>
                    <a:gd name="T2" fmla="*/ 128 w 1260"/>
                    <a:gd name="T3" fmla="*/ 1080 h 1080"/>
                    <a:gd name="T4" fmla="*/ 1168 w 1260"/>
                    <a:gd name="T5" fmla="*/ 1080 h 1080"/>
                    <a:gd name="T6" fmla="*/ 1260 w 1260"/>
                    <a:gd name="T7" fmla="*/ 0 h 10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60" h="1080">
                      <a:moveTo>
                        <a:pt x="0" y="0"/>
                      </a:moveTo>
                      <a:lnTo>
                        <a:pt x="128" y="1080"/>
                      </a:lnTo>
                      <a:lnTo>
                        <a:pt x="1168" y="1080"/>
                      </a:lnTo>
                      <a:lnTo>
                        <a:pt x="1260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913765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721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78" name="弧线 72">
                  <a:extLst>
                    <a:ext uri="{FF2B5EF4-FFF2-40B4-BE49-F238E27FC236}">
                      <a16:creationId xmlns:a16="http://schemas.microsoft.com/office/drawing/2014/main" id="{2C21D2A3-2081-C740-93EA-968EFD2BB38A}"/>
                    </a:ext>
                  </a:extLst>
                </p:cNvPr>
                <p:cNvSpPr/>
                <p:nvPr/>
              </p:nvSpPr>
              <p:spPr bwMode="auto">
                <a:xfrm>
                  <a:off x="3240" y="4480"/>
                  <a:ext cx="1273" cy="399"/>
                </a:xfrm>
                <a:custGeom>
                  <a:avLst/>
                  <a:gdLst>
                    <a:gd name="G0" fmla="+- 21335 0 0"/>
                    <a:gd name="G1" fmla="+- 21600 0 0"/>
                    <a:gd name="G2" fmla="+- 21600 0 0"/>
                    <a:gd name="T0" fmla="*/ 0 w 42622"/>
                    <a:gd name="T1" fmla="*/ 18229 h 21600"/>
                    <a:gd name="T2" fmla="*/ 42622 w 42622"/>
                    <a:gd name="T3" fmla="*/ 17934 h 21600"/>
                    <a:gd name="T4" fmla="*/ 21335 w 42622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2622" h="21600" fill="none" extrusionOk="0">
                      <a:moveTo>
                        <a:pt x="-1" y="18228"/>
                      </a:moveTo>
                      <a:cubicBezTo>
                        <a:pt x="1658" y="7731"/>
                        <a:pt x="10707" y="-1"/>
                        <a:pt x="21335" y="0"/>
                      </a:cubicBezTo>
                      <a:cubicBezTo>
                        <a:pt x="31849" y="0"/>
                        <a:pt x="40837" y="7571"/>
                        <a:pt x="42621" y="17934"/>
                      </a:cubicBezTo>
                    </a:path>
                    <a:path w="42622" h="21600" stroke="0" extrusionOk="0">
                      <a:moveTo>
                        <a:pt x="-1" y="18228"/>
                      </a:moveTo>
                      <a:cubicBezTo>
                        <a:pt x="1658" y="7731"/>
                        <a:pt x="10707" y="-1"/>
                        <a:pt x="21335" y="0"/>
                      </a:cubicBezTo>
                      <a:cubicBezTo>
                        <a:pt x="31849" y="0"/>
                        <a:pt x="40837" y="7571"/>
                        <a:pt x="42621" y="17934"/>
                      </a:cubicBezTo>
                      <a:lnTo>
                        <a:pt x="21335" y="2160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913765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721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宋体" panose="02010600030101010101" pitchFamily="2" charset="-122"/>
                  </a:endParaRPr>
                </a:p>
              </p:txBody>
            </p:sp>
          </p:grpSp>
        </p:grpSp>
      </p:grpSp>
      <p:grpSp>
        <p:nvGrpSpPr>
          <p:cNvPr id="983" name="组合 38072">
            <a:extLst>
              <a:ext uri="{FF2B5EF4-FFF2-40B4-BE49-F238E27FC236}">
                <a16:creationId xmlns:a16="http://schemas.microsoft.com/office/drawing/2014/main" id="{5C962F9B-2C1D-CD4B-A493-1D9EAD404DEA}"/>
              </a:ext>
            </a:extLst>
          </p:cNvPr>
          <p:cNvGrpSpPr/>
          <p:nvPr/>
        </p:nvGrpSpPr>
        <p:grpSpPr>
          <a:xfrm>
            <a:off x="2249661" y="2438520"/>
            <a:ext cx="3826435" cy="701933"/>
            <a:chOff x="2555776" y="3022200"/>
            <a:chExt cx="3375218" cy="618987"/>
          </a:xfrm>
        </p:grpSpPr>
        <p:sp>
          <p:nvSpPr>
            <p:cNvPr id="984" name="矩形 167">
              <a:extLst>
                <a:ext uri="{FF2B5EF4-FFF2-40B4-BE49-F238E27FC236}">
                  <a16:creationId xmlns:a16="http://schemas.microsoft.com/office/drawing/2014/main" id="{4AB429A9-4184-C442-B8A4-12DA399EB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5776" y="3022200"/>
              <a:ext cx="765219" cy="618987"/>
            </a:xfrm>
            <a:prstGeom prst="rect">
              <a:avLst/>
            </a:prstGeom>
            <a:blipFill rotWithShape="1">
              <a:blip r:embed="rId4"/>
              <a:tile tx="0" ty="0" sx="100000" sy="100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721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985" name="组合 149">
              <a:extLst>
                <a:ext uri="{FF2B5EF4-FFF2-40B4-BE49-F238E27FC236}">
                  <a16:creationId xmlns:a16="http://schemas.microsoft.com/office/drawing/2014/main" id="{F30BEE82-9589-6D43-99F2-93D9AD35788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833126" y="3231719"/>
              <a:ext cx="2097868" cy="145128"/>
              <a:chOff x="9672" y="8219"/>
              <a:chExt cx="2028" cy="155"/>
            </a:xfrm>
          </p:grpSpPr>
          <p:sp>
            <p:nvSpPr>
              <p:cNvPr id="990" name="直线 151">
                <a:extLst>
                  <a:ext uri="{FF2B5EF4-FFF2-40B4-BE49-F238E27FC236}">
                    <a16:creationId xmlns:a16="http://schemas.microsoft.com/office/drawing/2014/main" id="{66D3277D-E97B-7249-A8D3-084E2CA38B3F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rot="5400000" flipH="1">
                <a:off x="10809" y="7420"/>
                <a:ext cx="0" cy="1782"/>
              </a:xfrm>
              <a:prstGeom prst="line">
                <a:avLst/>
              </a:prstGeom>
              <a:noFill/>
              <a:ln w="19050">
                <a:solidFill>
                  <a:srgbClr val="333333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41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991" name="任意多边形 150">
                <a:extLst>
                  <a:ext uri="{FF2B5EF4-FFF2-40B4-BE49-F238E27FC236}">
                    <a16:creationId xmlns:a16="http://schemas.microsoft.com/office/drawing/2014/main" id="{B44B5D03-B0EE-BF49-80CF-633F7D968A3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5400000">
                <a:off x="9719" y="8172"/>
                <a:ext cx="155" cy="250"/>
              </a:xfrm>
              <a:custGeom>
                <a:avLst/>
                <a:gdLst>
                  <a:gd name="T0" fmla="*/ 0 w 488"/>
                  <a:gd name="T1" fmla="*/ 0 h 1095"/>
                  <a:gd name="T2" fmla="*/ 0 w 488"/>
                  <a:gd name="T3" fmla="*/ 0 h 1095"/>
                  <a:gd name="T4" fmla="*/ 0 w 488"/>
                  <a:gd name="T5" fmla="*/ 0 h 1095"/>
                  <a:gd name="T6" fmla="*/ 0 w 488"/>
                  <a:gd name="T7" fmla="*/ 0 h 1095"/>
                  <a:gd name="T8" fmla="*/ 0 w 488"/>
                  <a:gd name="T9" fmla="*/ 0 h 10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88" h="1095">
                    <a:moveTo>
                      <a:pt x="288" y="0"/>
                    </a:moveTo>
                    <a:lnTo>
                      <a:pt x="288" y="468"/>
                    </a:lnTo>
                    <a:cubicBezTo>
                      <a:pt x="321" y="603"/>
                      <a:pt x="463" y="588"/>
                      <a:pt x="488" y="813"/>
                    </a:cubicBezTo>
                    <a:cubicBezTo>
                      <a:pt x="450" y="1038"/>
                      <a:pt x="358" y="1095"/>
                      <a:pt x="263" y="1088"/>
                    </a:cubicBezTo>
                    <a:cubicBezTo>
                      <a:pt x="0" y="1088"/>
                      <a:pt x="87" y="815"/>
                      <a:pt x="75" y="738"/>
                    </a:cubicBezTo>
                  </a:path>
                </a:pathLst>
              </a:custGeom>
              <a:noFill/>
              <a:ln w="19050">
                <a:solidFill>
                  <a:srgbClr val="333333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41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986" name="直接连接符​​ 38063">
              <a:extLst>
                <a:ext uri="{FF2B5EF4-FFF2-40B4-BE49-F238E27FC236}">
                  <a16:creationId xmlns:a16="http://schemas.microsoft.com/office/drawing/2014/main" id="{AD06F2F0-3039-A045-A83E-9BF58FEFA260}"/>
                </a:ext>
              </a:extLst>
            </p:cNvPr>
            <p:cNvCxnSpPr/>
            <p:nvPr/>
          </p:nvCxnSpPr>
          <p:spPr>
            <a:xfrm>
              <a:off x="3320995" y="3315822"/>
              <a:ext cx="523905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grpSp>
          <p:nvGrpSpPr>
            <p:cNvPr id="987" name="组合 152">
              <a:extLst>
                <a:ext uri="{FF2B5EF4-FFF2-40B4-BE49-F238E27FC236}">
                  <a16:creationId xmlns:a16="http://schemas.microsoft.com/office/drawing/2014/main" id="{434A0333-75F3-2B4E-B516-A96E8225245D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 flipH="1">
              <a:off x="5814011" y="3111989"/>
              <a:ext cx="82384" cy="379142"/>
              <a:chOff x="7740" y="4641"/>
              <a:chExt cx="360" cy="1872"/>
            </a:xfrm>
          </p:grpSpPr>
          <p:sp>
            <p:nvSpPr>
              <p:cNvPr id="988" name="自选图形 154">
                <a:extLst>
                  <a:ext uri="{FF2B5EF4-FFF2-40B4-BE49-F238E27FC236}">
                    <a16:creationId xmlns:a16="http://schemas.microsoft.com/office/drawing/2014/main" id="{8CB63DE3-CB48-F949-8C8E-A37774668EE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740" y="4641"/>
                <a:ext cx="360" cy="936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721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989" name="自选图形 153">
                <a:extLst>
                  <a:ext uri="{FF2B5EF4-FFF2-40B4-BE49-F238E27FC236}">
                    <a16:creationId xmlns:a16="http://schemas.microsoft.com/office/drawing/2014/main" id="{41AEAA61-28D7-E14B-AFBD-805E57468F1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V="1">
                <a:off x="7740" y="5577"/>
                <a:ext cx="360" cy="936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721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992" name="组合 168">
            <a:extLst>
              <a:ext uri="{FF2B5EF4-FFF2-40B4-BE49-F238E27FC236}">
                <a16:creationId xmlns:a16="http://schemas.microsoft.com/office/drawing/2014/main" id="{C2492839-6EDE-6F4A-9114-6C2521003E33}"/>
              </a:ext>
            </a:extLst>
          </p:cNvPr>
          <p:cNvGrpSpPr/>
          <p:nvPr/>
        </p:nvGrpSpPr>
        <p:grpSpPr>
          <a:xfrm>
            <a:off x="2143768" y="3171123"/>
            <a:ext cx="6027836" cy="78233"/>
            <a:chOff x="7970" y="5937"/>
            <a:chExt cx="1125" cy="4"/>
          </a:xfrm>
        </p:grpSpPr>
        <p:sp>
          <p:nvSpPr>
            <p:cNvPr id="993" name="直线 170">
              <a:extLst>
                <a:ext uri="{FF2B5EF4-FFF2-40B4-BE49-F238E27FC236}">
                  <a16:creationId xmlns:a16="http://schemas.microsoft.com/office/drawing/2014/main" id="{101BF3B0-E157-1A47-B645-D51BCE5B78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71" y="5940"/>
              <a:ext cx="1124" cy="1"/>
            </a:xfrm>
            <a:prstGeom prst="line">
              <a:avLst/>
            </a:prstGeom>
            <a:noFill/>
            <a:ln w="76200">
              <a:pattFill prst="ltUpDiag">
                <a:fgClr>
                  <a:srgbClr val="000000"/>
                </a:fgClr>
                <a:bgClr>
                  <a:srgbClr val="FFFFFF"/>
                </a:bgClr>
              </a:patt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94" name="直线 169">
              <a:extLst>
                <a:ext uri="{FF2B5EF4-FFF2-40B4-BE49-F238E27FC236}">
                  <a16:creationId xmlns:a16="http://schemas.microsoft.com/office/drawing/2014/main" id="{6CB88BE4-912B-654A-A183-F88ACDFBD7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70" y="5937"/>
              <a:ext cx="1124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3765"/>
              <a:endParaRPr lang="zh-CN" altLang="en-US" sz="204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995" name="等腰三角形​​ 38071">
            <a:extLst>
              <a:ext uri="{FF2B5EF4-FFF2-40B4-BE49-F238E27FC236}">
                <a16:creationId xmlns:a16="http://schemas.microsoft.com/office/drawing/2014/main" id="{EC186831-71F6-7B44-9367-8F836DC1D04F}"/>
              </a:ext>
            </a:extLst>
          </p:cNvPr>
          <p:cNvSpPr/>
          <p:nvPr/>
        </p:nvSpPr>
        <p:spPr>
          <a:xfrm>
            <a:off x="2559752" y="3251967"/>
            <a:ext cx="205180" cy="205180"/>
          </a:xfrm>
          <a:prstGeom prst="triangle">
            <a:avLst/>
          </a:prstGeom>
          <a:solidFill>
            <a:srgbClr val="1E76B0"/>
          </a:solidFill>
          <a:ln w="25400" cap="flat" cmpd="sng" algn="ctr">
            <a:solidFill>
              <a:srgbClr val="1E76B0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41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68313" y="3596199"/>
            <a:ext cx="10583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zh-CN" altLang="en-US" sz="2400" kern="0" smtClean="0">
                <a:solidFill>
                  <a:schemeClr val="bg1"/>
                </a:solidFill>
              </a:rPr>
              <a:t>　　观察上面的演示，木块动之前，木块的摩擦力随拉力是怎样变化的？</a:t>
            </a:r>
            <a:endParaRPr lang="en-US" altLang="zh-CN" sz="2400" kern="0" smtClean="0">
              <a:solidFill>
                <a:schemeClr val="bg1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3481" y="222067"/>
            <a:ext cx="115170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二、知识讲解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——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静摩擦力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05974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8636E-07 3.16512E-06 L 0.0237 3.16512E-06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7 3.16512E-06 L 0.04727 3.16512E-06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27 3.16512E-06 L 0.07097 3.16512E-06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2222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83 3.16512E-06 L 0.23619 3.16512E-06" pathEditMode="relative" rAng="0" ptsTypes="AA">
                                      <p:cBhvr>
                                        <p:cTn id="18" dur="9000" fill="hold"/>
                                        <p:tgtEl>
                                          <p:spTgt spid="9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67507E-06 3.73836E-06 L 0.16549 3.73836E-06" pathEditMode="relative" rAng="0" ptsTypes="AA">
                                      <p:cBhvr>
                                        <p:cTn id="20" dur="8000" fill="hold"/>
                                        <p:tgtEl>
                                          <p:spTgt spid="9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8244" y="745287"/>
            <a:ext cx="1620957" cy="523220"/>
          </a:xfrm>
          <a:prstGeom prst="rect">
            <a:avLst/>
          </a:prstGeom>
          <a:solidFill>
            <a:srgbClr val="0375C1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静摩擦力</a:t>
            </a:r>
          </a:p>
        </p:txBody>
      </p:sp>
      <p:sp>
        <p:nvSpPr>
          <p:cNvPr id="7" name="矩形 6"/>
          <p:cNvSpPr/>
          <p:nvPr/>
        </p:nvSpPr>
        <p:spPr>
          <a:xfrm>
            <a:off x="468244" y="1274487"/>
            <a:ext cx="10583931" cy="4265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en-US" altLang="zh-CN" sz="2400" kern="0" dirty="0" smtClean="0">
                <a:solidFill>
                  <a:schemeClr val="bg1"/>
                </a:solidFill>
              </a:rPr>
              <a:t>1</a:t>
            </a:r>
            <a:r>
              <a:rPr lang="zh-CN" altLang="en-US" sz="2400" kern="0" dirty="0" smtClean="0">
                <a:solidFill>
                  <a:schemeClr val="bg1"/>
                </a:solidFill>
              </a:rPr>
              <a:t>．相互接触的两个物体之间只有相对运动趋势，而没有相对运动，这时的摩擦力叫作静摩擦力。</a:t>
            </a:r>
            <a:endParaRPr lang="en-US" altLang="zh-CN" sz="2400" kern="0" dirty="0" smtClean="0">
              <a:solidFill>
                <a:schemeClr val="bg1"/>
              </a:solidFill>
            </a:endParaRPr>
          </a:p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en-US" altLang="zh-CN" sz="2400" kern="0" dirty="0" smtClean="0">
                <a:solidFill>
                  <a:schemeClr val="bg1"/>
                </a:solidFill>
              </a:rPr>
              <a:t>2</a:t>
            </a:r>
            <a:r>
              <a:rPr lang="zh-CN" altLang="en-US" sz="2400" kern="0" dirty="0" smtClean="0">
                <a:solidFill>
                  <a:schemeClr val="bg1"/>
                </a:solidFill>
              </a:rPr>
              <a:t>．静摩擦力的方向总与相对运动趋势方向相反。</a:t>
            </a:r>
            <a:endParaRPr lang="en-US" altLang="zh-CN" sz="2400" kern="0" dirty="0" smtClean="0">
              <a:solidFill>
                <a:schemeClr val="bg1"/>
              </a:solidFill>
            </a:endParaRPr>
          </a:p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en-US" altLang="zh-CN" sz="2400" kern="0" dirty="0" smtClean="0">
                <a:solidFill>
                  <a:schemeClr val="bg1"/>
                </a:solidFill>
              </a:rPr>
              <a:t>3</a:t>
            </a:r>
            <a:r>
              <a:rPr lang="zh-CN" altLang="en-US" sz="2400" kern="0" dirty="0" smtClean="0">
                <a:solidFill>
                  <a:schemeClr val="bg1"/>
                </a:solidFill>
              </a:rPr>
              <a:t>．在没有产生相对运动前，静摩擦力的大小随拉力的增大而增大。</a:t>
            </a:r>
            <a:endParaRPr lang="en-US" altLang="zh-CN" sz="2400" kern="0" dirty="0" smtClean="0">
              <a:solidFill>
                <a:schemeClr val="bg1"/>
              </a:solidFill>
            </a:endParaRPr>
          </a:p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en-US" altLang="zh-CN" sz="2400" kern="0" dirty="0" smtClean="0">
                <a:solidFill>
                  <a:schemeClr val="bg1"/>
                </a:solidFill>
              </a:rPr>
              <a:t>4</a:t>
            </a:r>
            <a:r>
              <a:rPr lang="zh-CN" altLang="en-US" sz="2400" kern="0" dirty="0" smtClean="0">
                <a:solidFill>
                  <a:schemeClr val="bg1"/>
                </a:solidFill>
              </a:rPr>
              <a:t>．静摩擦力是有限度的，当两物体即将产生相对运动前，这时的静摩擦力叫作最大静摩擦力，静摩擦力介于零与最大静摩擦力之间，即：</a:t>
            </a:r>
            <a:r>
              <a:rPr lang="en-US" altLang="zh-CN" sz="2400" kern="0" dirty="0" smtClean="0">
                <a:solidFill>
                  <a:schemeClr val="bg1"/>
                </a:solidFill>
              </a:rPr>
              <a:t>0 &lt; </a:t>
            </a:r>
            <a:r>
              <a:rPr lang="en-US" altLang="zh-CN" sz="2400" i="1" kern="0" dirty="0" smtClean="0">
                <a:solidFill>
                  <a:schemeClr val="bg1"/>
                </a:solidFill>
              </a:rPr>
              <a:t>F</a:t>
            </a:r>
            <a:r>
              <a:rPr lang="en-US" altLang="zh-CN" sz="2400" kern="0" dirty="0" smtClean="0">
                <a:solidFill>
                  <a:schemeClr val="bg1"/>
                </a:solidFill>
              </a:rPr>
              <a:t> </a:t>
            </a:r>
            <a:r>
              <a:rPr lang="zh-CN" altLang="en-US" sz="2400" kern="0" dirty="0" smtClean="0">
                <a:solidFill>
                  <a:schemeClr val="bg1"/>
                </a:solidFill>
              </a:rPr>
              <a:t>≤ </a:t>
            </a:r>
            <a:r>
              <a:rPr lang="en-US" altLang="zh-CN" sz="2400" i="1" kern="0" dirty="0" err="1" smtClean="0">
                <a:solidFill>
                  <a:schemeClr val="bg1"/>
                </a:solidFill>
              </a:rPr>
              <a:t>F</a:t>
            </a:r>
            <a:r>
              <a:rPr lang="en-US" altLang="zh-CN" sz="2400" kern="0" baseline="-25000" dirty="0" err="1" smtClean="0">
                <a:solidFill>
                  <a:schemeClr val="bg1"/>
                </a:solidFill>
              </a:rPr>
              <a:t>max</a:t>
            </a:r>
            <a:endParaRPr lang="en-US" altLang="zh-CN" sz="2400" kern="0" baseline="-25000" dirty="0" smtClean="0">
              <a:solidFill>
                <a:schemeClr val="bg1"/>
              </a:solidFill>
            </a:endParaRPr>
          </a:p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zh-CN" altLang="en-US" sz="2400" kern="0" dirty="0" smtClean="0">
                <a:solidFill>
                  <a:schemeClr val="bg1"/>
                </a:solidFill>
              </a:rPr>
              <a:t>通常情况下，最大静摩擦力略大于滑动摩擦力。</a:t>
            </a:r>
            <a:endParaRPr lang="en-US" altLang="zh-CN" sz="2400" kern="0" dirty="0" smtClean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3481" y="222067"/>
            <a:ext cx="115170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二、知识讲解</a:t>
            </a:r>
            <a:r>
              <a:rPr lang="en-US" altLang="zh-CN" sz="2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——</a:t>
            </a:r>
            <a:r>
              <a:rPr lang="zh-CN" altLang="en-US" sz="2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静摩擦力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81355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8244" y="745287"/>
            <a:ext cx="902811" cy="523220"/>
          </a:xfrm>
          <a:prstGeom prst="rect">
            <a:avLst/>
          </a:prstGeom>
          <a:solidFill>
            <a:srgbClr val="0375C1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kern="0" smtClean="0">
                <a:solidFill>
                  <a:prstClr val="white"/>
                </a:solidFill>
                <a:latin typeface="微软雅黑" panose="020B0503020204020204" pitchFamily="34" charset="-122"/>
              </a:rPr>
              <a:t>思考</a:t>
            </a: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9F9CB5B5-A1ED-47C2-97C9-0B62F099DC0D}"/>
              </a:ext>
            </a:extLst>
          </p:cNvPr>
          <p:cNvSpPr txBox="1"/>
          <p:nvPr/>
        </p:nvSpPr>
        <p:spPr>
          <a:xfrm>
            <a:off x="477366" y="1328704"/>
            <a:ext cx="10574809" cy="3342849"/>
          </a:xfrm>
        </p:spPr>
        <p:txBody>
          <a:bodyPr>
            <a:noAutofit/>
          </a:bodyPr>
          <a:lstStyle>
            <a:lvl1pPr marL="216004" indent="-216004" algn="l" defTabSz="864017" rtl="0" eaLnBrk="1" latinLnBrk="0" hangingPunct="1">
              <a:lnSpc>
                <a:spcPct val="9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"/>
              </a:spcBef>
              <a:spcAft>
                <a:spcPts val="9"/>
              </a:spcAft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是不是只有静止的物体才能受静摩擦力？</a:t>
            </a:r>
            <a:endParaRPr lang="en-US" altLang="zh-CN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spcBef>
                <a:spcPts val="9"/>
              </a:spcBef>
              <a:spcAft>
                <a:spcPts val="9"/>
              </a:spcAft>
            </a:pPr>
            <a:endParaRPr lang="en-US" altLang="zh-CN" sz="240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spcBef>
                <a:spcPts val="9"/>
              </a:spcBef>
              <a:spcAft>
                <a:spcPts val="9"/>
              </a:spcAft>
            </a:pPr>
            <a:endParaRPr lang="en-US" altLang="zh-CN" sz="240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spcBef>
                <a:spcPts val="9"/>
              </a:spcBef>
              <a:spcAft>
                <a:spcPts val="9"/>
              </a:spcAft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用手握着水瓶匀速上升</a:t>
            </a:r>
            <a:r>
              <a: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/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下降，水瓶受的摩擦力种类？大小？方向？</a:t>
            </a:r>
            <a:endParaRPr lang="en-US" altLang="zh-CN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spcBef>
                <a:spcPts val="9"/>
              </a:spcBef>
              <a:spcAft>
                <a:spcPts val="9"/>
              </a:spcAft>
            </a:pPr>
            <a:endParaRPr lang="en-US" altLang="zh-CN" sz="240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spcBef>
                <a:spcPts val="9"/>
              </a:spcBef>
              <a:spcAft>
                <a:spcPts val="9"/>
              </a:spcAft>
            </a:pPr>
            <a:endParaRPr lang="en-US" altLang="zh-CN" sz="240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9"/>
              </a:spcBef>
              <a:spcAft>
                <a:spcPts val="9"/>
              </a:spcAft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在超市里，倾斜的匀速电梯将人运到楼上，人受的摩擦力种类？方向？</a:t>
            </a:r>
            <a:endParaRPr lang="en-US" altLang="zh-CN" sz="240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spcBef>
                <a:spcPts val="9"/>
              </a:spcBef>
              <a:spcAft>
                <a:spcPts val="9"/>
              </a:spcAft>
            </a:pPr>
            <a:endParaRPr lang="zh-CN" altLang="en-US" sz="240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10" name="图形 47" descr="男士">
            <a:extLst>
              <a:ext uri="{FF2B5EF4-FFF2-40B4-BE49-F238E27FC236}">
                <a16:creationId xmlns:a16="http://schemas.microsoft.com/office/drawing/2014/main" id="{9DEA8396-035B-4943-AFD6-1FF882E40DA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44938" y="4639710"/>
            <a:ext cx="863918" cy="863918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950AF7E6-ACF2-4638-9B47-635AFA169191}"/>
              </a:ext>
            </a:extLst>
          </p:cNvPr>
          <p:cNvGrpSpPr/>
          <p:nvPr/>
        </p:nvGrpSpPr>
        <p:grpSpPr>
          <a:xfrm rot="20229654" flipV="1">
            <a:off x="730151" y="4837183"/>
            <a:ext cx="3145398" cy="118491"/>
            <a:chOff x="4883523" y="3535427"/>
            <a:chExt cx="2884488" cy="201613"/>
          </a:xfrm>
        </p:grpSpPr>
        <p:grpSp>
          <p:nvGrpSpPr>
            <p:cNvPr id="12" name="Group 33">
              <a:extLst>
                <a:ext uri="{FF2B5EF4-FFF2-40B4-BE49-F238E27FC236}">
                  <a16:creationId xmlns:a16="http://schemas.microsoft.com/office/drawing/2014/main" id="{8697AAA1-67ED-4E60-A7D0-E46A083BDF7A}"/>
                </a:ext>
              </a:extLst>
            </p:cNvPr>
            <p:cNvGrpSpPr/>
            <p:nvPr/>
          </p:nvGrpSpPr>
          <p:grpSpPr>
            <a:xfrm>
              <a:off x="4883523" y="3535427"/>
              <a:ext cx="1449388" cy="201613"/>
              <a:chOff x="1383" y="1234"/>
              <a:chExt cx="917" cy="95"/>
            </a:xfrm>
          </p:grpSpPr>
          <p:sp>
            <p:nvSpPr>
              <p:cNvPr id="29" name="Line 34">
                <a:extLst>
                  <a:ext uri="{FF2B5EF4-FFF2-40B4-BE49-F238E27FC236}">
                    <a16:creationId xmlns:a16="http://schemas.microsoft.com/office/drawing/2014/main" id="{2FCC12F0-C25A-4005-8431-D7D83255B7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83" y="1239"/>
                <a:ext cx="82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0" name="Line 35">
                <a:extLst>
                  <a:ext uri="{FF2B5EF4-FFF2-40B4-BE49-F238E27FC236}">
                    <a16:creationId xmlns:a16="http://schemas.microsoft.com/office/drawing/2014/main" id="{9E6B3614-6634-4D71-9FFE-2A55AE5FC4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65" y="1239"/>
                <a:ext cx="83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1" name="Line 36">
                <a:extLst>
                  <a:ext uri="{FF2B5EF4-FFF2-40B4-BE49-F238E27FC236}">
                    <a16:creationId xmlns:a16="http://schemas.microsoft.com/office/drawing/2014/main" id="{629233A2-3685-4AC2-9C74-5F63FF7EB6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8" y="1239"/>
                <a:ext cx="82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2" name="Line 37">
                <a:extLst>
                  <a:ext uri="{FF2B5EF4-FFF2-40B4-BE49-F238E27FC236}">
                    <a16:creationId xmlns:a16="http://schemas.microsoft.com/office/drawing/2014/main" id="{F6E22C2F-A022-4DA4-BF5A-554CB2B200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30" y="1239"/>
                <a:ext cx="83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3" name="Line 38">
                <a:extLst>
                  <a:ext uri="{FF2B5EF4-FFF2-40B4-BE49-F238E27FC236}">
                    <a16:creationId xmlns:a16="http://schemas.microsoft.com/office/drawing/2014/main" id="{71D6FB9D-E0B1-4F6F-9E91-E6FEAE1F13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13" y="1239"/>
                <a:ext cx="82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4" name="Line 39">
                <a:extLst>
                  <a:ext uri="{FF2B5EF4-FFF2-40B4-BE49-F238E27FC236}">
                    <a16:creationId xmlns:a16="http://schemas.microsoft.com/office/drawing/2014/main" id="{E292915D-0C59-4ACC-AA4B-24CDEB7734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95" y="1239"/>
                <a:ext cx="83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5" name="Line 40">
                <a:extLst>
                  <a:ext uri="{FF2B5EF4-FFF2-40B4-BE49-F238E27FC236}">
                    <a16:creationId xmlns:a16="http://schemas.microsoft.com/office/drawing/2014/main" id="{B48E99D9-5946-4F97-BA4E-25EF548410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78" y="1239"/>
                <a:ext cx="82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6" name="Line 41">
                <a:extLst>
                  <a:ext uri="{FF2B5EF4-FFF2-40B4-BE49-F238E27FC236}">
                    <a16:creationId xmlns:a16="http://schemas.microsoft.com/office/drawing/2014/main" id="{C5D77602-2E6A-4ED2-8348-140E4C15E8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60" y="1239"/>
                <a:ext cx="82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7" name="Line 42">
                <a:extLst>
                  <a:ext uri="{FF2B5EF4-FFF2-40B4-BE49-F238E27FC236}">
                    <a16:creationId xmlns:a16="http://schemas.microsoft.com/office/drawing/2014/main" id="{AED973A7-CAEF-45E7-AEEB-BAB6268673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42" y="1239"/>
                <a:ext cx="83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8" name="Line 43">
                <a:extLst>
                  <a:ext uri="{FF2B5EF4-FFF2-40B4-BE49-F238E27FC236}">
                    <a16:creationId xmlns:a16="http://schemas.microsoft.com/office/drawing/2014/main" id="{9FFA720E-E3D5-47A1-9102-C0D0D5522D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25" y="1239"/>
                <a:ext cx="82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9" name="Line 44">
                <a:extLst>
                  <a:ext uri="{FF2B5EF4-FFF2-40B4-BE49-F238E27FC236}">
                    <a16:creationId xmlns:a16="http://schemas.microsoft.com/office/drawing/2014/main" id="{78DE8B01-417E-4B51-BE4A-A6DFF8FF27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07" y="1239"/>
                <a:ext cx="83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0" name="Line 45">
                <a:extLst>
                  <a:ext uri="{FF2B5EF4-FFF2-40B4-BE49-F238E27FC236}">
                    <a16:creationId xmlns:a16="http://schemas.microsoft.com/office/drawing/2014/main" id="{FE66738C-7434-4A06-BEC2-D832DDFB2F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99" y="1234"/>
                <a:ext cx="901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1" name="Line 46">
                <a:extLst>
                  <a:ext uri="{FF2B5EF4-FFF2-40B4-BE49-F238E27FC236}">
                    <a16:creationId xmlns:a16="http://schemas.microsoft.com/office/drawing/2014/main" id="{1F42C08C-993E-4F2B-A5FB-DB8C9097DF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5400000" flipH="1" flipV="1">
                <a:off x="2206" y="1245"/>
                <a:ext cx="87" cy="82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3" name="Group 47">
              <a:extLst>
                <a:ext uri="{FF2B5EF4-FFF2-40B4-BE49-F238E27FC236}">
                  <a16:creationId xmlns:a16="http://schemas.microsoft.com/office/drawing/2014/main" id="{7577444E-5216-4CBA-A234-FE2EE16F9ACA}"/>
                </a:ext>
              </a:extLst>
            </p:cNvPr>
            <p:cNvGrpSpPr/>
            <p:nvPr/>
          </p:nvGrpSpPr>
          <p:grpSpPr>
            <a:xfrm>
              <a:off x="6317036" y="3535427"/>
              <a:ext cx="1450975" cy="201613"/>
              <a:chOff x="1383" y="1234"/>
              <a:chExt cx="917" cy="95"/>
            </a:xfrm>
          </p:grpSpPr>
          <p:sp>
            <p:nvSpPr>
              <p:cNvPr id="14" name="Line 48">
                <a:extLst>
                  <a:ext uri="{FF2B5EF4-FFF2-40B4-BE49-F238E27FC236}">
                    <a16:creationId xmlns:a16="http://schemas.microsoft.com/office/drawing/2014/main" id="{2DCCE609-391B-46B7-B9D1-B8E2A0ACED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83" y="1239"/>
                <a:ext cx="82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5" name="Line 49">
                <a:extLst>
                  <a:ext uri="{FF2B5EF4-FFF2-40B4-BE49-F238E27FC236}">
                    <a16:creationId xmlns:a16="http://schemas.microsoft.com/office/drawing/2014/main" id="{9E8B2F14-F649-4379-BEF2-DDA06CF17A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65" y="1239"/>
                <a:ext cx="83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6" name="Line 50">
                <a:extLst>
                  <a:ext uri="{FF2B5EF4-FFF2-40B4-BE49-F238E27FC236}">
                    <a16:creationId xmlns:a16="http://schemas.microsoft.com/office/drawing/2014/main" id="{26957EFD-9734-4117-8DFA-5073FAFA2C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8" y="1239"/>
                <a:ext cx="82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" name="Line 51">
                <a:extLst>
                  <a:ext uri="{FF2B5EF4-FFF2-40B4-BE49-F238E27FC236}">
                    <a16:creationId xmlns:a16="http://schemas.microsoft.com/office/drawing/2014/main" id="{A5E9DC5C-8AF6-4C5A-B66A-93E11F7FA6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30" y="1239"/>
                <a:ext cx="83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0" name="Line 52">
                <a:extLst>
                  <a:ext uri="{FF2B5EF4-FFF2-40B4-BE49-F238E27FC236}">
                    <a16:creationId xmlns:a16="http://schemas.microsoft.com/office/drawing/2014/main" id="{83DD6E30-FC68-4DF7-B0D7-AA5F2DB706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13" y="1239"/>
                <a:ext cx="82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1" name="Line 53">
                <a:extLst>
                  <a:ext uri="{FF2B5EF4-FFF2-40B4-BE49-F238E27FC236}">
                    <a16:creationId xmlns:a16="http://schemas.microsoft.com/office/drawing/2014/main" id="{1B50215A-16B8-43BF-AD68-5E1442B623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95" y="1239"/>
                <a:ext cx="83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2" name="Line 54">
                <a:extLst>
                  <a:ext uri="{FF2B5EF4-FFF2-40B4-BE49-F238E27FC236}">
                    <a16:creationId xmlns:a16="http://schemas.microsoft.com/office/drawing/2014/main" id="{B1F304C5-FD6B-4788-8E0F-6B1EB7DC50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78" y="1239"/>
                <a:ext cx="82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3" name="Line 55">
                <a:extLst>
                  <a:ext uri="{FF2B5EF4-FFF2-40B4-BE49-F238E27FC236}">
                    <a16:creationId xmlns:a16="http://schemas.microsoft.com/office/drawing/2014/main" id="{A62A87C9-5A1B-492B-8B28-F678FCA9AD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60" y="1239"/>
                <a:ext cx="82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4" name="Line 56">
                <a:extLst>
                  <a:ext uri="{FF2B5EF4-FFF2-40B4-BE49-F238E27FC236}">
                    <a16:creationId xmlns:a16="http://schemas.microsoft.com/office/drawing/2014/main" id="{1AB6CDBD-B3BF-46DA-9EDA-BE00366B2F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42" y="1239"/>
                <a:ext cx="83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5" name="Line 57">
                <a:extLst>
                  <a:ext uri="{FF2B5EF4-FFF2-40B4-BE49-F238E27FC236}">
                    <a16:creationId xmlns:a16="http://schemas.microsoft.com/office/drawing/2014/main" id="{1624EF7D-38B6-4174-8ACF-68EB55A10E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25" y="1239"/>
                <a:ext cx="82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6" name="Line 58">
                <a:extLst>
                  <a:ext uri="{FF2B5EF4-FFF2-40B4-BE49-F238E27FC236}">
                    <a16:creationId xmlns:a16="http://schemas.microsoft.com/office/drawing/2014/main" id="{F42F79EF-7D8A-4E91-A027-7B2D44C04C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07" y="1239"/>
                <a:ext cx="83" cy="8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7" name="Line 59">
                <a:extLst>
                  <a:ext uri="{FF2B5EF4-FFF2-40B4-BE49-F238E27FC236}">
                    <a16:creationId xmlns:a16="http://schemas.microsoft.com/office/drawing/2014/main" id="{9C7CD9E4-6CC0-4989-99B9-37FA9D9E31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99" y="1234"/>
                <a:ext cx="901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8" name="Line 60">
                <a:extLst>
                  <a:ext uri="{FF2B5EF4-FFF2-40B4-BE49-F238E27FC236}">
                    <a16:creationId xmlns:a16="http://schemas.microsoft.com/office/drawing/2014/main" id="{8361995D-027E-42C9-9EED-D6D42333A4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5400000" flipH="1" flipV="1">
                <a:off x="2206" y="1245"/>
                <a:ext cx="87" cy="82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AE2B6F05-42B0-419D-A7CC-D460369BD7B5}"/>
              </a:ext>
            </a:extLst>
          </p:cNvPr>
          <p:cNvGrpSpPr/>
          <p:nvPr/>
        </p:nvGrpSpPr>
        <p:grpSpPr>
          <a:xfrm flipH="1">
            <a:off x="973247" y="4250253"/>
            <a:ext cx="850419" cy="771997"/>
            <a:chOff x="4686356" y="2815128"/>
            <a:chExt cx="900113" cy="817108"/>
          </a:xfrm>
        </p:grpSpPr>
        <p:sp>
          <p:nvSpPr>
            <p:cNvPr id="43" name="Line 74">
              <a:extLst>
                <a:ext uri="{FF2B5EF4-FFF2-40B4-BE49-F238E27FC236}">
                  <a16:creationId xmlns:a16="http://schemas.microsoft.com/office/drawing/2014/main" id="{2634A82C-2409-4984-8246-38E277C8446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535361" y="3006791"/>
              <a:ext cx="817108" cy="433782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  <a:spcBef>
                  <a:spcPts val="9"/>
                </a:spcBef>
                <a:spcAft>
                  <a:spcPts val="9"/>
                </a:spcAft>
              </a:pPr>
              <a:endParaRPr lang="zh-CN" altLang="en-US" sz="1701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44" name="Text Box 75">
              <a:extLst>
                <a:ext uri="{FF2B5EF4-FFF2-40B4-BE49-F238E27FC236}">
                  <a16:creationId xmlns:a16="http://schemas.microsoft.com/office/drawing/2014/main" id="{9CFC0448-3A21-40BB-BCCA-EEC66641D4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6356" y="2834878"/>
              <a:ext cx="900113" cy="569675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10000"/>
                </a:spcBef>
                <a:spcAft>
                  <a:spcPts val="9"/>
                </a:spcAft>
              </a:pPr>
              <a:r>
                <a:rPr lang="en-US" altLang="zh-CN" sz="2645" i="1">
                  <a:solidFill>
                    <a:schemeClr val="accent1"/>
                  </a:solidFill>
                  <a:sym typeface="Times New Roman" panose="02020603050405020304" pitchFamily="18" charset="0"/>
                </a:rPr>
                <a:t>N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D15500B0-F6E8-43DE-8040-02D7A7C09E97}"/>
              </a:ext>
            </a:extLst>
          </p:cNvPr>
          <p:cNvGrpSpPr/>
          <p:nvPr/>
        </p:nvGrpSpPr>
        <p:grpSpPr>
          <a:xfrm flipH="1">
            <a:off x="1779543" y="4965624"/>
            <a:ext cx="891974" cy="998739"/>
            <a:chOff x="5216957" y="2843641"/>
            <a:chExt cx="944096" cy="1057100"/>
          </a:xfrm>
        </p:grpSpPr>
        <p:sp>
          <p:nvSpPr>
            <p:cNvPr id="46" name="Line 74">
              <a:extLst>
                <a:ext uri="{FF2B5EF4-FFF2-40B4-BE49-F238E27FC236}">
                  <a16:creationId xmlns:a16="http://schemas.microsoft.com/office/drawing/2014/main" id="{9C61DD2F-87D4-4469-B8A4-134A0ECE1FA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5632503" y="3372191"/>
              <a:ext cx="105710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  <a:spcBef>
                  <a:spcPts val="9"/>
                </a:spcBef>
                <a:spcAft>
                  <a:spcPts val="9"/>
                </a:spcAft>
              </a:pPr>
              <a:endParaRPr lang="zh-CN" altLang="en-US" sz="1701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Text Box 75">
              <a:extLst>
                <a:ext uri="{FF2B5EF4-FFF2-40B4-BE49-F238E27FC236}">
                  <a16:creationId xmlns:a16="http://schemas.microsoft.com/office/drawing/2014/main" id="{87A27AAD-2C30-40B4-B755-EAE5194CBE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957" y="3208920"/>
              <a:ext cx="900113" cy="569675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10000"/>
                </a:spcBef>
                <a:spcAft>
                  <a:spcPts val="9"/>
                </a:spcAft>
              </a:pPr>
              <a:r>
                <a:rPr lang="en-US" altLang="zh-CN" sz="2645" i="1">
                  <a:solidFill>
                    <a:schemeClr val="accent1"/>
                  </a:solidFill>
                  <a:sym typeface="Times New Roman" panose="02020603050405020304" pitchFamily="18" charset="0"/>
                </a:rPr>
                <a:t>G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E626BA7D-4B00-4990-BCB9-5CEB6770E1DE}"/>
              </a:ext>
            </a:extLst>
          </p:cNvPr>
          <p:cNvGrpSpPr/>
          <p:nvPr/>
        </p:nvGrpSpPr>
        <p:grpSpPr>
          <a:xfrm>
            <a:off x="1765244" y="4470695"/>
            <a:ext cx="1396062" cy="538224"/>
            <a:chOff x="6971863" y="1338458"/>
            <a:chExt cx="1477640" cy="569675"/>
          </a:xfrm>
        </p:grpSpPr>
        <p:sp>
          <p:nvSpPr>
            <p:cNvPr id="49" name="Line 74">
              <a:extLst>
                <a:ext uri="{FF2B5EF4-FFF2-40B4-BE49-F238E27FC236}">
                  <a16:creationId xmlns:a16="http://schemas.microsoft.com/office/drawing/2014/main" id="{36E29688-097F-4D12-AA25-740231A299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71863" y="1643072"/>
              <a:ext cx="586873" cy="260311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  <a:spcBef>
                  <a:spcPts val="9"/>
                </a:spcBef>
                <a:spcAft>
                  <a:spcPts val="9"/>
                </a:spcAft>
              </a:pPr>
              <a:endParaRPr lang="zh-CN" altLang="en-US" sz="1701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50" name="Text Box 75">
              <a:extLst>
                <a:ext uri="{FF2B5EF4-FFF2-40B4-BE49-F238E27FC236}">
                  <a16:creationId xmlns:a16="http://schemas.microsoft.com/office/drawing/2014/main" id="{F649C90E-7C61-40CF-A6D8-DFB6E4256A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49390" y="1338458"/>
              <a:ext cx="900113" cy="569675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10000"/>
                </a:spcBef>
                <a:spcAft>
                  <a:spcPts val="9"/>
                </a:spcAft>
              </a:pPr>
              <a:r>
                <a:rPr lang="en-US" altLang="zh-CN" sz="2645" i="1">
                  <a:solidFill>
                    <a:schemeClr val="accent1"/>
                  </a:solidFill>
                  <a:sym typeface="Times New Roman" panose="02020603050405020304" pitchFamily="18" charset="0"/>
                </a:rPr>
                <a:t>f</a:t>
              </a:r>
              <a:endParaRPr lang="en-US" altLang="zh-CN" sz="2645" baseline="-25000">
                <a:solidFill>
                  <a:schemeClr val="accent1"/>
                </a:solidFill>
                <a:sym typeface="Times New Roman" panose="02020603050405020304" pitchFamily="18" charset="0"/>
              </a:endParaRPr>
            </a:p>
          </p:txBody>
        </p:sp>
      </p:grpSp>
      <p:sp>
        <p:nvSpPr>
          <p:cNvPr id="51" name="Oval 293">
            <a:extLst>
              <a:ext uri="{FF2B5EF4-FFF2-40B4-BE49-F238E27FC236}">
                <a16:creationId xmlns:a16="http://schemas.microsoft.com/office/drawing/2014/main" id="{25E3DBDB-B416-4BD3-9D00-329B5ACEA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6554" y="4972689"/>
            <a:ext cx="80993" cy="80991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accent1">
                <a:lumMod val="75000"/>
              </a:schemeClr>
            </a:solidFill>
            <a:round/>
          </a:ln>
        </p:spPr>
        <p:txBody>
          <a:bodyPr wrap="none" anchor="ctr"/>
          <a:lstStyle>
            <a:lvl1pPr eaLnBrk="0" hangingPunct="0">
              <a:defRPr kumimoji="1" sz="3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3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3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3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3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9"/>
              </a:spcBef>
              <a:spcAft>
                <a:spcPts val="9"/>
              </a:spcAft>
            </a:pPr>
            <a:endParaRPr lang="zh-CN" altLang="en-US" sz="3779">
              <a:sym typeface="Times New Roman" panose="02020603050405020304" pitchFamily="18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9F7B1C55-BCA7-491D-B73C-F09BA7A2CE14}"/>
              </a:ext>
            </a:extLst>
          </p:cNvPr>
          <p:cNvSpPr txBox="1"/>
          <p:nvPr/>
        </p:nvSpPr>
        <p:spPr>
          <a:xfrm>
            <a:off x="717321" y="2760767"/>
            <a:ext cx="604591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9"/>
              </a:spcBef>
              <a:spcAft>
                <a:spcPts val="9"/>
              </a:spcAft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静摩擦力，大小等于重力，方向竖直向上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9B3B30D7-E1C7-45C1-887A-4C0FE78F2DDB}"/>
              </a:ext>
            </a:extLst>
          </p:cNvPr>
          <p:cNvSpPr txBox="1"/>
          <p:nvPr/>
        </p:nvSpPr>
        <p:spPr>
          <a:xfrm>
            <a:off x="4065717" y="3889531"/>
            <a:ext cx="386449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9"/>
              </a:spcBef>
              <a:spcAft>
                <a:spcPts val="9"/>
              </a:spcAft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静摩擦力，方向沿斜面向上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9F7B1C55-BCA7-491D-B73C-F09BA7A2CE14}"/>
              </a:ext>
            </a:extLst>
          </p:cNvPr>
          <p:cNvSpPr txBox="1"/>
          <p:nvPr/>
        </p:nvSpPr>
        <p:spPr>
          <a:xfrm>
            <a:off x="718047" y="1740542"/>
            <a:ext cx="543435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10000"/>
              </a:spcBef>
              <a:spcAft>
                <a:spcPts val="9"/>
              </a:spcAft>
              <a:defRPr/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运动的物体也可能受到静摩擦力作用</a:t>
            </a:r>
          </a:p>
        </p:txBody>
      </p:sp>
      <p:sp>
        <p:nvSpPr>
          <p:cNvPr id="55" name="矩形 54"/>
          <p:cNvSpPr/>
          <p:nvPr/>
        </p:nvSpPr>
        <p:spPr>
          <a:xfrm>
            <a:off x="6839298" y="1995749"/>
            <a:ext cx="2167301" cy="8298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9"/>
              </a:spcBef>
              <a:spcAft>
                <a:spcPts val="9"/>
              </a:spcAft>
            </a:pPr>
            <a:endParaRPr lang="zh-CN" altLang="en-US" sz="1701"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6763240" y="1283513"/>
            <a:ext cx="1605887" cy="803004"/>
            <a:chOff x="3275294" y="3530036"/>
            <a:chExt cx="1699726" cy="849927"/>
          </a:xfrm>
        </p:grpSpPr>
        <p:grpSp>
          <p:nvGrpSpPr>
            <p:cNvPr id="57" name="组合 23"/>
            <p:cNvGrpSpPr/>
            <p:nvPr/>
          </p:nvGrpSpPr>
          <p:grpSpPr>
            <a:xfrm>
              <a:off x="3275294" y="3530036"/>
              <a:ext cx="807164" cy="849927"/>
              <a:chOff x="3419310" y="3530036"/>
              <a:chExt cx="807164" cy="849927"/>
            </a:xfrm>
          </p:grpSpPr>
          <p:sp>
            <p:nvSpPr>
              <p:cNvPr id="61" name="矩形 60"/>
              <p:cNvSpPr/>
              <p:nvPr/>
            </p:nvSpPr>
            <p:spPr>
              <a:xfrm>
                <a:off x="3597234" y="3576760"/>
                <a:ext cx="442988" cy="360040"/>
              </a:xfrm>
              <a:prstGeom prst="rect">
                <a:avLst/>
              </a:prstGeom>
              <a:gradFill flip="none"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3419310" y="3937144"/>
                <a:ext cx="803028" cy="360040"/>
              </a:xfrm>
              <a:prstGeom prst="rect">
                <a:avLst/>
              </a:prstGeom>
              <a:gradFill flip="none"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endParaRPr lang="zh-CN" altLang="en-US" sz="1701"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3" name="TextBox 52"/>
              <p:cNvSpPr txBox="1"/>
              <p:nvPr/>
            </p:nvSpPr>
            <p:spPr>
              <a:xfrm>
                <a:off x="3650410" y="3530036"/>
                <a:ext cx="576064" cy="502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r>
                  <a:rPr lang="en-US" altLang="zh-CN" sz="2268" b="1" i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A</a:t>
                </a:r>
                <a:endParaRPr lang="zh-CN" altLang="en-US" sz="2268" b="1" i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TextBox 53"/>
              <p:cNvSpPr txBox="1"/>
              <p:nvPr/>
            </p:nvSpPr>
            <p:spPr>
              <a:xfrm>
                <a:off x="3629215" y="3877612"/>
                <a:ext cx="576064" cy="502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r>
                  <a:rPr lang="en-US" altLang="zh-CN" sz="2268" b="1" i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B</a:t>
                </a:r>
                <a:endParaRPr lang="zh-CN" altLang="en-US" sz="2268" b="1" i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58" name="组合 21"/>
            <p:cNvGrpSpPr/>
            <p:nvPr/>
          </p:nvGrpSpPr>
          <p:grpSpPr>
            <a:xfrm>
              <a:off x="4081896" y="3534686"/>
              <a:ext cx="893124" cy="591140"/>
              <a:chOff x="4614418" y="3534686"/>
              <a:chExt cx="893124" cy="591140"/>
            </a:xfrm>
          </p:grpSpPr>
          <p:cxnSp>
            <p:nvCxnSpPr>
              <p:cNvPr id="59" name="直接箭头连接符 58"/>
              <p:cNvCxnSpPr/>
              <p:nvPr/>
            </p:nvCxnSpPr>
            <p:spPr>
              <a:xfrm rot="5400000" flipH="1" flipV="1">
                <a:off x="4974418" y="3765826"/>
                <a:ext cx="0" cy="720000"/>
              </a:xfrm>
              <a:prstGeom prst="straightConnector1">
                <a:avLst/>
              </a:prstGeom>
              <a:ln w="50800">
                <a:solidFill>
                  <a:srgbClr val="00CCFF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49"/>
              <p:cNvSpPr txBox="1"/>
              <p:nvPr/>
            </p:nvSpPr>
            <p:spPr>
              <a:xfrm>
                <a:off x="4931478" y="3534686"/>
                <a:ext cx="576064" cy="569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</a:pPr>
                <a:r>
                  <a:rPr lang="en-US" altLang="zh-CN" sz="2645" b="1" i="1">
                    <a:solidFill>
                      <a:srgbClr val="00CCFF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F</a:t>
                </a:r>
                <a:endParaRPr lang="zh-CN" altLang="en-US" sz="2645" b="1" i="1">
                  <a:solidFill>
                    <a:srgbClr val="00CC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65" name="Text Box 285"/>
          <p:cNvSpPr txBox="1">
            <a:spLocks noChangeArrowheads="1"/>
          </p:cNvSpPr>
          <p:nvPr/>
        </p:nvSpPr>
        <p:spPr bwMode="auto">
          <a:xfrm>
            <a:off x="5282214" y="4579924"/>
            <a:ext cx="5769961" cy="120032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摩擦力问题中的相对运动，是互相接触的两物体分别以对方为参考系来描述的。</a:t>
            </a:r>
            <a:endParaRPr lang="zh-CN" altLang="en-US" sz="2400">
              <a:solidFill>
                <a:srgbClr val="00CCFF"/>
              </a:solidFill>
              <a:ea typeface="微软雅黑" panose="020B0503020204020204" pitchFamily="34" charset="-122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3481" y="222067"/>
            <a:ext cx="115170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二、知识讲解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——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静摩擦力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0434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8848E-06 -1.60706E-06 L 0.14165 -1.60706E-06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pat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05126E-06 -4.55659E-06 L 0.39217 -0.27756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09" y="-138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51" grpId="0" animBg="1"/>
      <p:bldP spid="52" grpId="0"/>
      <p:bldP spid="53" grpId="0"/>
      <p:bldP spid="54" grpId="0"/>
      <p:bldP spid="55" grpId="0" animBg="1"/>
      <p:bldP spid="6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8244" y="745287"/>
            <a:ext cx="2339102" cy="523220"/>
          </a:xfrm>
          <a:prstGeom prst="rect">
            <a:avLst/>
          </a:prstGeom>
          <a:solidFill>
            <a:srgbClr val="0375C1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kern="0" noProof="0" smtClean="0">
                <a:solidFill>
                  <a:prstClr val="white"/>
                </a:solidFill>
                <a:latin typeface="微软雅黑" panose="020B0503020204020204" pitchFamily="34" charset="-122"/>
              </a:rPr>
              <a:t>重点模型介绍</a:t>
            </a: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pic>
        <p:nvPicPr>
          <p:cNvPr id="95" name="图片 94">
            <a:extLst>
              <a:ext uri="{FF2B5EF4-FFF2-40B4-BE49-F238E27FC236}">
                <a16:creationId xmlns:a16="http://schemas.microsoft.com/office/drawing/2014/main" id="{EFD83562-9B7B-41E7-8F74-3E8E39745D1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0696" y="2661937"/>
            <a:ext cx="7053549" cy="3381486"/>
          </a:xfrm>
          <a:prstGeom prst="rect">
            <a:avLst/>
          </a:prstGeom>
        </p:spPr>
      </p:pic>
      <p:sp>
        <p:nvSpPr>
          <p:cNvPr id="96" name="矩形 95"/>
          <p:cNvSpPr/>
          <p:nvPr/>
        </p:nvSpPr>
        <p:spPr>
          <a:xfrm>
            <a:off x="468313" y="1290788"/>
            <a:ext cx="105839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zh-CN" altLang="en-US" sz="2400" kern="0" smtClean="0">
                <a:solidFill>
                  <a:schemeClr val="bg1"/>
                </a:solidFill>
              </a:rPr>
              <a:t>　　下图中的物体均处于静止状态，各接触面间均粗糙，对各个物体受到的摩擦力情况进行分析。</a:t>
            </a:r>
            <a:endParaRPr lang="en-US" altLang="zh-CN" sz="2400" kern="0" smtClean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3481" y="222067"/>
            <a:ext cx="115170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二、知识讲解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——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静摩擦力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358602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8244" y="745287"/>
            <a:ext cx="2698175" cy="523220"/>
          </a:xfrm>
          <a:prstGeom prst="rect">
            <a:avLst/>
          </a:prstGeom>
          <a:solidFill>
            <a:srgbClr val="0375C1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kern="0" smtClean="0">
                <a:solidFill>
                  <a:prstClr val="white"/>
                </a:solidFill>
                <a:latin typeface="微软雅黑" panose="020B0503020204020204" pitchFamily="34" charset="-122"/>
              </a:rPr>
              <a:t>生活中的摩擦力</a:t>
            </a: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pic>
        <p:nvPicPr>
          <p:cNvPr id="66" name="Picture 4" descr="http://p0.so.qhimgs1.com/bdr/_240_/t011cb71d6990d8ea00.gif">
            <a:extLst>
              <a:ext uri="{FF2B5EF4-FFF2-40B4-BE49-F238E27FC236}">
                <a16:creationId xmlns:a16="http://schemas.microsoft.com/office/drawing/2014/main" id="{E7AE60AB-02D2-46C4-92D4-39A49B9B636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4629" y="1675849"/>
            <a:ext cx="2523940" cy="1777385"/>
          </a:xfrm>
          <a:prstGeom prst="rect">
            <a:avLst/>
          </a:prstGeom>
          <a:noFill/>
        </p:spPr>
      </p:pic>
      <p:grpSp>
        <p:nvGrpSpPr>
          <p:cNvPr id="67" name="组合 66">
            <a:extLst>
              <a:ext uri="{FF2B5EF4-FFF2-40B4-BE49-F238E27FC236}">
                <a16:creationId xmlns:a16="http://schemas.microsoft.com/office/drawing/2014/main" id="{DD88889D-5474-4A34-96B4-3C86449F376E}"/>
              </a:ext>
            </a:extLst>
          </p:cNvPr>
          <p:cNvGrpSpPr/>
          <p:nvPr/>
        </p:nvGrpSpPr>
        <p:grpSpPr>
          <a:xfrm>
            <a:off x="770644" y="3542487"/>
            <a:ext cx="3290462" cy="919192"/>
            <a:chOff x="5394356" y="4524550"/>
            <a:chExt cx="3482738" cy="972905"/>
          </a:xfrm>
        </p:grpSpPr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FA119118-C080-4D6A-90E9-D6D2E9857826}"/>
                </a:ext>
              </a:extLst>
            </p:cNvPr>
            <p:cNvCxnSpPr/>
            <p:nvPr/>
          </p:nvCxnSpPr>
          <p:spPr>
            <a:xfrm>
              <a:off x="5682388" y="5497455"/>
              <a:ext cx="2880000" cy="0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</p:cxnSp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5DC44901-1F13-46D4-B02C-C82E4AB87EAD}"/>
                </a:ext>
              </a:extLst>
            </p:cNvPr>
            <p:cNvCxnSpPr/>
            <p:nvPr/>
          </p:nvCxnSpPr>
          <p:spPr>
            <a:xfrm>
              <a:off x="5661632" y="4913820"/>
              <a:ext cx="2880000" cy="0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</p:cxn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684F177F-8320-4DC0-8785-5F1636F2BD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94356" y="4921391"/>
              <a:ext cx="576000" cy="576000"/>
              <a:chOff x="1979712" y="2924944"/>
              <a:chExt cx="724938" cy="724938"/>
            </a:xfrm>
          </p:grpSpPr>
          <p:grpSp>
            <p:nvGrpSpPr>
              <p:cNvPr id="80" name="组合 49">
                <a:extLst>
                  <a:ext uri="{FF2B5EF4-FFF2-40B4-BE49-F238E27FC236}">
                    <a16:creationId xmlns:a16="http://schemas.microsoft.com/office/drawing/2014/main" id="{3B248EAD-7112-495A-889D-4DF8FFF5DB1F}"/>
                  </a:ext>
                </a:extLst>
              </p:cNvPr>
              <p:cNvGrpSpPr/>
              <p:nvPr/>
            </p:nvGrpSpPr>
            <p:grpSpPr>
              <a:xfrm>
                <a:off x="1979712" y="2924944"/>
                <a:ext cx="724938" cy="724938"/>
                <a:chOff x="1979712" y="2924944"/>
                <a:chExt cx="724938" cy="724938"/>
              </a:xfrm>
            </p:grpSpPr>
            <p:sp>
              <p:nvSpPr>
                <p:cNvPr id="82" name="椭圆 81">
                  <a:extLst>
                    <a:ext uri="{FF2B5EF4-FFF2-40B4-BE49-F238E27FC236}">
                      <a16:creationId xmlns:a16="http://schemas.microsoft.com/office/drawing/2014/main" id="{0827872D-B4E1-435A-8772-1C1C3352627B}"/>
                    </a:ext>
                  </a:extLst>
                </p:cNvPr>
                <p:cNvSpPr/>
                <p:nvPr/>
              </p:nvSpPr>
              <p:spPr>
                <a:xfrm>
                  <a:off x="1979712" y="2924944"/>
                  <a:ext cx="720000" cy="720000"/>
                </a:xfrm>
                <a:prstGeom prst="ellipse">
                  <a:avLst/>
                </a:prstGeom>
                <a:noFill/>
                <a:ln w="25400" cap="flat" cmpd="sng" algn="ctr">
                  <a:solidFill>
                    <a:schemeClr val="bg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3765" eaLnBrk="1" fontAlgn="auto" latinLnBrk="0" hangingPunct="1">
                    <a:lnSpc>
                      <a:spcPct val="120000"/>
                    </a:lnSpc>
                    <a:spcBef>
                      <a:spcPts val="9"/>
                    </a:spcBef>
                    <a:spcAft>
                      <a:spcPts val="9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Times New Roman" panose="02020603050405020304" pitchFamily="18" charset="0"/>
                  </a:endParaRPr>
                </a:p>
              </p:txBody>
            </p:sp>
            <p:cxnSp>
              <p:nvCxnSpPr>
                <p:cNvPr id="83" name="直接连接符 82">
                  <a:extLst>
                    <a:ext uri="{FF2B5EF4-FFF2-40B4-BE49-F238E27FC236}">
                      <a16:creationId xmlns:a16="http://schemas.microsoft.com/office/drawing/2014/main" id="{7A13ABD2-56D6-49DD-B0AE-D10943F8F110}"/>
                    </a:ext>
                  </a:extLst>
                </p:cNvPr>
                <p:cNvCxnSpPr/>
                <p:nvPr/>
              </p:nvCxnSpPr>
              <p:spPr>
                <a:xfrm>
                  <a:off x="1979712" y="3284984"/>
                  <a:ext cx="72000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</a:ln>
                <a:effectLst/>
              </p:spPr>
            </p:cxnSp>
            <p:cxnSp>
              <p:nvCxnSpPr>
                <p:cNvPr id="84" name="直接连接符 83">
                  <a:extLst>
                    <a:ext uri="{FF2B5EF4-FFF2-40B4-BE49-F238E27FC236}">
                      <a16:creationId xmlns:a16="http://schemas.microsoft.com/office/drawing/2014/main" id="{9CAF9D00-5BBE-4C1A-B524-462058D8019A}"/>
                    </a:ext>
                  </a:extLst>
                </p:cNvPr>
                <p:cNvCxnSpPr/>
                <p:nvPr/>
              </p:nvCxnSpPr>
              <p:spPr>
                <a:xfrm rot="5400000">
                  <a:off x="1979752" y="3284944"/>
                  <a:ext cx="72000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</a:ln>
                <a:effectLst/>
              </p:spPr>
            </p:cxnSp>
            <p:cxnSp>
              <p:nvCxnSpPr>
                <p:cNvPr id="85" name="直接连接符 84">
                  <a:extLst>
                    <a:ext uri="{FF2B5EF4-FFF2-40B4-BE49-F238E27FC236}">
                      <a16:creationId xmlns:a16="http://schemas.microsoft.com/office/drawing/2014/main" id="{6812AC97-686C-47F5-94D4-25C241BA81AC}"/>
                    </a:ext>
                  </a:extLst>
                </p:cNvPr>
                <p:cNvCxnSpPr/>
                <p:nvPr/>
              </p:nvCxnSpPr>
              <p:spPr>
                <a:xfrm rot="18900000">
                  <a:off x="1984650" y="3294944"/>
                  <a:ext cx="72000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</a:ln>
                <a:effectLst/>
              </p:spPr>
            </p:cxnSp>
            <p:cxnSp>
              <p:nvCxnSpPr>
                <p:cNvPr id="86" name="直接连接符 85">
                  <a:extLst>
                    <a:ext uri="{FF2B5EF4-FFF2-40B4-BE49-F238E27FC236}">
                      <a16:creationId xmlns:a16="http://schemas.microsoft.com/office/drawing/2014/main" id="{F737C6A1-A063-4AF7-89A2-D06C0C2D541A}"/>
                    </a:ext>
                  </a:extLst>
                </p:cNvPr>
                <p:cNvCxnSpPr/>
                <p:nvPr/>
              </p:nvCxnSpPr>
              <p:spPr>
                <a:xfrm rot="2700000">
                  <a:off x="1984650" y="3289882"/>
                  <a:ext cx="72000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</a:ln>
                <a:effectLst/>
              </p:spPr>
            </p:cxnSp>
          </p:grpSp>
          <p:sp>
            <p:nvSpPr>
              <p:cNvPr id="81" name="椭圆 80">
                <a:extLst>
                  <a:ext uri="{FF2B5EF4-FFF2-40B4-BE49-F238E27FC236}">
                    <a16:creationId xmlns:a16="http://schemas.microsoft.com/office/drawing/2014/main" id="{C8062B06-CEDC-4363-9D73-376A543D9CE8}"/>
                  </a:ext>
                </a:extLst>
              </p:cNvPr>
              <p:cNvSpPr/>
              <p:nvPr/>
            </p:nvSpPr>
            <p:spPr>
              <a:xfrm>
                <a:off x="2233836" y="3187576"/>
                <a:ext cx="216024" cy="216024"/>
              </a:xfrm>
              <a:prstGeom prst="ellipse">
                <a:avLst/>
              </a:prstGeom>
              <a:solidFill>
                <a:srgbClr val="006955"/>
              </a:solidFill>
              <a:ln w="44450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3765" eaLnBrk="1" fontAlgn="auto" latinLnBrk="0" hangingPunct="1"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701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id="{A6D05A49-A7B7-4E9B-8A8D-376B64F4ACB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301094" y="4921391"/>
              <a:ext cx="576000" cy="576000"/>
              <a:chOff x="4063086" y="2924944"/>
              <a:chExt cx="724938" cy="724938"/>
            </a:xfrm>
          </p:grpSpPr>
          <p:grpSp>
            <p:nvGrpSpPr>
              <p:cNvPr id="73" name="组合 50">
                <a:extLst>
                  <a:ext uri="{FF2B5EF4-FFF2-40B4-BE49-F238E27FC236}">
                    <a16:creationId xmlns:a16="http://schemas.microsoft.com/office/drawing/2014/main" id="{9A60652F-A06F-4FA2-818A-47024EF62C68}"/>
                  </a:ext>
                </a:extLst>
              </p:cNvPr>
              <p:cNvGrpSpPr/>
              <p:nvPr/>
            </p:nvGrpSpPr>
            <p:grpSpPr>
              <a:xfrm>
                <a:off x="4063086" y="2924944"/>
                <a:ext cx="724938" cy="724938"/>
                <a:chOff x="1979712" y="2924944"/>
                <a:chExt cx="724938" cy="724938"/>
              </a:xfrm>
            </p:grpSpPr>
            <p:sp>
              <p:nvSpPr>
                <p:cNvPr id="75" name="椭圆 74">
                  <a:extLst>
                    <a:ext uri="{FF2B5EF4-FFF2-40B4-BE49-F238E27FC236}">
                      <a16:creationId xmlns:a16="http://schemas.microsoft.com/office/drawing/2014/main" id="{B0174853-B0C5-464E-B7A7-E5B8148B9B60}"/>
                    </a:ext>
                  </a:extLst>
                </p:cNvPr>
                <p:cNvSpPr/>
                <p:nvPr/>
              </p:nvSpPr>
              <p:spPr>
                <a:xfrm>
                  <a:off x="1979712" y="2924944"/>
                  <a:ext cx="720000" cy="720000"/>
                </a:xfrm>
                <a:prstGeom prst="ellipse">
                  <a:avLst/>
                </a:prstGeom>
                <a:noFill/>
                <a:ln w="25400" cap="flat" cmpd="sng" algn="ctr">
                  <a:solidFill>
                    <a:schemeClr val="bg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3765" eaLnBrk="1" fontAlgn="auto" latinLnBrk="0" hangingPunct="1">
                    <a:lnSpc>
                      <a:spcPct val="120000"/>
                    </a:lnSpc>
                    <a:spcBef>
                      <a:spcPts val="9"/>
                    </a:spcBef>
                    <a:spcAft>
                      <a:spcPts val="9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Times New Roman" panose="02020603050405020304" pitchFamily="18" charset="0"/>
                  </a:endParaRPr>
                </a:p>
              </p:txBody>
            </p:sp>
            <p:cxnSp>
              <p:nvCxnSpPr>
                <p:cNvPr id="76" name="直接连接符 75">
                  <a:extLst>
                    <a:ext uri="{FF2B5EF4-FFF2-40B4-BE49-F238E27FC236}">
                      <a16:creationId xmlns:a16="http://schemas.microsoft.com/office/drawing/2014/main" id="{D102E7D8-2420-4294-A31F-7EF0CBFF50A3}"/>
                    </a:ext>
                  </a:extLst>
                </p:cNvPr>
                <p:cNvCxnSpPr/>
                <p:nvPr/>
              </p:nvCxnSpPr>
              <p:spPr>
                <a:xfrm>
                  <a:off x="1979712" y="3284984"/>
                  <a:ext cx="72000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</a:ln>
                <a:effectLst/>
              </p:spPr>
            </p:cxnSp>
            <p:cxnSp>
              <p:nvCxnSpPr>
                <p:cNvPr id="77" name="直接连接符 76">
                  <a:extLst>
                    <a:ext uri="{FF2B5EF4-FFF2-40B4-BE49-F238E27FC236}">
                      <a16:creationId xmlns:a16="http://schemas.microsoft.com/office/drawing/2014/main" id="{B73ABC41-72D5-4A8A-9444-772CCC6DB866}"/>
                    </a:ext>
                  </a:extLst>
                </p:cNvPr>
                <p:cNvCxnSpPr/>
                <p:nvPr/>
              </p:nvCxnSpPr>
              <p:spPr>
                <a:xfrm rot="5400000">
                  <a:off x="1979752" y="3284944"/>
                  <a:ext cx="72000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</a:ln>
                <a:effectLst/>
              </p:spPr>
            </p:cxnSp>
            <p:cxnSp>
              <p:nvCxnSpPr>
                <p:cNvPr id="78" name="直接连接符 77">
                  <a:extLst>
                    <a:ext uri="{FF2B5EF4-FFF2-40B4-BE49-F238E27FC236}">
                      <a16:creationId xmlns:a16="http://schemas.microsoft.com/office/drawing/2014/main" id="{F2F326A2-A97D-4A90-81E3-D61519958091}"/>
                    </a:ext>
                  </a:extLst>
                </p:cNvPr>
                <p:cNvCxnSpPr/>
                <p:nvPr/>
              </p:nvCxnSpPr>
              <p:spPr>
                <a:xfrm rot="18900000">
                  <a:off x="1984650" y="3294944"/>
                  <a:ext cx="72000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</a:ln>
                <a:effectLst/>
              </p:spPr>
            </p:cxnSp>
            <p:cxnSp>
              <p:nvCxnSpPr>
                <p:cNvPr id="79" name="直接连接符 78">
                  <a:extLst>
                    <a:ext uri="{FF2B5EF4-FFF2-40B4-BE49-F238E27FC236}">
                      <a16:creationId xmlns:a16="http://schemas.microsoft.com/office/drawing/2014/main" id="{280B6C22-CC1C-4262-A81C-8CEB170BB561}"/>
                    </a:ext>
                  </a:extLst>
                </p:cNvPr>
                <p:cNvCxnSpPr/>
                <p:nvPr/>
              </p:nvCxnSpPr>
              <p:spPr>
                <a:xfrm rot="2700000">
                  <a:off x="1984650" y="3289882"/>
                  <a:ext cx="72000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</a:ln>
                <a:effectLst/>
              </p:spPr>
            </p:cxnSp>
          </p:grpSp>
          <p:sp>
            <p:nvSpPr>
              <p:cNvPr id="74" name="椭圆 73">
                <a:extLst>
                  <a:ext uri="{FF2B5EF4-FFF2-40B4-BE49-F238E27FC236}">
                    <a16:creationId xmlns:a16="http://schemas.microsoft.com/office/drawing/2014/main" id="{E0DFCC06-3E46-4919-88A9-8CEF9E4642ED}"/>
                  </a:ext>
                </a:extLst>
              </p:cNvPr>
              <p:cNvSpPr/>
              <p:nvPr/>
            </p:nvSpPr>
            <p:spPr>
              <a:xfrm>
                <a:off x="4322068" y="3187576"/>
                <a:ext cx="216024" cy="216024"/>
              </a:xfrm>
              <a:prstGeom prst="ellipse">
                <a:avLst/>
              </a:prstGeom>
              <a:solidFill>
                <a:srgbClr val="006955"/>
              </a:solidFill>
              <a:ln w="44450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3765" eaLnBrk="1" fontAlgn="auto" latinLnBrk="0" hangingPunct="1">
                  <a:lnSpc>
                    <a:spcPct val="120000"/>
                  </a:lnSpc>
                  <a:spcBef>
                    <a:spcPts val="9"/>
                  </a:spcBef>
                  <a:spcAft>
                    <a:spcPts val="9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701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2" name="Rectangle 80" descr="栎木">
              <a:extLst>
                <a:ext uri="{FF2B5EF4-FFF2-40B4-BE49-F238E27FC236}">
                  <a16:creationId xmlns:a16="http://schemas.microsoft.com/office/drawing/2014/main" id="{393A7B92-8B25-4047-A0AA-0885C26E57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61632" y="4524550"/>
              <a:ext cx="609600" cy="381002"/>
            </a:xfrm>
            <a:prstGeom prst="rect">
              <a:avLst/>
            </a:prstGeom>
            <a:blipFill dpi="0" rotWithShape="0">
              <a:blip r:embed="rId4"/>
              <a:tile tx="0" ty="0" sx="100000" sy="100000" flip="none" algn="tl"/>
            </a:blipFill>
            <a:ln>
              <a:solidFill>
                <a:sysClr val="windowText" lastClr="000000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3765" eaLnBrk="1" fontAlgn="base" latinLnBrk="0" hangingPunct="1">
                <a:lnSpc>
                  <a:spcPct val="12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defRPr/>
              </a:pPr>
              <a:endParaRPr kumimoji="1" lang="zh-CN" altLang="en-US" sz="2645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7" name="Group 94">
            <a:extLst>
              <a:ext uri="{FF2B5EF4-FFF2-40B4-BE49-F238E27FC236}">
                <a16:creationId xmlns:a16="http://schemas.microsoft.com/office/drawing/2014/main" id="{4250804C-4B56-4F8A-B54E-8B06B225F980}"/>
              </a:ext>
            </a:extLst>
          </p:cNvPr>
          <p:cNvGrpSpPr/>
          <p:nvPr/>
        </p:nvGrpSpPr>
        <p:grpSpPr>
          <a:xfrm>
            <a:off x="3945844" y="2181687"/>
            <a:ext cx="2582977" cy="1887561"/>
            <a:chOff x="3216" y="3168"/>
            <a:chExt cx="1248" cy="912"/>
          </a:xfrm>
        </p:grpSpPr>
        <p:sp>
          <p:nvSpPr>
            <p:cNvPr id="88" name="Rectangle 91" descr="栎木">
              <a:extLst>
                <a:ext uri="{FF2B5EF4-FFF2-40B4-BE49-F238E27FC236}">
                  <a16:creationId xmlns:a16="http://schemas.microsoft.com/office/drawing/2014/main" id="{DA958342-D3AF-4228-9629-1CFD7737FA9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012906">
              <a:off x="3552" y="3408"/>
              <a:ext cx="240" cy="192"/>
            </a:xfrm>
            <a:prstGeom prst="rect">
              <a:avLst/>
            </a:prstGeom>
            <a:blipFill dpi="0" rotWithShape="0">
              <a:blip r:embed="rId4"/>
              <a:tile tx="0" ty="0" sx="100000" sy="100000" flip="none" algn="tl"/>
            </a:blipFill>
            <a:ln>
              <a:solidFill>
                <a:schemeClr val="tx1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lnSpc>
                  <a:spcPct val="120000"/>
                </a:lnSpc>
                <a:spcBef>
                  <a:spcPct val="10000"/>
                </a:spcBef>
                <a:spcAft>
                  <a:spcPct val="10000"/>
                </a:spcAft>
                <a:defRPr/>
              </a:pPr>
              <a:endParaRPr kumimoji="1" lang="zh-CN" altLang="en-US" sz="2645" b="1" kern="0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89" name="Oval 87">
              <a:extLst>
                <a:ext uri="{FF2B5EF4-FFF2-40B4-BE49-F238E27FC236}">
                  <a16:creationId xmlns:a16="http://schemas.microsoft.com/office/drawing/2014/main" id="{0D5E6404-01F6-4F24-B22F-96D7DBE7B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888"/>
              <a:ext cx="192" cy="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lnSpc>
                  <a:spcPct val="120000"/>
                </a:lnSpc>
                <a:spcBef>
                  <a:spcPct val="10000"/>
                </a:spcBef>
                <a:spcAft>
                  <a:spcPct val="10000"/>
                </a:spcAft>
                <a:defRPr/>
              </a:pPr>
              <a:endParaRPr kumimoji="1" lang="zh-CN" altLang="en-US" sz="2645" b="1" kern="0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90" name="Oval 88">
              <a:extLst>
                <a:ext uri="{FF2B5EF4-FFF2-40B4-BE49-F238E27FC236}">
                  <a16:creationId xmlns:a16="http://schemas.microsoft.com/office/drawing/2014/main" id="{EA68006D-70D8-4E14-A346-69523615F6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3168"/>
              <a:ext cx="192" cy="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lnSpc>
                  <a:spcPct val="120000"/>
                </a:lnSpc>
                <a:spcBef>
                  <a:spcPct val="10000"/>
                </a:spcBef>
                <a:spcAft>
                  <a:spcPct val="10000"/>
                </a:spcAft>
                <a:defRPr/>
              </a:pPr>
              <a:endParaRPr kumimoji="1" lang="zh-CN" altLang="en-US" sz="2645" b="1" kern="0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91" name="Line 89">
              <a:extLst>
                <a:ext uri="{FF2B5EF4-FFF2-40B4-BE49-F238E27FC236}">
                  <a16:creationId xmlns:a16="http://schemas.microsoft.com/office/drawing/2014/main" id="{2B9EF48C-E305-4811-BB00-D1F61B57F8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4" y="3177"/>
              <a:ext cx="1056" cy="72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lnSpc>
                  <a:spcPct val="120000"/>
                </a:lnSpc>
                <a:spcBef>
                  <a:spcPct val="10000"/>
                </a:spcBef>
                <a:spcAft>
                  <a:spcPct val="10000"/>
                </a:spcAft>
                <a:defRPr/>
              </a:pPr>
              <a:endParaRPr kumimoji="1" lang="zh-CN" altLang="en-US" sz="2645" b="1" kern="0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92" name="Line 90">
              <a:extLst>
                <a:ext uri="{FF2B5EF4-FFF2-40B4-BE49-F238E27FC236}">
                  <a16:creationId xmlns:a16="http://schemas.microsoft.com/office/drawing/2014/main" id="{8A32E4B1-031E-4550-A28A-897BCB36F0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60" y="3351"/>
              <a:ext cx="1056" cy="72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lnSpc>
                  <a:spcPct val="120000"/>
                </a:lnSpc>
                <a:spcBef>
                  <a:spcPct val="10000"/>
                </a:spcBef>
                <a:spcAft>
                  <a:spcPct val="10000"/>
                </a:spcAft>
                <a:defRPr/>
              </a:pPr>
              <a:endParaRPr kumimoji="1" lang="zh-CN" altLang="en-US" sz="2645" b="1" kern="0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93" name="Line 92">
              <a:extLst>
                <a:ext uri="{FF2B5EF4-FFF2-40B4-BE49-F238E27FC236}">
                  <a16:creationId xmlns:a16="http://schemas.microsoft.com/office/drawing/2014/main" id="{EE05C0F4-9679-464E-8B4C-FB1FC4051A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77" y="3175"/>
              <a:ext cx="336" cy="24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lnSpc>
                  <a:spcPct val="120000"/>
                </a:lnSpc>
                <a:spcBef>
                  <a:spcPct val="10000"/>
                </a:spcBef>
                <a:spcAft>
                  <a:spcPct val="10000"/>
                </a:spcAft>
                <a:defRPr/>
              </a:pPr>
              <a:endParaRPr kumimoji="1" lang="zh-CN" altLang="en-US" sz="2645" b="1" kern="0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94" name="矩形 93">
            <a:extLst>
              <a:ext uri="{FF2B5EF4-FFF2-40B4-BE49-F238E27FC236}">
                <a16:creationId xmlns:a16="http://schemas.microsoft.com/office/drawing/2014/main" id="{33269781-AFF7-4053-8CE3-F4609A8BF9B0}"/>
              </a:ext>
            </a:extLst>
          </p:cNvPr>
          <p:cNvSpPr/>
          <p:nvPr/>
        </p:nvSpPr>
        <p:spPr>
          <a:xfrm>
            <a:off x="476523" y="4550721"/>
            <a:ext cx="9720309" cy="113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23972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将物体静止放在水平传送带的一端，物体之后会如何运动？</a:t>
            </a:r>
            <a:endParaRPr kumimoji="1"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indent="-323972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当物体与传送带达到共同速度之后，物体是否还受到摩擦力的作用？</a:t>
            </a:r>
            <a:endParaRPr kumimoji="1"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3481" y="222067"/>
            <a:ext cx="115170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二、知识讲解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——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静摩擦力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8407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8244" y="745287"/>
            <a:ext cx="2698175" cy="523220"/>
          </a:xfrm>
          <a:prstGeom prst="rect">
            <a:avLst/>
          </a:prstGeom>
          <a:solidFill>
            <a:srgbClr val="0375C1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kern="0" smtClean="0">
                <a:solidFill>
                  <a:prstClr val="white"/>
                </a:solidFill>
                <a:latin typeface="微软雅黑" panose="020B0503020204020204" pitchFamily="34" charset="-122"/>
              </a:rPr>
              <a:t>生活中的摩擦力</a:t>
            </a: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33269781-AFF7-4053-8CE3-F4609A8BF9B0}"/>
              </a:ext>
            </a:extLst>
          </p:cNvPr>
          <p:cNvSpPr/>
          <p:nvPr/>
        </p:nvSpPr>
        <p:spPr>
          <a:xfrm>
            <a:off x="476523" y="1285000"/>
            <a:ext cx="10575652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kumimoji="1" lang="zh-CN" altLang="en-US" sz="2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　　人走路时受到的是什么摩擦力，方向如何？</a:t>
            </a:r>
            <a:endParaRPr kumimoji="1" lang="en-US" altLang="zh-CN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35" name="Picture 2" descr="http://p0.so.qhimgs1.com/bdr/_240_/t01a949e64595b673ec.jpg">
            <a:extLst>
              <a:ext uri="{FF2B5EF4-FFF2-40B4-BE49-F238E27FC236}">
                <a16:creationId xmlns:a16="http://schemas.microsoft.com/office/drawing/2014/main" id="{ECB27F30-367D-4ADE-84F0-087448F0B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1583" y="2060400"/>
            <a:ext cx="2313107" cy="2177042"/>
          </a:xfrm>
          <a:prstGeom prst="rect">
            <a:avLst/>
          </a:prstGeom>
          <a:noFill/>
        </p:spPr>
      </p:pic>
      <p:grpSp>
        <p:nvGrpSpPr>
          <p:cNvPr id="36" name="组合 35">
            <a:extLst>
              <a:ext uri="{FF2B5EF4-FFF2-40B4-BE49-F238E27FC236}">
                <a16:creationId xmlns:a16="http://schemas.microsoft.com/office/drawing/2014/main" id="{1176A6DE-F4CA-4552-BB1A-EDD780EC4D69}"/>
              </a:ext>
            </a:extLst>
          </p:cNvPr>
          <p:cNvGrpSpPr/>
          <p:nvPr/>
        </p:nvGrpSpPr>
        <p:grpSpPr>
          <a:xfrm>
            <a:off x="2831209" y="4146210"/>
            <a:ext cx="1088521" cy="557525"/>
            <a:chOff x="6516216" y="5076473"/>
            <a:chExt cx="1152128" cy="590104"/>
          </a:xfrm>
        </p:grpSpPr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A332C2A7-A017-47E5-AA53-B48F9837551F}"/>
                </a:ext>
              </a:extLst>
            </p:cNvPr>
            <p:cNvCxnSpPr/>
            <p:nvPr/>
          </p:nvCxnSpPr>
          <p:spPr>
            <a:xfrm>
              <a:off x="6516216" y="5085184"/>
              <a:ext cx="7200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13">
              <a:extLst>
                <a:ext uri="{FF2B5EF4-FFF2-40B4-BE49-F238E27FC236}">
                  <a16:creationId xmlns:a16="http://schemas.microsoft.com/office/drawing/2014/main" id="{54FE5315-076B-4ED4-A35A-2D0E5D39AB40}"/>
                </a:ext>
              </a:extLst>
            </p:cNvPr>
            <p:cNvSpPr txBox="1"/>
            <p:nvPr/>
          </p:nvSpPr>
          <p:spPr>
            <a:xfrm>
              <a:off x="6732240" y="5076473"/>
              <a:ext cx="936104" cy="590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23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zh-CN" sz="3023" b="1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endParaRPr lang="zh-CN" altLang="en-US" sz="3023" b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510892" y="2060400"/>
            <a:ext cx="3262432" cy="2935942"/>
            <a:chOff x="6510892" y="2060400"/>
            <a:chExt cx="3262432" cy="2935942"/>
          </a:xfrm>
        </p:grpSpPr>
        <p:pic>
          <p:nvPicPr>
            <p:cNvPr id="39" name="Picture 6" descr="http://p3.so.qhmsg.com/bdr/_240_/t013833a4f507564b18.gif">
              <a:extLst>
                <a:ext uri="{FF2B5EF4-FFF2-40B4-BE49-F238E27FC236}">
                  <a16:creationId xmlns:a16="http://schemas.microsoft.com/office/drawing/2014/main" id="{CD91CF3D-394F-4E8D-932A-6286041099A1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lum bright="8000"/>
            </a:blip>
            <a:stretch>
              <a:fillRect/>
            </a:stretch>
          </p:blipFill>
          <p:spPr bwMode="auto">
            <a:xfrm>
              <a:off x="6510892" y="2060400"/>
              <a:ext cx="2993433" cy="2431925"/>
            </a:xfrm>
            <a:prstGeom prst="rect">
              <a:avLst/>
            </a:prstGeom>
            <a:noFill/>
          </p:spPr>
        </p:pic>
        <p:sp>
          <p:nvSpPr>
            <p:cNvPr id="2" name="文本框 1"/>
            <p:cNvSpPr txBox="1"/>
            <p:nvPr/>
          </p:nvSpPr>
          <p:spPr>
            <a:xfrm>
              <a:off x="6510892" y="4596232"/>
              <a:ext cx="326243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mtClean="0">
                  <a:solidFill>
                    <a:schemeClr val="bg1"/>
                  </a:solidFill>
                </a:rPr>
                <a:t>如果受到的是滑动摩擦力。</a:t>
              </a:r>
              <a:endParaRPr lang="zh-CN" altLang="en-US" sz="2000">
                <a:solidFill>
                  <a:schemeClr val="bg1"/>
                </a:solidFill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3481" y="222067"/>
            <a:ext cx="115170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二、知识讲解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——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静摩擦力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  <p:pic>
        <p:nvPicPr>
          <p:cNvPr id="95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12115800" y="12611100"/>
            <a:ext cx="317500" cy="241300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28014824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8244" y="745287"/>
            <a:ext cx="2698175" cy="523220"/>
          </a:xfrm>
          <a:prstGeom prst="rect">
            <a:avLst/>
          </a:prstGeom>
          <a:solidFill>
            <a:srgbClr val="0375C1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kern="0" smtClean="0">
                <a:solidFill>
                  <a:prstClr val="white"/>
                </a:solidFill>
                <a:latin typeface="微软雅黑" panose="020B0503020204020204" pitchFamily="34" charset="-122"/>
              </a:rPr>
              <a:t>生活中的摩擦力</a:t>
            </a: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33269781-AFF7-4053-8CE3-F4609A8BF9B0}"/>
              </a:ext>
            </a:extLst>
          </p:cNvPr>
          <p:cNvSpPr/>
          <p:nvPr/>
        </p:nvSpPr>
        <p:spPr>
          <a:xfrm>
            <a:off x="476523" y="1285000"/>
            <a:ext cx="10575652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kumimoji="1" lang="zh-CN" altLang="en-US" sz="2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　　行驶的自行车，前轮和后轮受到的摩擦力方向相同吗？</a:t>
            </a:r>
            <a:endParaRPr kumimoji="1" lang="en-US" altLang="zh-CN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7" name="Picture 2" descr="http://p4.so.qhimgs1.com/bdr/_240_/t01e1b293f36847002a.gif">
            <a:extLst>
              <a:ext uri="{FF2B5EF4-FFF2-40B4-BE49-F238E27FC236}">
                <a16:creationId xmlns:a16="http://schemas.microsoft.com/office/drawing/2014/main" id="{B53F5C23-34CE-40B7-AF49-F5B3D0AD68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009786" y="2552530"/>
            <a:ext cx="1799828" cy="1799828"/>
          </a:xfrm>
          <a:prstGeom prst="rect">
            <a:avLst/>
          </a:prstGeom>
          <a:noFill/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8A6D3554-F5DC-41DD-A2F2-BA0C65E7D668}"/>
              </a:ext>
            </a:extLst>
          </p:cNvPr>
          <p:cNvGrpSpPr>
            <a:grpSpLocks noChangeAspect="1"/>
          </p:cNvGrpSpPr>
          <p:nvPr/>
        </p:nvGrpSpPr>
        <p:grpSpPr>
          <a:xfrm>
            <a:off x="2603026" y="2311609"/>
            <a:ext cx="3560783" cy="2040749"/>
            <a:chOff x="1259632" y="2079104"/>
            <a:chExt cx="4003200" cy="2294307"/>
          </a:xfrm>
        </p:grpSpPr>
        <p:pic>
          <p:nvPicPr>
            <p:cNvPr id="10" name="Picture 4" descr="http://p2.so.qhimgs1.com/bdr/_240_/t01fbaf5b3092e9e5d2.gif">
              <a:extLst>
                <a:ext uri="{FF2B5EF4-FFF2-40B4-BE49-F238E27FC236}">
                  <a16:creationId xmlns:a16="http://schemas.microsoft.com/office/drawing/2014/main" id="{3CF25E62-6475-4280-91A9-73DB51D275B7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 cstate="email">
              <a:lum brigh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259632" y="2079104"/>
              <a:ext cx="4000500" cy="2286001"/>
            </a:xfrm>
            <a:prstGeom prst="rect">
              <a:avLst/>
            </a:prstGeom>
            <a:noFill/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DB3D58E-49A1-4EA6-AEBC-A1DE877CB5A6}"/>
                </a:ext>
              </a:extLst>
            </p:cNvPr>
            <p:cNvSpPr/>
            <p:nvPr/>
          </p:nvSpPr>
          <p:spPr>
            <a:xfrm>
              <a:off x="1259632" y="4157411"/>
              <a:ext cx="4003200" cy="216000"/>
            </a:xfrm>
            <a:prstGeom prst="rect">
              <a:avLst/>
            </a:prstGeom>
            <a:solidFill>
              <a:srgbClr val="7F7F7F">
                <a:lumMod val="60000"/>
                <a:lumOff val="40000"/>
                <a:alpha val="92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701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537B0D2-1815-4D4E-8E54-46A166DC3958}"/>
              </a:ext>
            </a:extLst>
          </p:cNvPr>
          <p:cNvGrpSpPr/>
          <p:nvPr/>
        </p:nvGrpSpPr>
        <p:grpSpPr>
          <a:xfrm>
            <a:off x="3427539" y="4077050"/>
            <a:ext cx="1088521" cy="557525"/>
            <a:chOff x="6516216" y="5076473"/>
            <a:chExt cx="1152128" cy="590104"/>
          </a:xfrm>
        </p:grpSpPr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id="{DB026420-879C-46A1-9F68-F92A2B63F4AF}"/>
                </a:ext>
              </a:extLst>
            </p:cNvPr>
            <p:cNvCxnSpPr/>
            <p:nvPr/>
          </p:nvCxnSpPr>
          <p:spPr>
            <a:xfrm>
              <a:off x="6516216" y="5085184"/>
              <a:ext cx="720000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tailEnd type="triangle" w="med" len="lg"/>
            </a:ln>
            <a:effectLst/>
          </p:spPr>
        </p:cxnSp>
        <p:sp>
          <p:nvSpPr>
            <p:cNvPr id="14" name="TextBox 12">
              <a:extLst>
                <a:ext uri="{FF2B5EF4-FFF2-40B4-BE49-F238E27FC236}">
                  <a16:creationId xmlns:a16="http://schemas.microsoft.com/office/drawing/2014/main" id="{64F962B0-F2DC-4C55-A42E-516D80B5DBE1}"/>
                </a:ext>
              </a:extLst>
            </p:cNvPr>
            <p:cNvSpPr txBox="1"/>
            <p:nvPr/>
          </p:nvSpPr>
          <p:spPr>
            <a:xfrm>
              <a:off x="6732240" y="5076473"/>
              <a:ext cx="936104" cy="590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023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F</a:t>
              </a:r>
              <a:r>
                <a:rPr kumimoji="0" lang="en-US" altLang="zh-CN" sz="3023" b="1" i="0" u="none" strike="noStrike" kern="0" cap="none" spc="0" normalizeH="0" baseline="-2500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f1</a:t>
              </a:r>
              <a:endParaRPr kumimoji="0" lang="zh-CN" altLang="en-US" sz="3023" b="1" i="0" u="none" strike="noStrike" kern="0" cap="none" spc="0" normalizeH="0" baseline="-25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30D7B20-92B5-4505-8D55-B2F055D36E0C}"/>
              </a:ext>
            </a:extLst>
          </p:cNvPr>
          <p:cNvGrpSpPr/>
          <p:nvPr/>
        </p:nvGrpSpPr>
        <p:grpSpPr>
          <a:xfrm>
            <a:off x="4480017" y="4044176"/>
            <a:ext cx="997116" cy="557525"/>
            <a:chOff x="6516216" y="5045334"/>
            <a:chExt cx="1055382" cy="590104"/>
          </a:xfrm>
        </p:grpSpPr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21B4DECB-F1ED-4A70-A7F8-1426D4C92C84}"/>
                </a:ext>
              </a:extLst>
            </p:cNvPr>
            <p:cNvCxnSpPr/>
            <p:nvPr/>
          </p:nvCxnSpPr>
          <p:spPr>
            <a:xfrm rot="10800000">
              <a:off x="6516216" y="5085184"/>
              <a:ext cx="720000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70C0"/>
              </a:solidFill>
              <a:prstDash val="solid"/>
              <a:tailEnd type="triangle" w="med" len="lg"/>
            </a:ln>
            <a:effectLst/>
          </p:spPr>
        </p:cxn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777A33D2-82CD-48B1-BD42-D38D6AEA7E56}"/>
                </a:ext>
              </a:extLst>
            </p:cNvPr>
            <p:cNvSpPr txBox="1"/>
            <p:nvPr/>
          </p:nvSpPr>
          <p:spPr>
            <a:xfrm>
              <a:off x="6635494" y="5045334"/>
              <a:ext cx="936104" cy="590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023" b="1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F</a:t>
              </a:r>
              <a:r>
                <a:rPr kumimoji="0" lang="en-US" altLang="zh-CN" sz="3023" b="1" i="0" u="none" strike="noStrike" kern="0" cap="none" spc="0" normalizeH="0" baseline="-2500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f2</a:t>
              </a:r>
              <a:endParaRPr kumimoji="0" lang="zh-CN" altLang="en-US" sz="3023" b="1" i="0" u="none" strike="noStrike" kern="0" cap="none" spc="0" normalizeH="0" baseline="-2500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圆角矩形标注 17">
            <a:extLst>
              <a:ext uri="{FF2B5EF4-FFF2-40B4-BE49-F238E27FC236}">
                <a16:creationId xmlns:a16="http://schemas.microsoft.com/office/drawing/2014/main" id="{E1010CC2-8F71-4645-BF92-9C03C0D0D598}"/>
              </a:ext>
            </a:extLst>
          </p:cNvPr>
          <p:cNvSpPr/>
          <p:nvPr/>
        </p:nvSpPr>
        <p:spPr>
          <a:xfrm>
            <a:off x="2713693" y="4611278"/>
            <a:ext cx="1292619" cy="476228"/>
          </a:xfrm>
          <a:prstGeom prst="wedgeRoundRectCallout">
            <a:avLst>
              <a:gd name="adj1" fmla="val 8871"/>
              <a:gd name="adj2" fmla="val -153464"/>
              <a:gd name="adj3" fmla="val 16667"/>
            </a:avLst>
          </a:prstGeom>
          <a:noFill/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45" b="1" i="0" u="none" strike="noStrike" kern="0" cap="none" spc="0" normalizeH="0" baseline="0" noProof="0">
                <a:ln>
                  <a:noFill/>
                </a:ln>
                <a:solidFill>
                  <a:srgbClr val="00CC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主动轮</a:t>
            </a:r>
          </a:p>
        </p:txBody>
      </p:sp>
      <p:sp>
        <p:nvSpPr>
          <p:cNvPr id="21" name="圆角矩形标注 18">
            <a:extLst>
              <a:ext uri="{FF2B5EF4-FFF2-40B4-BE49-F238E27FC236}">
                <a16:creationId xmlns:a16="http://schemas.microsoft.com/office/drawing/2014/main" id="{94826986-DA00-447D-8582-256A6AF0E08A}"/>
              </a:ext>
            </a:extLst>
          </p:cNvPr>
          <p:cNvSpPr/>
          <p:nvPr/>
        </p:nvSpPr>
        <p:spPr>
          <a:xfrm>
            <a:off x="4561399" y="4606100"/>
            <a:ext cx="1292619" cy="476228"/>
          </a:xfrm>
          <a:prstGeom prst="wedgeRoundRectCallout">
            <a:avLst>
              <a:gd name="adj1" fmla="val 2506"/>
              <a:gd name="adj2" fmla="val -156343"/>
              <a:gd name="adj3" fmla="val 16667"/>
            </a:avLst>
          </a:prstGeom>
          <a:noFill/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45" b="1" i="0" u="none" strike="noStrike" kern="0" cap="none" spc="0" normalizeH="0" baseline="0" noProof="0">
                <a:ln>
                  <a:noFill/>
                </a:ln>
                <a:solidFill>
                  <a:srgbClr val="00CC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从动轮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3481" y="222067"/>
            <a:ext cx="115170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二、知识讲解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——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静摩擦力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10046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20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8244" y="745287"/>
            <a:ext cx="1620957" cy="523220"/>
          </a:xfrm>
          <a:prstGeom prst="rect">
            <a:avLst/>
          </a:prstGeom>
          <a:solidFill>
            <a:srgbClr val="0375C1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kern="0" dirty="0" smtClean="0">
                <a:solidFill>
                  <a:prstClr val="white"/>
                </a:solidFill>
                <a:latin typeface="微软雅黑" panose="020B0503020204020204" pitchFamily="34" charset="-122"/>
              </a:rPr>
              <a:t>科学漫步</a:t>
            </a: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33269781-AFF7-4053-8CE3-F4609A8BF9B0}"/>
              </a:ext>
            </a:extLst>
          </p:cNvPr>
          <p:cNvSpPr/>
          <p:nvPr/>
        </p:nvSpPr>
        <p:spPr>
          <a:xfrm>
            <a:off x="476523" y="1286454"/>
            <a:ext cx="10575652" cy="2346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kumimoji="1"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　　气体和液体都具有流动性，统称为流体，物体在流体中运动也会受到类似摩擦力的力，这种力叫作流体阻力。流体阻力的方向与物体相对于流体运动的方向相反。</a:t>
            </a:r>
            <a:endParaRPr kumimoji="1"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kumimoji="1"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　</a:t>
            </a:r>
            <a:r>
              <a:rPr kumimoji="1"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　流体阻力与物体相对于流体运动的速度有关，速度越大，阻力越大。流体阻力还与物体的横截面积有关，横截面积越大，阻力越大。流体阻力还与物体的形状有关，头圆尾尖的物体受到的流体阻力较小，这种形状也称为流线型。</a:t>
            </a:r>
            <a:endParaRPr kumimoji="1"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6139" y="3632737"/>
            <a:ext cx="3206036" cy="240452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3481" y="222067"/>
            <a:ext cx="115170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二、知识讲解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——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静摩擦力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60913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468243" y="745287"/>
            <a:ext cx="10583931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defRPr/>
            </a:pPr>
            <a:r>
              <a:rPr lang="en-US" altLang="zh-CN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1</a:t>
            </a:r>
            <a:r>
              <a:rPr lang="zh-CN" altLang="en-US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．滑动摩擦力</a:t>
            </a:r>
            <a:endParaRPr lang="en-US" altLang="zh-CN" sz="2400" kern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lvl="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defRPr/>
            </a:pPr>
            <a:r>
              <a:rPr lang="en-US" altLang="zh-CN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sz="2400" kern="0" smtClean="0">
                <a:solidFill>
                  <a:schemeClr val="bg1"/>
                </a:solidFill>
                <a:cs typeface="Times New Roman" panose="02020603050405020304" pitchFamily="18" charset="0"/>
              </a:rPr>
              <a:t>．</a:t>
            </a:r>
            <a:r>
              <a:rPr lang="zh-CN" altLang="en-US" sz="2400" kern="0">
                <a:solidFill>
                  <a:schemeClr val="bg1"/>
                </a:solidFill>
                <a:cs typeface="Times New Roman" panose="02020603050405020304" pitchFamily="18" charset="0"/>
              </a:rPr>
              <a:t>静摩擦力</a:t>
            </a:r>
            <a:endParaRPr lang="en-US" altLang="zh-CN" sz="2400" kern="0" smtClean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4503681" y="222067"/>
            <a:ext cx="251312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三、小结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633191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4503681" y="222067"/>
            <a:ext cx="251312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四、练习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77092" y="751822"/>
            <a:ext cx="10583931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en-US" altLang="zh-CN" sz="2400" kern="0" smtClean="0">
                <a:solidFill>
                  <a:schemeClr val="bg1"/>
                </a:solidFill>
              </a:rPr>
              <a:t>1</a:t>
            </a:r>
            <a:r>
              <a:rPr lang="zh-CN" altLang="en-US" sz="2400" kern="0" smtClean="0">
                <a:solidFill>
                  <a:schemeClr val="bg1"/>
                </a:solidFill>
              </a:rPr>
              <a:t>．一个玻璃瓶，在下列情况下是否受到摩擦力？如果受到摩擦力，摩擦力朝什么方向？</a:t>
            </a:r>
            <a:endParaRPr lang="en-US" altLang="zh-CN" sz="2400" kern="0" smtClean="0">
              <a:solidFill>
                <a:schemeClr val="bg1"/>
              </a:solidFill>
            </a:endParaRPr>
          </a:p>
          <a:p>
            <a:pPr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zh-CN" altLang="en-US" sz="2400" kern="0" smtClean="0">
                <a:solidFill>
                  <a:schemeClr val="bg1"/>
                </a:solidFill>
              </a:rPr>
              <a:t>（</a:t>
            </a:r>
            <a:r>
              <a:rPr lang="en-US" altLang="zh-CN" sz="2400" kern="0" smtClean="0">
                <a:solidFill>
                  <a:schemeClr val="bg1"/>
                </a:solidFill>
              </a:rPr>
              <a:t>1</a:t>
            </a:r>
            <a:r>
              <a:rPr lang="zh-CN" altLang="en-US" sz="2400" kern="0" smtClean="0">
                <a:solidFill>
                  <a:schemeClr val="bg1"/>
                </a:solidFill>
              </a:rPr>
              <a:t>）瓶子静止放在粗糙的水平面上；</a:t>
            </a:r>
            <a:endParaRPr lang="en-US" altLang="zh-CN" sz="2400" kern="0" smtClean="0">
              <a:solidFill>
                <a:schemeClr val="bg1"/>
              </a:solidFill>
            </a:endParaRPr>
          </a:p>
          <a:p>
            <a:pPr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zh-CN" altLang="en-US" sz="2400" kern="0" smtClean="0">
                <a:solidFill>
                  <a:schemeClr val="bg1"/>
                </a:solidFill>
              </a:rPr>
              <a:t>（</a:t>
            </a:r>
            <a:r>
              <a:rPr lang="en-US" altLang="zh-CN" sz="2400" kern="0" smtClean="0">
                <a:solidFill>
                  <a:schemeClr val="bg1"/>
                </a:solidFill>
              </a:rPr>
              <a:t>2</a:t>
            </a:r>
            <a:r>
              <a:rPr lang="zh-CN" altLang="en-US" sz="2400" kern="0" smtClean="0">
                <a:solidFill>
                  <a:schemeClr val="bg1"/>
                </a:solidFill>
              </a:rPr>
              <a:t>）瓶子静止放在倾斜的桌面上；</a:t>
            </a:r>
            <a:endParaRPr lang="en-US" altLang="zh-CN" sz="2400" kern="0" smtClean="0">
              <a:solidFill>
                <a:schemeClr val="bg1"/>
              </a:solidFill>
            </a:endParaRPr>
          </a:p>
          <a:p>
            <a:pPr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zh-CN" altLang="en-US" sz="2400" kern="0" smtClean="0">
                <a:solidFill>
                  <a:schemeClr val="bg1"/>
                </a:solidFill>
              </a:rPr>
              <a:t>（</a:t>
            </a:r>
            <a:r>
              <a:rPr lang="en-US" altLang="zh-CN" sz="2400" kern="0" smtClean="0">
                <a:solidFill>
                  <a:schemeClr val="bg1"/>
                </a:solidFill>
              </a:rPr>
              <a:t>3</a:t>
            </a:r>
            <a:r>
              <a:rPr lang="zh-CN" altLang="en-US" sz="2400" kern="0" smtClean="0">
                <a:solidFill>
                  <a:schemeClr val="bg1"/>
                </a:solidFill>
              </a:rPr>
              <a:t>）瓶子被瓶口朝上握在手中静止；</a:t>
            </a:r>
            <a:endParaRPr lang="en-US" altLang="zh-CN" sz="2400" kern="0" smtClean="0">
              <a:solidFill>
                <a:schemeClr val="bg1"/>
              </a:solidFill>
            </a:endParaRPr>
          </a:p>
          <a:p>
            <a:pPr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zh-CN" altLang="en-US" sz="2400" kern="0" smtClean="0">
                <a:solidFill>
                  <a:schemeClr val="bg1"/>
                </a:solidFill>
              </a:rPr>
              <a:t>（</a:t>
            </a:r>
            <a:r>
              <a:rPr lang="en-US" altLang="zh-CN" sz="2400" kern="0" smtClean="0">
                <a:solidFill>
                  <a:schemeClr val="bg1"/>
                </a:solidFill>
              </a:rPr>
              <a:t>4</a:t>
            </a:r>
            <a:r>
              <a:rPr lang="zh-CN" altLang="en-US" sz="2400" kern="0" smtClean="0">
                <a:solidFill>
                  <a:schemeClr val="bg1"/>
                </a:solidFill>
              </a:rPr>
              <a:t>）瓶子压着一张纸条，扶住瓶子把纸条抽出。</a:t>
            </a:r>
            <a:endParaRPr lang="zh-CN" altLang="en-US" sz="2400" ker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544125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285"/>
          <p:cNvSpPr txBox="1">
            <a:spLocks noChangeArrowheads="1"/>
          </p:cNvSpPr>
          <p:nvPr/>
        </p:nvSpPr>
        <p:spPr bwMode="auto">
          <a:xfrm>
            <a:off x="469813" y="755335"/>
            <a:ext cx="10581161" cy="286232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00CCFF"/>
                </a:solidFill>
                <a:ea typeface="微软雅黑" panose="020B0503020204020204" pitchFamily="34" charset="-122"/>
              </a:rPr>
              <a:t>答</a:t>
            </a:r>
            <a:r>
              <a:rPr lang="zh-CN" altLang="en-US" sz="2400" dirty="0" smtClean="0">
                <a:solidFill>
                  <a:srgbClr val="00CCFF"/>
                </a:solidFill>
                <a:ea typeface="微软雅黑" panose="020B0503020204020204" pitchFamily="34" charset="-122"/>
                <a:sym typeface="Wingdings" panose="05000000000000000000" pitchFamily="2" charset="2"/>
              </a:rPr>
              <a:t>：（</a:t>
            </a:r>
            <a:r>
              <a:rPr lang="en-US" altLang="zh-CN" sz="2400" dirty="0" smtClean="0">
                <a:solidFill>
                  <a:srgbClr val="00CCFF"/>
                </a:solidFill>
                <a:ea typeface="微软雅黑" panose="020B0503020204020204" pitchFamily="34" charset="-122"/>
                <a:sym typeface="Wingdings" panose="05000000000000000000" pitchFamily="2" charset="2"/>
              </a:rPr>
              <a:t>1</a:t>
            </a:r>
            <a:r>
              <a:rPr lang="zh-CN" altLang="en-US" sz="2400" dirty="0" smtClean="0">
                <a:solidFill>
                  <a:srgbClr val="00CCFF"/>
                </a:solidFill>
                <a:ea typeface="微软雅黑" panose="020B0503020204020204" pitchFamily="34" charset="-122"/>
                <a:sym typeface="Wingdings" panose="05000000000000000000" pitchFamily="2" charset="2"/>
              </a:rPr>
              <a:t>）不受摩擦力作用，因为瓶子与水平桌面之间没有相对运动的趋势。</a:t>
            </a:r>
            <a:endParaRPr lang="en-US" altLang="zh-CN" sz="2400" dirty="0" smtClean="0">
              <a:solidFill>
                <a:srgbClr val="00CCFF"/>
              </a:solidFill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00CCFF"/>
                </a:solidFill>
                <a:ea typeface="微软雅黑" panose="020B0503020204020204" pitchFamily="34" charset="-122"/>
                <a:sym typeface="Wingdings" panose="05000000000000000000" pitchFamily="2" charset="2"/>
              </a:rPr>
              <a:t>（</a:t>
            </a:r>
            <a:r>
              <a:rPr lang="en-US" altLang="zh-CN" sz="2400" dirty="0" smtClean="0">
                <a:solidFill>
                  <a:srgbClr val="00CCFF"/>
                </a:solidFill>
                <a:ea typeface="微软雅黑" panose="020B0503020204020204" pitchFamily="34" charset="-122"/>
                <a:sym typeface="Wingdings" panose="05000000000000000000" pitchFamily="2" charset="2"/>
              </a:rPr>
              <a:t>2</a:t>
            </a:r>
            <a:r>
              <a:rPr lang="zh-CN" altLang="en-US" sz="2400" dirty="0" smtClean="0">
                <a:solidFill>
                  <a:srgbClr val="00CCFF"/>
                </a:solidFill>
                <a:ea typeface="微软雅黑" panose="020B0503020204020204" pitchFamily="34" charset="-122"/>
                <a:sym typeface="Wingdings" panose="05000000000000000000" pitchFamily="2" charset="2"/>
              </a:rPr>
              <a:t>）受到静摩擦力作用，静摩擦力方向沿倾斜的桌面斜向上；</a:t>
            </a:r>
            <a:endParaRPr lang="en-US" altLang="zh-CN" sz="2400" dirty="0" smtClean="0">
              <a:solidFill>
                <a:srgbClr val="00CCFF"/>
              </a:solidFill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00CCFF"/>
                </a:solidFill>
                <a:ea typeface="微软雅黑" panose="020B0503020204020204" pitchFamily="34" charset="-122"/>
                <a:sym typeface="Wingdings" panose="05000000000000000000" pitchFamily="2" charset="2"/>
              </a:rPr>
              <a:t>（</a:t>
            </a:r>
            <a:r>
              <a:rPr lang="en-US" altLang="zh-CN" sz="2400" dirty="0" smtClean="0">
                <a:solidFill>
                  <a:srgbClr val="00CCFF"/>
                </a:solidFill>
                <a:ea typeface="微软雅黑" panose="020B0503020204020204" pitchFamily="34" charset="-122"/>
                <a:sym typeface="Wingdings" panose="05000000000000000000" pitchFamily="2" charset="2"/>
              </a:rPr>
              <a:t>3</a:t>
            </a:r>
            <a:r>
              <a:rPr lang="zh-CN" altLang="en-US" sz="2400" dirty="0" smtClean="0">
                <a:solidFill>
                  <a:srgbClr val="00CCFF"/>
                </a:solidFill>
                <a:ea typeface="微软雅黑" panose="020B0503020204020204" pitchFamily="34" charset="-122"/>
                <a:sym typeface="Wingdings" panose="05000000000000000000" pitchFamily="2" charset="2"/>
              </a:rPr>
              <a:t>）受到静摩擦力作用，静摩擦力方向竖直向上；</a:t>
            </a:r>
            <a:endParaRPr lang="en-US" altLang="zh-CN" sz="2400" dirty="0" smtClean="0">
              <a:solidFill>
                <a:srgbClr val="00CCFF"/>
              </a:solidFill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00CCFF"/>
                </a:solidFill>
                <a:ea typeface="微软雅黑" panose="020B0503020204020204" pitchFamily="34" charset="-122"/>
                <a:sym typeface="Wingdings" panose="05000000000000000000" pitchFamily="2" charset="2"/>
              </a:rPr>
              <a:t>（</a:t>
            </a:r>
            <a:r>
              <a:rPr lang="en-US" altLang="zh-CN" sz="2400" dirty="0" smtClean="0">
                <a:solidFill>
                  <a:srgbClr val="00CCFF"/>
                </a:solidFill>
                <a:ea typeface="微软雅黑" panose="020B0503020204020204" pitchFamily="34" charset="-122"/>
                <a:sym typeface="Wingdings" panose="05000000000000000000" pitchFamily="2" charset="2"/>
              </a:rPr>
              <a:t>4</a:t>
            </a:r>
            <a:r>
              <a:rPr lang="zh-CN" altLang="en-US" sz="2400" dirty="0" smtClean="0">
                <a:solidFill>
                  <a:srgbClr val="00CCFF"/>
                </a:solidFill>
                <a:ea typeface="微软雅黑" panose="020B0503020204020204" pitchFamily="34" charset="-122"/>
                <a:sym typeface="Wingdings" panose="05000000000000000000" pitchFamily="2" charset="2"/>
              </a:rPr>
              <a:t>）受到滑动摩擦力作用，摩擦力方向沿纸条相对瓶子的运动方向。</a:t>
            </a:r>
            <a:endParaRPr lang="zh-CN" altLang="en-US" sz="2400" dirty="0">
              <a:solidFill>
                <a:srgbClr val="00CCFF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4503681" y="222067"/>
            <a:ext cx="251312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四、练习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5748398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285"/>
          <p:cNvSpPr txBox="1">
            <a:spLocks noChangeArrowheads="1"/>
          </p:cNvSpPr>
          <p:nvPr/>
        </p:nvSpPr>
        <p:spPr bwMode="auto">
          <a:xfrm>
            <a:off x="9592730" y="743658"/>
            <a:ext cx="376493" cy="6463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r>
              <a:rPr lang="en-US" altLang="zh-CN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A</a:t>
            </a:r>
            <a:endParaRPr lang="zh-CN" altLang="en-US" sz="2400">
              <a:solidFill>
                <a:srgbClr val="00CCFF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77092" y="751822"/>
            <a:ext cx="10583931" cy="3157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en-US" altLang="zh-CN" sz="2400" kern="0" smtClean="0">
                <a:solidFill>
                  <a:schemeClr val="bg1"/>
                </a:solidFill>
              </a:rPr>
              <a:t>2</a:t>
            </a:r>
            <a:r>
              <a:rPr lang="zh-CN" altLang="en-US" sz="2400" kern="0" smtClean="0">
                <a:solidFill>
                  <a:schemeClr val="bg1"/>
                </a:solidFill>
              </a:rPr>
              <a:t>．（</a:t>
            </a:r>
            <a:r>
              <a:rPr lang="en-US" altLang="zh-CN" sz="2400" kern="0" smtClean="0">
                <a:solidFill>
                  <a:schemeClr val="bg1"/>
                </a:solidFill>
              </a:rPr>
              <a:t>2021</a:t>
            </a:r>
            <a:r>
              <a:rPr lang="zh-CN" altLang="en-US" sz="2400" kern="0" smtClean="0">
                <a:solidFill>
                  <a:schemeClr val="bg1"/>
                </a:solidFill>
              </a:rPr>
              <a:t>河北巨鹿中学高一月考）关于摩擦力下列说法正确的是 （    ）</a:t>
            </a:r>
            <a:endParaRPr lang="en-US" altLang="zh-CN" sz="2400" kern="0" smtClean="0">
              <a:solidFill>
                <a:schemeClr val="bg1"/>
              </a:solidFill>
            </a:endParaRPr>
          </a:p>
          <a:p>
            <a:pPr marL="457200" indent="-45720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buFont typeface="+mj-lt"/>
              <a:buAutoNum type="alphaUcPeriod"/>
              <a:defRPr/>
            </a:pPr>
            <a:r>
              <a:rPr lang="zh-CN" altLang="en-US" sz="2400" kern="0" smtClean="0">
                <a:solidFill>
                  <a:schemeClr val="bg1"/>
                </a:solidFill>
              </a:rPr>
              <a:t>滑动摩擦力的方向与物体相对运动方向相反</a:t>
            </a:r>
            <a:endParaRPr lang="en-US" altLang="zh-CN" sz="2400" kern="0" smtClean="0">
              <a:solidFill>
                <a:schemeClr val="bg1"/>
              </a:solidFill>
            </a:endParaRPr>
          </a:p>
          <a:p>
            <a:pPr marL="457200" indent="-45720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buFont typeface="+mj-lt"/>
              <a:buAutoNum type="alphaUcPeriod"/>
              <a:defRPr/>
            </a:pPr>
            <a:r>
              <a:rPr lang="zh-CN" altLang="en-US" sz="2400" kern="0" smtClean="0">
                <a:solidFill>
                  <a:schemeClr val="bg1"/>
                </a:solidFill>
              </a:rPr>
              <a:t>静止的物体不可能受到滑动摩擦力</a:t>
            </a:r>
            <a:endParaRPr lang="en-US" altLang="zh-CN" sz="2400" kern="0" smtClean="0">
              <a:solidFill>
                <a:schemeClr val="bg1"/>
              </a:solidFill>
            </a:endParaRPr>
          </a:p>
          <a:p>
            <a:pPr marL="457200" indent="-45720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buFont typeface="+mj-lt"/>
              <a:buAutoNum type="alphaUcPeriod"/>
              <a:defRPr/>
            </a:pPr>
            <a:r>
              <a:rPr lang="zh-CN" altLang="en-US" sz="2400" kern="0">
                <a:solidFill>
                  <a:schemeClr val="bg1"/>
                </a:solidFill>
              </a:rPr>
              <a:t>滑动摩擦</a:t>
            </a:r>
            <a:r>
              <a:rPr lang="zh-CN" altLang="en-US" sz="2400" kern="0" smtClean="0">
                <a:solidFill>
                  <a:schemeClr val="bg1"/>
                </a:solidFill>
              </a:rPr>
              <a:t>力一定是阻力</a:t>
            </a:r>
            <a:endParaRPr lang="en-US" altLang="zh-CN" sz="2400" kern="0" smtClean="0">
              <a:solidFill>
                <a:schemeClr val="bg1"/>
              </a:solidFill>
            </a:endParaRPr>
          </a:p>
          <a:p>
            <a:pPr marL="457200" indent="-45720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buFont typeface="+mj-lt"/>
              <a:buAutoNum type="alphaUcPeriod"/>
              <a:defRPr/>
            </a:pPr>
            <a:r>
              <a:rPr lang="zh-CN" altLang="en-US" sz="2400" kern="0" smtClean="0">
                <a:solidFill>
                  <a:schemeClr val="bg1"/>
                </a:solidFill>
              </a:rPr>
              <a:t>静摩擦力不可能是动力</a:t>
            </a:r>
            <a:endParaRPr lang="zh-CN" altLang="en-US" sz="2400" kern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4503681" y="222067"/>
            <a:ext cx="251312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四、练习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20211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Box 285"/>
              <p:cNvSpPr txBox="1">
                <a:spLocks noChangeArrowheads="1"/>
              </p:cNvSpPr>
              <p:nvPr/>
            </p:nvSpPr>
            <p:spPr bwMode="auto">
              <a:xfrm>
                <a:off x="468314" y="2488746"/>
                <a:ext cx="10592710" cy="340118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50000"/>
                  </a:spcBef>
                </a:pPr>
                <a:r>
                  <a:rPr lang="zh-CN" altLang="en-US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答：雪橇的受力情况如图所示，已知，</a:t>
                </a:r>
                <a:r>
                  <a:rPr lang="en-US" altLang="zh-CN" sz="2400" i="1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G</a:t>
                </a:r>
                <a:r>
                  <a:rPr lang="zh-CN" altLang="en-US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＝</a:t>
                </a:r>
                <a:r>
                  <a:rPr lang="en-US" altLang="zh-CN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500 N </a:t>
                </a:r>
                <a:r>
                  <a:rPr lang="zh-CN" altLang="en-US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，</a:t>
                </a:r>
                <a:r>
                  <a:rPr lang="en-US" altLang="zh-CN" sz="2400" i="1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F</a:t>
                </a:r>
                <a:r>
                  <a:rPr lang="zh-CN" altLang="en-US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＝</a:t>
                </a:r>
                <a:r>
                  <a:rPr lang="en-US" altLang="zh-CN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10 N</a:t>
                </a:r>
                <a:r>
                  <a:rPr lang="zh-CN" altLang="en-US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。</a:t>
                </a:r>
                <a:endParaRPr lang="en-US" altLang="zh-CN" sz="2400" smtClean="0">
                  <a:solidFill>
                    <a:srgbClr val="00CCFF"/>
                  </a:solidFill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Bef>
                    <a:spcPct val="50000"/>
                  </a:spcBef>
                </a:pPr>
                <a:r>
                  <a:rPr lang="zh-CN" altLang="en-US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雪橇沿水平方向做匀速运动，则有</a:t>
                </a:r>
                <a:r>
                  <a:rPr lang="en-US" altLang="zh-CN" sz="2400" i="1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F</a:t>
                </a:r>
                <a:r>
                  <a:rPr lang="en-US" altLang="zh-CN" sz="2400" i="1" baseline="-250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f</a:t>
                </a:r>
                <a:r>
                  <a:rPr lang="zh-CN" altLang="en-US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＝</a:t>
                </a:r>
                <a:r>
                  <a:rPr lang="en-US" altLang="zh-CN" sz="2400" i="1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F </a:t>
                </a:r>
                <a:r>
                  <a:rPr lang="zh-CN" altLang="en-US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，沿竖直方向有</a:t>
                </a:r>
                <a:r>
                  <a:rPr lang="en-US" altLang="zh-CN" sz="2400" i="1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G</a:t>
                </a:r>
                <a:r>
                  <a:rPr lang="zh-CN" altLang="en-US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＝</a:t>
                </a:r>
                <a:r>
                  <a:rPr lang="en-US" altLang="zh-CN" sz="2400" i="1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F</a:t>
                </a:r>
                <a:r>
                  <a:rPr lang="en-US" altLang="zh-CN" sz="2400" baseline="-250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N</a:t>
                </a:r>
              </a:p>
              <a:p>
                <a:pPr>
                  <a:lnSpc>
                    <a:spcPct val="150000"/>
                  </a:lnSpc>
                  <a:spcBef>
                    <a:spcPct val="50000"/>
                  </a:spcBef>
                </a:pPr>
                <a:r>
                  <a:rPr lang="zh-CN" altLang="en-US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根据 </a:t>
                </a:r>
                <a:r>
                  <a:rPr lang="en-US" altLang="zh-CN" sz="2400" i="1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F</a:t>
                </a:r>
                <a:r>
                  <a:rPr lang="en-US" altLang="zh-CN" sz="2400" baseline="-250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f</a:t>
                </a:r>
                <a:r>
                  <a:rPr lang="zh-CN" altLang="en-US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＝</a:t>
                </a:r>
                <a:r>
                  <a:rPr lang="el-GR" altLang="zh-CN" sz="2400" i="1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μ</a:t>
                </a:r>
                <a:r>
                  <a:rPr lang="en-US" altLang="zh-CN" sz="2400" i="1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F</a:t>
                </a:r>
                <a:r>
                  <a:rPr lang="en-US" altLang="zh-CN" sz="2400" baseline="-250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N</a:t>
                </a:r>
                <a:r>
                  <a:rPr lang="en-US" altLang="zh-CN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，解得：</a:t>
                </a:r>
                <a:r>
                  <a:rPr lang="el-GR" altLang="zh-CN" sz="2400" i="1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μ</a:t>
                </a:r>
                <a:r>
                  <a:rPr lang="zh-CN" altLang="en-US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＝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rgbClr val="00CCFF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rgbClr val="00CCFF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rgbClr val="00CCFF"/>
                                </a:solidFill>
                                <a:latin typeface="Cambria Math"/>
                                <a:ea typeface="微软雅黑" panose="020B0503020204020204" pitchFamily="34" charset="-122"/>
                              </a:rPr>
                              <m:t>𝐹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2400" b="0" i="0" baseline="-5000" smtClean="0">
                                <a:solidFill>
                                  <a:srgbClr val="00CCFF"/>
                                </a:solidFill>
                                <a:latin typeface="Cambria Math"/>
                                <a:ea typeface="微软雅黑" panose="020B0503020204020204" pitchFamily="34" charset="-122"/>
                              </a:rPr>
                              <m:t>f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rgbClr val="00CCFF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rgbClr val="00CCFF"/>
                                </a:solidFill>
                                <a:latin typeface="Cambria Math"/>
                                <a:ea typeface="微软雅黑" panose="020B0503020204020204" pitchFamily="34" charset="-122"/>
                              </a:rPr>
                              <m:t>𝐹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2400" b="0" i="0" baseline="-5000" smtClean="0">
                                <a:solidFill>
                                  <a:srgbClr val="00CCFF"/>
                                </a:solidFill>
                                <a:latin typeface="Cambria Math"/>
                                <a:ea typeface="微软雅黑" panose="020B0503020204020204" pitchFamily="34" charset="-122"/>
                              </a:rPr>
                              <m:t>N</m:t>
                            </m:r>
                          </m:sub>
                        </m:sSub>
                      </m:den>
                    </m:f>
                  </m:oMath>
                </a14:m>
                <a:r>
                  <a:rPr lang="zh-CN" altLang="en-US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＝</a:t>
                </a:r>
                <a:r>
                  <a:rPr lang="en-US" altLang="zh-CN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0.02 </a:t>
                </a:r>
                <a:r>
                  <a:rPr lang="zh-CN" altLang="en-US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。</a:t>
                </a:r>
                <a:endParaRPr lang="en-US" altLang="zh-CN" sz="2400" smtClean="0">
                  <a:solidFill>
                    <a:srgbClr val="00CCFF"/>
                  </a:solidFill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Bef>
                    <a:spcPct val="50000"/>
                  </a:spcBef>
                </a:pPr>
                <a:r>
                  <a:rPr lang="zh-CN" altLang="en-US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如果再载重 </a:t>
                </a:r>
                <a:r>
                  <a:rPr lang="en-US" altLang="zh-CN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500 N</a:t>
                </a:r>
                <a:r>
                  <a:rPr lang="zh-CN" altLang="en-US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，则 </a:t>
                </a:r>
                <a:r>
                  <a:rPr lang="en-US" altLang="zh-CN" sz="2400" i="1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F</a:t>
                </a:r>
                <a:r>
                  <a:rPr lang="en-US" altLang="zh-CN" sz="2400" smtClean="0">
                    <a:solidFill>
                      <a:srgbClr val="00CCFF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′</a:t>
                </a:r>
                <a:r>
                  <a:rPr lang="en-US" altLang="zh-CN" sz="2400" baseline="-250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N</a:t>
                </a:r>
                <a:r>
                  <a:rPr lang="zh-CN" altLang="en-US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＝</a:t>
                </a:r>
                <a:r>
                  <a:rPr lang="en-US" altLang="zh-CN" sz="2400" i="1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G</a:t>
                </a:r>
                <a:r>
                  <a:rPr lang="en-US" altLang="zh-CN" sz="2400" smtClean="0">
                    <a:solidFill>
                      <a:srgbClr val="00CCFF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′</a:t>
                </a:r>
                <a:r>
                  <a:rPr lang="zh-CN" altLang="en-US" sz="2400" smtClean="0">
                    <a:solidFill>
                      <a:srgbClr val="00CCFF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2400" smtClean="0">
                    <a:solidFill>
                      <a:srgbClr val="00CCFF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1000N</a:t>
                </a:r>
                <a:r>
                  <a:rPr lang="zh-CN" altLang="en-US" sz="2400" smtClean="0">
                    <a:solidFill>
                      <a:srgbClr val="00CCFF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，得</a:t>
                </a:r>
                <a:r>
                  <a:rPr lang="en-US" altLang="zh-CN" sz="2400" i="1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F</a:t>
                </a:r>
                <a:r>
                  <a:rPr lang="en-US" altLang="zh-CN" sz="2400" i="1" smtClean="0">
                    <a:solidFill>
                      <a:srgbClr val="00CCFF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′</a:t>
                </a:r>
                <a:r>
                  <a:rPr lang="en-US" altLang="zh-CN" sz="2400" baseline="-250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f</a:t>
                </a:r>
                <a:r>
                  <a:rPr lang="zh-CN" altLang="en-US" sz="240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＝</a:t>
                </a:r>
                <a:r>
                  <a:rPr lang="el-GR" altLang="zh-CN" sz="2400" i="1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μ</a:t>
                </a:r>
                <a:r>
                  <a:rPr lang="en-US" altLang="zh-CN" sz="2400" i="1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F</a:t>
                </a:r>
                <a:r>
                  <a:rPr lang="en-US" altLang="zh-CN" sz="2400" i="1" smtClean="0">
                    <a:solidFill>
                      <a:srgbClr val="00CCFF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′</a:t>
                </a:r>
                <a:r>
                  <a:rPr lang="en-US" altLang="zh-CN" sz="2400" baseline="-250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N</a:t>
                </a:r>
                <a:r>
                  <a:rPr lang="en-US" altLang="zh-CN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＝</a:t>
                </a:r>
                <a:r>
                  <a:rPr lang="en-US" altLang="zh-CN" sz="2400" smtClean="0">
                    <a:solidFill>
                      <a:srgbClr val="00CCFF"/>
                    </a:solidFill>
                    <a:ea typeface="微软雅黑" panose="020B0503020204020204" pitchFamily="34" charset="-122"/>
                  </a:rPr>
                  <a:t>20 N</a:t>
                </a:r>
                <a:endParaRPr lang="zh-CN" altLang="en-US" sz="2400">
                  <a:solidFill>
                    <a:srgbClr val="00CCFF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1" name="Text Box 2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314" y="2488746"/>
                <a:ext cx="10592710" cy="3401187"/>
              </a:xfrm>
              <a:prstGeom prst="rect">
                <a:avLst/>
              </a:prstGeom>
              <a:blipFill>
                <a:blip r:embed="rId3"/>
                <a:stretch>
                  <a:fillRect l="-921" r="0" b="-1254"/>
                </a:stretch>
              </a:blipFill>
              <a:ln w="9525">
                <a:noFill/>
                <a:miter lim="8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/>
          <p:cNvSpPr/>
          <p:nvPr/>
        </p:nvSpPr>
        <p:spPr>
          <a:xfrm>
            <a:off x="477092" y="751822"/>
            <a:ext cx="105839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en-US" altLang="zh-CN" sz="2400" kern="0" smtClean="0">
                <a:solidFill>
                  <a:schemeClr val="bg1"/>
                </a:solidFill>
              </a:rPr>
              <a:t>3</a:t>
            </a:r>
            <a:r>
              <a:rPr lang="zh-CN" altLang="en-US" sz="2400" kern="0" smtClean="0">
                <a:solidFill>
                  <a:schemeClr val="bg1"/>
                </a:solidFill>
              </a:rPr>
              <a:t>．</a:t>
            </a:r>
            <a:r>
              <a:rPr lang="zh-CN" altLang="en-US" sz="2400" kern="0">
                <a:solidFill>
                  <a:schemeClr val="bg1"/>
                </a:solidFill>
              </a:rPr>
              <a:t>所</a:t>
            </a:r>
            <a:r>
              <a:rPr lang="zh-CN" altLang="en-US" sz="2400" kern="0" smtClean="0">
                <a:solidFill>
                  <a:schemeClr val="bg1"/>
                </a:solidFill>
              </a:rPr>
              <a:t>受重力为 </a:t>
            </a:r>
            <a:r>
              <a:rPr lang="en-US" altLang="zh-CN" sz="2400" kern="0" smtClean="0">
                <a:solidFill>
                  <a:schemeClr val="bg1"/>
                </a:solidFill>
              </a:rPr>
              <a:t>500 N </a:t>
            </a:r>
            <a:r>
              <a:rPr lang="zh-CN" altLang="en-US" sz="2400" kern="0" smtClean="0">
                <a:solidFill>
                  <a:schemeClr val="bg1"/>
                </a:solidFill>
              </a:rPr>
              <a:t>的雪橇，在平坦的雪地上用 </a:t>
            </a:r>
            <a:r>
              <a:rPr lang="en-US" altLang="zh-CN" sz="2400" kern="0" smtClean="0">
                <a:solidFill>
                  <a:schemeClr val="bg1"/>
                </a:solidFill>
              </a:rPr>
              <a:t>10 N </a:t>
            </a:r>
            <a:r>
              <a:rPr lang="zh-CN" altLang="en-US" sz="2400" kern="0" smtClean="0">
                <a:solidFill>
                  <a:schemeClr val="bg1"/>
                </a:solidFill>
              </a:rPr>
              <a:t>的水平拉力恰好可以拉着雪橇做匀速直线运动。如果雪橇再载重 </a:t>
            </a:r>
            <a:r>
              <a:rPr lang="en-US" altLang="zh-CN" sz="2400" kern="0" smtClean="0">
                <a:solidFill>
                  <a:schemeClr val="bg1"/>
                </a:solidFill>
              </a:rPr>
              <a:t>500 N </a:t>
            </a:r>
            <a:r>
              <a:rPr lang="zh-CN" altLang="en-US" sz="2400" kern="0" smtClean="0">
                <a:solidFill>
                  <a:schemeClr val="bg1"/>
                </a:solidFill>
              </a:rPr>
              <a:t>的货物，那么雪橇在该雪地上滑行时受到的摩擦力是多少？</a:t>
            </a:r>
            <a:endParaRPr lang="en-US" altLang="zh-CN" sz="2400" kern="0" smtClean="0">
              <a:solidFill>
                <a:schemeClr val="bg1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237666" y="3001322"/>
            <a:ext cx="1943937" cy="1989615"/>
            <a:chOff x="7984050" y="3019648"/>
            <a:chExt cx="1943937" cy="1989615"/>
          </a:xfrm>
        </p:grpSpPr>
        <p:sp>
          <p:nvSpPr>
            <p:cNvPr id="2" name="矩形 1"/>
            <p:cNvSpPr/>
            <p:nvPr/>
          </p:nvSpPr>
          <p:spPr>
            <a:xfrm>
              <a:off x="8480809" y="3758083"/>
              <a:ext cx="783771" cy="562708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8003511" y="4320791"/>
              <a:ext cx="17584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5"/>
            <p:cNvCxnSpPr/>
            <p:nvPr/>
          </p:nvCxnSpPr>
          <p:spPr>
            <a:xfrm flipH="1" flipV="1">
              <a:off x="8872694" y="3225521"/>
              <a:ext cx="0" cy="813916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/>
            <p:nvPr/>
          </p:nvCxnSpPr>
          <p:spPr>
            <a:xfrm flipH="1">
              <a:off x="8874371" y="4039437"/>
              <a:ext cx="0" cy="813916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/>
            <p:nvPr/>
          </p:nvCxnSpPr>
          <p:spPr>
            <a:xfrm rot="16200000" flipH="1" flipV="1">
              <a:off x="8465736" y="3629129"/>
              <a:ext cx="0" cy="813916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/>
            <p:nvPr/>
          </p:nvCxnSpPr>
          <p:spPr>
            <a:xfrm rot="5400000" flipH="1" flipV="1">
              <a:off x="9279652" y="3629129"/>
              <a:ext cx="0" cy="813916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7984050" y="3582239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i="1" smtClean="0">
                  <a:solidFill>
                    <a:schemeClr val="bg1"/>
                  </a:solidFill>
                </a:rPr>
                <a:t>F</a:t>
              </a:r>
              <a:r>
                <a:rPr lang="en-US" altLang="zh-CN" sz="2400" baseline="-25000" smtClean="0">
                  <a:solidFill>
                    <a:schemeClr val="bg1"/>
                  </a:solidFill>
                </a:rPr>
                <a:t>f</a:t>
              </a:r>
              <a:endParaRPr lang="zh-CN" altLang="en-US" sz="2400" baseline="-25000">
                <a:solidFill>
                  <a:schemeClr val="bg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9555769" y="3582239"/>
              <a:ext cx="3722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i="1" smtClean="0">
                  <a:solidFill>
                    <a:schemeClr val="bg1"/>
                  </a:solidFill>
                </a:rPr>
                <a:t>F</a:t>
              </a:r>
              <a:endParaRPr lang="zh-CN" altLang="en-US" sz="2400" baseline="-25000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867670" y="3019648"/>
              <a:ext cx="5196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i="1" smtClean="0">
                  <a:solidFill>
                    <a:schemeClr val="bg1"/>
                  </a:solidFill>
                </a:rPr>
                <a:t>F</a:t>
              </a:r>
              <a:r>
                <a:rPr lang="en-US" altLang="zh-CN" sz="2400" baseline="-25000" smtClean="0">
                  <a:solidFill>
                    <a:schemeClr val="bg1"/>
                  </a:solidFill>
                </a:rPr>
                <a:t>N</a:t>
              </a:r>
              <a:endParaRPr lang="zh-CN" altLang="en-US" sz="2400" baseline="-25000">
                <a:solidFill>
                  <a:schemeClr val="bg1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923775" y="4547598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i="1" smtClean="0">
                  <a:solidFill>
                    <a:schemeClr val="bg1"/>
                  </a:solidFill>
                </a:rPr>
                <a:t>G</a:t>
              </a:r>
              <a:endParaRPr lang="zh-CN" altLang="en-US" sz="2400" baseline="-25000">
                <a:solidFill>
                  <a:schemeClr val="bg1"/>
                </a:solidFill>
              </a:endParaRP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4503681" y="222067"/>
            <a:ext cx="251312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四、练习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15145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285"/>
          <p:cNvSpPr txBox="1">
            <a:spLocks noChangeArrowheads="1"/>
          </p:cNvSpPr>
          <p:nvPr/>
        </p:nvSpPr>
        <p:spPr bwMode="auto">
          <a:xfrm>
            <a:off x="5724088" y="1333135"/>
            <a:ext cx="416431" cy="57996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C</a:t>
            </a:r>
            <a:endParaRPr lang="zh-CN" altLang="en-US" sz="2400">
              <a:solidFill>
                <a:srgbClr val="00CCFF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77092" y="751822"/>
            <a:ext cx="10583931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en-US" altLang="zh-CN" sz="2400" kern="0" smtClean="0">
                <a:solidFill>
                  <a:schemeClr val="bg1"/>
                </a:solidFill>
              </a:rPr>
              <a:t>4</a:t>
            </a:r>
            <a:r>
              <a:rPr lang="zh-CN" altLang="en-US" sz="2400" kern="0" smtClean="0">
                <a:solidFill>
                  <a:schemeClr val="bg1"/>
                </a:solidFill>
              </a:rPr>
              <a:t>．（</a:t>
            </a:r>
            <a:r>
              <a:rPr lang="en-US" altLang="zh-CN" sz="2400" kern="0" smtClean="0">
                <a:solidFill>
                  <a:schemeClr val="bg1"/>
                </a:solidFill>
              </a:rPr>
              <a:t>2021</a:t>
            </a:r>
            <a:r>
              <a:rPr lang="zh-CN" altLang="en-US" sz="2400" kern="0" smtClean="0">
                <a:solidFill>
                  <a:schemeClr val="bg1"/>
                </a:solidFill>
              </a:rPr>
              <a:t>福建福州高一上期中）如图所示，小明正在擦一块竖直放置的黑板。下列关于擦黑板的几种说法正确的是（     ）</a:t>
            </a:r>
          </a:p>
          <a:p>
            <a:pPr marL="457200" indent="-45720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buFont typeface="+mj-lt"/>
              <a:buAutoNum type="alphaUcPeriod"/>
              <a:defRPr/>
            </a:pPr>
            <a:r>
              <a:rPr lang="zh-CN" altLang="en-US" sz="2400" kern="0" smtClean="0">
                <a:solidFill>
                  <a:schemeClr val="bg1"/>
                </a:solidFill>
              </a:rPr>
              <a:t>黑板擦与黑板之间的摩擦力是静摩擦力</a:t>
            </a:r>
            <a:endParaRPr lang="en-US" altLang="zh-CN" sz="2400" kern="0" smtClean="0">
              <a:solidFill>
                <a:schemeClr val="bg1"/>
              </a:solidFill>
            </a:endParaRPr>
          </a:p>
          <a:p>
            <a:pPr marL="457200" indent="-45720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buFont typeface="+mj-lt"/>
              <a:buAutoNum type="alphaUcPeriod"/>
              <a:defRPr/>
            </a:pPr>
            <a:r>
              <a:rPr lang="zh-CN" altLang="en-US" sz="2400" kern="0" smtClean="0">
                <a:solidFill>
                  <a:schemeClr val="bg1"/>
                </a:solidFill>
              </a:rPr>
              <a:t>摩擦力的大小一定与黑板擦的重力成正比</a:t>
            </a:r>
            <a:endParaRPr lang="en-US" altLang="zh-CN" sz="2400" kern="0">
              <a:solidFill>
                <a:schemeClr val="bg1"/>
              </a:solidFill>
            </a:endParaRPr>
          </a:p>
          <a:p>
            <a:pPr marL="457200" indent="-45720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buFont typeface="+mj-lt"/>
              <a:buAutoNum type="alphaUcPeriod"/>
              <a:defRPr/>
            </a:pPr>
            <a:r>
              <a:rPr lang="zh-CN" altLang="en-US" sz="2400" kern="0" smtClean="0">
                <a:solidFill>
                  <a:schemeClr val="bg1"/>
                </a:solidFill>
              </a:rPr>
              <a:t>压力越大，黑板与黑板擦之间的摩擦力越大</a:t>
            </a:r>
            <a:endParaRPr lang="en-US" altLang="zh-CN" sz="2400" kern="0" smtClean="0">
              <a:solidFill>
                <a:schemeClr val="bg1"/>
              </a:solidFill>
            </a:endParaRPr>
          </a:p>
          <a:p>
            <a:pPr marL="457200" indent="-45720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buFont typeface="+mj-lt"/>
              <a:buAutoNum type="alphaUcPeriod"/>
              <a:defRPr/>
            </a:pPr>
            <a:r>
              <a:rPr lang="zh-CN" altLang="en-US" sz="2400" kern="0" smtClean="0">
                <a:solidFill>
                  <a:schemeClr val="bg1"/>
                </a:solidFill>
              </a:rPr>
              <a:t>若是黑板擦不小心脱手，则其在自由下落的过程中也可能把字擦掉</a:t>
            </a:r>
            <a:endParaRPr lang="en-US" altLang="zh-CN" sz="2400" kern="0" smtClean="0">
              <a:solidFill>
                <a:schemeClr val="bg1"/>
              </a:solidFill>
            </a:endParaRPr>
          </a:p>
        </p:txBody>
      </p:sp>
      <p:pic>
        <p:nvPicPr>
          <p:cNvPr id="26" name="22xjcbx1rjwl48.jpg" descr="id:2147488466;FounderC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2311" y="1663311"/>
            <a:ext cx="2834022" cy="188880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4503681" y="222067"/>
            <a:ext cx="251312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四、练习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6022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72951D97-59F4-4348-AB3F-798D1FEC1A35}"/>
              </a:ext>
            </a:extLst>
          </p:cNvPr>
          <p:cNvSpPr/>
          <p:nvPr/>
        </p:nvSpPr>
        <p:spPr>
          <a:xfrm flipV="1">
            <a:off x="88" y="-1"/>
            <a:ext cx="873624" cy="436812"/>
          </a:xfrm>
          <a:custGeom>
            <a:avLst/>
            <a:gdLst>
              <a:gd name="connsiteX0" fmla="*/ 595262 w 1190523"/>
              <a:gd name="connsiteY0" fmla="*/ 0 h 595262"/>
              <a:gd name="connsiteX1" fmla="*/ 1190523 w 1190523"/>
              <a:gd name="connsiteY1" fmla="*/ 595262 h 595262"/>
              <a:gd name="connsiteX2" fmla="*/ 0 w 1190523"/>
              <a:gd name="connsiteY2" fmla="*/ 595262 h 5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523" h="595262">
                <a:moveTo>
                  <a:pt x="595262" y="0"/>
                </a:moveTo>
                <a:lnTo>
                  <a:pt x="1190523" y="595262"/>
                </a:lnTo>
                <a:lnTo>
                  <a:pt x="0" y="595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19" name="稻壳儿春秋广告/盗版必究        原创来源：http://chn.docer.com/works?userid=199329941#!/work_time">
            <a:extLst>
              <a:ext uri="{FF2B5EF4-FFF2-40B4-BE49-F238E27FC236}">
                <a16:creationId xmlns:a16="http://schemas.microsoft.com/office/drawing/2014/main" id="{9037F3EC-0196-42AF-90D4-1560F982F4D0}"/>
              </a:ext>
            </a:extLst>
          </p:cNvPr>
          <p:cNvCxnSpPr/>
          <p:nvPr/>
        </p:nvCxnSpPr>
        <p:spPr>
          <a:xfrm>
            <a:off x="-113914" y="90003"/>
            <a:ext cx="571815" cy="571815"/>
          </a:xfrm>
          <a:prstGeom prst="line">
            <a:avLst/>
          </a:prstGeom>
          <a:gradFill>
            <a:gsLst>
              <a:gs pos="19000">
                <a:srgbClr val="E3C989"/>
              </a:gs>
              <a:gs pos="100000">
                <a:srgbClr val="AE8E42"/>
              </a:gs>
            </a:gsLst>
            <a:path path="circle">
              <a:fillToRect l="50000" t="50000" r="50000" b="50000"/>
            </a:path>
          </a:gradFill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285"/>
          <p:cNvSpPr txBox="1">
            <a:spLocks noChangeArrowheads="1"/>
          </p:cNvSpPr>
          <p:nvPr/>
        </p:nvSpPr>
        <p:spPr bwMode="auto">
          <a:xfrm>
            <a:off x="1160384" y="1881251"/>
            <a:ext cx="436812" cy="6463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sz="2400" smtClean="0">
                <a:solidFill>
                  <a:srgbClr val="00CCFF"/>
                </a:solidFill>
                <a:ea typeface="微软雅黑" panose="020B0503020204020204" pitchFamily="34" charset="-122"/>
              </a:rPr>
              <a:t>D</a:t>
            </a:r>
            <a:endParaRPr lang="zh-CN" altLang="en-US" sz="2400">
              <a:solidFill>
                <a:srgbClr val="00CCFF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77092" y="751822"/>
            <a:ext cx="10583931" cy="2382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en-US" altLang="zh-CN" sz="2400" kern="0" smtClean="0">
                <a:solidFill>
                  <a:schemeClr val="bg1"/>
                </a:solidFill>
              </a:rPr>
              <a:t>5</a:t>
            </a:r>
            <a:r>
              <a:rPr lang="zh-CN" altLang="en-US" sz="2400" kern="0" smtClean="0">
                <a:solidFill>
                  <a:schemeClr val="bg1"/>
                </a:solidFill>
              </a:rPr>
              <a:t>．（</a:t>
            </a:r>
            <a:r>
              <a:rPr lang="en-US" altLang="zh-CN" sz="2400" kern="0" smtClean="0">
                <a:solidFill>
                  <a:schemeClr val="bg1"/>
                </a:solidFill>
              </a:rPr>
              <a:t>2020</a:t>
            </a:r>
            <a:r>
              <a:rPr lang="zh-CN" altLang="en-US" sz="2400" kern="0" smtClean="0">
                <a:solidFill>
                  <a:schemeClr val="bg1"/>
                </a:solidFill>
              </a:rPr>
              <a:t>湖北枝江一中高一上期中）如</a:t>
            </a:r>
            <a:r>
              <a:rPr lang="zh-CN" altLang="en-US" sz="2400" kern="0">
                <a:solidFill>
                  <a:schemeClr val="bg1"/>
                </a:solidFill>
              </a:rPr>
              <a:t>图所</a:t>
            </a:r>
            <a:r>
              <a:rPr lang="zh-CN" altLang="en-US" sz="2400" kern="0" smtClean="0">
                <a:solidFill>
                  <a:schemeClr val="bg1"/>
                </a:solidFill>
              </a:rPr>
              <a:t>示，</a:t>
            </a: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两块相同的木块被竖直的木板夹住保持静止</a:t>
            </a:r>
            <a:r>
              <a:rPr lang="zh-CN" altLang="en-US" sz="2400" smtClean="0">
                <a:solidFill>
                  <a:schemeClr val="bg1"/>
                </a:solidFill>
                <a:cs typeface="Times New Roman" panose="02020603050405020304" pitchFamily="18" charset="0"/>
              </a:rPr>
              <a:t>状态，设</a:t>
            </a: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每一木块的重力</a:t>
            </a:r>
            <a:r>
              <a:rPr lang="zh-CN" altLang="en-US" sz="2400" smtClean="0">
                <a:solidFill>
                  <a:schemeClr val="bg1"/>
                </a:solidFill>
                <a:cs typeface="Times New Roman" panose="02020603050405020304" pitchFamily="18" charset="0"/>
              </a:rPr>
              <a:t>为 </a:t>
            </a:r>
            <a:r>
              <a:rPr lang="en-US" altLang="zh-CN" sz="2400" smtClean="0">
                <a:solidFill>
                  <a:schemeClr val="bg1"/>
                </a:solidFill>
                <a:cs typeface="Times New Roman" panose="02020603050405020304" pitchFamily="18" charset="0"/>
              </a:rPr>
              <a:t>100 N</a:t>
            </a:r>
            <a:r>
              <a:rPr lang="zh-CN" altLang="en-US" sz="2400" smtClean="0">
                <a:solidFill>
                  <a:schemeClr val="bg1"/>
                </a:solidFill>
                <a:cs typeface="Times New Roman" panose="02020603050405020304" pitchFamily="18" charset="0"/>
              </a:rPr>
              <a:t>，则</a:t>
            </a: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两木块间的摩擦力大小为</a:t>
            </a:r>
            <a:r>
              <a:rPr lang="zh-CN" altLang="en-US" sz="2400" kern="0" smtClean="0">
                <a:solidFill>
                  <a:schemeClr val="bg1"/>
                </a:solidFill>
              </a:rPr>
              <a:t>（     ）</a:t>
            </a:r>
            <a:endParaRPr lang="en-US" altLang="zh-CN" sz="2400" kern="0" smtClean="0">
              <a:solidFill>
                <a:schemeClr val="bg1"/>
              </a:solidFill>
            </a:endParaRPr>
          </a:p>
          <a:p>
            <a:pPr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DC5900"/>
              </a:buClr>
              <a:buSzPct val="75000"/>
              <a:defRPr/>
            </a:pPr>
            <a:r>
              <a:rPr lang="en-US" altLang="zh-CN" sz="2400" kern="0" smtClean="0">
                <a:solidFill>
                  <a:schemeClr val="bg1"/>
                </a:solidFill>
              </a:rPr>
              <a:t>A</a:t>
            </a:r>
            <a:r>
              <a:rPr lang="zh-CN" altLang="en-US" sz="2400" kern="0" smtClean="0">
                <a:solidFill>
                  <a:schemeClr val="bg1"/>
                </a:solidFill>
              </a:rPr>
              <a:t>．</a:t>
            </a:r>
            <a:r>
              <a:rPr lang="en-US" altLang="zh-CN" sz="2400" kern="0" smtClean="0">
                <a:solidFill>
                  <a:schemeClr val="bg1"/>
                </a:solidFill>
              </a:rPr>
              <a:t>100 N            B</a:t>
            </a:r>
            <a:r>
              <a:rPr lang="zh-CN" altLang="en-US" sz="2400" kern="0" smtClean="0">
                <a:solidFill>
                  <a:schemeClr val="bg1"/>
                </a:solidFill>
              </a:rPr>
              <a:t>．</a:t>
            </a:r>
            <a:r>
              <a:rPr lang="en-US" altLang="zh-CN" sz="2400" kern="0" smtClean="0">
                <a:solidFill>
                  <a:schemeClr val="bg1"/>
                </a:solidFill>
              </a:rPr>
              <a:t>50 N           C</a:t>
            </a:r>
            <a:r>
              <a:rPr lang="zh-CN" altLang="en-US" sz="2400" kern="0" smtClean="0">
                <a:solidFill>
                  <a:schemeClr val="bg1"/>
                </a:solidFill>
              </a:rPr>
              <a:t>．</a:t>
            </a:r>
            <a:r>
              <a:rPr lang="en-US" altLang="zh-CN" sz="2400" kern="0" smtClean="0">
                <a:solidFill>
                  <a:schemeClr val="bg1"/>
                </a:solidFill>
              </a:rPr>
              <a:t>10 N           D</a:t>
            </a:r>
            <a:r>
              <a:rPr lang="zh-CN" altLang="en-US" sz="2400" kern="0" smtClean="0">
                <a:solidFill>
                  <a:schemeClr val="bg1"/>
                </a:solidFill>
              </a:rPr>
              <a:t>．</a:t>
            </a:r>
            <a:r>
              <a:rPr lang="en-US" altLang="zh-CN" sz="2400" kern="0" smtClean="0">
                <a:solidFill>
                  <a:schemeClr val="bg1"/>
                </a:solidFill>
              </a:rPr>
              <a:t>0 N</a:t>
            </a:r>
            <a:endParaRPr lang="zh-CN" altLang="en-US" sz="2400" kern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315200" y="3176690"/>
            <a:ext cx="3126802" cy="1204618"/>
            <a:chOff x="6771020" y="3368491"/>
            <a:chExt cx="3126802" cy="1204618"/>
          </a:xfrm>
        </p:grpSpPr>
        <p:sp>
          <p:nvSpPr>
            <p:cNvPr id="2" name="矩形 1"/>
            <p:cNvSpPr/>
            <p:nvPr/>
          </p:nvSpPr>
          <p:spPr>
            <a:xfrm>
              <a:off x="7752327" y="3617170"/>
              <a:ext cx="579863" cy="707261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i="1" smtClean="0"/>
                <a:t>A</a:t>
              </a:r>
              <a:endParaRPr lang="zh-CN" altLang="en-US" sz="2400" i="1"/>
            </a:p>
          </p:txBody>
        </p:sp>
        <p:sp>
          <p:nvSpPr>
            <p:cNvPr id="8" name="矩形 7"/>
            <p:cNvSpPr/>
            <p:nvPr/>
          </p:nvSpPr>
          <p:spPr>
            <a:xfrm>
              <a:off x="8332191" y="3617170"/>
              <a:ext cx="584324" cy="707260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i="1" smtClean="0"/>
                <a:t>B</a:t>
              </a:r>
              <a:endParaRPr lang="zh-CN" altLang="en-US" sz="2400" i="1"/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9095677" y="3970800"/>
              <a:ext cx="802145" cy="0"/>
            </a:xfrm>
            <a:prstGeom prst="line">
              <a:avLst/>
            </a:prstGeom>
            <a:ln w="25400">
              <a:solidFill>
                <a:schemeClr val="bg1"/>
              </a:solidFill>
              <a:head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44"/>
            <p:cNvSpPr/>
            <p:nvPr/>
          </p:nvSpPr>
          <p:spPr>
            <a:xfrm>
              <a:off x="7573165" y="3368491"/>
              <a:ext cx="179162" cy="1204618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/>
            </a:p>
          </p:txBody>
        </p:sp>
        <p:sp>
          <p:nvSpPr>
            <p:cNvPr id="46" name="矩形 45"/>
            <p:cNvSpPr/>
            <p:nvPr/>
          </p:nvSpPr>
          <p:spPr>
            <a:xfrm>
              <a:off x="8916515" y="3368491"/>
              <a:ext cx="179162" cy="1204618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/>
            </a:p>
          </p:txBody>
        </p:sp>
        <p:cxnSp>
          <p:nvCxnSpPr>
            <p:cNvPr id="48" name="直接连接符 47"/>
            <p:cNvCxnSpPr/>
            <p:nvPr/>
          </p:nvCxnSpPr>
          <p:spPr>
            <a:xfrm flipH="1">
              <a:off x="6771020" y="3970800"/>
              <a:ext cx="802145" cy="0"/>
            </a:xfrm>
            <a:prstGeom prst="line">
              <a:avLst/>
            </a:prstGeom>
            <a:ln w="25400">
              <a:solidFill>
                <a:schemeClr val="bg1"/>
              </a:solidFill>
              <a:head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D68DA85B-BD58-493C-9FE4-DB276E66FC6B}"/>
              </a:ext>
            </a:extLst>
          </p:cNvPr>
          <p:cNvSpPr txBox="1"/>
          <p:nvPr/>
        </p:nvSpPr>
        <p:spPr>
          <a:xfrm>
            <a:off x="4503681" y="222067"/>
            <a:ext cx="251312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四、练习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67723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B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440644" y="1853981"/>
            <a:ext cx="3545745" cy="2746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谢谢</a:t>
            </a:r>
          </a:p>
        </p:txBody>
      </p:sp>
      <p:grpSp>
        <p:nvGrpSpPr>
          <p:cNvPr id="12" name="组合 11"/>
          <p:cNvGrpSpPr/>
          <p:nvPr/>
        </p:nvGrpSpPr>
        <p:grpSpPr>
          <a:xfrm flipH="1">
            <a:off x="-767918" y="856800"/>
            <a:ext cx="5607215" cy="4463641"/>
            <a:chOff x="5629913" y="957757"/>
            <a:chExt cx="5607215" cy="4463641"/>
          </a:xfrm>
        </p:grpSpPr>
        <p:sp>
          <p:nvSpPr>
            <p:cNvPr id="13" name="等腰三角形 12"/>
            <p:cNvSpPr/>
            <p:nvPr/>
          </p:nvSpPr>
          <p:spPr>
            <a:xfrm rot="3663470">
              <a:off x="8006163" y="1352460"/>
              <a:ext cx="2975080" cy="2185674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E7683D64-19AC-420B-B8DE-88A0CC240296}"/>
                </a:ext>
              </a:extLst>
            </p:cNvPr>
            <p:cNvSpPr/>
            <p:nvPr/>
          </p:nvSpPr>
          <p:spPr>
            <a:xfrm>
              <a:off x="5629913" y="1641398"/>
              <a:ext cx="3780000" cy="37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7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E7683D64-19AC-420B-B8DE-88A0CC240296}"/>
                </a:ext>
              </a:extLst>
            </p:cNvPr>
            <p:cNvSpPr/>
            <p:nvPr/>
          </p:nvSpPr>
          <p:spPr>
            <a:xfrm>
              <a:off x="5719913" y="1731398"/>
              <a:ext cx="3600000" cy="3600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7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D07C5921-2F1E-4509-91A5-08F08449CF88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5900276" y="1911398"/>
              <a:ext cx="3239274" cy="3240000"/>
            </a:xfrm>
            <a:prstGeom prst="ellipse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7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E7683D64-19AC-420B-B8DE-88A0CC2402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97128" y="164139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7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E7683D64-19AC-420B-B8DE-88A0CC2402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77128" y="1821398"/>
              <a:ext cx="1080000" cy="1080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7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9445060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ISPRING_PRESENTATION_TITLE" val="5-1025-4淡蓝色小清新创意教育教学PPT模板"/>
</p:tagLst>
</file>

<file path=ppt/theme/theme1.xml><?xml version="1.0" encoding="utf-8"?>
<a:theme xmlns:a="http://schemas.openxmlformats.org/drawingml/2006/main" name="第一PPT模板网-WWW.1PPT.COM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标准格式">
      <a:majorFont>
        <a:latin typeface="Times New Roman"/>
        <a:ea typeface="微软雅黑"/>
        <a:cs typeface="Arial"/>
      </a:majorFont>
      <a:minorFont>
        <a:latin typeface="Times New Roman"/>
        <a:ea typeface="微软雅黑"/>
        <a:cs typeface="Arial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1228</Words>
  <Application>Microsoft Office PowerPoint</Application>
  <PresentationFormat>自定义</PresentationFormat>
  <Paragraphs>275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9" baseType="lpstr">
      <vt:lpstr>Source Han Serif SC</vt:lpstr>
      <vt:lpstr>等线</vt:lpstr>
      <vt:lpstr>三极准柔宋</vt:lpstr>
      <vt:lpstr>宋体</vt:lpstr>
      <vt:lpstr>微软雅黑</vt:lpstr>
      <vt:lpstr>Arial</vt:lpstr>
      <vt:lpstr>Calibri</vt:lpstr>
      <vt:lpstr>Cambria Math</vt:lpstr>
      <vt:lpstr>Times New Roman</vt:lpstr>
      <vt:lpstr>Wingdings</vt:lpstr>
      <vt:lpstr>第一PPT模板网-WWW.1PPT.COM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第一PPT模板网-WWW.1PPT.COM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第一PPT模板网-WWW.1PPT.COM</dc:creator>
  <cp:lastModifiedBy>刘思仪.V0017546</cp:lastModifiedBy>
  <cp:revision>4</cp:revision>
  <cp:lastPrinted>2021-10-19T11:13:50Z</cp:lastPrinted>
  <dcterms:created xsi:type="dcterms:W3CDTF">2021-10-19T11:13:50Z</dcterms:created>
  <dcterms:modified xsi:type="dcterms:W3CDTF">2023-05-23T08:07:02Z</dcterms:modified>
</cp:coreProperties>
</file>