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257" r:id="rId2"/>
    <p:sldId id="264" r:id="rId3"/>
    <p:sldId id="318" r:id="rId4"/>
    <p:sldId id="391" r:id="rId5"/>
    <p:sldId id="597" r:id="rId6"/>
    <p:sldId id="598" r:id="rId7"/>
    <p:sldId id="540" r:id="rId8"/>
    <p:sldId id="592" r:id="rId9"/>
    <p:sldId id="593" r:id="rId10"/>
    <p:sldId id="413" r:id="rId11"/>
    <p:sldId id="478" r:id="rId12"/>
    <p:sldId id="616" r:id="rId13"/>
    <p:sldId id="617" r:id="rId14"/>
    <p:sldId id="618" r:id="rId15"/>
    <p:sldId id="619" r:id="rId16"/>
    <p:sldId id="620" r:id="rId17"/>
    <p:sldId id="621" r:id="rId18"/>
    <p:sldId id="622" r:id="rId19"/>
    <p:sldId id="623" r:id="rId20"/>
    <p:sldId id="624" r:id="rId21"/>
    <p:sldId id="625" r:id="rId22"/>
    <p:sldId id="626" r:id="rId23"/>
    <p:sldId id="627" r:id="rId24"/>
    <p:sldId id="628" r:id="rId25"/>
    <p:sldId id="629" r:id="rId26"/>
    <p:sldId id="630" r:id="rId27"/>
    <p:sldId id="631" r:id="rId28"/>
    <p:sldId id="632" r:id="rId29"/>
    <p:sldId id="414" r:id="rId30"/>
    <p:sldId id="410" r:id="rId31"/>
    <p:sldId id="609" r:id="rId32"/>
    <p:sldId id="610" r:id="rId33"/>
    <p:sldId id="611" r:id="rId34"/>
    <p:sldId id="615" r:id="rId35"/>
  </p:sldIdLst>
  <p:sldSz cx="9144000" cy="5143500" type="screen16x9"/>
  <p:notesSz cx="6858000" cy="9144000"/>
  <p:custDataLst>
    <p:tags r:id="rId38"/>
  </p:custDataLst>
  <p:defaultTextStyle>
    <a:defPPr>
      <a:defRPr lang="zh-CN"/>
    </a:defPPr>
    <a:lvl1pPr algn="l" defTabSz="684610" rtl="0" fontAlgn="base">
      <a:spcBef>
        <a:spcPct val="0"/>
      </a:spcBef>
      <a:spcAft>
        <a:spcPct val="0"/>
      </a:spcAft>
      <a:defRPr sz="2300" b="1" kern="1200">
        <a:solidFill>
          <a:srgbClr val="FF0000"/>
        </a:solidFill>
        <a:latin typeface="Arial" charset="0"/>
        <a:ea typeface="宋体" charset="-122"/>
        <a:cs typeface="+mn-cs"/>
      </a:defRPr>
    </a:lvl1pPr>
    <a:lvl2pPr marL="341710" indent="1191" algn="l" defTabSz="684610" rtl="0" fontAlgn="base">
      <a:spcBef>
        <a:spcPct val="0"/>
      </a:spcBef>
      <a:spcAft>
        <a:spcPct val="0"/>
      </a:spcAft>
      <a:defRPr sz="2300" b="1" kern="1200">
        <a:solidFill>
          <a:srgbClr val="FF0000"/>
        </a:solidFill>
        <a:latin typeface="Arial" charset="0"/>
        <a:ea typeface="宋体" charset="-122"/>
        <a:cs typeface="+mn-cs"/>
      </a:defRPr>
    </a:lvl2pPr>
    <a:lvl3pPr marL="684610" indent="1191" algn="l" defTabSz="684610" rtl="0" fontAlgn="base">
      <a:spcBef>
        <a:spcPct val="0"/>
      </a:spcBef>
      <a:spcAft>
        <a:spcPct val="0"/>
      </a:spcAft>
      <a:defRPr sz="2300" b="1" kern="1200">
        <a:solidFill>
          <a:srgbClr val="FF0000"/>
        </a:solidFill>
        <a:latin typeface="Arial" charset="0"/>
        <a:ea typeface="宋体" charset="-122"/>
        <a:cs typeface="+mn-cs"/>
      </a:defRPr>
    </a:lvl3pPr>
    <a:lvl4pPr marL="1027510" indent="1191" algn="l" defTabSz="684610" rtl="0" fontAlgn="base">
      <a:spcBef>
        <a:spcPct val="0"/>
      </a:spcBef>
      <a:spcAft>
        <a:spcPct val="0"/>
      </a:spcAft>
      <a:defRPr sz="2300" b="1" kern="1200">
        <a:solidFill>
          <a:srgbClr val="FF0000"/>
        </a:solidFill>
        <a:latin typeface="Arial" charset="0"/>
        <a:ea typeface="宋体" charset="-122"/>
        <a:cs typeface="+mn-cs"/>
      </a:defRPr>
    </a:lvl4pPr>
    <a:lvl5pPr marL="1370410" indent="1191" algn="l" defTabSz="684610" rtl="0" fontAlgn="base">
      <a:spcBef>
        <a:spcPct val="0"/>
      </a:spcBef>
      <a:spcAft>
        <a:spcPct val="0"/>
      </a:spcAft>
      <a:defRPr sz="2300" b="1" kern="1200">
        <a:solidFill>
          <a:srgbClr val="FF0000"/>
        </a:solidFill>
        <a:latin typeface="Arial" charset="0"/>
        <a:ea typeface="宋体" charset="-122"/>
        <a:cs typeface="+mn-cs"/>
      </a:defRPr>
    </a:lvl5pPr>
    <a:lvl6pPr marL="1714500" algn="l" defTabSz="685800" rtl="0" eaLnBrk="1" latinLnBrk="0" hangingPunct="1">
      <a:defRPr sz="2300" b="1" kern="1200">
        <a:solidFill>
          <a:srgbClr val="FF0000"/>
        </a:solidFill>
        <a:latin typeface="Arial" charset="0"/>
        <a:ea typeface="宋体" charset="-122"/>
        <a:cs typeface="+mn-cs"/>
      </a:defRPr>
    </a:lvl6pPr>
    <a:lvl7pPr marL="2057400" algn="l" defTabSz="685800" rtl="0" eaLnBrk="1" latinLnBrk="0" hangingPunct="1">
      <a:defRPr sz="2300" b="1" kern="1200">
        <a:solidFill>
          <a:srgbClr val="FF0000"/>
        </a:solidFill>
        <a:latin typeface="Arial" charset="0"/>
        <a:ea typeface="宋体" charset="-122"/>
        <a:cs typeface="+mn-cs"/>
      </a:defRPr>
    </a:lvl7pPr>
    <a:lvl8pPr marL="2400300" algn="l" defTabSz="685800" rtl="0" eaLnBrk="1" latinLnBrk="0" hangingPunct="1">
      <a:defRPr sz="2300" b="1" kern="1200">
        <a:solidFill>
          <a:srgbClr val="FF0000"/>
        </a:solidFill>
        <a:latin typeface="Arial" charset="0"/>
        <a:ea typeface="宋体" charset="-122"/>
        <a:cs typeface="+mn-cs"/>
      </a:defRPr>
    </a:lvl8pPr>
    <a:lvl9pPr marL="2743200" algn="l" defTabSz="685800" rtl="0" eaLnBrk="1" latinLnBrk="0" hangingPunct="1">
      <a:defRPr sz="2300" b="1" kern="1200">
        <a:solidFill>
          <a:srgbClr val="FF0000"/>
        </a:solidFill>
        <a:latin typeface="Arial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46">
          <p15:clr>
            <a:srgbClr val="A4A3A4"/>
          </p15:clr>
        </p15:guide>
        <p15:guide id="2" orient="horz" pos="344">
          <p15:clr>
            <a:srgbClr val="A4A3A4"/>
          </p15:clr>
        </p15:guide>
        <p15:guide id="3" orient="horz" pos="1756">
          <p15:clr>
            <a:srgbClr val="A4A3A4"/>
          </p15:clr>
        </p15:guide>
        <p15:guide id="4" pos="1331">
          <p15:clr>
            <a:srgbClr val="A4A3A4"/>
          </p15:clr>
        </p15:guide>
        <p15:guide id="5" pos="23">
          <p15:clr>
            <a:srgbClr val="A4A3A4"/>
          </p15:clr>
        </p15:guide>
        <p15:guide id="6" pos="2880">
          <p15:clr>
            <a:srgbClr val="A4A3A4"/>
          </p15:clr>
        </p15:guide>
        <p15:guide id="7" pos="289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9D90"/>
    <a:srgbClr val="009999"/>
    <a:srgbClr val="FF6600"/>
    <a:srgbClr val="990033"/>
    <a:srgbClr val="FF0066"/>
    <a:srgbClr val="008000"/>
    <a:srgbClr val="0000FF"/>
    <a:srgbClr val="6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703" autoAdjust="0"/>
    <p:restoredTop sz="99856" autoAdjust="0"/>
  </p:normalViewPr>
  <p:slideViewPr>
    <p:cSldViewPr>
      <p:cViewPr varScale="1">
        <p:scale>
          <a:sx n="57" d="100"/>
          <a:sy n="57" d="100"/>
        </p:scale>
        <p:origin x="924" y="32"/>
      </p:cViewPr>
      <p:guideLst>
        <p:guide orient="horz" pos="446"/>
        <p:guide orient="horz" pos="344"/>
        <p:guide orient="horz" pos="1756"/>
        <p:guide pos="1331"/>
        <p:guide pos="23"/>
        <p:guide pos="2880"/>
        <p:guide pos="289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46806" cy="46806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image" Target="../media/image6.emf"/><Relationship Id="rId4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image" Target="../media/image11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image" Target="../media/image13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image" Target="../media/image15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image" Target="../media/image18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image" Target="../media/image2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image" Target="../media/image28.e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image" Target="../media/image30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image" Target="../media/image34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image" Target="../media/image37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emf"/><Relationship Id="rId1" Type="http://schemas.openxmlformats.org/officeDocument/2006/relationships/image" Target="../media/image40.emf"/><Relationship Id="rId5" Type="http://schemas.openxmlformats.org/officeDocument/2006/relationships/image" Target="../media/image44.emf"/><Relationship Id="rId4" Type="http://schemas.openxmlformats.org/officeDocument/2006/relationships/image" Target="../media/image43.emf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image" Target="../media/image45.e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image" Target="../media/image47.e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image" Target="../media/image49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emf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image" Target="../media/image53.emf"/></Relationships>
</file>

<file path=ppt/drawings/_rels/vmlDrawing27.vml.rels><?xml version="1.0" encoding="UTF-8" standalone="yes"?>
<Relationships xmlns="http://schemas.openxmlformats.org/package/2006/relationships"><Relationship Id="rId2" Type="http://schemas.openxmlformats.org/officeDocument/2006/relationships/image" Target="../media/image56.emf"/><Relationship Id="rId1" Type="http://schemas.openxmlformats.org/officeDocument/2006/relationships/image" Target="../media/image55.emf"/></Relationships>
</file>

<file path=ppt/drawings/_rels/vmlDrawing28.vml.rels><?xml version="1.0" encoding="UTF-8" standalone="yes"?>
<Relationships xmlns="http://schemas.openxmlformats.org/package/2006/relationships"><Relationship Id="rId2" Type="http://schemas.openxmlformats.org/officeDocument/2006/relationships/image" Target="../media/image58.emf"/><Relationship Id="rId1" Type="http://schemas.openxmlformats.org/officeDocument/2006/relationships/image" Target="../media/image57.emf"/></Relationships>
</file>

<file path=ppt/drawings/_rels/vmlDrawing29.v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image" Target="../media/image59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fld id="{24A72EA2-0A6C-49FA-A88C-CDF7A355D94B}" type="datetimeFigureOut">
              <a:rPr lang="zh-CN" altLang="en-US"/>
              <a:pPr/>
              <a:t>2023/5/23</a:t>
            </a:fld>
            <a:endParaRPr lang="en-US" altLang="zh-CN" dirty="0"/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endParaRPr lang="en-US" altLang="zh-CN" dirty="0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fld id="{6818C50C-6794-4E01-8479-4C5400FCF8A3}" type="slidenum">
              <a:rPr lang="zh-CN" altLang="en-US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7100268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914365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914365" fontAlgn="auto">
              <a:spcBef>
                <a:spcPts val="0"/>
              </a:spcBef>
              <a:spcAft>
                <a:spcPts val="0"/>
              </a:spcAft>
              <a:defRPr sz="1200" b="0" smtClean="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F09A6587-107B-4723-855E-4B568878C048}" type="datetimeFigureOut">
              <a:rPr lang="zh-CN" altLang="en-US"/>
              <a:pPr>
                <a:defRPr/>
              </a:pPr>
              <a:t>2023/5/23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914365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914365" fontAlgn="auto">
              <a:spcBef>
                <a:spcPts val="0"/>
              </a:spcBef>
              <a:spcAft>
                <a:spcPts val="0"/>
              </a:spcAft>
              <a:defRPr sz="1200" b="0" smtClean="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BF4D63AF-0BC9-40F4-941C-C82A0BAEF73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32890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684610" rtl="0" fontAlgn="base">
      <a:spcBef>
        <a:spcPct val="30000"/>
      </a:spcBef>
      <a:spcAft>
        <a:spcPct val="0"/>
      </a:spcAft>
      <a:defRPr sz="800" kern="1200">
        <a:solidFill>
          <a:schemeClr val="tx1"/>
        </a:solidFill>
        <a:latin typeface="+mn-lt"/>
        <a:ea typeface="+mn-ea"/>
        <a:cs typeface="+mn-cs"/>
      </a:defRPr>
    </a:lvl1pPr>
    <a:lvl2pPr marL="341710" algn="l" defTabSz="684610" rtl="0" fontAlgn="base">
      <a:spcBef>
        <a:spcPct val="30000"/>
      </a:spcBef>
      <a:spcAft>
        <a:spcPct val="0"/>
      </a:spcAft>
      <a:defRPr sz="800" kern="1200">
        <a:solidFill>
          <a:schemeClr val="tx1"/>
        </a:solidFill>
        <a:latin typeface="+mn-lt"/>
        <a:ea typeface="+mn-ea"/>
        <a:cs typeface="+mn-cs"/>
      </a:defRPr>
    </a:lvl2pPr>
    <a:lvl3pPr marL="684610" algn="l" defTabSz="684610" rtl="0" fontAlgn="base">
      <a:spcBef>
        <a:spcPct val="30000"/>
      </a:spcBef>
      <a:spcAft>
        <a:spcPct val="0"/>
      </a:spcAft>
      <a:defRPr sz="800" kern="1200">
        <a:solidFill>
          <a:schemeClr val="tx1"/>
        </a:solidFill>
        <a:latin typeface="+mn-lt"/>
        <a:ea typeface="+mn-ea"/>
        <a:cs typeface="+mn-cs"/>
      </a:defRPr>
    </a:lvl3pPr>
    <a:lvl4pPr marL="1027510" algn="l" defTabSz="684610" rtl="0" fontAlgn="base">
      <a:spcBef>
        <a:spcPct val="30000"/>
      </a:spcBef>
      <a:spcAft>
        <a:spcPct val="0"/>
      </a:spcAft>
      <a:defRPr sz="800" kern="1200">
        <a:solidFill>
          <a:schemeClr val="tx1"/>
        </a:solidFill>
        <a:latin typeface="+mn-lt"/>
        <a:ea typeface="+mn-ea"/>
        <a:cs typeface="+mn-cs"/>
      </a:defRPr>
    </a:lvl4pPr>
    <a:lvl5pPr marL="1370410" algn="l" defTabSz="684610" rtl="0" fontAlgn="base">
      <a:spcBef>
        <a:spcPct val="30000"/>
      </a:spcBef>
      <a:spcAft>
        <a:spcPct val="0"/>
      </a:spcAft>
      <a:defRPr sz="800" kern="1200">
        <a:solidFill>
          <a:schemeClr val="tx1"/>
        </a:solidFill>
        <a:latin typeface="+mn-lt"/>
        <a:ea typeface="+mn-ea"/>
        <a:cs typeface="+mn-cs"/>
      </a:defRPr>
    </a:lvl5pPr>
    <a:lvl6pPr marL="1714434" algn="l" defTabSz="68577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321" algn="l" defTabSz="68577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208" algn="l" defTabSz="68577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094" algn="l" defTabSz="68577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99"/>
          </a:p>
        </p:txBody>
      </p:sp>
      <p:sp>
        <p:nvSpPr>
          <p:cNvPr id="1536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defTabSz="912813" fontAlgn="base">
              <a:spcBef>
                <a:spcPct val="0"/>
              </a:spcBef>
              <a:spcAft>
                <a:spcPct val="0"/>
              </a:spcAft>
            </a:pPr>
            <a:fld id="{56902F51-D14A-48FA-919F-A9E7253F8C7C}" type="slidenum">
              <a:rPr lang="zh-CN" altLang="en-US"/>
              <a:pPr defTabSz="912813"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99"/>
          </a:p>
        </p:txBody>
      </p:sp>
      <p:sp>
        <p:nvSpPr>
          <p:cNvPr id="2560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defTabSz="912813" fontAlgn="base">
              <a:spcBef>
                <a:spcPct val="0"/>
              </a:spcBef>
              <a:spcAft>
                <a:spcPct val="0"/>
              </a:spcAft>
            </a:pPr>
            <a:fld id="{784EC5AD-A9D6-4FD1-AFB5-5A8086CBF83F}" type="slidenum">
              <a:rPr lang="zh-CN" altLang="en-US"/>
              <a:pPr defTabSz="912813"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99"/>
          </a:p>
        </p:txBody>
      </p:sp>
      <p:sp>
        <p:nvSpPr>
          <p:cNvPr id="167940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r"/>
            <a:fld id="{C73F98B6-12E3-4C50-845A-3196DEFC4B54}" type="slidenum">
              <a:rPr lang="zh-CN" altLang="en-US" sz="1200" b="0"/>
              <a:pPr algn="r"/>
              <a:t>3</a:t>
            </a:fld>
            <a:endParaRPr lang="en-US" altLang="zh-CN" sz="1200" b="0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30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99"/>
          </a:p>
        </p:txBody>
      </p:sp>
      <p:sp>
        <p:nvSpPr>
          <p:cNvPr id="610308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r"/>
            <a:fld id="{1FD021F5-06C7-444F-86CD-3B92ABA76E70}" type="slidenum">
              <a:rPr lang="zh-CN" altLang="en-US" sz="1200" b="0"/>
              <a:pPr algn="r"/>
              <a:t>4</a:t>
            </a:fld>
            <a:endParaRPr lang="en-US" altLang="zh-CN" sz="1200" b="0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17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99"/>
          </a:p>
        </p:txBody>
      </p:sp>
      <p:sp>
        <p:nvSpPr>
          <p:cNvPr id="1074180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r"/>
            <a:fld id="{E90E611C-8989-4C3D-85F7-8DADCDD8E860}" type="slidenum">
              <a:rPr lang="zh-CN" altLang="en-US" sz="1200" b="0"/>
              <a:pPr algn="r"/>
              <a:t>5</a:t>
            </a:fld>
            <a:endParaRPr lang="en-US" altLang="zh-CN" sz="1200" b="0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622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99"/>
          </a:p>
        </p:txBody>
      </p:sp>
      <p:sp>
        <p:nvSpPr>
          <p:cNvPr id="1076228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r"/>
            <a:fld id="{A95CA528-1597-49FA-B2F6-55A6A9063222}" type="slidenum">
              <a:rPr lang="zh-CN" altLang="en-US" sz="1200" b="0"/>
              <a:pPr algn="r"/>
              <a:t>6</a:t>
            </a:fld>
            <a:endParaRPr lang="en-US" altLang="zh-CN" sz="1200" b="0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22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99"/>
          </a:p>
        </p:txBody>
      </p:sp>
      <p:sp>
        <p:nvSpPr>
          <p:cNvPr id="948228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r"/>
            <a:fld id="{A429245E-5CFB-4C99-BDEF-D66BE444DAD9}" type="slidenum">
              <a:rPr lang="zh-CN" altLang="en-US" sz="1200" b="0"/>
              <a:pPr algn="r"/>
              <a:t>7</a:t>
            </a:fld>
            <a:endParaRPr lang="en-US" altLang="zh-CN" sz="1200" b="0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93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99"/>
          </a:p>
        </p:txBody>
      </p:sp>
      <p:sp>
        <p:nvSpPr>
          <p:cNvPr id="1063940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r"/>
            <a:fld id="{B3F92E5D-198C-41FC-B01E-66D471FDC42C}" type="slidenum">
              <a:rPr lang="zh-CN" altLang="en-US" sz="1200" b="0"/>
              <a:pPr algn="r"/>
              <a:t>8</a:t>
            </a:fld>
            <a:endParaRPr lang="en-US" altLang="zh-CN" sz="1200" b="0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98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99"/>
          </a:p>
        </p:txBody>
      </p:sp>
      <p:sp>
        <p:nvSpPr>
          <p:cNvPr id="1065988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r"/>
            <a:fld id="{86055F45-BCBD-4506-87E5-D1BE1EB8A1BE}" type="slidenum">
              <a:rPr lang="zh-CN" altLang="en-US" sz="1200" b="0"/>
              <a:pPr algn="r"/>
              <a:t>9</a:t>
            </a:fld>
            <a:endParaRPr lang="en-US" altLang="zh-CN" sz="1200" b="0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6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99"/>
          </a:p>
        </p:txBody>
      </p:sp>
      <p:sp>
        <p:nvSpPr>
          <p:cNvPr id="655364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r"/>
            <a:fld id="{FB46D939-CFE0-4CC1-B748-4CB2680E2F4E}" type="slidenum">
              <a:rPr lang="zh-CN" altLang="en-US" sz="1200" b="0"/>
              <a:pPr algn="r"/>
              <a:t>10</a:t>
            </a:fld>
            <a:endParaRPr lang="en-US" altLang="zh-CN" sz="1200" b="0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60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99"/>
          </a:p>
        </p:txBody>
      </p:sp>
      <p:sp>
        <p:nvSpPr>
          <p:cNvPr id="793604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r"/>
            <a:fld id="{AF88D0DB-8E3C-49CF-AC82-0781CEE8AD23}" type="slidenum">
              <a:rPr lang="zh-CN" altLang="en-US" sz="1200" b="0"/>
              <a:pPr algn="r"/>
              <a:t>11</a:t>
            </a:fld>
            <a:endParaRPr lang="en-US" altLang="zh-CN" sz="1200" b="0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41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99"/>
          </a:p>
        </p:txBody>
      </p:sp>
      <p:sp>
        <p:nvSpPr>
          <p:cNvPr id="1114116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r"/>
            <a:fld id="{BAB43127-54E1-4BE1-AB73-BAEA29DFAB21}" type="slidenum">
              <a:rPr lang="zh-CN" altLang="en-US" sz="1200" b="0"/>
              <a:pPr algn="r"/>
              <a:t>12</a:t>
            </a:fld>
            <a:endParaRPr lang="en-US" altLang="zh-CN" sz="1200" b="0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13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99"/>
          </a:p>
        </p:txBody>
      </p:sp>
      <p:sp>
        <p:nvSpPr>
          <p:cNvPr id="1115140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r"/>
            <a:fld id="{50528408-1115-422F-B1E2-106033FEFBC2}" type="slidenum">
              <a:rPr lang="zh-CN" altLang="en-US" sz="1200" b="0"/>
              <a:pPr algn="r"/>
              <a:t>13</a:t>
            </a:fld>
            <a:endParaRPr lang="en-US" altLang="zh-CN" sz="1200" b="0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6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99"/>
          </a:p>
        </p:txBody>
      </p:sp>
      <p:sp>
        <p:nvSpPr>
          <p:cNvPr id="1116164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r"/>
            <a:fld id="{B220DEF1-847F-4581-8DB4-BA742E0A6B04}" type="slidenum">
              <a:rPr lang="zh-CN" altLang="en-US" sz="1200" b="0"/>
              <a:pPr algn="r"/>
              <a:t>14</a:t>
            </a:fld>
            <a:endParaRPr lang="en-US" altLang="zh-CN" sz="1200" b="0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718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99"/>
          </a:p>
        </p:txBody>
      </p:sp>
      <p:sp>
        <p:nvSpPr>
          <p:cNvPr id="1117188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r"/>
            <a:fld id="{05F4F124-8CD3-448F-AA7C-A0BC4177A5E0}" type="slidenum">
              <a:rPr lang="zh-CN" altLang="en-US" sz="1200" b="0"/>
              <a:pPr algn="r"/>
              <a:t>15</a:t>
            </a:fld>
            <a:endParaRPr lang="en-US" altLang="zh-CN" sz="1200" b="0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821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99"/>
          </a:p>
        </p:txBody>
      </p:sp>
      <p:sp>
        <p:nvSpPr>
          <p:cNvPr id="1118212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r"/>
            <a:fld id="{909E7BE1-8B2C-4144-8C16-F85BB9F0C44B}" type="slidenum">
              <a:rPr lang="zh-CN" altLang="en-US" sz="1200" b="0"/>
              <a:pPr algn="r"/>
              <a:t>16</a:t>
            </a:fld>
            <a:endParaRPr lang="en-US" altLang="zh-CN" sz="1200" b="0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23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99"/>
          </a:p>
        </p:txBody>
      </p:sp>
      <p:sp>
        <p:nvSpPr>
          <p:cNvPr id="1119236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r"/>
            <a:fld id="{B6A665F0-D637-429D-9D47-E23405C61FB1}" type="slidenum">
              <a:rPr lang="zh-CN" altLang="en-US" sz="1200" b="0"/>
              <a:pPr algn="r"/>
              <a:t>17</a:t>
            </a:fld>
            <a:endParaRPr lang="en-US" altLang="zh-CN" sz="1200" b="0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025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99"/>
          </a:p>
        </p:txBody>
      </p:sp>
      <p:sp>
        <p:nvSpPr>
          <p:cNvPr id="1120260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r"/>
            <a:fld id="{472C7E9E-4BFE-4A6F-BC82-89296D42D35D}" type="slidenum">
              <a:rPr lang="zh-CN" altLang="en-US" sz="1200" b="0"/>
              <a:pPr algn="r"/>
              <a:t>18</a:t>
            </a:fld>
            <a:endParaRPr lang="en-US" altLang="zh-CN" sz="1200" b="0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128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99"/>
          </a:p>
        </p:txBody>
      </p:sp>
      <p:sp>
        <p:nvSpPr>
          <p:cNvPr id="1121284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r"/>
            <a:fld id="{460E59CE-D36C-4898-BF41-66BDDB2DB314}" type="slidenum">
              <a:rPr lang="zh-CN" altLang="en-US" sz="1200" b="0"/>
              <a:pPr algn="r"/>
              <a:t>19</a:t>
            </a:fld>
            <a:endParaRPr lang="en-US" altLang="zh-CN" sz="1200" b="0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30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99"/>
          </a:p>
        </p:txBody>
      </p:sp>
      <p:sp>
        <p:nvSpPr>
          <p:cNvPr id="1122308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r"/>
            <a:fld id="{AD1141B0-7E44-4C14-A7EB-B8B38D78CB8D}" type="slidenum">
              <a:rPr lang="zh-CN" altLang="en-US" sz="1200" b="0"/>
              <a:pPr algn="r"/>
              <a:t>20</a:t>
            </a:fld>
            <a:endParaRPr lang="en-US" altLang="zh-CN" sz="1200" b="0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333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99"/>
          </a:p>
        </p:txBody>
      </p:sp>
      <p:sp>
        <p:nvSpPr>
          <p:cNvPr id="1123332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r"/>
            <a:fld id="{88EC2F0B-9C8B-4F15-B7CD-4C7C6A60DA32}" type="slidenum">
              <a:rPr lang="zh-CN" altLang="en-US" sz="1200" b="0"/>
              <a:pPr algn="r"/>
              <a:t>21</a:t>
            </a:fld>
            <a:endParaRPr lang="en-US" altLang="zh-CN" sz="1200" b="0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435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99"/>
          </a:p>
        </p:txBody>
      </p:sp>
      <p:sp>
        <p:nvSpPr>
          <p:cNvPr id="1124356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r"/>
            <a:fld id="{9393654B-1B0B-4F4F-ADB0-DE23D87087F6}" type="slidenum">
              <a:rPr lang="zh-CN" altLang="en-US" sz="1200" b="0"/>
              <a:pPr algn="r"/>
              <a:t>22</a:t>
            </a:fld>
            <a:endParaRPr lang="en-US" altLang="zh-CN" sz="1200" b="0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37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99"/>
          </a:p>
        </p:txBody>
      </p:sp>
      <p:sp>
        <p:nvSpPr>
          <p:cNvPr id="1125380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r"/>
            <a:fld id="{51CAADD3-2009-48D4-B9F5-D43FD4652678}" type="slidenum">
              <a:rPr lang="zh-CN" altLang="en-US" sz="1200" b="0"/>
              <a:pPr algn="r"/>
              <a:t>23</a:t>
            </a:fld>
            <a:endParaRPr lang="en-US" altLang="zh-CN" sz="1200" b="0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0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99"/>
          </a:p>
        </p:txBody>
      </p:sp>
      <p:sp>
        <p:nvSpPr>
          <p:cNvPr id="1126404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r"/>
            <a:fld id="{85E1FA43-5FF0-4056-8DD5-68F246C68D50}" type="slidenum">
              <a:rPr lang="zh-CN" altLang="en-US" sz="1200" b="0"/>
              <a:pPr algn="r"/>
              <a:t>24</a:t>
            </a:fld>
            <a:endParaRPr lang="en-US" altLang="zh-CN" sz="1200" b="0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42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99"/>
          </a:p>
        </p:txBody>
      </p:sp>
      <p:sp>
        <p:nvSpPr>
          <p:cNvPr id="1127428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r"/>
            <a:fld id="{77D84CC6-800E-42B3-BD4D-32713CB5250B}" type="slidenum">
              <a:rPr lang="zh-CN" altLang="en-US" sz="1200" b="0"/>
              <a:pPr algn="r"/>
              <a:t>25</a:t>
            </a:fld>
            <a:endParaRPr lang="en-US" altLang="zh-CN" sz="1200" b="0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45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99"/>
          </a:p>
        </p:txBody>
      </p:sp>
      <p:sp>
        <p:nvSpPr>
          <p:cNvPr id="1128452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r"/>
            <a:fld id="{B92FE953-8B76-4473-856E-C4046D2E67A5}" type="slidenum">
              <a:rPr lang="zh-CN" altLang="en-US" sz="1200" b="0"/>
              <a:pPr algn="r"/>
              <a:t>26</a:t>
            </a:fld>
            <a:endParaRPr lang="en-US" altLang="zh-CN" sz="1200" b="0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947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99"/>
          </a:p>
        </p:txBody>
      </p:sp>
      <p:sp>
        <p:nvSpPr>
          <p:cNvPr id="1129476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r"/>
            <a:fld id="{23BBA4E0-7911-42FD-BE4A-8F971588E081}" type="slidenum">
              <a:rPr lang="zh-CN" altLang="en-US" sz="1200" b="0"/>
              <a:pPr algn="r"/>
              <a:t>27</a:t>
            </a:fld>
            <a:endParaRPr lang="en-US" altLang="zh-CN" sz="1200" b="0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4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99"/>
          </a:p>
        </p:txBody>
      </p:sp>
      <p:sp>
        <p:nvSpPr>
          <p:cNvPr id="1130500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r"/>
            <a:fld id="{DAF8A154-7E56-4481-93B7-660C8DF68BA5}" type="slidenum">
              <a:rPr lang="zh-CN" altLang="en-US" sz="1200" b="0"/>
              <a:pPr algn="r"/>
              <a:t>28</a:t>
            </a:fld>
            <a:endParaRPr lang="en-US" altLang="zh-CN" sz="1200" b="0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41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99"/>
          </a:p>
        </p:txBody>
      </p:sp>
      <p:sp>
        <p:nvSpPr>
          <p:cNvPr id="657412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r"/>
            <a:fld id="{87663A0C-22A1-4A4C-8B87-98D8ED910E5B}" type="slidenum">
              <a:rPr lang="zh-CN" altLang="en-US" sz="1200" b="0"/>
              <a:pPr algn="r"/>
              <a:t>29</a:t>
            </a:fld>
            <a:endParaRPr lang="en-US" altLang="zh-CN" sz="1200" b="0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2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99"/>
          </a:p>
        </p:txBody>
      </p:sp>
      <p:sp>
        <p:nvSpPr>
          <p:cNvPr id="649220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r"/>
            <a:fld id="{C21181F0-C801-41AC-8EFB-CC526BD8CA90}" type="slidenum">
              <a:rPr lang="zh-CN" altLang="en-US" sz="1200" b="0"/>
              <a:pPr algn="r"/>
              <a:t>30</a:t>
            </a:fld>
            <a:endParaRPr lang="en-US" altLang="zh-CN" sz="1200" b="0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75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99"/>
          </a:p>
        </p:txBody>
      </p:sp>
      <p:sp>
        <p:nvSpPr>
          <p:cNvPr id="1098756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r"/>
            <a:fld id="{D7CA35E8-4033-4D2A-A880-F0AEDA4B61F4}" type="slidenum">
              <a:rPr lang="zh-CN" altLang="en-US" sz="1200" b="0"/>
              <a:pPr algn="r"/>
              <a:t>31</a:t>
            </a:fld>
            <a:endParaRPr lang="en-US" altLang="zh-CN" sz="1200" b="0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80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99"/>
          </a:p>
        </p:txBody>
      </p:sp>
      <p:sp>
        <p:nvSpPr>
          <p:cNvPr id="1100804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r"/>
            <a:fld id="{17265652-406D-45BF-90F2-090D246140C9}" type="slidenum">
              <a:rPr lang="zh-CN" altLang="en-US" sz="1200" b="0"/>
              <a:pPr algn="r"/>
              <a:t>32</a:t>
            </a:fld>
            <a:endParaRPr lang="en-US" altLang="zh-CN" sz="1200" b="0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285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99"/>
          </a:p>
        </p:txBody>
      </p:sp>
      <p:sp>
        <p:nvSpPr>
          <p:cNvPr id="1102852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r"/>
            <a:fld id="{DA49A991-1713-41FB-88F3-37E262E2F92D}" type="slidenum">
              <a:rPr lang="zh-CN" altLang="en-US" sz="1200" b="0"/>
              <a:pPr algn="r"/>
              <a:t>33</a:t>
            </a:fld>
            <a:endParaRPr lang="en-US" altLang="zh-CN" sz="1200" b="0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30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99"/>
          </a:p>
        </p:txBody>
      </p:sp>
      <p:sp>
        <p:nvSpPr>
          <p:cNvPr id="1113092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r"/>
            <a:fld id="{BC53A270-B2C8-44CB-9CC7-617F3ED52EA4}" type="slidenum">
              <a:rPr lang="zh-CN" altLang="en-US" sz="1200" b="0"/>
              <a:pPr algn="r"/>
              <a:t>34</a:t>
            </a:fld>
            <a:endParaRPr lang="en-US" altLang="zh-CN" sz="1200" b="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slide" Target="../slides/slide29.xml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slide" Target="../slides/slide3.xml"/><Relationship Id="rId5" Type="http://schemas.openxmlformats.org/officeDocument/2006/relationships/image" Target="../media/image4.png"/><Relationship Id="rId4" Type="http://schemas.openxmlformats.org/officeDocument/2006/relationships/slide" Target="../slides/slide10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blipFill dpi="0" rotWithShape="0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 userDrawn="1"/>
        </p:nvSpPr>
        <p:spPr>
          <a:xfrm>
            <a:off x="1389192" y="1441094"/>
            <a:ext cx="735006" cy="241289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www.1ppt.com/moban/  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素材：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背景：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www.1ppt.com/beijing/   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图表：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www.1ppt.com/xiazai/     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www.1ppt.com/ziliao/      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www.1ppt.com/fanwen/     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www.1ppt.com/shiti/        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www.1ppt.com/jiaoan/       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论坛：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www.1ppt.cn                     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语文课件：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www.1ppt.com/kejian/yuwen/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数学课件：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www.1ppt.com/kejian/shuxue/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英语课件：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www.1ppt.com/kejian/yingyu/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美术课件：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www.1ppt.com/kejian/meishu/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科学课件：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www.1ppt.com/kejian/kexue/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物理课件：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www.1ppt.com/kejian/wuli/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化学课件：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www.1ppt.com/kejian/huaxue/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生物课件：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www.1ppt.com/kejian/shengwu/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地理课件：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www.1ppt.com/kejian/dili/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历史课件：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www.1ppt.com/kejian/lishi/        </a:t>
            </a:r>
          </a:p>
        </p:txBody>
      </p:sp>
      <p:sp>
        <p:nvSpPr>
          <p:cNvPr id="4" name="矩形 3"/>
          <p:cNvSpPr>
            <a:spLocks noChangeArrowheads="1"/>
          </p:cNvSpPr>
          <p:nvPr userDrawn="1"/>
        </p:nvSpPr>
        <p:spPr bwMode="auto">
          <a:xfrm>
            <a:off x="0" y="4867340"/>
            <a:ext cx="9144000" cy="276161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553" tIns="36276" rIns="72553" bIns="36276" anchor="ctr"/>
          <a:lstStyle/>
          <a:p>
            <a:pPr algn="ctr" defTabSz="726281"/>
            <a:endParaRPr lang="zh-CN" altLang="en-US" sz="1300" b="0">
              <a:solidFill>
                <a:srgbClr val="FFFFFF"/>
              </a:solidFill>
              <a:latin typeface="Calibri" pitchFamily="34" charset="0"/>
            </a:endParaRPr>
          </a:p>
        </p:txBody>
      </p:sp>
      <p:pic>
        <p:nvPicPr>
          <p:cNvPr id="5" name="Picture 141" descr="六角组合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29534" y="-23806"/>
            <a:ext cx="492983" cy="382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169"/>
          <p:cNvGrpSpPr>
            <a:grpSpLocks/>
          </p:cNvGrpSpPr>
          <p:nvPr userDrawn="1"/>
        </p:nvGrpSpPr>
        <p:grpSpPr bwMode="auto">
          <a:xfrm>
            <a:off x="-307221" y="2711616"/>
            <a:ext cx="288169" cy="1751004"/>
            <a:chOff x="211" y="2047"/>
            <a:chExt cx="242" cy="1470"/>
          </a:xfrm>
        </p:grpSpPr>
        <p:sp>
          <p:nvSpPr>
            <p:cNvPr id="7" name="AutoShape 170">
              <a:hlinkClick r:id="" action="ppaction://noaction"/>
            </p:cNvPr>
            <p:cNvSpPr>
              <a:spLocks noChangeArrowheads="1"/>
            </p:cNvSpPr>
            <p:nvPr userDrawn="1"/>
          </p:nvSpPr>
          <p:spPr bwMode="auto">
            <a:xfrm>
              <a:off x="211" y="2047"/>
              <a:ext cx="204" cy="1470"/>
            </a:xfrm>
            <a:prstGeom prst="roundRect">
              <a:avLst>
                <a:gd name="adj" fmla="val 50000"/>
              </a:avLst>
            </a:prstGeom>
            <a:solidFill>
              <a:srgbClr val="969696"/>
            </a:solidFill>
            <a:ln>
              <a:noFill/>
            </a:ln>
            <a:effectLst>
              <a:prstShdw prst="shdw17" dist="17961" dir="2700000">
                <a:srgbClr val="969696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6750" tIns="48375" rIns="96750" bIns="48375" anchor="ctr"/>
            <a:lstStyle/>
            <a:p>
              <a:pPr algn="ctr" defTabSz="726281"/>
              <a:endParaRPr lang="en-US" altLang="zh-CN" sz="1400" b="0" dirty="0">
                <a:solidFill>
                  <a:schemeClr val="tx1"/>
                </a:solidFill>
              </a:endParaRPr>
            </a:p>
          </p:txBody>
        </p:sp>
        <p:sp>
          <p:nvSpPr>
            <p:cNvPr id="8" name="Text Box 171">
              <a:hlinkClick r:id="rId4" action="ppaction://hlinksldjump"/>
            </p:cNvPr>
            <p:cNvSpPr txBox="1">
              <a:spLocks noChangeArrowheads="1"/>
            </p:cNvSpPr>
            <p:nvPr userDrawn="1"/>
          </p:nvSpPr>
          <p:spPr bwMode="auto">
            <a:xfrm>
              <a:off x="249" y="2079"/>
              <a:ext cx="204" cy="13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lIns="96750" tIns="48375" rIns="96750" bIns="48375"/>
            <a:lstStyle>
              <a:lvl1pPr defTabSz="96837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482600" defTabSz="96837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965200" indent="3175" defTabSz="96837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449388" defTabSz="96837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1933575" defTabSz="96837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390775" indent="1588" defTabSz="96837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847975" indent="1588" defTabSz="96837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305175" indent="1588" defTabSz="96837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762375" indent="1588" defTabSz="96837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dist">
                <a:spcBef>
                  <a:spcPct val="50000"/>
                </a:spcBef>
              </a:pPr>
              <a:r>
                <a:rPr lang="zh-CN" altLang="en-US" sz="1400">
                  <a:solidFill>
                    <a:schemeClr val="bg1"/>
                  </a:solidFill>
                  <a:latin typeface="Arial" charset="0"/>
                  <a:ea typeface="隶书" pitchFamily="49" charset="-122"/>
                </a:rPr>
                <a:t>合作探究</a:t>
              </a:r>
              <a:r>
                <a:rPr lang="en-US" altLang="zh-CN" sz="1400" dirty="0">
                  <a:solidFill>
                    <a:schemeClr val="bg1"/>
                  </a:solidFill>
                  <a:latin typeface="Arial" charset="0"/>
                  <a:ea typeface="隶书" pitchFamily="49" charset="-122"/>
                </a:rPr>
                <a:t>·</a:t>
              </a:r>
              <a:r>
                <a:rPr lang="zh-CN" altLang="en-US" sz="1400">
                  <a:solidFill>
                    <a:schemeClr val="bg1"/>
                  </a:solidFill>
                  <a:latin typeface="Arial" charset="0"/>
                  <a:ea typeface="隶书" pitchFamily="49" charset="-122"/>
                </a:rPr>
                <a:t>提素养</a:t>
              </a:r>
            </a:p>
          </p:txBody>
        </p:sp>
      </p:grpSp>
      <p:grpSp>
        <p:nvGrpSpPr>
          <p:cNvPr id="9" name="Group 184"/>
          <p:cNvGrpSpPr>
            <a:grpSpLocks/>
          </p:cNvGrpSpPr>
          <p:nvPr userDrawn="1"/>
        </p:nvGrpSpPr>
        <p:grpSpPr bwMode="auto">
          <a:xfrm>
            <a:off x="8180661" y="4845917"/>
            <a:ext cx="963341" cy="339611"/>
            <a:chOff x="6493" y="3846"/>
            <a:chExt cx="765" cy="270"/>
          </a:xfrm>
        </p:grpSpPr>
        <p:grpSp>
          <p:nvGrpSpPr>
            <p:cNvPr id="10" name="Group 166"/>
            <p:cNvGrpSpPr>
              <a:grpSpLocks/>
            </p:cNvGrpSpPr>
            <p:nvPr userDrawn="1"/>
          </p:nvGrpSpPr>
          <p:grpSpPr bwMode="auto">
            <a:xfrm>
              <a:off x="6493" y="3867"/>
              <a:ext cx="765" cy="249"/>
              <a:chOff x="6871" y="4089"/>
              <a:chExt cx="809" cy="264"/>
            </a:xfrm>
          </p:grpSpPr>
          <p:pic>
            <p:nvPicPr>
              <p:cNvPr id="13" name="Picture 167" descr="未标题-3副本"/>
              <p:cNvPicPr>
                <a:picLocks noChangeAspect="1" noChangeArrowheads="1"/>
              </p:cNvPicPr>
              <p:nvPr userDrawn="1"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02" y="4097"/>
                <a:ext cx="778" cy="22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4" name="Rectangle 168"/>
              <p:cNvSpPr>
                <a:spLocks noChangeArrowheads="1"/>
              </p:cNvSpPr>
              <p:nvPr userDrawn="1"/>
            </p:nvSpPr>
            <p:spPr bwMode="auto">
              <a:xfrm>
                <a:off x="6871" y="4089"/>
                <a:ext cx="767" cy="26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6750" tIns="48375" rIns="96750" bIns="48375">
                <a:spAutoFit/>
              </a:bodyPr>
              <a:lstStyle/>
              <a:p>
                <a:pPr defTabSz="726281"/>
                <a:r>
                  <a:rPr lang="zh-CN" altLang="en-US" sz="1400">
                    <a:solidFill>
                      <a:srgbClr val="006600"/>
                    </a:solidFill>
                    <a:ea typeface="隶书" pitchFamily="49" charset="-122"/>
                  </a:rPr>
                  <a:t>栏目导航</a:t>
                </a:r>
              </a:p>
            </p:txBody>
          </p:sp>
        </p:grpSp>
        <p:pic>
          <p:nvPicPr>
            <p:cNvPr id="11" name="Picture 173" descr="未标题-3副本"/>
            <p:cNvPicPr>
              <a:picLocks noChangeAspect="1" noChangeArrowheads="1"/>
            </p:cNvPicPr>
            <p:nvPr userDrawn="1"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22" y="3872"/>
              <a:ext cx="736" cy="2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le 174"/>
            <p:cNvSpPr>
              <a:spLocks noChangeArrowheads="1"/>
            </p:cNvSpPr>
            <p:nvPr userDrawn="1"/>
          </p:nvSpPr>
          <p:spPr bwMode="auto">
            <a:xfrm>
              <a:off x="6493" y="3846"/>
              <a:ext cx="725" cy="2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750" tIns="48375" rIns="96750" bIns="48375">
              <a:spAutoFit/>
            </a:bodyPr>
            <a:lstStyle/>
            <a:p>
              <a:pPr defTabSz="726281"/>
              <a:r>
                <a:rPr lang="zh-CN" altLang="en-US" sz="1400">
                  <a:solidFill>
                    <a:srgbClr val="006600"/>
                  </a:solidFill>
                  <a:ea typeface="隶书" pitchFamily="49" charset="-122"/>
                </a:rPr>
                <a:t>栏目导航</a:t>
              </a:r>
            </a:p>
          </p:txBody>
        </p:sp>
      </p:grpSp>
      <p:grpSp>
        <p:nvGrpSpPr>
          <p:cNvPr id="15" name="Group 175"/>
          <p:cNvGrpSpPr>
            <a:grpSpLocks/>
          </p:cNvGrpSpPr>
          <p:nvPr userDrawn="1"/>
        </p:nvGrpSpPr>
        <p:grpSpPr bwMode="auto">
          <a:xfrm>
            <a:off x="-307221" y="686832"/>
            <a:ext cx="288169" cy="1749814"/>
            <a:chOff x="211" y="2047"/>
            <a:chExt cx="242" cy="1470"/>
          </a:xfrm>
        </p:grpSpPr>
        <p:sp>
          <p:nvSpPr>
            <p:cNvPr id="16" name="AutoShape 176"/>
            <p:cNvSpPr>
              <a:spLocks noChangeArrowheads="1"/>
            </p:cNvSpPr>
            <p:nvPr userDrawn="1"/>
          </p:nvSpPr>
          <p:spPr bwMode="auto">
            <a:xfrm>
              <a:off x="211" y="2047"/>
              <a:ext cx="204" cy="1470"/>
            </a:xfrm>
            <a:prstGeom prst="roundRect">
              <a:avLst>
                <a:gd name="adj" fmla="val 50000"/>
              </a:avLst>
            </a:prstGeom>
            <a:solidFill>
              <a:srgbClr val="969696"/>
            </a:solidFill>
            <a:ln>
              <a:noFill/>
            </a:ln>
            <a:effectLst>
              <a:prstShdw prst="shdw17" dist="17961" dir="2700000">
                <a:srgbClr val="969696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6750" tIns="48375" rIns="96750" bIns="48375" anchor="ctr"/>
            <a:lstStyle/>
            <a:p>
              <a:pPr algn="ctr" defTabSz="726281"/>
              <a:endParaRPr lang="en-US" altLang="zh-CN" sz="1400" b="0" dirty="0">
                <a:solidFill>
                  <a:schemeClr val="tx1"/>
                </a:solidFill>
              </a:endParaRPr>
            </a:p>
          </p:txBody>
        </p:sp>
        <p:sp>
          <p:nvSpPr>
            <p:cNvPr id="17" name="Text Box 177">
              <a:hlinkClick r:id="rId6" action="ppaction://hlinksldjump"/>
            </p:cNvPr>
            <p:cNvSpPr txBox="1">
              <a:spLocks noChangeArrowheads="1"/>
            </p:cNvSpPr>
            <p:nvPr userDrawn="1"/>
          </p:nvSpPr>
          <p:spPr bwMode="auto">
            <a:xfrm>
              <a:off x="249" y="2079"/>
              <a:ext cx="204" cy="13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lIns="96750" tIns="48375" rIns="96750" bIns="48375"/>
            <a:lstStyle>
              <a:lvl1pPr defTabSz="96837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482600" defTabSz="96837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965200" indent="3175" defTabSz="96837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449388" defTabSz="96837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1933575" defTabSz="96837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390775" indent="1588" defTabSz="96837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847975" indent="1588" defTabSz="96837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305175" indent="1588" defTabSz="96837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762375" indent="1588" defTabSz="96837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dist">
                <a:spcBef>
                  <a:spcPct val="50000"/>
                </a:spcBef>
              </a:pPr>
              <a:r>
                <a:rPr lang="zh-CN" altLang="en-US" sz="1400">
                  <a:solidFill>
                    <a:schemeClr val="bg1"/>
                  </a:solidFill>
                  <a:latin typeface="Arial" charset="0"/>
                  <a:ea typeface="隶书" pitchFamily="49" charset="-122"/>
                </a:rPr>
                <a:t>自主预习</a:t>
              </a:r>
              <a:r>
                <a:rPr lang="en-US" altLang="zh-CN" sz="1400" dirty="0">
                  <a:solidFill>
                    <a:schemeClr val="bg1"/>
                  </a:solidFill>
                  <a:latin typeface="Arial" charset="0"/>
                  <a:ea typeface="隶书" pitchFamily="49" charset="-122"/>
                </a:rPr>
                <a:t>·</a:t>
              </a:r>
              <a:r>
                <a:rPr lang="zh-CN" altLang="en-US" sz="1400">
                  <a:solidFill>
                    <a:schemeClr val="bg1"/>
                  </a:solidFill>
                  <a:latin typeface="Arial" charset="0"/>
                  <a:ea typeface="隶书" pitchFamily="49" charset="-122"/>
                </a:rPr>
                <a:t>探新知</a:t>
              </a:r>
            </a:p>
          </p:txBody>
        </p:sp>
      </p:grpSp>
      <p:grpSp>
        <p:nvGrpSpPr>
          <p:cNvPr id="18" name="Group 178"/>
          <p:cNvGrpSpPr>
            <a:grpSpLocks/>
          </p:cNvGrpSpPr>
          <p:nvPr userDrawn="1"/>
        </p:nvGrpSpPr>
        <p:grpSpPr bwMode="auto">
          <a:xfrm>
            <a:off x="9240455" y="2716378"/>
            <a:ext cx="303649" cy="1751004"/>
            <a:chOff x="7335" y="1345"/>
            <a:chExt cx="240" cy="1389"/>
          </a:xfrm>
        </p:grpSpPr>
        <p:sp>
          <p:nvSpPr>
            <p:cNvPr id="19" name="AutoShape 179"/>
            <p:cNvSpPr>
              <a:spLocks noChangeArrowheads="1"/>
            </p:cNvSpPr>
            <p:nvPr userDrawn="1"/>
          </p:nvSpPr>
          <p:spPr bwMode="auto">
            <a:xfrm>
              <a:off x="7335" y="1345"/>
              <a:ext cx="192" cy="1389"/>
            </a:xfrm>
            <a:prstGeom prst="roundRect">
              <a:avLst>
                <a:gd name="adj" fmla="val 50000"/>
              </a:avLst>
            </a:prstGeom>
            <a:solidFill>
              <a:srgbClr val="969696"/>
            </a:solidFill>
            <a:ln>
              <a:noFill/>
            </a:ln>
            <a:effectLst>
              <a:prstShdw prst="shdw17" dist="17961" dir="2700000">
                <a:srgbClr val="969696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6750" tIns="48375" rIns="96750" bIns="48375" anchor="ctr"/>
            <a:lstStyle/>
            <a:p>
              <a:pPr algn="ctr" defTabSz="726281"/>
              <a:endParaRPr lang="en-US" altLang="zh-CN" sz="1400" b="0" dirty="0">
                <a:solidFill>
                  <a:schemeClr val="tx1"/>
                </a:solidFill>
              </a:endParaRPr>
            </a:p>
          </p:txBody>
        </p:sp>
        <p:sp>
          <p:nvSpPr>
            <p:cNvPr id="20" name="Text Box 180">
              <a:hlinkClick r:id="" action="ppaction://noaction"/>
            </p:cNvPr>
            <p:cNvSpPr txBox="1">
              <a:spLocks noChangeArrowheads="1"/>
            </p:cNvSpPr>
            <p:nvPr userDrawn="1"/>
          </p:nvSpPr>
          <p:spPr bwMode="auto">
            <a:xfrm>
              <a:off x="7383" y="1375"/>
              <a:ext cx="192" cy="1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lIns="96750" tIns="48375" rIns="96750" bIns="48375"/>
            <a:lstStyle>
              <a:lvl1pPr defTabSz="96837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482600" defTabSz="96837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965200" indent="3175" defTabSz="96837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449388" defTabSz="96837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1933575" defTabSz="96837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390775" indent="1588" defTabSz="96837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847975" indent="1588" defTabSz="96837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305175" indent="1588" defTabSz="96837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762375" indent="1588" defTabSz="96837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dist">
                <a:spcBef>
                  <a:spcPct val="50000"/>
                </a:spcBef>
              </a:pPr>
              <a:r>
                <a:rPr lang="zh-CN" altLang="en-US" sz="1400">
                  <a:solidFill>
                    <a:schemeClr val="bg1"/>
                  </a:solidFill>
                  <a:latin typeface="Arial" charset="0"/>
                  <a:ea typeface="隶书" pitchFamily="49" charset="-122"/>
                </a:rPr>
                <a:t>课时分层作业</a:t>
              </a:r>
            </a:p>
          </p:txBody>
        </p:sp>
      </p:grpSp>
      <p:grpSp>
        <p:nvGrpSpPr>
          <p:cNvPr id="21" name="Group 181"/>
          <p:cNvGrpSpPr>
            <a:grpSpLocks/>
          </p:cNvGrpSpPr>
          <p:nvPr userDrawn="1"/>
        </p:nvGrpSpPr>
        <p:grpSpPr bwMode="auto">
          <a:xfrm>
            <a:off x="9252363" y="676119"/>
            <a:ext cx="303649" cy="1751004"/>
            <a:chOff x="7335" y="1345"/>
            <a:chExt cx="240" cy="1389"/>
          </a:xfrm>
        </p:grpSpPr>
        <p:sp>
          <p:nvSpPr>
            <p:cNvPr id="22" name="AutoShape 182"/>
            <p:cNvSpPr>
              <a:spLocks noChangeArrowheads="1"/>
            </p:cNvSpPr>
            <p:nvPr userDrawn="1"/>
          </p:nvSpPr>
          <p:spPr bwMode="auto">
            <a:xfrm>
              <a:off x="7335" y="1345"/>
              <a:ext cx="192" cy="1389"/>
            </a:xfrm>
            <a:prstGeom prst="roundRect">
              <a:avLst>
                <a:gd name="adj" fmla="val 50000"/>
              </a:avLst>
            </a:prstGeom>
            <a:solidFill>
              <a:srgbClr val="969696"/>
            </a:solidFill>
            <a:ln>
              <a:noFill/>
            </a:ln>
            <a:effectLst>
              <a:prstShdw prst="shdw17" dist="17961" dir="2700000">
                <a:srgbClr val="969696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6750" tIns="48375" rIns="96750" bIns="48375" anchor="ctr"/>
            <a:lstStyle/>
            <a:p>
              <a:pPr algn="ctr" defTabSz="726281"/>
              <a:endParaRPr lang="en-US" altLang="zh-CN" sz="1400" b="0" dirty="0">
                <a:solidFill>
                  <a:schemeClr val="tx1"/>
                </a:solidFill>
              </a:endParaRPr>
            </a:p>
          </p:txBody>
        </p:sp>
        <p:sp>
          <p:nvSpPr>
            <p:cNvPr id="23" name="Text Box 183">
              <a:hlinkClick r:id="rId7" action="ppaction://hlinksldjump"/>
            </p:cNvPr>
            <p:cNvSpPr txBox="1">
              <a:spLocks noChangeArrowheads="1"/>
            </p:cNvSpPr>
            <p:nvPr userDrawn="1"/>
          </p:nvSpPr>
          <p:spPr bwMode="auto">
            <a:xfrm>
              <a:off x="7383" y="1375"/>
              <a:ext cx="192" cy="1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lIns="96750" tIns="48375" rIns="96750" bIns="48375"/>
            <a:lstStyle>
              <a:lvl1pPr defTabSz="96837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482600" defTabSz="96837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965200" indent="3175" defTabSz="96837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449388" defTabSz="96837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1933575" defTabSz="96837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390775" indent="1588" defTabSz="96837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847975" indent="1588" defTabSz="96837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305175" indent="1588" defTabSz="96837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762375" indent="1588" defTabSz="96837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dist">
                <a:spcBef>
                  <a:spcPct val="50000"/>
                </a:spcBef>
              </a:pPr>
              <a:r>
                <a:rPr lang="zh-CN" altLang="en-US" sz="1400">
                  <a:solidFill>
                    <a:schemeClr val="bg1"/>
                  </a:solidFill>
                  <a:latin typeface="Arial" charset="0"/>
                  <a:ea typeface="隶书" pitchFamily="49" charset="-122"/>
                </a:rPr>
                <a:t>当堂达标</a:t>
              </a:r>
              <a:r>
                <a:rPr lang="en-US" altLang="zh-CN" sz="1400" dirty="0">
                  <a:solidFill>
                    <a:schemeClr val="bg1"/>
                  </a:solidFill>
                  <a:latin typeface="Arial" charset="0"/>
                  <a:ea typeface="隶书" pitchFamily="49" charset="-122"/>
                </a:rPr>
                <a:t>·</a:t>
              </a:r>
              <a:r>
                <a:rPr lang="zh-CN" altLang="en-US" sz="1400">
                  <a:solidFill>
                    <a:schemeClr val="bg1"/>
                  </a:solidFill>
                  <a:latin typeface="Arial" charset="0"/>
                  <a:ea typeface="隶书" pitchFamily="49" charset="-122"/>
                </a:rPr>
                <a:t>固双基</a:t>
              </a: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734" y="273781"/>
            <a:ext cx="7887727" cy="993943"/>
          </a:xfrm>
          <a:prstGeom prst="rect">
            <a:avLst/>
          </a:prstGeom>
        </p:spPr>
        <p:txBody>
          <a:bodyPr lIns="68571" tIns="34285" rIns="68571" bIns="34285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734" y="1368903"/>
            <a:ext cx="7887727" cy="3262748"/>
          </a:xfrm>
          <a:prstGeom prst="rect">
            <a:avLst/>
          </a:prstGeom>
        </p:spPr>
        <p:txBody>
          <a:bodyPr lIns="68571" tIns="34285" rIns="68571" bIns="34285"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24" name="Rectangle 142"/>
          <p:cNvSpPr>
            <a:spLocks noGrp="1" noChangeArrowheads="1"/>
          </p:cNvSpPr>
          <p:nvPr>
            <p:ph type="sldNum" sz="quarter" idx="10"/>
          </p:nvPr>
        </p:nvSpPr>
        <p:spPr bwMode="auto">
          <a:xfrm>
            <a:off x="8405717" y="76184"/>
            <a:ext cx="737092" cy="355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2553" tIns="36276" rIns="72553" bIns="36276" numCol="1" anchor="t" anchorCtr="0" compatLnSpc="1">
            <a:prstTxWarp prst="textNoShape">
              <a:avLst/>
            </a:prstTxWarp>
          </a:bodyPr>
          <a:lstStyle>
            <a:lvl1pPr algn="ctr" defTabSz="723900">
              <a:defRPr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fld id="{D98E37CB-B838-4F07-9B83-7491E1B966CC}" type="slidenum">
              <a:rPr lang="zh-CN" altLang="en-US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4241001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17 -3.7037E-6 L 0.03451 -3.7037E-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12 -3.7037E-6 L 0.03555 -3.7037E-6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0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25 3.7037E-7 L -0.03984 3.7037E-7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61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2 -3.7037E-7 L -0.04089 -3.7037E-7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6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185006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1" r:id="rId2"/>
  </p:sldLayoutIdLst>
  <p:transition spd="slow">
    <p:fade/>
  </p:transition>
  <p:timing>
    <p:tnLst>
      <p:par>
        <p:cTn id="1" dur="indefinite" restart="never" nodeType="tmRoot"/>
      </p:par>
    </p:tnLst>
  </p:timing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  <a:ea typeface="宋体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  <a:ea typeface="宋体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  <a:ea typeface="宋体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  <a:ea typeface="宋体" charset="-122"/>
        </a:defRPr>
      </a:lvl5pPr>
      <a:lvl6pPr marL="3429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  <a:ea typeface="宋体" charset="-122"/>
        </a:defRPr>
      </a:lvl6pPr>
      <a:lvl7pPr marL="6858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  <a:ea typeface="宋体" charset="-122"/>
        </a:defRPr>
      </a:lvl7pPr>
      <a:lvl8pPr marL="10287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  <a:ea typeface="宋体" charset="-122"/>
        </a:defRPr>
      </a:lvl8pPr>
      <a:lvl9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  <a:ea typeface="宋体" charset="-122"/>
        </a:defRPr>
      </a:lvl9pPr>
    </p:titleStyle>
    <p:bodyStyle>
      <a:lvl1pPr marL="171450" indent="-171450" algn="l" rtl="0" fontAlgn="base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2641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6027" indent="-171457" algn="l" defTabSz="685828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42" indent="-171457" algn="l" defTabSz="685828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56" indent="-171457" algn="l" defTabSz="685828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69" indent="-171457" algn="l" defTabSz="685828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2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14" algn="l" defTabSz="68582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28" algn="l" defTabSz="68582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42" algn="l" defTabSz="68582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56" algn="l" defTabSz="68582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71" algn="l" defTabSz="68582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84" algn="l" defTabSz="68582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98" algn="l" defTabSz="68582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313" algn="l" defTabSz="68582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3.bin"/><Relationship Id="rId12" Type="http://schemas.openxmlformats.org/officeDocument/2006/relationships/image" Target="../media/image9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e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8.emf"/><Relationship Id="rId4" Type="http://schemas.openxmlformats.org/officeDocument/2006/relationships/image" Target="../media/image10.png"/><Relationship Id="rId9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2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11.emf"/><Relationship Id="rId4" Type="http://schemas.openxmlformats.org/officeDocument/2006/relationships/oleObject" Target="../embeddings/oleObject6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4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13.emf"/><Relationship Id="rId4" Type="http://schemas.openxmlformats.org/officeDocument/2006/relationships/oleObject" Target="../embeddings/oleObject8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notesSlide" Target="../notesSlides/notesSlide7.xml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5.e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notesSlide" Target="../notesSlides/notesSlide8.xml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3" Type="http://schemas.openxmlformats.org/officeDocument/2006/relationships/notesSlide" Target="../notesSlides/notesSlide9.xml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0.e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23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7.bin"/><Relationship Id="rId5" Type="http://schemas.openxmlformats.org/officeDocument/2006/relationships/image" Target="../media/image22.emf"/><Relationship Id="rId4" Type="http://schemas.openxmlformats.org/officeDocument/2006/relationships/oleObject" Target="../embeddings/oleObject16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24.emf"/><Relationship Id="rId4" Type="http://schemas.openxmlformats.org/officeDocument/2006/relationships/oleObject" Target="../embeddings/oleObject18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25.emf"/><Relationship Id="rId4" Type="http://schemas.openxmlformats.org/officeDocument/2006/relationships/oleObject" Target="../embeddings/oleObject19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26.emf"/><Relationship Id="rId4" Type="http://schemas.openxmlformats.org/officeDocument/2006/relationships/oleObject" Target="../embeddings/oleObject20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27.emf"/><Relationship Id="rId4" Type="http://schemas.openxmlformats.org/officeDocument/2006/relationships/oleObject" Target="../embeddings/oleObject21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29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23.bin"/><Relationship Id="rId5" Type="http://schemas.openxmlformats.org/officeDocument/2006/relationships/image" Target="../media/image28.emf"/><Relationship Id="rId4" Type="http://schemas.openxmlformats.org/officeDocument/2006/relationships/oleObject" Target="../embeddings/oleObject22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31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25.bin"/><Relationship Id="rId5" Type="http://schemas.openxmlformats.org/officeDocument/2006/relationships/image" Target="../media/image30.emf"/><Relationship Id="rId4" Type="http://schemas.openxmlformats.org/officeDocument/2006/relationships/oleObject" Target="../embeddings/oleObject24.bin"/><Relationship Id="rId9" Type="http://schemas.openxmlformats.org/officeDocument/2006/relationships/image" Target="../media/image32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33.emf"/><Relationship Id="rId4" Type="http://schemas.openxmlformats.org/officeDocument/2006/relationships/oleObject" Target="../embeddings/oleObject27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35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29.bin"/><Relationship Id="rId5" Type="http://schemas.openxmlformats.org/officeDocument/2006/relationships/image" Target="../media/image34.emf"/><Relationship Id="rId4" Type="http://schemas.openxmlformats.org/officeDocument/2006/relationships/oleObject" Target="../embeddings/oleObject28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36.emf"/><Relationship Id="rId4" Type="http://schemas.openxmlformats.org/officeDocument/2006/relationships/oleObject" Target="../embeddings/oleObject30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38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32.bin"/><Relationship Id="rId5" Type="http://schemas.openxmlformats.org/officeDocument/2006/relationships/image" Target="../media/image37.emf"/><Relationship Id="rId4" Type="http://schemas.openxmlformats.org/officeDocument/2006/relationships/oleObject" Target="../embeddings/oleObject31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39.emf"/><Relationship Id="rId4" Type="http://schemas.openxmlformats.org/officeDocument/2006/relationships/oleObject" Target="../embeddings/oleObject33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6.bin"/><Relationship Id="rId13" Type="http://schemas.openxmlformats.org/officeDocument/2006/relationships/image" Target="../media/image44.emf"/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41.emf"/><Relationship Id="rId12" Type="http://schemas.openxmlformats.org/officeDocument/2006/relationships/oleObject" Target="../embeddings/oleObject3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35.bin"/><Relationship Id="rId11" Type="http://schemas.openxmlformats.org/officeDocument/2006/relationships/image" Target="../media/image43.emf"/><Relationship Id="rId5" Type="http://schemas.openxmlformats.org/officeDocument/2006/relationships/image" Target="../media/image40.emf"/><Relationship Id="rId10" Type="http://schemas.openxmlformats.org/officeDocument/2006/relationships/oleObject" Target="../embeddings/oleObject37.bin"/><Relationship Id="rId4" Type="http://schemas.openxmlformats.org/officeDocument/2006/relationships/oleObject" Target="../embeddings/oleObject34.bin"/><Relationship Id="rId9" Type="http://schemas.openxmlformats.org/officeDocument/2006/relationships/image" Target="../media/image42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46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40.bin"/><Relationship Id="rId5" Type="http://schemas.openxmlformats.org/officeDocument/2006/relationships/image" Target="../media/image45.emf"/><Relationship Id="rId4" Type="http://schemas.openxmlformats.org/officeDocument/2006/relationships/oleObject" Target="../embeddings/oleObject39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48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42.bin"/><Relationship Id="rId5" Type="http://schemas.openxmlformats.org/officeDocument/2006/relationships/image" Target="../media/image47.emf"/><Relationship Id="rId4" Type="http://schemas.openxmlformats.org/officeDocument/2006/relationships/oleObject" Target="../embeddings/oleObject41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7" Type="http://schemas.openxmlformats.org/officeDocument/2006/relationships/image" Target="../media/image50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44.bin"/><Relationship Id="rId5" Type="http://schemas.openxmlformats.org/officeDocument/2006/relationships/image" Target="../media/image49.emf"/><Relationship Id="rId4" Type="http://schemas.openxmlformats.org/officeDocument/2006/relationships/oleObject" Target="../embeddings/oleObject43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4.vml"/><Relationship Id="rId5" Type="http://schemas.openxmlformats.org/officeDocument/2006/relationships/image" Target="../media/image51.emf"/><Relationship Id="rId4" Type="http://schemas.openxmlformats.org/officeDocument/2006/relationships/oleObject" Target="../embeddings/oleObject45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5.vml"/><Relationship Id="rId5" Type="http://schemas.openxmlformats.org/officeDocument/2006/relationships/image" Target="../media/image52.emf"/><Relationship Id="rId4" Type="http://schemas.openxmlformats.org/officeDocument/2006/relationships/oleObject" Target="../embeddings/oleObject46.bin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emf"/><Relationship Id="rId3" Type="http://schemas.openxmlformats.org/officeDocument/2006/relationships/notesSlide" Target="../notesSlides/notesSlide30.xml"/><Relationship Id="rId7" Type="http://schemas.openxmlformats.org/officeDocument/2006/relationships/oleObject" Target="../embeddings/oleObject4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53.emf"/><Relationship Id="rId5" Type="http://schemas.openxmlformats.org/officeDocument/2006/relationships/oleObject" Target="../embeddings/oleObject47.bin"/><Relationship Id="rId4" Type="http://schemas.openxmlformats.org/officeDocument/2006/relationships/image" Target="../media/image1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emf"/><Relationship Id="rId3" Type="http://schemas.openxmlformats.org/officeDocument/2006/relationships/notesSlide" Target="../notesSlides/notesSlide31.xml"/><Relationship Id="rId7" Type="http://schemas.openxmlformats.org/officeDocument/2006/relationships/oleObject" Target="../embeddings/oleObject5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55.emf"/><Relationship Id="rId5" Type="http://schemas.openxmlformats.org/officeDocument/2006/relationships/oleObject" Target="../embeddings/oleObject49.bin"/><Relationship Id="rId4" Type="http://schemas.openxmlformats.org/officeDocument/2006/relationships/image" Target="../media/image17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emf"/><Relationship Id="rId3" Type="http://schemas.openxmlformats.org/officeDocument/2006/relationships/notesSlide" Target="../notesSlides/notesSlide32.xml"/><Relationship Id="rId7" Type="http://schemas.openxmlformats.org/officeDocument/2006/relationships/oleObject" Target="../embeddings/oleObject5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57.emf"/><Relationship Id="rId5" Type="http://schemas.openxmlformats.org/officeDocument/2006/relationships/oleObject" Target="../embeddings/oleObject51.bin"/><Relationship Id="rId4" Type="http://schemas.openxmlformats.org/officeDocument/2006/relationships/image" Target="../media/image1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7" Type="http://schemas.openxmlformats.org/officeDocument/2006/relationships/image" Target="../media/image60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9.vml"/><Relationship Id="rId6" Type="http://schemas.openxmlformats.org/officeDocument/2006/relationships/oleObject" Target="../embeddings/oleObject54.bin"/><Relationship Id="rId5" Type="http://schemas.openxmlformats.org/officeDocument/2006/relationships/image" Target="../media/image59.emf"/><Relationship Id="rId4" Type="http://schemas.openxmlformats.org/officeDocument/2006/relationships/oleObject" Target="../embeddings/oleObject53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0.vml"/><Relationship Id="rId5" Type="http://schemas.openxmlformats.org/officeDocument/2006/relationships/image" Target="../media/image61.emf"/><Relationship Id="rId4" Type="http://schemas.openxmlformats.org/officeDocument/2006/relationships/oleObject" Target="../embeddings/oleObject55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6" name="Line 10"/>
          <p:cNvSpPr>
            <a:spLocks noChangeShapeType="1"/>
          </p:cNvSpPr>
          <p:nvPr/>
        </p:nvSpPr>
        <p:spPr bwMode="auto">
          <a:xfrm>
            <a:off x="132177" y="2258093"/>
            <a:ext cx="8803436" cy="0"/>
          </a:xfrm>
          <a:prstGeom prst="line">
            <a:avLst/>
          </a:prstGeom>
          <a:noFill/>
          <a:ln w="28575">
            <a:solidFill>
              <a:srgbClr val="9966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571" tIns="34285" rIns="68571" bIns="34285"/>
          <a:lstStyle/>
          <a:p>
            <a:endParaRPr lang="zh-CN" altLang="en-US"/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0" y="1447466"/>
            <a:ext cx="9144000" cy="623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2" tIns="34280" rIns="68562" bIns="34280">
            <a:spAutoFit/>
          </a:bodyPr>
          <a:lstStyle/>
          <a:p>
            <a:pPr algn="ctr"/>
            <a:r>
              <a:rPr lang="zh-CN" altLang="en-US" sz="3600" dirty="0">
                <a:solidFill>
                  <a:srgbClr val="996633"/>
                </a:solidFill>
                <a:latin typeface="微软雅黑" pitchFamily="34" charset="-122"/>
                <a:ea typeface="微软雅黑" pitchFamily="34" charset="-122"/>
              </a:rPr>
              <a:t>第四章　指数函数与对数函数</a:t>
            </a: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0" y="2325943"/>
            <a:ext cx="9052310" cy="1423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2" tIns="34280" rIns="68562" bIns="34280">
            <a:spAutoFit/>
          </a:bodyPr>
          <a:lstStyle/>
          <a:p>
            <a:pPr algn="ctr">
              <a:lnSpc>
                <a:spcPct val="110000"/>
              </a:lnSpc>
              <a:tabLst>
                <a:tab pos="2059781" algn="l"/>
              </a:tabLst>
            </a:pPr>
            <a:r>
              <a:rPr lang="en-US" altLang="en-US" sz="5000" b="0" dirty="0">
                <a:solidFill>
                  <a:srgbClr val="666633"/>
                </a:solidFill>
                <a:latin typeface="隶书" pitchFamily="49" charset="-122"/>
                <a:ea typeface="隶书" pitchFamily="49" charset="-122"/>
              </a:rPr>
              <a:t>4</a:t>
            </a:r>
            <a:r>
              <a:rPr lang="en-US" altLang="zh-CN" sz="5000" b="0" dirty="0">
                <a:solidFill>
                  <a:srgbClr val="666633"/>
                </a:solidFill>
                <a:latin typeface="隶书" pitchFamily="49" charset="-122"/>
                <a:ea typeface="隶书" pitchFamily="49" charset="-122"/>
              </a:rPr>
              <a:t>.</a:t>
            </a:r>
            <a:r>
              <a:rPr lang="en-US" altLang="en-US" sz="5000" b="0" dirty="0">
                <a:solidFill>
                  <a:srgbClr val="666633"/>
                </a:solidFill>
                <a:latin typeface="隶书" pitchFamily="49" charset="-122"/>
                <a:ea typeface="隶书" pitchFamily="49" charset="-122"/>
              </a:rPr>
              <a:t>3　对数</a:t>
            </a:r>
          </a:p>
          <a:p>
            <a:pPr algn="ctr">
              <a:lnSpc>
                <a:spcPct val="110000"/>
              </a:lnSpc>
              <a:tabLst>
                <a:tab pos="2059781" algn="l"/>
              </a:tabLst>
            </a:pPr>
            <a:r>
              <a:rPr lang="zh-CN" altLang="en-US" sz="3000" b="0" dirty="0">
                <a:solidFill>
                  <a:srgbClr val="666633"/>
                </a:solidFill>
                <a:latin typeface="隶书" pitchFamily="49" charset="-122"/>
                <a:ea typeface="隶书" pitchFamily="49" charset="-122"/>
              </a:rPr>
              <a:t>第</a:t>
            </a:r>
            <a:r>
              <a:rPr lang="en-US" altLang="zh-CN" sz="3000" b="0" dirty="0">
                <a:solidFill>
                  <a:srgbClr val="666633"/>
                </a:solidFill>
                <a:latin typeface="隶书" pitchFamily="49" charset="-122"/>
                <a:ea typeface="隶书" pitchFamily="49" charset="-122"/>
              </a:rPr>
              <a:t>2</a:t>
            </a:r>
            <a:r>
              <a:rPr lang="zh-CN" altLang="en-US" sz="3000" b="0" dirty="0">
                <a:solidFill>
                  <a:srgbClr val="666633"/>
                </a:solidFill>
                <a:latin typeface="隶书" pitchFamily="49" charset="-122"/>
                <a:ea typeface="隶书" pitchFamily="49" charset="-122"/>
              </a:rPr>
              <a:t>课时 </a:t>
            </a:r>
            <a:r>
              <a:rPr lang="en-US" altLang="en-US" sz="3000" b="0" dirty="0">
                <a:solidFill>
                  <a:srgbClr val="666633"/>
                </a:solidFill>
                <a:latin typeface="隶书" pitchFamily="49" charset="-122"/>
                <a:ea typeface="隶书" pitchFamily="49" charset="-122"/>
              </a:rPr>
              <a:t>对数的运算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1" presetClass="entr" presetSubtype="0" fill="hold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1" presetClass="entr" presetSubtype="0" fill="hold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6" grpId="0" animBg="1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2921DD25-D60F-40AE-9DF1-E6617A7CD6A3}" type="slidenum">
              <a:rPr lang="zh-CN" altLang="en-US"/>
              <a:pPr/>
              <a:t>2</a:t>
            </a:fld>
            <a:endParaRPr lang="en-US" altLang="zh-CN" dirty="0"/>
          </a:p>
        </p:txBody>
      </p:sp>
      <p:graphicFrame>
        <p:nvGraphicFramePr>
          <p:cNvPr id="24642" name="Object 6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0185462"/>
              </p:ext>
            </p:extLst>
          </p:nvPr>
        </p:nvGraphicFramePr>
        <p:xfrm>
          <a:off x="291743" y="934426"/>
          <a:ext cx="8559327" cy="32746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44" name="Document" r:id="rId4" imgW="11417906" imgH="4365498" progId="Word.Document.8">
                  <p:embed/>
                </p:oleObj>
              </mc:Choice>
              <mc:Fallback>
                <p:oleObj name="Document" r:id="rId4" imgW="11417906" imgH="4365498" progId="Word.Document.8">
                  <p:embed/>
                  <p:pic>
                    <p:nvPicPr>
                      <p:cNvPr id="0" name="Object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743" y="934426"/>
                        <a:ext cx="8559327" cy="32746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1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76362471-129A-4B5D-9155-B43FD4D0DFFF}" type="slidenum">
              <a:rPr lang="zh-CN" altLang="en-US"/>
              <a:pPr/>
              <a:t>3</a:t>
            </a:fld>
            <a:endParaRPr lang="en-US" altLang="zh-CN" dirty="0"/>
          </a:p>
        </p:txBody>
      </p:sp>
      <p:cxnSp>
        <p:nvCxnSpPr>
          <p:cNvPr id="3" name="直接连接符 2"/>
          <p:cNvCxnSpPr>
            <a:cxnSpLocks noChangeShapeType="1"/>
          </p:cNvCxnSpPr>
          <p:nvPr/>
        </p:nvCxnSpPr>
        <p:spPr bwMode="auto">
          <a:xfrm>
            <a:off x="581103" y="2184291"/>
            <a:ext cx="7906779" cy="0"/>
          </a:xfrm>
          <a:prstGeom prst="line">
            <a:avLst/>
          </a:prstGeom>
          <a:noFill/>
          <a:ln w="28575" algn="ctr">
            <a:solidFill>
              <a:srgbClr val="9966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66935" name="Group 23"/>
          <p:cNvGrpSpPr>
            <a:grpSpLocks/>
          </p:cNvGrpSpPr>
          <p:nvPr/>
        </p:nvGrpSpPr>
        <p:grpSpPr bwMode="auto">
          <a:xfrm>
            <a:off x="743048" y="974897"/>
            <a:ext cx="997873" cy="998703"/>
            <a:chOff x="1023" y="2520"/>
            <a:chExt cx="838" cy="839"/>
          </a:xfrm>
        </p:grpSpPr>
        <p:grpSp>
          <p:nvGrpSpPr>
            <p:cNvPr id="2" name="组合 57">
              <a:extLst/>
            </p:cNvPr>
            <p:cNvGrpSpPr/>
            <p:nvPr/>
          </p:nvGrpSpPr>
          <p:grpSpPr>
            <a:xfrm>
              <a:off x="1023" y="2520"/>
              <a:ext cx="838" cy="83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4" name="同心圆 57">
                <a:extLst/>
              </p:cNvPr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>
                  <a:solidFill>
                    <a:schemeClr val="tx1"/>
                  </a:solidFill>
                </a:endParaRPr>
              </a:p>
            </p:txBody>
          </p:sp>
          <p:sp>
            <p:nvSpPr>
              <p:cNvPr id="5" name="椭圆 60">
                <a:extLst/>
              </p:cNvPr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/>
              </a:p>
            </p:txBody>
          </p:sp>
        </p:grpSp>
        <p:sp>
          <p:nvSpPr>
            <p:cNvPr id="166934" name="TextBox 77"/>
            <p:cNvSpPr txBox="1">
              <a:spLocks noChangeArrowheads="1"/>
            </p:cNvSpPr>
            <p:nvPr/>
          </p:nvSpPr>
          <p:spPr bwMode="auto">
            <a:xfrm>
              <a:off x="1092" y="2534"/>
              <a:ext cx="696" cy="7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28" tIns="45713" rIns="91428" bIns="45713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30188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/>
              <a:r>
                <a:rPr lang="zh-CN" altLang="en-US" sz="5000">
                  <a:solidFill>
                    <a:srgbClr val="666633"/>
                  </a:solidFill>
                  <a:latin typeface="隶书" pitchFamily="49" charset="-122"/>
                  <a:ea typeface="隶书" pitchFamily="49" charset="-122"/>
                </a:rPr>
                <a:t>自</a:t>
              </a:r>
            </a:p>
          </p:txBody>
        </p:sp>
      </p:grpSp>
      <p:grpSp>
        <p:nvGrpSpPr>
          <p:cNvPr id="166936" name="Group 24"/>
          <p:cNvGrpSpPr>
            <a:grpSpLocks/>
          </p:cNvGrpSpPr>
          <p:nvPr/>
        </p:nvGrpSpPr>
        <p:grpSpPr bwMode="auto">
          <a:xfrm>
            <a:off x="1958553" y="974897"/>
            <a:ext cx="997089" cy="998703"/>
            <a:chOff x="1023" y="2520"/>
            <a:chExt cx="838" cy="839"/>
          </a:xfrm>
        </p:grpSpPr>
        <p:grpSp>
          <p:nvGrpSpPr>
            <p:cNvPr id="6" name="组合 57">
              <a:extLst/>
            </p:cNvPr>
            <p:cNvGrpSpPr/>
            <p:nvPr/>
          </p:nvGrpSpPr>
          <p:grpSpPr>
            <a:xfrm>
              <a:off x="1023" y="2520"/>
              <a:ext cx="838" cy="83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7" name="同心圆 57">
                <a:extLst/>
              </p:cNvPr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椭圆 60">
                <a:extLst/>
              </p:cNvPr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/>
              </a:p>
            </p:txBody>
          </p:sp>
        </p:grpSp>
        <p:sp>
          <p:nvSpPr>
            <p:cNvPr id="166938" name="TextBox 77"/>
            <p:cNvSpPr txBox="1">
              <a:spLocks noChangeArrowheads="1"/>
            </p:cNvSpPr>
            <p:nvPr/>
          </p:nvSpPr>
          <p:spPr bwMode="auto">
            <a:xfrm>
              <a:off x="1092" y="2534"/>
              <a:ext cx="697" cy="7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28" tIns="45713" rIns="91428" bIns="45713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30188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/>
              <a:r>
                <a:rPr lang="zh-CN" altLang="en-US" sz="5000">
                  <a:solidFill>
                    <a:srgbClr val="666633"/>
                  </a:solidFill>
                  <a:latin typeface="隶书" pitchFamily="49" charset="-122"/>
                  <a:ea typeface="隶书" pitchFamily="49" charset="-122"/>
                </a:rPr>
                <a:t>主</a:t>
              </a:r>
            </a:p>
          </p:txBody>
        </p:sp>
      </p:grpSp>
      <p:grpSp>
        <p:nvGrpSpPr>
          <p:cNvPr id="166939" name="Group 27"/>
          <p:cNvGrpSpPr>
            <a:grpSpLocks/>
          </p:cNvGrpSpPr>
          <p:nvPr/>
        </p:nvGrpSpPr>
        <p:grpSpPr bwMode="auto">
          <a:xfrm>
            <a:off x="3146042" y="974897"/>
            <a:ext cx="997873" cy="998703"/>
            <a:chOff x="1023" y="2520"/>
            <a:chExt cx="838" cy="839"/>
          </a:xfrm>
        </p:grpSpPr>
        <p:grpSp>
          <p:nvGrpSpPr>
            <p:cNvPr id="9" name="组合 57">
              <a:extLst/>
            </p:cNvPr>
            <p:cNvGrpSpPr/>
            <p:nvPr/>
          </p:nvGrpSpPr>
          <p:grpSpPr>
            <a:xfrm>
              <a:off x="1023" y="2520"/>
              <a:ext cx="838" cy="83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0" name="同心圆 57">
                <a:extLst/>
              </p:cNvPr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椭圆 60">
                <a:extLst/>
              </p:cNvPr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/>
              </a:p>
            </p:txBody>
          </p:sp>
        </p:grpSp>
        <p:sp>
          <p:nvSpPr>
            <p:cNvPr id="166941" name="TextBox 77"/>
            <p:cNvSpPr txBox="1">
              <a:spLocks noChangeArrowheads="1"/>
            </p:cNvSpPr>
            <p:nvPr/>
          </p:nvSpPr>
          <p:spPr bwMode="auto">
            <a:xfrm>
              <a:off x="1091" y="2534"/>
              <a:ext cx="696" cy="7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28" tIns="45713" rIns="91428" bIns="45713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30188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/>
              <a:r>
                <a:rPr lang="zh-CN" altLang="en-US" sz="5000">
                  <a:solidFill>
                    <a:srgbClr val="666633"/>
                  </a:solidFill>
                  <a:latin typeface="隶书" pitchFamily="49" charset="-122"/>
                  <a:ea typeface="隶书" pitchFamily="49" charset="-122"/>
                </a:rPr>
                <a:t>预</a:t>
              </a:r>
            </a:p>
          </p:txBody>
        </p:sp>
      </p:grpSp>
      <p:grpSp>
        <p:nvGrpSpPr>
          <p:cNvPr id="166942" name="Group 30"/>
          <p:cNvGrpSpPr>
            <a:grpSpLocks/>
          </p:cNvGrpSpPr>
          <p:nvPr/>
        </p:nvGrpSpPr>
        <p:grpSpPr bwMode="auto">
          <a:xfrm>
            <a:off x="4360921" y="1010481"/>
            <a:ext cx="998659" cy="997918"/>
            <a:chOff x="1023" y="2520"/>
            <a:chExt cx="838" cy="839"/>
          </a:xfrm>
        </p:grpSpPr>
        <p:grpSp>
          <p:nvGrpSpPr>
            <p:cNvPr id="12" name="组合 57">
              <a:extLst/>
            </p:cNvPr>
            <p:cNvGrpSpPr/>
            <p:nvPr/>
          </p:nvGrpSpPr>
          <p:grpSpPr>
            <a:xfrm>
              <a:off x="1023" y="2520"/>
              <a:ext cx="838" cy="83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3" name="同心圆 57">
                <a:extLst/>
              </p:cNvPr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椭圆 60">
                <a:extLst/>
              </p:cNvPr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/>
              </a:p>
            </p:txBody>
          </p:sp>
        </p:grpSp>
        <p:sp>
          <p:nvSpPr>
            <p:cNvPr id="166944" name="TextBox 77"/>
            <p:cNvSpPr txBox="1">
              <a:spLocks noChangeArrowheads="1"/>
            </p:cNvSpPr>
            <p:nvPr/>
          </p:nvSpPr>
          <p:spPr bwMode="auto">
            <a:xfrm>
              <a:off x="1092" y="2534"/>
              <a:ext cx="696" cy="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28" tIns="45713" rIns="91428" bIns="45713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30188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/>
              <a:r>
                <a:rPr lang="zh-CN" altLang="en-US" sz="5000">
                  <a:solidFill>
                    <a:srgbClr val="666633"/>
                  </a:solidFill>
                  <a:latin typeface="隶书" pitchFamily="49" charset="-122"/>
                  <a:ea typeface="隶书" pitchFamily="49" charset="-122"/>
                </a:rPr>
                <a:t>习</a:t>
              </a:r>
            </a:p>
          </p:txBody>
        </p:sp>
      </p:grpSp>
      <p:grpSp>
        <p:nvGrpSpPr>
          <p:cNvPr id="166945" name="Group 33"/>
          <p:cNvGrpSpPr>
            <a:grpSpLocks/>
          </p:cNvGrpSpPr>
          <p:nvPr/>
        </p:nvGrpSpPr>
        <p:grpSpPr bwMode="auto">
          <a:xfrm>
            <a:off x="4873299" y="2460327"/>
            <a:ext cx="996304" cy="997918"/>
            <a:chOff x="1023" y="2520"/>
            <a:chExt cx="838" cy="839"/>
          </a:xfrm>
        </p:grpSpPr>
        <p:grpSp>
          <p:nvGrpSpPr>
            <p:cNvPr id="15" name="组合 57">
              <a:extLst/>
            </p:cNvPr>
            <p:cNvGrpSpPr/>
            <p:nvPr/>
          </p:nvGrpSpPr>
          <p:grpSpPr>
            <a:xfrm>
              <a:off x="1023" y="2520"/>
              <a:ext cx="838" cy="83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6" name="同心圆 57">
                <a:extLst/>
              </p:cNvPr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椭圆 60">
                <a:extLst/>
              </p:cNvPr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/>
              </a:p>
            </p:txBody>
          </p:sp>
        </p:grpSp>
        <p:sp>
          <p:nvSpPr>
            <p:cNvPr id="166947" name="TextBox 77"/>
            <p:cNvSpPr txBox="1">
              <a:spLocks noChangeArrowheads="1"/>
            </p:cNvSpPr>
            <p:nvPr/>
          </p:nvSpPr>
          <p:spPr bwMode="auto">
            <a:xfrm>
              <a:off x="1090" y="2534"/>
              <a:ext cx="697" cy="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28" tIns="45713" rIns="91428" bIns="45713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30188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/>
              <a:r>
                <a:rPr lang="zh-CN" altLang="en-US" sz="5000">
                  <a:solidFill>
                    <a:srgbClr val="666633"/>
                  </a:solidFill>
                  <a:latin typeface="隶书" pitchFamily="49" charset="-122"/>
                  <a:ea typeface="隶书" pitchFamily="49" charset="-122"/>
                </a:rPr>
                <a:t>探</a:t>
              </a:r>
            </a:p>
          </p:txBody>
        </p:sp>
      </p:grpSp>
      <p:grpSp>
        <p:nvGrpSpPr>
          <p:cNvPr id="166948" name="Group 36"/>
          <p:cNvGrpSpPr>
            <a:grpSpLocks/>
          </p:cNvGrpSpPr>
          <p:nvPr/>
        </p:nvGrpSpPr>
        <p:grpSpPr bwMode="auto">
          <a:xfrm>
            <a:off x="6108422" y="2460327"/>
            <a:ext cx="997089" cy="997918"/>
            <a:chOff x="1023" y="2520"/>
            <a:chExt cx="838" cy="839"/>
          </a:xfrm>
        </p:grpSpPr>
        <p:grpSp>
          <p:nvGrpSpPr>
            <p:cNvPr id="18" name="组合 57">
              <a:extLst/>
            </p:cNvPr>
            <p:cNvGrpSpPr/>
            <p:nvPr/>
          </p:nvGrpSpPr>
          <p:grpSpPr>
            <a:xfrm>
              <a:off x="1023" y="2520"/>
              <a:ext cx="838" cy="83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9" name="同心圆 57">
                <a:extLst/>
              </p:cNvPr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椭圆 60">
                <a:extLst/>
              </p:cNvPr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/>
              </a:p>
            </p:txBody>
          </p:sp>
        </p:grpSp>
        <p:sp>
          <p:nvSpPr>
            <p:cNvPr id="166950" name="TextBox 77"/>
            <p:cNvSpPr txBox="1">
              <a:spLocks noChangeArrowheads="1"/>
            </p:cNvSpPr>
            <p:nvPr/>
          </p:nvSpPr>
          <p:spPr bwMode="auto">
            <a:xfrm>
              <a:off x="1092" y="2534"/>
              <a:ext cx="697" cy="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28" tIns="45713" rIns="91428" bIns="45713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30188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/>
              <a:r>
                <a:rPr lang="zh-CN" altLang="en-US" sz="5000">
                  <a:solidFill>
                    <a:srgbClr val="666633"/>
                  </a:solidFill>
                  <a:latin typeface="隶书" pitchFamily="49" charset="-122"/>
                  <a:ea typeface="隶书" pitchFamily="49" charset="-122"/>
                </a:rPr>
                <a:t>新</a:t>
              </a:r>
            </a:p>
          </p:txBody>
        </p:sp>
      </p:grpSp>
      <p:grpSp>
        <p:nvGrpSpPr>
          <p:cNvPr id="166951" name="Group 39"/>
          <p:cNvGrpSpPr>
            <a:grpSpLocks/>
          </p:cNvGrpSpPr>
          <p:nvPr/>
        </p:nvGrpSpPr>
        <p:grpSpPr bwMode="auto">
          <a:xfrm>
            <a:off x="7345358" y="2469976"/>
            <a:ext cx="996304" cy="998703"/>
            <a:chOff x="1023" y="2520"/>
            <a:chExt cx="838" cy="839"/>
          </a:xfrm>
        </p:grpSpPr>
        <p:grpSp>
          <p:nvGrpSpPr>
            <p:cNvPr id="58" name="组合 57">
              <a:extLst/>
            </p:cNvPr>
            <p:cNvGrpSpPr/>
            <p:nvPr/>
          </p:nvGrpSpPr>
          <p:grpSpPr>
            <a:xfrm>
              <a:off x="1023" y="2520"/>
              <a:ext cx="838" cy="83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60" name="同心圆 57">
                <a:extLst/>
              </p:cNvPr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>
                  <a:solidFill>
                    <a:schemeClr val="tx1"/>
                  </a:solidFill>
                </a:endParaRPr>
              </a:p>
            </p:txBody>
          </p:sp>
          <p:sp>
            <p:nvSpPr>
              <p:cNvPr id="61" name="椭圆 60">
                <a:extLst/>
              </p:cNvPr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/>
              </a:p>
            </p:txBody>
          </p:sp>
        </p:grpSp>
        <p:sp>
          <p:nvSpPr>
            <p:cNvPr id="166953" name="TextBox 77"/>
            <p:cNvSpPr txBox="1">
              <a:spLocks noChangeArrowheads="1"/>
            </p:cNvSpPr>
            <p:nvPr/>
          </p:nvSpPr>
          <p:spPr bwMode="auto">
            <a:xfrm>
              <a:off x="1091" y="2534"/>
              <a:ext cx="697" cy="7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28" tIns="45713" rIns="91428" bIns="45713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30188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/>
              <a:r>
                <a:rPr lang="zh-CN" altLang="en-US" sz="5000">
                  <a:solidFill>
                    <a:srgbClr val="666633"/>
                  </a:solidFill>
                  <a:latin typeface="隶书" pitchFamily="49" charset="-122"/>
                  <a:ea typeface="隶书" pitchFamily="49" charset="-122"/>
                </a:rPr>
                <a:t>知</a:t>
              </a: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69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69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69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69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69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69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69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69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69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69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69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69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69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69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1B72E930-406A-415B-AE1F-382E425610E4}" type="slidenum">
              <a:rPr lang="zh-CN" altLang="en-US"/>
              <a:pPr/>
              <a:t>4</a:t>
            </a:fld>
            <a:endParaRPr lang="en-US" altLang="zh-CN" dirty="0"/>
          </a:p>
        </p:txBody>
      </p:sp>
      <p:pic>
        <p:nvPicPr>
          <p:cNvPr id="609290" name="Picture 10" descr="答案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8369" y="4887575"/>
            <a:ext cx="432253" cy="263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09300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9622345"/>
              </p:ext>
            </p:extLst>
          </p:nvPr>
        </p:nvGraphicFramePr>
        <p:xfrm>
          <a:off x="346520" y="870146"/>
          <a:ext cx="8450965" cy="34020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9308" name="Document" r:id="rId5" imgW="11283434" imgH="4534980" progId="Word.Document.8">
                  <p:embed/>
                </p:oleObj>
              </mc:Choice>
              <mc:Fallback>
                <p:oleObj name="Document" r:id="rId5" imgW="11283434" imgH="4534980" progId="Word.Document.8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520" y="870146"/>
                        <a:ext cx="8450965" cy="340201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9301" name="Object 21"/>
          <p:cNvGraphicFramePr>
            <a:graphicFrameLocks noChangeAspect="1"/>
          </p:cNvGraphicFramePr>
          <p:nvPr/>
        </p:nvGraphicFramePr>
        <p:xfrm>
          <a:off x="2570895" y="2336657"/>
          <a:ext cx="2650676" cy="445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9309" name="文档" r:id="rId7" imgW="3533896" imgH="594041" progId="Word.Document.8">
                  <p:embed/>
                </p:oleObj>
              </mc:Choice>
              <mc:Fallback>
                <p:oleObj name="文档" r:id="rId7" imgW="3533896" imgH="594041" progId="Word.Document.8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0895" y="2336657"/>
                        <a:ext cx="2650676" cy="44519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9302" name="Object 22"/>
          <p:cNvGraphicFramePr>
            <a:graphicFrameLocks noChangeAspect="1"/>
          </p:cNvGraphicFramePr>
          <p:nvPr/>
        </p:nvGraphicFramePr>
        <p:xfrm>
          <a:off x="2255338" y="3028250"/>
          <a:ext cx="2650676" cy="445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9310" name="文档" r:id="rId9" imgW="3533896" imgH="594041" progId="Word.Document.8">
                  <p:embed/>
                </p:oleObj>
              </mc:Choice>
              <mc:Fallback>
                <p:oleObj name="文档" r:id="rId9" imgW="3533896" imgH="594041" progId="Word.Document.8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5338" y="3028250"/>
                        <a:ext cx="2650676" cy="44519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9303" name="Object 23"/>
          <p:cNvGraphicFramePr>
            <a:graphicFrameLocks noChangeAspect="1"/>
          </p:cNvGraphicFramePr>
          <p:nvPr/>
        </p:nvGraphicFramePr>
        <p:xfrm>
          <a:off x="2201753" y="3660326"/>
          <a:ext cx="2650676" cy="445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9311" name="文档" r:id="rId11" imgW="3533896" imgH="594041" progId="Word.Document.8">
                  <p:embed/>
                </p:oleObj>
              </mc:Choice>
              <mc:Fallback>
                <p:oleObj name="文档" r:id="rId11" imgW="3533896" imgH="594041" progId="Word.Document.8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1753" y="3660326"/>
                        <a:ext cx="2650676" cy="44519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092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9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9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9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09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09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09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609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609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9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609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609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9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609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609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9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9290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8A48FB7B-FC57-4951-85E9-A7FA2405FADF}" type="slidenum">
              <a:rPr lang="zh-CN" altLang="en-US"/>
              <a:pPr/>
              <a:t>5</a:t>
            </a:fld>
            <a:endParaRPr lang="en-US" altLang="zh-CN" dirty="0"/>
          </a:p>
        </p:txBody>
      </p:sp>
      <p:graphicFrame>
        <p:nvGraphicFramePr>
          <p:cNvPr id="107315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1599875"/>
              </p:ext>
            </p:extLst>
          </p:nvPr>
        </p:nvGraphicFramePr>
        <p:xfrm>
          <a:off x="346520" y="1627208"/>
          <a:ext cx="8450965" cy="1036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3160" name="Document" r:id="rId4" imgW="11293168" imgH="1382840" progId="Word.Document.8">
                  <p:embed/>
                </p:oleObj>
              </mc:Choice>
              <mc:Fallback>
                <p:oleObj name="Document" r:id="rId4" imgW="11293168" imgH="1382840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520" y="1627208"/>
                        <a:ext cx="8450965" cy="103679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73156" name="Object 4"/>
          <p:cNvGraphicFramePr>
            <a:graphicFrameLocks noChangeAspect="1"/>
          </p:cNvGraphicFramePr>
          <p:nvPr/>
        </p:nvGraphicFramePr>
        <p:xfrm>
          <a:off x="346520" y="2649719"/>
          <a:ext cx="8450965" cy="5189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3161" name="文档" r:id="rId6" imgW="11267042" imgH="691608" progId="Word.Document.8">
                  <p:embed/>
                </p:oleObj>
              </mc:Choice>
              <mc:Fallback>
                <p:oleObj name="文档" r:id="rId6" imgW="11267042" imgH="691608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520" y="2649719"/>
                        <a:ext cx="8450965" cy="5189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3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73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73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C3950A97-39CB-4756-81E9-F27E499A10F3}" type="slidenum">
              <a:rPr lang="zh-CN" altLang="en-US"/>
              <a:pPr/>
              <a:t>6</a:t>
            </a:fld>
            <a:endParaRPr lang="en-US" altLang="zh-CN" dirty="0"/>
          </a:p>
        </p:txBody>
      </p:sp>
      <p:graphicFrame>
        <p:nvGraphicFramePr>
          <p:cNvPr id="107520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5473351"/>
              </p:ext>
            </p:extLst>
          </p:nvPr>
        </p:nvGraphicFramePr>
        <p:xfrm>
          <a:off x="346520" y="1793858"/>
          <a:ext cx="8450965" cy="15557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209" name="Document" r:id="rId4" imgW="11283434" imgH="2074439" progId="Word.Document.8">
                  <p:embed/>
                </p:oleObj>
              </mc:Choice>
              <mc:Fallback>
                <p:oleObj name="Document" r:id="rId4" imgW="11283434" imgH="2074439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520" y="1793858"/>
                        <a:ext cx="8450965" cy="155578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75204" name="Object 4"/>
          <p:cNvGraphicFramePr>
            <a:graphicFrameLocks noChangeAspect="1"/>
          </p:cNvGraphicFramePr>
          <p:nvPr/>
        </p:nvGraphicFramePr>
        <p:xfrm>
          <a:off x="2412521" y="2466405"/>
          <a:ext cx="2650676" cy="7427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210" name="文档" r:id="rId6" imgW="3533896" imgH="990429" progId="Word.Document.8">
                  <p:embed/>
                </p:oleObj>
              </mc:Choice>
              <mc:Fallback>
                <p:oleObj name="文档" r:id="rId6" imgW="3533896" imgH="990429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2521" y="2466405"/>
                        <a:ext cx="2650676" cy="74277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75206" name="Picture 6" descr="答案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8369" y="4887575"/>
            <a:ext cx="432253" cy="263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752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75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75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075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075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7520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881B9139-F45D-4854-9B07-E2C4246BCEDF}" type="slidenum">
              <a:rPr lang="zh-CN" altLang="en-US"/>
              <a:pPr/>
              <a:t>7</a:t>
            </a:fld>
            <a:endParaRPr lang="en-US" altLang="zh-CN" dirty="0"/>
          </a:p>
        </p:txBody>
      </p:sp>
      <p:pic>
        <p:nvPicPr>
          <p:cNvPr id="947202" name="Picture 2" descr="解析答案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67331" y="4866148"/>
            <a:ext cx="857362" cy="285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直接连接符 2"/>
          <p:cNvCxnSpPr>
            <a:cxnSpLocks noChangeShapeType="1"/>
          </p:cNvCxnSpPr>
          <p:nvPr/>
        </p:nvCxnSpPr>
        <p:spPr bwMode="auto">
          <a:xfrm>
            <a:off x="4572595" y="546371"/>
            <a:ext cx="0" cy="4318588"/>
          </a:xfrm>
          <a:prstGeom prst="line">
            <a:avLst/>
          </a:prstGeom>
          <a:noFill/>
          <a:ln w="28575" algn="ctr">
            <a:solidFill>
              <a:srgbClr val="9966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94720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6463828"/>
              </p:ext>
            </p:extLst>
          </p:nvPr>
        </p:nvGraphicFramePr>
        <p:xfrm>
          <a:off x="390578" y="470190"/>
          <a:ext cx="4128435" cy="4167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7208" name="Document" r:id="rId5" imgW="5626282" imgH="5684611" progId="Word.Document.8">
                  <p:embed/>
                </p:oleObj>
              </mc:Choice>
              <mc:Fallback>
                <p:oleObj name="Document" r:id="rId5" imgW="5626282" imgH="5684611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0578" y="470190"/>
                        <a:ext cx="4128435" cy="4167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7205" name="Object 5"/>
          <p:cNvGraphicFramePr>
            <a:graphicFrameLocks noChangeAspect="1"/>
          </p:cNvGraphicFramePr>
          <p:nvPr/>
        </p:nvGraphicFramePr>
        <p:xfrm>
          <a:off x="4604747" y="543990"/>
          <a:ext cx="4159394" cy="35377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7209" name="文档" r:id="rId7" imgW="5630643" imgH="4760972" progId="Word.Document.8">
                  <p:embed/>
                </p:oleObj>
              </mc:Choice>
              <mc:Fallback>
                <p:oleObj name="文档" r:id="rId7" imgW="5630643" imgH="4760972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4747" y="543990"/>
                        <a:ext cx="4159394" cy="353771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472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47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47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947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947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7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720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E1144FD2-FCE9-45D7-9191-73FECBEF8B0B}" type="slidenum">
              <a:rPr lang="zh-CN" altLang="en-US"/>
              <a:pPr/>
              <a:t>8</a:t>
            </a:fld>
            <a:endParaRPr lang="en-US" altLang="zh-CN" dirty="0"/>
          </a:p>
        </p:txBody>
      </p:sp>
      <p:pic>
        <p:nvPicPr>
          <p:cNvPr id="1062914" name="Picture 2" descr="解析答案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67331" y="4866148"/>
            <a:ext cx="857362" cy="285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直接连接符 2"/>
          <p:cNvCxnSpPr>
            <a:cxnSpLocks noChangeShapeType="1"/>
          </p:cNvCxnSpPr>
          <p:nvPr/>
        </p:nvCxnSpPr>
        <p:spPr bwMode="auto">
          <a:xfrm>
            <a:off x="4572595" y="546371"/>
            <a:ext cx="0" cy="4318588"/>
          </a:xfrm>
          <a:prstGeom prst="line">
            <a:avLst/>
          </a:prstGeom>
          <a:noFill/>
          <a:ln w="28575" algn="ctr">
            <a:solidFill>
              <a:srgbClr val="9966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106291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1052590"/>
              </p:ext>
            </p:extLst>
          </p:nvPr>
        </p:nvGraphicFramePr>
        <p:xfrm>
          <a:off x="390578" y="470190"/>
          <a:ext cx="4128435" cy="4167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2920" name="Document" r:id="rId5" imgW="5626282" imgH="5684611" progId="Word.Document.8">
                  <p:embed/>
                </p:oleObj>
              </mc:Choice>
              <mc:Fallback>
                <p:oleObj name="Document" r:id="rId5" imgW="5626282" imgH="5684611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0578" y="470190"/>
                        <a:ext cx="4128435" cy="4167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2917" name="Object 5"/>
          <p:cNvGraphicFramePr>
            <a:graphicFrameLocks noChangeAspect="1"/>
          </p:cNvGraphicFramePr>
          <p:nvPr/>
        </p:nvGraphicFramePr>
        <p:xfrm>
          <a:off x="4604747" y="543990"/>
          <a:ext cx="4159394" cy="35377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2921" name="文档" r:id="rId7" imgW="5630643" imgH="4760972" progId="Word.Document.8">
                  <p:embed/>
                </p:oleObj>
              </mc:Choice>
              <mc:Fallback>
                <p:oleObj name="文档" r:id="rId7" imgW="5630643" imgH="4760972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4747" y="543990"/>
                        <a:ext cx="4159394" cy="353771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629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629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629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0629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0629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2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6291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DA5B3789-BAF9-4AA9-8FFD-438873B72A85}" type="slidenum">
              <a:rPr lang="zh-CN" altLang="en-US"/>
              <a:pPr/>
              <a:t>9</a:t>
            </a:fld>
            <a:endParaRPr lang="en-US" altLang="zh-CN" dirty="0"/>
          </a:p>
        </p:txBody>
      </p:sp>
      <p:pic>
        <p:nvPicPr>
          <p:cNvPr id="1064962" name="Picture 2" descr="解析答案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67331" y="4866148"/>
            <a:ext cx="857362" cy="285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直接连接符 2"/>
          <p:cNvCxnSpPr>
            <a:cxnSpLocks noChangeShapeType="1"/>
          </p:cNvCxnSpPr>
          <p:nvPr/>
        </p:nvCxnSpPr>
        <p:spPr bwMode="auto">
          <a:xfrm>
            <a:off x="4572595" y="546371"/>
            <a:ext cx="0" cy="4318588"/>
          </a:xfrm>
          <a:prstGeom prst="line">
            <a:avLst/>
          </a:prstGeom>
          <a:noFill/>
          <a:ln w="28575" algn="ctr">
            <a:solidFill>
              <a:srgbClr val="9966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106496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7986114"/>
              </p:ext>
            </p:extLst>
          </p:nvPr>
        </p:nvGraphicFramePr>
        <p:xfrm>
          <a:off x="390576" y="466618"/>
          <a:ext cx="4162967" cy="41995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4968" name="Document" r:id="rId5" imgW="5626282" imgH="5684611" progId="Word.Document.8">
                  <p:embed/>
                </p:oleObj>
              </mc:Choice>
              <mc:Fallback>
                <p:oleObj name="Document" r:id="rId5" imgW="5626282" imgH="5684611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0576" y="466618"/>
                        <a:ext cx="4162967" cy="419955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4965" name="Object 5"/>
          <p:cNvGraphicFramePr>
            <a:graphicFrameLocks noChangeAspect="1"/>
          </p:cNvGraphicFramePr>
          <p:nvPr/>
        </p:nvGraphicFramePr>
        <p:xfrm>
          <a:off x="4604747" y="543990"/>
          <a:ext cx="4159394" cy="35377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4969" name="文档" r:id="rId7" imgW="5630643" imgH="4760972" progId="Word.Document.8">
                  <p:embed/>
                </p:oleObj>
              </mc:Choice>
              <mc:Fallback>
                <p:oleObj name="文档" r:id="rId7" imgW="5630643" imgH="4760972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4747" y="543990"/>
                        <a:ext cx="4159394" cy="353771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649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649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649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0649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0649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4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6496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1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C7691ECF-76B0-4523-A71D-92ABA15FCED9}" type="slidenum">
              <a:rPr lang="zh-CN" altLang="en-US"/>
              <a:pPr/>
              <a:t>10</a:t>
            </a:fld>
            <a:endParaRPr lang="en-US" altLang="zh-CN" dirty="0"/>
          </a:p>
        </p:txBody>
      </p:sp>
      <p:cxnSp>
        <p:nvCxnSpPr>
          <p:cNvPr id="3" name="直接连接符 2"/>
          <p:cNvCxnSpPr>
            <a:cxnSpLocks noChangeShapeType="1"/>
          </p:cNvCxnSpPr>
          <p:nvPr/>
        </p:nvCxnSpPr>
        <p:spPr bwMode="auto">
          <a:xfrm>
            <a:off x="581103" y="2184291"/>
            <a:ext cx="7906779" cy="0"/>
          </a:xfrm>
          <a:prstGeom prst="line">
            <a:avLst/>
          </a:prstGeom>
          <a:noFill/>
          <a:ln w="28575" algn="ctr">
            <a:solidFill>
              <a:srgbClr val="9966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654339" name="Group 3"/>
          <p:cNvGrpSpPr>
            <a:grpSpLocks/>
          </p:cNvGrpSpPr>
          <p:nvPr/>
        </p:nvGrpSpPr>
        <p:grpSpPr bwMode="auto">
          <a:xfrm>
            <a:off x="743048" y="974897"/>
            <a:ext cx="997873" cy="998703"/>
            <a:chOff x="1023" y="2520"/>
            <a:chExt cx="838" cy="839"/>
          </a:xfrm>
        </p:grpSpPr>
        <p:grpSp>
          <p:nvGrpSpPr>
            <p:cNvPr id="2" name="组合 57">
              <a:extLst/>
            </p:cNvPr>
            <p:cNvGrpSpPr/>
            <p:nvPr/>
          </p:nvGrpSpPr>
          <p:grpSpPr>
            <a:xfrm>
              <a:off x="1023" y="2520"/>
              <a:ext cx="838" cy="83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4" name="同心圆 57">
                <a:extLst/>
              </p:cNvPr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>
                  <a:solidFill>
                    <a:schemeClr val="tx1"/>
                  </a:solidFill>
                </a:endParaRPr>
              </a:p>
            </p:txBody>
          </p:sp>
          <p:sp>
            <p:nvSpPr>
              <p:cNvPr id="5" name="椭圆 60">
                <a:extLst/>
              </p:cNvPr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/>
              </a:p>
            </p:txBody>
          </p:sp>
        </p:grpSp>
        <p:sp>
          <p:nvSpPr>
            <p:cNvPr id="654341" name="TextBox 77"/>
            <p:cNvSpPr txBox="1">
              <a:spLocks noChangeArrowheads="1"/>
            </p:cNvSpPr>
            <p:nvPr/>
          </p:nvSpPr>
          <p:spPr bwMode="auto">
            <a:xfrm>
              <a:off x="1092" y="2534"/>
              <a:ext cx="696" cy="7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28" tIns="45713" rIns="91428" bIns="45713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30188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/>
              <a:r>
                <a:rPr lang="zh-CN" altLang="en-US" sz="5000">
                  <a:solidFill>
                    <a:srgbClr val="666633"/>
                  </a:solidFill>
                  <a:latin typeface="隶书" pitchFamily="49" charset="-122"/>
                  <a:ea typeface="隶书" pitchFamily="49" charset="-122"/>
                </a:rPr>
                <a:t>合</a:t>
              </a:r>
            </a:p>
          </p:txBody>
        </p:sp>
      </p:grpSp>
      <p:grpSp>
        <p:nvGrpSpPr>
          <p:cNvPr id="654342" name="Group 6"/>
          <p:cNvGrpSpPr>
            <a:grpSpLocks/>
          </p:cNvGrpSpPr>
          <p:nvPr/>
        </p:nvGrpSpPr>
        <p:grpSpPr bwMode="auto">
          <a:xfrm>
            <a:off x="1958553" y="974897"/>
            <a:ext cx="997089" cy="998703"/>
            <a:chOff x="1023" y="2520"/>
            <a:chExt cx="838" cy="839"/>
          </a:xfrm>
        </p:grpSpPr>
        <p:grpSp>
          <p:nvGrpSpPr>
            <p:cNvPr id="6" name="组合 57">
              <a:extLst/>
            </p:cNvPr>
            <p:cNvGrpSpPr/>
            <p:nvPr/>
          </p:nvGrpSpPr>
          <p:grpSpPr>
            <a:xfrm>
              <a:off x="1023" y="2520"/>
              <a:ext cx="838" cy="83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7" name="同心圆 57">
                <a:extLst/>
              </p:cNvPr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椭圆 60">
                <a:extLst/>
              </p:cNvPr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/>
              </a:p>
            </p:txBody>
          </p:sp>
        </p:grpSp>
        <p:sp>
          <p:nvSpPr>
            <p:cNvPr id="654344" name="TextBox 77"/>
            <p:cNvSpPr txBox="1">
              <a:spLocks noChangeArrowheads="1"/>
            </p:cNvSpPr>
            <p:nvPr/>
          </p:nvSpPr>
          <p:spPr bwMode="auto">
            <a:xfrm>
              <a:off x="1092" y="2534"/>
              <a:ext cx="697" cy="7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28" tIns="45713" rIns="91428" bIns="45713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30188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/>
              <a:r>
                <a:rPr lang="zh-CN" altLang="en-US" sz="5000">
                  <a:solidFill>
                    <a:srgbClr val="666633"/>
                  </a:solidFill>
                  <a:latin typeface="隶书" pitchFamily="49" charset="-122"/>
                  <a:ea typeface="隶书" pitchFamily="49" charset="-122"/>
                </a:rPr>
                <a:t>作</a:t>
              </a:r>
            </a:p>
          </p:txBody>
        </p:sp>
      </p:grpSp>
      <p:grpSp>
        <p:nvGrpSpPr>
          <p:cNvPr id="654345" name="Group 9"/>
          <p:cNvGrpSpPr>
            <a:grpSpLocks/>
          </p:cNvGrpSpPr>
          <p:nvPr/>
        </p:nvGrpSpPr>
        <p:grpSpPr bwMode="auto">
          <a:xfrm>
            <a:off x="3146042" y="974897"/>
            <a:ext cx="997873" cy="998703"/>
            <a:chOff x="1023" y="2520"/>
            <a:chExt cx="838" cy="839"/>
          </a:xfrm>
        </p:grpSpPr>
        <p:grpSp>
          <p:nvGrpSpPr>
            <p:cNvPr id="9" name="组合 57">
              <a:extLst/>
            </p:cNvPr>
            <p:cNvGrpSpPr/>
            <p:nvPr/>
          </p:nvGrpSpPr>
          <p:grpSpPr>
            <a:xfrm>
              <a:off x="1023" y="2520"/>
              <a:ext cx="838" cy="83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0" name="同心圆 57">
                <a:extLst/>
              </p:cNvPr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椭圆 60">
                <a:extLst/>
              </p:cNvPr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/>
              </a:p>
            </p:txBody>
          </p:sp>
        </p:grpSp>
        <p:sp>
          <p:nvSpPr>
            <p:cNvPr id="654347" name="TextBox 77"/>
            <p:cNvSpPr txBox="1">
              <a:spLocks noChangeArrowheads="1"/>
            </p:cNvSpPr>
            <p:nvPr/>
          </p:nvSpPr>
          <p:spPr bwMode="auto">
            <a:xfrm>
              <a:off x="1091" y="2534"/>
              <a:ext cx="696" cy="7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28" tIns="45713" rIns="91428" bIns="45713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30188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/>
              <a:r>
                <a:rPr lang="zh-CN" altLang="en-US" sz="5000">
                  <a:solidFill>
                    <a:srgbClr val="666633"/>
                  </a:solidFill>
                  <a:latin typeface="隶书" pitchFamily="49" charset="-122"/>
                  <a:ea typeface="隶书" pitchFamily="49" charset="-122"/>
                </a:rPr>
                <a:t>探</a:t>
              </a:r>
            </a:p>
          </p:txBody>
        </p:sp>
      </p:grpSp>
      <p:grpSp>
        <p:nvGrpSpPr>
          <p:cNvPr id="654348" name="Group 12"/>
          <p:cNvGrpSpPr>
            <a:grpSpLocks/>
          </p:cNvGrpSpPr>
          <p:nvPr/>
        </p:nvGrpSpPr>
        <p:grpSpPr bwMode="auto">
          <a:xfrm>
            <a:off x="4360921" y="1010481"/>
            <a:ext cx="998659" cy="997918"/>
            <a:chOff x="1023" y="2520"/>
            <a:chExt cx="838" cy="839"/>
          </a:xfrm>
        </p:grpSpPr>
        <p:grpSp>
          <p:nvGrpSpPr>
            <p:cNvPr id="12" name="组合 57">
              <a:extLst/>
            </p:cNvPr>
            <p:cNvGrpSpPr/>
            <p:nvPr/>
          </p:nvGrpSpPr>
          <p:grpSpPr>
            <a:xfrm>
              <a:off x="1023" y="2520"/>
              <a:ext cx="838" cy="83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3" name="同心圆 57">
                <a:extLst/>
              </p:cNvPr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椭圆 60">
                <a:extLst/>
              </p:cNvPr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/>
              </a:p>
            </p:txBody>
          </p:sp>
        </p:grpSp>
        <p:sp>
          <p:nvSpPr>
            <p:cNvPr id="654350" name="TextBox 77"/>
            <p:cNvSpPr txBox="1">
              <a:spLocks noChangeArrowheads="1"/>
            </p:cNvSpPr>
            <p:nvPr/>
          </p:nvSpPr>
          <p:spPr bwMode="auto">
            <a:xfrm>
              <a:off x="1092" y="2534"/>
              <a:ext cx="696" cy="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28" tIns="45713" rIns="91428" bIns="45713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30188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/>
              <a:r>
                <a:rPr lang="zh-CN" altLang="en-US" sz="5000">
                  <a:solidFill>
                    <a:srgbClr val="666633"/>
                  </a:solidFill>
                  <a:latin typeface="隶书" pitchFamily="49" charset="-122"/>
                  <a:ea typeface="隶书" pitchFamily="49" charset="-122"/>
                </a:rPr>
                <a:t>究</a:t>
              </a:r>
            </a:p>
          </p:txBody>
        </p:sp>
      </p:grpSp>
      <p:grpSp>
        <p:nvGrpSpPr>
          <p:cNvPr id="654351" name="Group 15"/>
          <p:cNvGrpSpPr>
            <a:grpSpLocks/>
          </p:cNvGrpSpPr>
          <p:nvPr/>
        </p:nvGrpSpPr>
        <p:grpSpPr bwMode="auto">
          <a:xfrm>
            <a:off x="4873299" y="2460327"/>
            <a:ext cx="996304" cy="997918"/>
            <a:chOff x="1023" y="2520"/>
            <a:chExt cx="838" cy="839"/>
          </a:xfrm>
        </p:grpSpPr>
        <p:grpSp>
          <p:nvGrpSpPr>
            <p:cNvPr id="15" name="组合 57">
              <a:extLst/>
            </p:cNvPr>
            <p:cNvGrpSpPr/>
            <p:nvPr/>
          </p:nvGrpSpPr>
          <p:grpSpPr>
            <a:xfrm>
              <a:off x="1023" y="2520"/>
              <a:ext cx="838" cy="83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6" name="同心圆 57">
                <a:extLst/>
              </p:cNvPr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椭圆 60">
                <a:extLst/>
              </p:cNvPr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/>
              </a:p>
            </p:txBody>
          </p:sp>
        </p:grpSp>
        <p:sp>
          <p:nvSpPr>
            <p:cNvPr id="654353" name="TextBox 77"/>
            <p:cNvSpPr txBox="1">
              <a:spLocks noChangeArrowheads="1"/>
            </p:cNvSpPr>
            <p:nvPr/>
          </p:nvSpPr>
          <p:spPr bwMode="auto">
            <a:xfrm>
              <a:off x="1090" y="2534"/>
              <a:ext cx="697" cy="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28" tIns="45713" rIns="91428" bIns="45713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30188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/>
              <a:r>
                <a:rPr lang="zh-CN" altLang="en-US" sz="5000">
                  <a:solidFill>
                    <a:srgbClr val="666633"/>
                  </a:solidFill>
                  <a:latin typeface="隶书" pitchFamily="49" charset="-122"/>
                  <a:ea typeface="隶书" pitchFamily="49" charset="-122"/>
                </a:rPr>
                <a:t>提</a:t>
              </a:r>
            </a:p>
          </p:txBody>
        </p:sp>
      </p:grpSp>
      <p:grpSp>
        <p:nvGrpSpPr>
          <p:cNvPr id="654354" name="Group 18"/>
          <p:cNvGrpSpPr>
            <a:grpSpLocks/>
          </p:cNvGrpSpPr>
          <p:nvPr/>
        </p:nvGrpSpPr>
        <p:grpSpPr bwMode="auto">
          <a:xfrm>
            <a:off x="6108422" y="2460327"/>
            <a:ext cx="997089" cy="997918"/>
            <a:chOff x="1023" y="2520"/>
            <a:chExt cx="838" cy="839"/>
          </a:xfrm>
        </p:grpSpPr>
        <p:grpSp>
          <p:nvGrpSpPr>
            <p:cNvPr id="18" name="组合 57">
              <a:extLst/>
            </p:cNvPr>
            <p:cNvGrpSpPr/>
            <p:nvPr/>
          </p:nvGrpSpPr>
          <p:grpSpPr>
            <a:xfrm>
              <a:off x="1023" y="2520"/>
              <a:ext cx="838" cy="83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9" name="同心圆 57">
                <a:extLst/>
              </p:cNvPr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椭圆 60">
                <a:extLst/>
              </p:cNvPr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/>
              </a:p>
            </p:txBody>
          </p:sp>
        </p:grpSp>
        <p:sp>
          <p:nvSpPr>
            <p:cNvPr id="654356" name="TextBox 77"/>
            <p:cNvSpPr txBox="1">
              <a:spLocks noChangeArrowheads="1"/>
            </p:cNvSpPr>
            <p:nvPr/>
          </p:nvSpPr>
          <p:spPr bwMode="auto">
            <a:xfrm>
              <a:off x="1092" y="2534"/>
              <a:ext cx="697" cy="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28" tIns="45713" rIns="91428" bIns="45713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30188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/>
              <a:r>
                <a:rPr lang="zh-CN" altLang="en-US" sz="5000">
                  <a:solidFill>
                    <a:srgbClr val="666633"/>
                  </a:solidFill>
                  <a:latin typeface="隶书" pitchFamily="49" charset="-122"/>
                  <a:ea typeface="隶书" pitchFamily="49" charset="-122"/>
                </a:rPr>
                <a:t>素</a:t>
              </a:r>
            </a:p>
          </p:txBody>
        </p:sp>
      </p:grpSp>
      <p:grpSp>
        <p:nvGrpSpPr>
          <p:cNvPr id="654357" name="Group 21"/>
          <p:cNvGrpSpPr>
            <a:grpSpLocks/>
          </p:cNvGrpSpPr>
          <p:nvPr/>
        </p:nvGrpSpPr>
        <p:grpSpPr bwMode="auto">
          <a:xfrm>
            <a:off x="7345358" y="2469976"/>
            <a:ext cx="996304" cy="998703"/>
            <a:chOff x="1023" y="2520"/>
            <a:chExt cx="838" cy="839"/>
          </a:xfrm>
        </p:grpSpPr>
        <p:grpSp>
          <p:nvGrpSpPr>
            <p:cNvPr id="58" name="组合 57">
              <a:extLst/>
            </p:cNvPr>
            <p:cNvGrpSpPr/>
            <p:nvPr/>
          </p:nvGrpSpPr>
          <p:grpSpPr>
            <a:xfrm>
              <a:off x="1023" y="2520"/>
              <a:ext cx="838" cy="83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60" name="同心圆 57">
                <a:extLst/>
              </p:cNvPr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>
                  <a:solidFill>
                    <a:schemeClr val="tx1"/>
                  </a:solidFill>
                </a:endParaRPr>
              </a:p>
            </p:txBody>
          </p:sp>
          <p:sp>
            <p:nvSpPr>
              <p:cNvPr id="61" name="椭圆 60">
                <a:extLst/>
              </p:cNvPr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/>
              </a:p>
            </p:txBody>
          </p:sp>
        </p:grpSp>
        <p:sp>
          <p:nvSpPr>
            <p:cNvPr id="654359" name="TextBox 77"/>
            <p:cNvSpPr txBox="1">
              <a:spLocks noChangeArrowheads="1"/>
            </p:cNvSpPr>
            <p:nvPr/>
          </p:nvSpPr>
          <p:spPr bwMode="auto">
            <a:xfrm>
              <a:off x="1091" y="2534"/>
              <a:ext cx="697" cy="7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28" tIns="45713" rIns="91428" bIns="45713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30188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/>
              <a:r>
                <a:rPr lang="zh-CN" altLang="en-US" sz="5000">
                  <a:solidFill>
                    <a:srgbClr val="666633"/>
                  </a:solidFill>
                  <a:latin typeface="隶书" pitchFamily="49" charset="-122"/>
                  <a:ea typeface="隶书" pitchFamily="49" charset="-122"/>
                </a:rPr>
                <a:t>养</a:t>
              </a: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4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54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54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54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54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54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54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54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54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543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543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543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54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D3176787-75B7-4079-8227-62619AABBFC0}" type="slidenum">
              <a:rPr lang="zh-CN" altLang="en-US"/>
              <a:pPr/>
              <a:t>11</a:t>
            </a:fld>
            <a:endParaRPr lang="en-US" altLang="zh-CN" dirty="0"/>
          </a:p>
        </p:txBody>
      </p:sp>
      <p:graphicFrame>
        <p:nvGraphicFramePr>
          <p:cNvPr id="80896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5032618"/>
              </p:ext>
            </p:extLst>
          </p:nvPr>
        </p:nvGraphicFramePr>
        <p:xfrm>
          <a:off x="346520" y="682071"/>
          <a:ext cx="8450965" cy="37091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8970" name="Document" r:id="rId4" imgW="11293168" imgH="4944830" progId="Word.Document.8">
                  <p:embed/>
                </p:oleObj>
              </mc:Choice>
              <mc:Fallback>
                <p:oleObj name="Document" r:id="rId4" imgW="11293168" imgH="4944830" progId="Word.Documen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520" y="682071"/>
                        <a:ext cx="8450965" cy="370912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896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2761723"/>
              </p:ext>
            </p:extLst>
          </p:nvPr>
        </p:nvGraphicFramePr>
        <p:xfrm>
          <a:off x="2681637" y="838007"/>
          <a:ext cx="8450966" cy="5189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8971" name="Document" r:id="rId6" imgW="11293168" imgH="691960" progId="Word.Document.8">
                  <p:embed/>
                </p:oleObj>
              </mc:Choice>
              <mc:Fallback>
                <p:oleObj name="Document" r:id="rId6" imgW="11293168" imgH="691960" progId="Word.Document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1637" y="838007"/>
                        <a:ext cx="8450966" cy="5189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BC82837B-5DAF-482C-A897-C1E306954AB8}" type="slidenum">
              <a:rPr lang="zh-CN" altLang="en-US"/>
              <a:pPr/>
              <a:t>12</a:t>
            </a:fld>
            <a:endParaRPr lang="en-US" altLang="zh-CN" dirty="0"/>
          </a:p>
        </p:txBody>
      </p:sp>
      <p:graphicFrame>
        <p:nvGraphicFramePr>
          <p:cNvPr id="1156098" name="Object 2"/>
          <p:cNvGraphicFramePr>
            <a:graphicFrameLocks noChangeAspect="1"/>
          </p:cNvGraphicFramePr>
          <p:nvPr/>
        </p:nvGraphicFramePr>
        <p:xfrm>
          <a:off x="346520" y="184505"/>
          <a:ext cx="8450965" cy="47744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6100" name="文档" r:id="rId4" imgW="11267042" imgH="6366684" progId="Word.Document.8">
                  <p:embed/>
                </p:oleObj>
              </mc:Choice>
              <mc:Fallback>
                <p:oleObj name="文档" r:id="rId4" imgW="11267042" imgH="6366684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520" y="184505"/>
                        <a:ext cx="8450965" cy="477449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B514AAB5-8E7D-4AAF-94CF-07E41A6B0605}" type="slidenum">
              <a:rPr lang="zh-CN" altLang="en-US"/>
              <a:pPr/>
              <a:t>13</a:t>
            </a:fld>
            <a:endParaRPr lang="en-US" altLang="zh-CN" dirty="0"/>
          </a:p>
        </p:txBody>
      </p:sp>
      <p:graphicFrame>
        <p:nvGraphicFramePr>
          <p:cNvPr id="1155074" name="Object 2"/>
          <p:cNvGraphicFramePr>
            <a:graphicFrameLocks noChangeAspect="1"/>
          </p:cNvGraphicFramePr>
          <p:nvPr/>
        </p:nvGraphicFramePr>
        <p:xfrm>
          <a:off x="346520" y="1793858"/>
          <a:ext cx="8450965" cy="15557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5076" name="文档" r:id="rId4" imgW="11267042" imgH="2075185" progId="Word.Document.8">
                  <p:embed/>
                </p:oleObj>
              </mc:Choice>
              <mc:Fallback>
                <p:oleObj name="文档" r:id="rId4" imgW="11267042" imgH="2075185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520" y="1793858"/>
                        <a:ext cx="8450965" cy="155578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8E69CD1D-7857-49D9-A7D8-80B7A377AFE3}" type="slidenum">
              <a:rPr lang="zh-CN" altLang="en-US"/>
              <a:pPr/>
              <a:t>14</a:t>
            </a:fld>
            <a:endParaRPr lang="en-US" altLang="zh-CN" dirty="0"/>
          </a:p>
        </p:txBody>
      </p:sp>
      <p:graphicFrame>
        <p:nvGraphicFramePr>
          <p:cNvPr id="1154050" name="Object 2"/>
          <p:cNvGraphicFramePr>
            <a:graphicFrameLocks noChangeAspect="1"/>
          </p:cNvGraphicFramePr>
          <p:nvPr/>
        </p:nvGraphicFramePr>
        <p:xfrm>
          <a:off x="346520" y="585653"/>
          <a:ext cx="8450965" cy="39710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4052" name="文档" r:id="rId4" imgW="11267042" imgH="5296689" progId="Word.Document.8">
                  <p:embed/>
                </p:oleObj>
              </mc:Choice>
              <mc:Fallback>
                <p:oleObj name="文档" r:id="rId4" imgW="11267042" imgH="5296689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520" y="585653"/>
                        <a:ext cx="8450965" cy="39710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9DF84914-9289-4876-ACD6-733E293E048C}" type="slidenum">
              <a:rPr lang="zh-CN" altLang="en-US"/>
              <a:pPr/>
              <a:t>15</a:t>
            </a:fld>
            <a:endParaRPr lang="en-US" altLang="zh-CN" dirty="0"/>
          </a:p>
        </p:txBody>
      </p:sp>
      <p:graphicFrame>
        <p:nvGraphicFramePr>
          <p:cNvPr id="11530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700488"/>
              </p:ext>
            </p:extLst>
          </p:nvPr>
        </p:nvGraphicFramePr>
        <p:xfrm>
          <a:off x="346520" y="908237"/>
          <a:ext cx="8450965" cy="33258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3028" name="Document" r:id="rId4" imgW="11293168" imgH="4433866" progId="Word.Document.8">
                  <p:embed/>
                </p:oleObj>
              </mc:Choice>
              <mc:Fallback>
                <p:oleObj name="Document" r:id="rId4" imgW="11293168" imgH="4433866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520" y="908237"/>
                        <a:ext cx="8450965" cy="332583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AEF11E4D-0B52-45AF-AB8F-0BB8A31BBFED}" type="slidenum">
              <a:rPr lang="zh-CN" altLang="en-US"/>
              <a:pPr/>
              <a:t>16</a:t>
            </a:fld>
            <a:endParaRPr lang="en-US" altLang="zh-CN" dirty="0"/>
          </a:p>
        </p:txBody>
      </p:sp>
      <p:graphicFrame>
        <p:nvGraphicFramePr>
          <p:cNvPr id="1152002" name="Object 2"/>
          <p:cNvGraphicFramePr>
            <a:graphicFrameLocks noChangeAspect="1"/>
          </p:cNvGraphicFramePr>
          <p:nvPr/>
        </p:nvGraphicFramePr>
        <p:xfrm>
          <a:off x="346520" y="411861"/>
          <a:ext cx="8450965" cy="23973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2006" name="文档" r:id="rId4" imgW="11267042" imgH="3197383" progId="Word.Document.8">
                  <p:embed/>
                </p:oleObj>
              </mc:Choice>
              <mc:Fallback>
                <p:oleObj name="文档" r:id="rId4" imgW="11267042" imgH="3197383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520" y="411861"/>
                        <a:ext cx="8450965" cy="239736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52003" name="Object 3"/>
          <p:cNvGraphicFramePr>
            <a:graphicFrameLocks noChangeAspect="1"/>
          </p:cNvGraphicFramePr>
          <p:nvPr/>
        </p:nvGraphicFramePr>
        <p:xfrm>
          <a:off x="346520" y="2649719"/>
          <a:ext cx="8450965" cy="23521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2007" name="文档" r:id="rId6" imgW="11267042" imgH="3136179" progId="Word.Document.8">
                  <p:embed/>
                </p:oleObj>
              </mc:Choice>
              <mc:Fallback>
                <p:oleObj name="文档" r:id="rId6" imgW="11267042" imgH="3136179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520" y="2649719"/>
                        <a:ext cx="8450965" cy="235213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520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520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D8D3ABED-47ED-46DA-A9A0-DB8E2F769A52}" type="slidenum">
              <a:rPr lang="zh-CN" altLang="en-US"/>
              <a:pPr/>
              <a:t>17</a:t>
            </a:fld>
            <a:endParaRPr lang="en-US" altLang="zh-CN" dirty="0"/>
          </a:p>
        </p:txBody>
      </p:sp>
      <p:graphicFrame>
        <p:nvGraphicFramePr>
          <p:cNvPr id="115097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5566894"/>
              </p:ext>
            </p:extLst>
          </p:nvPr>
        </p:nvGraphicFramePr>
        <p:xfrm>
          <a:off x="346075" y="425451"/>
          <a:ext cx="8451850" cy="2281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0984" name="Document" r:id="rId4" imgW="11267042" imgH="3042572" progId="Word.Document.8">
                  <p:embed/>
                </p:oleObj>
              </mc:Choice>
              <mc:Fallback>
                <p:oleObj name="Document" r:id="rId4" imgW="11267042" imgH="3042572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075" y="425451"/>
                        <a:ext cx="8451850" cy="2281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5097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2342521"/>
              </p:ext>
            </p:extLst>
          </p:nvPr>
        </p:nvGraphicFramePr>
        <p:xfrm>
          <a:off x="3086502" y="567798"/>
          <a:ext cx="8450966" cy="5189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0985" name="Document" r:id="rId6" imgW="11293168" imgH="691960" progId="Word.Document.8">
                  <p:embed/>
                </p:oleObj>
              </mc:Choice>
              <mc:Fallback>
                <p:oleObj name="Document" r:id="rId6" imgW="11293168" imgH="691960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86502" y="567798"/>
                        <a:ext cx="8450966" cy="5189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5098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3610935"/>
              </p:ext>
            </p:extLst>
          </p:nvPr>
        </p:nvGraphicFramePr>
        <p:xfrm>
          <a:off x="346520" y="2755661"/>
          <a:ext cx="8450965" cy="21104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0986" name="Document" r:id="rId8" imgW="11293168" imgH="2845202" progId="Word.Document.8">
                  <p:embed/>
                </p:oleObj>
              </mc:Choice>
              <mc:Fallback>
                <p:oleObj name="Document" r:id="rId8" imgW="11293168" imgH="2845202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520" y="2755661"/>
                        <a:ext cx="8450965" cy="21104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0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509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509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7E8C643E-F996-4F61-9591-B5BBE6D96E5C}" type="slidenum">
              <a:rPr lang="zh-CN" altLang="en-US"/>
              <a:pPr/>
              <a:t>18</a:t>
            </a:fld>
            <a:endParaRPr lang="en-US" altLang="zh-CN" dirty="0"/>
          </a:p>
        </p:txBody>
      </p:sp>
      <p:graphicFrame>
        <p:nvGraphicFramePr>
          <p:cNvPr id="1149954" name="Object 2"/>
          <p:cNvGraphicFramePr>
            <a:graphicFrameLocks noChangeAspect="1"/>
          </p:cNvGraphicFramePr>
          <p:nvPr/>
        </p:nvGraphicFramePr>
        <p:xfrm>
          <a:off x="346520" y="1615306"/>
          <a:ext cx="8450965" cy="19117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9956" name="文档" r:id="rId4" imgW="11267042" imgH="2548978" progId="Word.Document.8">
                  <p:embed/>
                </p:oleObj>
              </mc:Choice>
              <mc:Fallback>
                <p:oleObj name="文档" r:id="rId4" imgW="11267042" imgH="2548978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520" y="1615306"/>
                        <a:ext cx="8450965" cy="191170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94B1055B-B205-455A-8756-B91951AD42D5}" type="slidenum">
              <a:rPr lang="zh-CN" altLang="en-US"/>
              <a:pPr/>
              <a:t>19</a:t>
            </a:fld>
            <a:endParaRPr lang="en-US" altLang="zh-CN" dirty="0"/>
          </a:p>
        </p:txBody>
      </p:sp>
      <p:graphicFrame>
        <p:nvGraphicFramePr>
          <p:cNvPr id="1148930" name="Object 2"/>
          <p:cNvGraphicFramePr>
            <a:graphicFrameLocks noChangeAspect="1"/>
          </p:cNvGraphicFramePr>
          <p:nvPr/>
        </p:nvGraphicFramePr>
        <p:xfrm>
          <a:off x="295314" y="815390"/>
          <a:ext cx="8540274" cy="28366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8934" name="文档" r:id="rId4" imgW="11409840" imgH="3796465" progId="Word.Document.8">
                  <p:embed/>
                </p:oleObj>
              </mc:Choice>
              <mc:Fallback>
                <p:oleObj name="文档" r:id="rId4" imgW="11409840" imgH="3796465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5314" y="815390"/>
                        <a:ext cx="8540274" cy="28366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8931" name="Object 3"/>
          <p:cNvGraphicFramePr>
            <a:graphicFrameLocks noChangeAspect="1"/>
          </p:cNvGraphicFramePr>
          <p:nvPr/>
        </p:nvGraphicFramePr>
        <p:xfrm>
          <a:off x="289360" y="1716485"/>
          <a:ext cx="8565280" cy="19355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8935" name="文档" r:id="rId6" imgW="11257330" imgH="2581020" progId="Word.Document.8">
                  <p:embed/>
                </p:oleObj>
              </mc:Choice>
              <mc:Fallback>
                <p:oleObj name="文档" r:id="rId6" imgW="11257330" imgH="2581020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360" y="1716485"/>
                        <a:ext cx="8565280" cy="193550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8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489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489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543C2F60-5CB2-43D4-8726-DCA90C217782}" type="slidenum">
              <a:rPr lang="zh-CN" altLang="en-US"/>
              <a:pPr/>
              <a:t>20</a:t>
            </a:fld>
            <a:endParaRPr lang="en-US" altLang="zh-CN" dirty="0"/>
          </a:p>
        </p:txBody>
      </p:sp>
      <p:graphicFrame>
        <p:nvGraphicFramePr>
          <p:cNvPr id="1147906" name="Object 2"/>
          <p:cNvGraphicFramePr>
            <a:graphicFrameLocks noChangeAspect="1"/>
          </p:cNvGraphicFramePr>
          <p:nvPr/>
        </p:nvGraphicFramePr>
        <p:xfrm>
          <a:off x="346520" y="1029653"/>
          <a:ext cx="8450965" cy="30841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908" name="文档" r:id="rId4" imgW="11267042" imgH="4113647" progId="Word.Document.8">
                  <p:embed/>
                </p:oleObj>
              </mc:Choice>
              <mc:Fallback>
                <p:oleObj name="文档" r:id="rId4" imgW="11267042" imgH="4113647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520" y="1029653"/>
                        <a:ext cx="8450965" cy="308419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77EE6B20-FABC-4B33-890A-44086BBF50F2}" type="slidenum">
              <a:rPr lang="zh-CN" altLang="en-US"/>
              <a:pPr/>
              <a:t>21</a:t>
            </a:fld>
            <a:endParaRPr lang="en-US" altLang="zh-CN" dirty="0"/>
          </a:p>
        </p:txBody>
      </p:sp>
      <p:graphicFrame>
        <p:nvGraphicFramePr>
          <p:cNvPr id="1146882" name="Object 2"/>
          <p:cNvGraphicFramePr>
            <a:graphicFrameLocks noChangeAspect="1"/>
          </p:cNvGraphicFramePr>
          <p:nvPr/>
        </p:nvGraphicFramePr>
        <p:xfrm>
          <a:off x="346520" y="990372"/>
          <a:ext cx="8450965" cy="21212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6886" name="文档" r:id="rId4" imgW="11267042" imgH="2828357" progId="Word.Document.8">
                  <p:embed/>
                </p:oleObj>
              </mc:Choice>
              <mc:Fallback>
                <p:oleObj name="文档" r:id="rId4" imgW="11267042" imgH="2828357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520" y="990372"/>
                        <a:ext cx="8450965" cy="212120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6883" name="Object 3"/>
          <p:cNvGraphicFramePr>
            <a:graphicFrameLocks noChangeAspect="1"/>
          </p:cNvGraphicFramePr>
          <p:nvPr/>
        </p:nvGraphicFramePr>
        <p:xfrm>
          <a:off x="346520" y="3127048"/>
          <a:ext cx="8450965" cy="7951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6887" name="文档" r:id="rId6" imgW="11267042" imgH="1060634" progId="Word.Document.8">
                  <p:embed/>
                </p:oleObj>
              </mc:Choice>
              <mc:Fallback>
                <p:oleObj name="文档" r:id="rId6" imgW="11267042" imgH="1060634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520" y="3127048"/>
                        <a:ext cx="8450965" cy="79515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468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468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073C0982-DC8F-4CDA-9870-F6AD77A91654}" type="slidenum">
              <a:rPr lang="zh-CN" altLang="en-US"/>
              <a:pPr/>
              <a:t>22</a:t>
            </a:fld>
            <a:endParaRPr lang="en-US" altLang="zh-CN" dirty="0"/>
          </a:p>
        </p:txBody>
      </p:sp>
      <p:graphicFrame>
        <p:nvGraphicFramePr>
          <p:cNvPr id="1145858" name="Object 2"/>
          <p:cNvGraphicFramePr>
            <a:graphicFrameLocks noChangeAspect="1"/>
          </p:cNvGraphicFramePr>
          <p:nvPr/>
        </p:nvGraphicFramePr>
        <p:xfrm>
          <a:off x="346520" y="979659"/>
          <a:ext cx="8450965" cy="31841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5860" name="文档" r:id="rId4" imgW="11267042" imgH="4246856" progId="Word.Document.8">
                  <p:embed/>
                </p:oleObj>
              </mc:Choice>
              <mc:Fallback>
                <p:oleObj name="文档" r:id="rId4" imgW="11267042" imgH="4246856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520" y="979659"/>
                        <a:ext cx="8450965" cy="31841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DE617DCC-6AB0-49A0-BF57-A61428B8419A}" type="slidenum">
              <a:rPr lang="zh-CN" altLang="en-US"/>
              <a:pPr/>
              <a:t>23</a:t>
            </a:fld>
            <a:endParaRPr lang="en-US" altLang="zh-CN" dirty="0"/>
          </a:p>
        </p:txBody>
      </p:sp>
      <p:graphicFrame>
        <p:nvGraphicFramePr>
          <p:cNvPr id="1144834" name="Object 2"/>
          <p:cNvGraphicFramePr>
            <a:graphicFrameLocks noChangeAspect="1"/>
          </p:cNvGraphicFramePr>
          <p:nvPr/>
        </p:nvGraphicFramePr>
        <p:xfrm>
          <a:off x="346520" y="396388"/>
          <a:ext cx="8450965" cy="20402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4844" name="文档" r:id="rId4" imgW="11267042" imgH="2720350" progId="Word.Document.8">
                  <p:embed/>
                </p:oleObj>
              </mc:Choice>
              <mc:Fallback>
                <p:oleObj name="文档" r:id="rId4" imgW="11267042" imgH="2720350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520" y="396388"/>
                        <a:ext cx="8450965" cy="204025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4835" name="Object 3"/>
          <p:cNvGraphicFramePr>
            <a:graphicFrameLocks noChangeAspect="1"/>
          </p:cNvGraphicFramePr>
          <p:nvPr/>
        </p:nvGraphicFramePr>
        <p:xfrm>
          <a:off x="346520" y="2302136"/>
          <a:ext cx="8450965" cy="7951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4845" name="文档" r:id="rId6" imgW="11267042" imgH="1060634" progId="Word.Document.8">
                  <p:embed/>
                </p:oleObj>
              </mc:Choice>
              <mc:Fallback>
                <p:oleObj name="文档" r:id="rId6" imgW="11267042" imgH="1060634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520" y="2302136"/>
                        <a:ext cx="8450965" cy="79515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4836" name="Object 4"/>
          <p:cNvGraphicFramePr>
            <a:graphicFrameLocks noChangeAspect="1"/>
          </p:cNvGraphicFramePr>
          <p:nvPr/>
        </p:nvGraphicFramePr>
        <p:xfrm>
          <a:off x="346520" y="2997300"/>
          <a:ext cx="8450965" cy="5189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4846" name="文档" r:id="rId8" imgW="11267042" imgH="691608" progId="Word.Document.8">
                  <p:embed/>
                </p:oleObj>
              </mc:Choice>
              <mc:Fallback>
                <p:oleObj name="文档" r:id="rId8" imgW="11267042" imgH="691608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520" y="2997300"/>
                        <a:ext cx="8450965" cy="5189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4837" name="Object 5"/>
          <p:cNvGraphicFramePr>
            <a:graphicFrameLocks noChangeAspect="1"/>
          </p:cNvGraphicFramePr>
          <p:nvPr/>
        </p:nvGraphicFramePr>
        <p:xfrm>
          <a:off x="346520" y="3552003"/>
          <a:ext cx="8450965" cy="13141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4847" name="文档" r:id="rId10" imgW="11267042" imgH="1752602" progId="Word.Document.8">
                  <p:embed/>
                </p:oleObj>
              </mc:Choice>
              <mc:Fallback>
                <p:oleObj name="文档" r:id="rId10" imgW="11267042" imgH="1752602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520" y="3552003"/>
                        <a:ext cx="8450965" cy="131414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4838" name="Object 6"/>
          <p:cNvGraphicFramePr>
            <a:graphicFrameLocks noChangeAspect="1"/>
          </p:cNvGraphicFramePr>
          <p:nvPr/>
        </p:nvGraphicFramePr>
        <p:xfrm>
          <a:off x="2545888" y="546372"/>
          <a:ext cx="8450966" cy="5189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4848" name="文档" r:id="rId12" imgW="11267042" imgH="691608" progId="Word.Document.8">
                  <p:embed/>
                </p:oleObj>
              </mc:Choice>
              <mc:Fallback>
                <p:oleObj name="文档" r:id="rId12" imgW="11267042" imgH="691608" progId="Word.Documen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5888" y="546372"/>
                        <a:ext cx="8450966" cy="5189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4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448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448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4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448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448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4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448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448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2E093B72-3015-484C-B086-3E0BBDCC59F4}" type="slidenum">
              <a:rPr lang="zh-CN" altLang="en-US"/>
              <a:pPr/>
              <a:t>24</a:t>
            </a:fld>
            <a:endParaRPr lang="en-US" altLang="zh-CN" dirty="0"/>
          </a:p>
        </p:txBody>
      </p:sp>
      <p:graphicFrame>
        <p:nvGraphicFramePr>
          <p:cNvPr id="1143810" name="Object 2"/>
          <p:cNvGraphicFramePr>
            <a:graphicFrameLocks noChangeAspect="1"/>
          </p:cNvGraphicFramePr>
          <p:nvPr/>
        </p:nvGraphicFramePr>
        <p:xfrm>
          <a:off x="346520" y="277352"/>
          <a:ext cx="8450965" cy="19152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3814" name="文档" r:id="rId4" imgW="11257330" imgH="2554018" progId="Word.Document.8">
                  <p:embed/>
                </p:oleObj>
              </mc:Choice>
              <mc:Fallback>
                <p:oleObj name="文档" r:id="rId4" imgW="11257330" imgH="2554018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520" y="277352"/>
                        <a:ext cx="8450965" cy="19152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3811" name="Object 3"/>
          <p:cNvGraphicFramePr>
            <a:graphicFrameLocks noChangeAspect="1"/>
          </p:cNvGraphicFramePr>
          <p:nvPr/>
        </p:nvGraphicFramePr>
        <p:xfrm>
          <a:off x="346520" y="2166437"/>
          <a:ext cx="8450965" cy="26282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3815" name="文档" r:id="rId6" imgW="11267042" imgH="3505564" progId="Word.Document.8">
                  <p:embed/>
                </p:oleObj>
              </mc:Choice>
              <mc:Fallback>
                <p:oleObj name="文档" r:id="rId6" imgW="11267042" imgH="3505564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520" y="2166437"/>
                        <a:ext cx="8450965" cy="262829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3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438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438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7AFBED0A-756A-49B6-B62D-DD38ECCE40FC}" type="slidenum">
              <a:rPr lang="zh-CN" altLang="en-US"/>
              <a:pPr/>
              <a:t>25</a:t>
            </a:fld>
            <a:endParaRPr lang="en-US" altLang="zh-CN" dirty="0"/>
          </a:p>
        </p:txBody>
      </p:sp>
      <p:graphicFrame>
        <p:nvGraphicFramePr>
          <p:cNvPr id="1142786" name="Object 2"/>
          <p:cNvGraphicFramePr>
            <a:graphicFrameLocks noChangeAspect="1"/>
          </p:cNvGraphicFramePr>
          <p:nvPr/>
        </p:nvGraphicFramePr>
        <p:xfrm>
          <a:off x="350091" y="1221299"/>
          <a:ext cx="8418815" cy="27425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2790" name="文档" r:id="rId4" imgW="11409840" imgH="3709338" progId="Word.Document.8">
                  <p:embed/>
                </p:oleObj>
              </mc:Choice>
              <mc:Fallback>
                <p:oleObj name="文档" r:id="rId4" imgW="11409840" imgH="3709338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091" y="1221299"/>
                        <a:ext cx="8418815" cy="274256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2787" name="Object 3"/>
          <p:cNvGraphicFramePr>
            <a:graphicFrameLocks noChangeAspect="1"/>
          </p:cNvGraphicFramePr>
          <p:nvPr/>
        </p:nvGraphicFramePr>
        <p:xfrm>
          <a:off x="346520" y="2608057"/>
          <a:ext cx="8450965" cy="13141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2791" name="文档" r:id="rId6" imgW="11267042" imgH="1752602" progId="Word.Document.8">
                  <p:embed/>
                </p:oleObj>
              </mc:Choice>
              <mc:Fallback>
                <p:oleObj name="文档" r:id="rId6" imgW="11267042" imgH="1752602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520" y="2608057"/>
                        <a:ext cx="8450965" cy="131414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427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427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904095FF-37DD-4627-B882-FF391B1F2F12}" type="slidenum">
              <a:rPr lang="zh-CN" altLang="en-US"/>
              <a:pPr/>
              <a:t>26</a:t>
            </a:fld>
            <a:endParaRPr lang="en-US" altLang="zh-CN" dirty="0"/>
          </a:p>
        </p:txBody>
      </p:sp>
      <p:graphicFrame>
        <p:nvGraphicFramePr>
          <p:cNvPr id="1141762" name="Object 2"/>
          <p:cNvGraphicFramePr>
            <a:graphicFrameLocks noChangeAspect="1"/>
          </p:cNvGraphicFramePr>
          <p:nvPr/>
        </p:nvGraphicFramePr>
        <p:xfrm>
          <a:off x="350090" y="496378"/>
          <a:ext cx="8539084" cy="41007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1766" name="文档" r:id="rId4" imgW="11409840" imgH="5493623" progId="Word.Document.8">
                  <p:embed/>
                </p:oleObj>
              </mc:Choice>
              <mc:Fallback>
                <p:oleObj name="文档" r:id="rId4" imgW="11409840" imgH="5493623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090" y="496378"/>
                        <a:ext cx="8539084" cy="410075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1763" name="Object 3"/>
          <p:cNvGraphicFramePr>
            <a:graphicFrameLocks noChangeAspect="1"/>
          </p:cNvGraphicFramePr>
          <p:nvPr/>
        </p:nvGraphicFramePr>
        <p:xfrm>
          <a:off x="346520" y="1505794"/>
          <a:ext cx="8450965" cy="32258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1767" name="文档" r:id="rId6" imgW="11267042" imgH="4301940" progId="Word.Document.8">
                  <p:embed/>
                </p:oleObj>
              </mc:Choice>
              <mc:Fallback>
                <p:oleObj name="文档" r:id="rId6" imgW="11267042" imgH="4301940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520" y="1505794"/>
                        <a:ext cx="8450965" cy="322584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1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417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41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5ABDE22D-FA64-4E5F-B536-221CE9FB4A54}" type="slidenum">
              <a:rPr lang="zh-CN" altLang="en-US"/>
              <a:pPr/>
              <a:t>27</a:t>
            </a:fld>
            <a:endParaRPr lang="en-US" altLang="zh-CN" dirty="0"/>
          </a:p>
        </p:txBody>
      </p:sp>
      <p:graphicFrame>
        <p:nvGraphicFramePr>
          <p:cNvPr id="1140738" name="Object 2"/>
          <p:cNvGraphicFramePr>
            <a:graphicFrameLocks noChangeAspect="1"/>
          </p:cNvGraphicFramePr>
          <p:nvPr/>
        </p:nvGraphicFramePr>
        <p:xfrm>
          <a:off x="346520" y="1167734"/>
          <a:ext cx="8450965" cy="28080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0740" name="文档" r:id="rId4" imgW="11267042" imgH="3744261" progId="Word.Document.8">
                  <p:embed/>
                </p:oleObj>
              </mc:Choice>
              <mc:Fallback>
                <p:oleObj name="文档" r:id="rId4" imgW="11267042" imgH="3744261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520" y="1167734"/>
                        <a:ext cx="8450965" cy="280803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16CF87AF-0B31-4FBA-B0C6-14B2168FCAA6}" type="slidenum">
              <a:rPr lang="zh-CN" altLang="en-US"/>
              <a:pPr/>
              <a:t>28</a:t>
            </a:fld>
            <a:endParaRPr lang="en-US" altLang="zh-CN" dirty="0"/>
          </a:p>
        </p:txBody>
      </p:sp>
      <p:graphicFrame>
        <p:nvGraphicFramePr>
          <p:cNvPr id="113971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7549606"/>
              </p:ext>
            </p:extLst>
          </p:nvPr>
        </p:nvGraphicFramePr>
        <p:xfrm>
          <a:off x="346520" y="1009418"/>
          <a:ext cx="8450965" cy="31246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9716" name="Document" r:id="rId4" imgW="11293168" imgH="4165431" progId="Word.Document.8">
                  <p:embed/>
                </p:oleObj>
              </mc:Choice>
              <mc:Fallback>
                <p:oleObj name="Document" r:id="rId4" imgW="11293168" imgH="4165431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520" y="1009418"/>
                        <a:ext cx="8450965" cy="312466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1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284D82A5-C3DA-41FB-ACDA-A9260C08ACD8}" type="slidenum">
              <a:rPr lang="zh-CN" altLang="en-US"/>
              <a:pPr/>
              <a:t>29</a:t>
            </a:fld>
            <a:endParaRPr lang="en-US" altLang="zh-CN" dirty="0"/>
          </a:p>
        </p:txBody>
      </p:sp>
      <p:cxnSp>
        <p:nvCxnSpPr>
          <p:cNvPr id="3" name="直接连接符 2"/>
          <p:cNvCxnSpPr>
            <a:cxnSpLocks noChangeShapeType="1"/>
          </p:cNvCxnSpPr>
          <p:nvPr/>
        </p:nvCxnSpPr>
        <p:spPr bwMode="auto">
          <a:xfrm>
            <a:off x="520373" y="2184291"/>
            <a:ext cx="7906779" cy="0"/>
          </a:xfrm>
          <a:prstGeom prst="line">
            <a:avLst/>
          </a:prstGeom>
          <a:noFill/>
          <a:ln w="28575" algn="ctr">
            <a:solidFill>
              <a:srgbClr val="9966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656387" name="Group 3"/>
          <p:cNvGrpSpPr>
            <a:grpSpLocks/>
          </p:cNvGrpSpPr>
          <p:nvPr/>
        </p:nvGrpSpPr>
        <p:grpSpPr bwMode="auto">
          <a:xfrm>
            <a:off x="743048" y="974897"/>
            <a:ext cx="997873" cy="998703"/>
            <a:chOff x="1023" y="2520"/>
            <a:chExt cx="838" cy="839"/>
          </a:xfrm>
        </p:grpSpPr>
        <p:grpSp>
          <p:nvGrpSpPr>
            <p:cNvPr id="2" name="组合 57">
              <a:extLst/>
            </p:cNvPr>
            <p:cNvGrpSpPr/>
            <p:nvPr/>
          </p:nvGrpSpPr>
          <p:grpSpPr>
            <a:xfrm>
              <a:off x="1023" y="2520"/>
              <a:ext cx="838" cy="83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4" name="同心圆 57">
                <a:extLst/>
              </p:cNvPr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>
                  <a:solidFill>
                    <a:schemeClr val="tx1"/>
                  </a:solidFill>
                </a:endParaRPr>
              </a:p>
            </p:txBody>
          </p:sp>
          <p:sp>
            <p:nvSpPr>
              <p:cNvPr id="5" name="椭圆 60">
                <a:extLst/>
              </p:cNvPr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/>
              </a:p>
            </p:txBody>
          </p:sp>
        </p:grpSp>
        <p:sp>
          <p:nvSpPr>
            <p:cNvPr id="656389" name="TextBox 77"/>
            <p:cNvSpPr txBox="1">
              <a:spLocks noChangeArrowheads="1"/>
            </p:cNvSpPr>
            <p:nvPr/>
          </p:nvSpPr>
          <p:spPr bwMode="auto">
            <a:xfrm>
              <a:off x="1092" y="2534"/>
              <a:ext cx="696" cy="7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28" tIns="45713" rIns="91428" bIns="45713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30188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/>
              <a:r>
                <a:rPr lang="zh-CN" altLang="en-US" sz="5000">
                  <a:solidFill>
                    <a:srgbClr val="666633"/>
                  </a:solidFill>
                  <a:latin typeface="隶书" pitchFamily="49" charset="-122"/>
                  <a:ea typeface="隶书" pitchFamily="49" charset="-122"/>
                </a:rPr>
                <a:t>当</a:t>
              </a:r>
            </a:p>
          </p:txBody>
        </p:sp>
      </p:grpSp>
      <p:grpSp>
        <p:nvGrpSpPr>
          <p:cNvPr id="656390" name="Group 6"/>
          <p:cNvGrpSpPr>
            <a:grpSpLocks/>
          </p:cNvGrpSpPr>
          <p:nvPr/>
        </p:nvGrpSpPr>
        <p:grpSpPr bwMode="auto">
          <a:xfrm>
            <a:off x="1958553" y="974897"/>
            <a:ext cx="997089" cy="998703"/>
            <a:chOff x="1023" y="2520"/>
            <a:chExt cx="838" cy="839"/>
          </a:xfrm>
        </p:grpSpPr>
        <p:grpSp>
          <p:nvGrpSpPr>
            <p:cNvPr id="6" name="组合 57">
              <a:extLst/>
            </p:cNvPr>
            <p:cNvGrpSpPr/>
            <p:nvPr/>
          </p:nvGrpSpPr>
          <p:grpSpPr>
            <a:xfrm>
              <a:off x="1023" y="2520"/>
              <a:ext cx="838" cy="83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7" name="同心圆 57">
                <a:extLst/>
              </p:cNvPr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椭圆 60">
                <a:extLst/>
              </p:cNvPr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/>
              </a:p>
            </p:txBody>
          </p:sp>
        </p:grpSp>
        <p:sp>
          <p:nvSpPr>
            <p:cNvPr id="656392" name="TextBox 77"/>
            <p:cNvSpPr txBox="1">
              <a:spLocks noChangeArrowheads="1"/>
            </p:cNvSpPr>
            <p:nvPr/>
          </p:nvSpPr>
          <p:spPr bwMode="auto">
            <a:xfrm>
              <a:off x="1092" y="2534"/>
              <a:ext cx="697" cy="7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28" tIns="45713" rIns="91428" bIns="45713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30188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/>
              <a:r>
                <a:rPr lang="zh-CN" altLang="en-US" sz="5000">
                  <a:solidFill>
                    <a:srgbClr val="666633"/>
                  </a:solidFill>
                  <a:latin typeface="隶书" pitchFamily="49" charset="-122"/>
                  <a:ea typeface="隶书" pitchFamily="49" charset="-122"/>
                </a:rPr>
                <a:t>堂</a:t>
              </a:r>
            </a:p>
          </p:txBody>
        </p:sp>
      </p:grpSp>
      <p:grpSp>
        <p:nvGrpSpPr>
          <p:cNvPr id="656393" name="Group 9"/>
          <p:cNvGrpSpPr>
            <a:grpSpLocks/>
          </p:cNvGrpSpPr>
          <p:nvPr/>
        </p:nvGrpSpPr>
        <p:grpSpPr bwMode="auto">
          <a:xfrm>
            <a:off x="3146042" y="974897"/>
            <a:ext cx="997873" cy="998703"/>
            <a:chOff x="1023" y="2520"/>
            <a:chExt cx="838" cy="839"/>
          </a:xfrm>
        </p:grpSpPr>
        <p:grpSp>
          <p:nvGrpSpPr>
            <p:cNvPr id="9" name="组合 57">
              <a:extLst/>
            </p:cNvPr>
            <p:cNvGrpSpPr/>
            <p:nvPr/>
          </p:nvGrpSpPr>
          <p:grpSpPr>
            <a:xfrm>
              <a:off x="1023" y="2520"/>
              <a:ext cx="838" cy="83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0" name="同心圆 57">
                <a:extLst/>
              </p:cNvPr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椭圆 60">
                <a:extLst/>
              </p:cNvPr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/>
              </a:p>
            </p:txBody>
          </p:sp>
        </p:grpSp>
        <p:sp>
          <p:nvSpPr>
            <p:cNvPr id="656395" name="TextBox 77"/>
            <p:cNvSpPr txBox="1">
              <a:spLocks noChangeArrowheads="1"/>
            </p:cNvSpPr>
            <p:nvPr/>
          </p:nvSpPr>
          <p:spPr bwMode="auto">
            <a:xfrm>
              <a:off x="1091" y="2534"/>
              <a:ext cx="696" cy="7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28" tIns="45713" rIns="91428" bIns="45713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30188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/>
              <a:r>
                <a:rPr lang="zh-CN" altLang="en-US" sz="5000">
                  <a:solidFill>
                    <a:srgbClr val="666633"/>
                  </a:solidFill>
                  <a:latin typeface="隶书" pitchFamily="49" charset="-122"/>
                  <a:ea typeface="隶书" pitchFamily="49" charset="-122"/>
                </a:rPr>
                <a:t>达</a:t>
              </a:r>
            </a:p>
          </p:txBody>
        </p:sp>
      </p:grpSp>
      <p:grpSp>
        <p:nvGrpSpPr>
          <p:cNvPr id="656396" name="Group 12"/>
          <p:cNvGrpSpPr>
            <a:grpSpLocks/>
          </p:cNvGrpSpPr>
          <p:nvPr/>
        </p:nvGrpSpPr>
        <p:grpSpPr bwMode="auto">
          <a:xfrm>
            <a:off x="4360921" y="1010481"/>
            <a:ext cx="998659" cy="997918"/>
            <a:chOff x="1023" y="2520"/>
            <a:chExt cx="838" cy="839"/>
          </a:xfrm>
        </p:grpSpPr>
        <p:grpSp>
          <p:nvGrpSpPr>
            <p:cNvPr id="12" name="组合 57">
              <a:extLst/>
            </p:cNvPr>
            <p:cNvGrpSpPr/>
            <p:nvPr/>
          </p:nvGrpSpPr>
          <p:grpSpPr>
            <a:xfrm>
              <a:off x="1023" y="2520"/>
              <a:ext cx="838" cy="83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3" name="同心圆 57">
                <a:extLst/>
              </p:cNvPr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椭圆 60">
                <a:extLst/>
              </p:cNvPr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/>
              </a:p>
            </p:txBody>
          </p:sp>
        </p:grpSp>
        <p:sp>
          <p:nvSpPr>
            <p:cNvPr id="656398" name="TextBox 77"/>
            <p:cNvSpPr txBox="1">
              <a:spLocks noChangeArrowheads="1"/>
            </p:cNvSpPr>
            <p:nvPr/>
          </p:nvSpPr>
          <p:spPr bwMode="auto">
            <a:xfrm>
              <a:off x="1092" y="2534"/>
              <a:ext cx="696" cy="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28" tIns="45713" rIns="91428" bIns="45713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30188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/>
              <a:r>
                <a:rPr lang="zh-CN" altLang="en-US" sz="5000">
                  <a:solidFill>
                    <a:srgbClr val="666633"/>
                  </a:solidFill>
                  <a:latin typeface="隶书" pitchFamily="49" charset="-122"/>
                  <a:ea typeface="隶书" pitchFamily="49" charset="-122"/>
                </a:rPr>
                <a:t>标</a:t>
              </a:r>
            </a:p>
          </p:txBody>
        </p:sp>
      </p:grpSp>
      <p:grpSp>
        <p:nvGrpSpPr>
          <p:cNvPr id="656399" name="Group 15"/>
          <p:cNvGrpSpPr>
            <a:grpSpLocks/>
          </p:cNvGrpSpPr>
          <p:nvPr/>
        </p:nvGrpSpPr>
        <p:grpSpPr bwMode="auto">
          <a:xfrm>
            <a:off x="4873299" y="2460327"/>
            <a:ext cx="996304" cy="997918"/>
            <a:chOff x="1023" y="2520"/>
            <a:chExt cx="838" cy="839"/>
          </a:xfrm>
        </p:grpSpPr>
        <p:grpSp>
          <p:nvGrpSpPr>
            <p:cNvPr id="15" name="组合 57">
              <a:extLst/>
            </p:cNvPr>
            <p:cNvGrpSpPr/>
            <p:nvPr/>
          </p:nvGrpSpPr>
          <p:grpSpPr>
            <a:xfrm>
              <a:off x="1023" y="2520"/>
              <a:ext cx="838" cy="83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6" name="同心圆 57">
                <a:extLst/>
              </p:cNvPr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椭圆 60">
                <a:extLst/>
              </p:cNvPr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/>
              </a:p>
            </p:txBody>
          </p:sp>
        </p:grpSp>
        <p:sp>
          <p:nvSpPr>
            <p:cNvPr id="656401" name="TextBox 77"/>
            <p:cNvSpPr txBox="1">
              <a:spLocks noChangeArrowheads="1"/>
            </p:cNvSpPr>
            <p:nvPr/>
          </p:nvSpPr>
          <p:spPr bwMode="auto">
            <a:xfrm>
              <a:off x="1090" y="2534"/>
              <a:ext cx="697" cy="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28" tIns="45713" rIns="91428" bIns="45713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30188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/>
              <a:r>
                <a:rPr lang="zh-CN" altLang="en-US" sz="5000">
                  <a:solidFill>
                    <a:srgbClr val="666633"/>
                  </a:solidFill>
                  <a:latin typeface="隶书" pitchFamily="49" charset="-122"/>
                  <a:ea typeface="隶书" pitchFamily="49" charset="-122"/>
                </a:rPr>
                <a:t>固</a:t>
              </a:r>
            </a:p>
          </p:txBody>
        </p:sp>
      </p:grpSp>
      <p:grpSp>
        <p:nvGrpSpPr>
          <p:cNvPr id="656402" name="Group 18"/>
          <p:cNvGrpSpPr>
            <a:grpSpLocks/>
          </p:cNvGrpSpPr>
          <p:nvPr/>
        </p:nvGrpSpPr>
        <p:grpSpPr bwMode="auto">
          <a:xfrm>
            <a:off x="6108422" y="2460327"/>
            <a:ext cx="997089" cy="997918"/>
            <a:chOff x="1023" y="2520"/>
            <a:chExt cx="838" cy="839"/>
          </a:xfrm>
        </p:grpSpPr>
        <p:grpSp>
          <p:nvGrpSpPr>
            <p:cNvPr id="18" name="组合 57">
              <a:extLst/>
            </p:cNvPr>
            <p:cNvGrpSpPr/>
            <p:nvPr/>
          </p:nvGrpSpPr>
          <p:grpSpPr>
            <a:xfrm>
              <a:off x="1023" y="2520"/>
              <a:ext cx="838" cy="83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9" name="同心圆 57">
                <a:extLst/>
              </p:cNvPr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椭圆 60">
                <a:extLst/>
              </p:cNvPr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/>
              </a:p>
            </p:txBody>
          </p:sp>
        </p:grpSp>
        <p:sp>
          <p:nvSpPr>
            <p:cNvPr id="656404" name="TextBox 77"/>
            <p:cNvSpPr txBox="1">
              <a:spLocks noChangeArrowheads="1"/>
            </p:cNvSpPr>
            <p:nvPr/>
          </p:nvSpPr>
          <p:spPr bwMode="auto">
            <a:xfrm>
              <a:off x="1092" y="2534"/>
              <a:ext cx="697" cy="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28" tIns="45713" rIns="91428" bIns="45713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30188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/>
              <a:r>
                <a:rPr lang="zh-CN" altLang="en-US" sz="5000">
                  <a:solidFill>
                    <a:srgbClr val="666633"/>
                  </a:solidFill>
                  <a:latin typeface="隶书" pitchFamily="49" charset="-122"/>
                  <a:ea typeface="隶书" pitchFamily="49" charset="-122"/>
                </a:rPr>
                <a:t>双</a:t>
              </a:r>
            </a:p>
          </p:txBody>
        </p:sp>
      </p:grpSp>
      <p:grpSp>
        <p:nvGrpSpPr>
          <p:cNvPr id="656405" name="Group 21"/>
          <p:cNvGrpSpPr>
            <a:grpSpLocks/>
          </p:cNvGrpSpPr>
          <p:nvPr/>
        </p:nvGrpSpPr>
        <p:grpSpPr bwMode="auto">
          <a:xfrm>
            <a:off x="7345358" y="2469976"/>
            <a:ext cx="996304" cy="998703"/>
            <a:chOff x="1023" y="2520"/>
            <a:chExt cx="838" cy="839"/>
          </a:xfrm>
        </p:grpSpPr>
        <p:grpSp>
          <p:nvGrpSpPr>
            <p:cNvPr id="58" name="组合 57">
              <a:extLst/>
            </p:cNvPr>
            <p:cNvGrpSpPr/>
            <p:nvPr/>
          </p:nvGrpSpPr>
          <p:grpSpPr>
            <a:xfrm>
              <a:off x="1023" y="2520"/>
              <a:ext cx="838" cy="83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60" name="同心圆 57">
                <a:extLst/>
              </p:cNvPr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>
                  <a:solidFill>
                    <a:schemeClr val="tx1"/>
                  </a:solidFill>
                </a:endParaRPr>
              </a:p>
            </p:txBody>
          </p:sp>
          <p:sp>
            <p:nvSpPr>
              <p:cNvPr id="61" name="椭圆 60">
                <a:extLst/>
              </p:cNvPr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/>
              </a:p>
            </p:txBody>
          </p:sp>
        </p:grpSp>
        <p:sp>
          <p:nvSpPr>
            <p:cNvPr id="656407" name="TextBox 77"/>
            <p:cNvSpPr txBox="1">
              <a:spLocks noChangeArrowheads="1"/>
            </p:cNvSpPr>
            <p:nvPr/>
          </p:nvSpPr>
          <p:spPr bwMode="auto">
            <a:xfrm>
              <a:off x="1091" y="2534"/>
              <a:ext cx="697" cy="7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28" tIns="45713" rIns="91428" bIns="45713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30188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/>
              <a:r>
                <a:rPr lang="zh-CN" altLang="en-US" sz="5000">
                  <a:solidFill>
                    <a:srgbClr val="666633"/>
                  </a:solidFill>
                  <a:latin typeface="隶书" pitchFamily="49" charset="-122"/>
                  <a:ea typeface="隶书" pitchFamily="49" charset="-122"/>
                </a:rPr>
                <a:t>基</a:t>
              </a: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5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5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56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56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56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56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563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56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564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564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564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56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968F623D-2FC8-4959-8A44-F2134D231073}" type="slidenum">
              <a:rPr lang="zh-CN" altLang="en-US"/>
              <a:pPr/>
              <a:t>30</a:t>
            </a:fld>
            <a:endParaRPr lang="en-US" altLang="zh-CN" dirty="0"/>
          </a:p>
        </p:txBody>
      </p:sp>
      <p:pic>
        <p:nvPicPr>
          <p:cNvPr id="648208" name="Picture 16" descr="解析答案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67331" y="4866148"/>
            <a:ext cx="857362" cy="285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直接连接符 2"/>
          <p:cNvCxnSpPr>
            <a:cxnSpLocks noChangeShapeType="1"/>
          </p:cNvCxnSpPr>
          <p:nvPr/>
        </p:nvCxnSpPr>
        <p:spPr bwMode="auto">
          <a:xfrm>
            <a:off x="4572595" y="546371"/>
            <a:ext cx="0" cy="4318588"/>
          </a:xfrm>
          <a:prstGeom prst="line">
            <a:avLst/>
          </a:prstGeom>
          <a:noFill/>
          <a:ln w="28575" algn="ctr">
            <a:solidFill>
              <a:srgbClr val="9966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64821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8595509"/>
              </p:ext>
            </p:extLst>
          </p:nvPr>
        </p:nvGraphicFramePr>
        <p:xfrm>
          <a:off x="390576" y="466618"/>
          <a:ext cx="4162967" cy="41995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8214" name="Document" r:id="rId5" imgW="5626282" imgH="5684611" progId="Word.Document.8">
                  <p:embed/>
                </p:oleObj>
              </mc:Choice>
              <mc:Fallback>
                <p:oleObj name="Document" r:id="rId5" imgW="5626282" imgH="5684611" progId="Word.Document.8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0576" y="466618"/>
                        <a:ext cx="4162967" cy="419955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8211" name="Object 19"/>
          <p:cNvGraphicFramePr>
            <a:graphicFrameLocks noChangeAspect="1"/>
          </p:cNvGraphicFramePr>
          <p:nvPr/>
        </p:nvGraphicFramePr>
        <p:xfrm>
          <a:off x="4604747" y="543990"/>
          <a:ext cx="4159394" cy="35377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8215" name="文档" r:id="rId7" imgW="5630643" imgH="4760972" progId="Word.Document.8">
                  <p:embed/>
                </p:oleObj>
              </mc:Choice>
              <mc:Fallback>
                <p:oleObj name="文档" r:id="rId7" imgW="5630643" imgH="4760972" progId="Word.Document.8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4747" y="543990"/>
                        <a:ext cx="4159394" cy="353771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482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8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8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48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48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8208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509880F4-CCFE-4C7A-92DB-2F13C4300C12}" type="slidenum">
              <a:rPr lang="zh-CN" altLang="en-US"/>
              <a:pPr/>
              <a:t>31</a:t>
            </a:fld>
            <a:endParaRPr lang="en-US" altLang="zh-CN" dirty="0"/>
          </a:p>
        </p:txBody>
      </p:sp>
      <p:pic>
        <p:nvPicPr>
          <p:cNvPr id="1097730" name="Picture 2" descr="解析答案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67331" y="4866148"/>
            <a:ext cx="857362" cy="285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直接连接符 2"/>
          <p:cNvCxnSpPr>
            <a:cxnSpLocks noChangeShapeType="1"/>
          </p:cNvCxnSpPr>
          <p:nvPr/>
        </p:nvCxnSpPr>
        <p:spPr bwMode="auto">
          <a:xfrm>
            <a:off x="4572595" y="546371"/>
            <a:ext cx="0" cy="4318588"/>
          </a:xfrm>
          <a:prstGeom prst="line">
            <a:avLst/>
          </a:prstGeom>
          <a:noFill/>
          <a:ln w="28575" algn="ctr">
            <a:solidFill>
              <a:srgbClr val="9966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109773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7283950"/>
              </p:ext>
            </p:extLst>
          </p:nvPr>
        </p:nvGraphicFramePr>
        <p:xfrm>
          <a:off x="390578" y="470190"/>
          <a:ext cx="4128435" cy="4167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7736" name="Document" r:id="rId5" imgW="5626282" imgH="5684611" progId="Word.Document.8">
                  <p:embed/>
                </p:oleObj>
              </mc:Choice>
              <mc:Fallback>
                <p:oleObj name="Document" r:id="rId5" imgW="5626282" imgH="5684611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0578" y="470190"/>
                        <a:ext cx="4128435" cy="4167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97733" name="Object 5"/>
          <p:cNvGraphicFramePr>
            <a:graphicFrameLocks noChangeAspect="1"/>
          </p:cNvGraphicFramePr>
          <p:nvPr/>
        </p:nvGraphicFramePr>
        <p:xfrm>
          <a:off x="4604747" y="543990"/>
          <a:ext cx="4159394" cy="35377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7737" name="文档" r:id="rId7" imgW="5630643" imgH="4760972" progId="Word.Document.8">
                  <p:embed/>
                </p:oleObj>
              </mc:Choice>
              <mc:Fallback>
                <p:oleObj name="文档" r:id="rId7" imgW="5630643" imgH="4760972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4747" y="543990"/>
                        <a:ext cx="4159394" cy="353771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977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7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977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977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0977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0977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7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97730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8CAABDD8-7FB0-49F0-89A1-F89529828017}" type="slidenum">
              <a:rPr lang="zh-CN" altLang="en-US"/>
              <a:pPr/>
              <a:t>32</a:t>
            </a:fld>
            <a:endParaRPr lang="en-US" altLang="zh-CN" dirty="0"/>
          </a:p>
        </p:txBody>
      </p:sp>
      <p:pic>
        <p:nvPicPr>
          <p:cNvPr id="1099778" name="Picture 2" descr="解析答案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67331" y="4866148"/>
            <a:ext cx="857362" cy="285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直接连接符 2"/>
          <p:cNvCxnSpPr>
            <a:cxnSpLocks noChangeShapeType="1"/>
          </p:cNvCxnSpPr>
          <p:nvPr/>
        </p:nvCxnSpPr>
        <p:spPr bwMode="auto">
          <a:xfrm>
            <a:off x="4572595" y="546371"/>
            <a:ext cx="0" cy="4318588"/>
          </a:xfrm>
          <a:prstGeom prst="line">
            <a:avLst/>
          </a:prstGeom>
          <a:noFill/>
          <a:ln w="28575" algn="ctr">
            <a:solidFill>
              <a:srgbClr val="9966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109978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6206005"/>
              </p:ext>
            </p:extLst>
          </p:nvPr>
        </p:nvGraphicFramePr>
        <p:xfrm>
          <a:off x="390578" y="470189"/>
          <a:ext cx="4128435" cy="42757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9784" name="Document" r:id="rId5" imgW="5626282" imgH="5684611" progId="Word.Document.8">
                  <p:embed/>
                </p:oleObj>
              </mc:Choice>
              <mc:Fallback>
                <p:oleObj name="Document" r:id="rId5" imgW="5626282" imgH="5684611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0578" y="470189"/>
                        <a:ext cx="4128435" cy="427573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99781" name="Object 5"/>
          <p:cNvGraphicFramePr>
            <a:graphicFrameLocks noChangeAspect="1"/>
          </p:cNvGraphicFramePr>
          <p:nvPr/>
        </p:nvGraphicFramePr>
        <p:xfrm>
          <a:off x="4604747" y="543990"/>
          <a:ext cx="4159394" cy="35377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9785" name="文档" r:id="rId7" imgW="5630643" imgH="4760972" progId="Word.Document.8">
                  <p:embed/>
                </p:oleObj>
              </mc:Choice>
              <mc:Fallback>
                <p:oleObj name="文档" r:id="rId7" imgW="5630643" imgH="4760972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4747" y="543990"/>
                        <a:ext cx="4159394" cy="353771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997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9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99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99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099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099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9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99778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30EADAF9-5E6A-4529-951E-2C0EB749CC3F}" type="slidenum">
              <a:rPr lang="zh-CN" altLang="en-US"/>
              <a:pPr/>
              <a:t>33</a:t>
            </a:fld>
            <a:endParaRPr lang="en-US" altLang="zh-CN" dirty="0"/>
          </a:p>
        </p:txBody>
      </p:sp>
      <p:graphicFrame>
        <p:nvGraphicFramePr>
          <p:cNvPr id="110183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8990938"/>
              </p:ext>
            </p:extLst>
          </p:nvPr>
        </p:nvGraphicFramePr>
        <p:xfrm>
          <a:off x="346520" y="816581"/>
          <a:ext cx="8450965" cy="16105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1835" name="Document" r:id="rId4" imgW="11293168" imgH="2147845" progId="Word.Document.8">
                  <p:embed/>
                </p:oleObj>
              </mc:Choice>
              <mc:Fallback>
                <p:oleObj name="Document" r:id="rId4" imgW="11293168" imgH="2147845" progId="Word.Documen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520" y="816581"/>
                        <a:ext cx="8450965" cy="161054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01832" name="Object 8"/>
          <p:cNvGraphicFramePr>
            <a:graphicFrameLocks noChangeAspect="1"/>
          </p:cNvGraphicFramePr>
          <p:nvPr/>
        </p:nvGraphicFramePr>
        <p:xfrm>
          <a:off x="346520" y="2472357"/>
          <a:ext cx="8450965" cy="13141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1836" name="文档" r:id="rId6" imgW="11267042" imgH="1752602" progId="Word.Document.8">
                  <p:embed/>
                </p:oleObj>
              </mc:Choice>
              <mc:Fallback>
                <p:oleObj name="文档" r:id="rId6" imgW="11267042" imgH="1752602" progId="Word.Document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520" y="2472357"/>
                        <a:ext cx="8450965" cy="131414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1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018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018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6FBCDEDA-6AF3-40CB-88ED-4DF5E415EE14}" type="slidenum">
              <a:rPr lang="zh-CN" altLang="en-US"/>
              <a:pPr/>
              <a:t>34</a:t>
            </a:fld>
            <a:endParaRPr lang="en-US" altLang="zh-CN" dirty="0"/>
          </a:p>
        </p:txBody>
      </p:sp>
      <p:graphicFrame>
        <p:nvGraphicFramePr>
          <p:cNvPr id="1112070" name="Object 6"/>
          <p:cNvGraphicFramePr>
            <a:graphicFrameLocks noChangeAspect="1"/>
          </p:cNvGraphicFramePr>
          <p:nvPr/>
        </p:nvGraphicFramePr>
        <p:xfrm>
          <a:off x="342945" y="1333192"/>
          <a:ext cx="8325934" cy="24568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2072" name="文档" r:id="rId4" imgW="11247978" imgH="3333472" progId="Word.Document.8">
                  <p:embed/>
                </p:oleObj>
              </mc:Choice>
              <mc:Fallback>
                <p:oleObj name="文档" r:id="rId4" imgW="11247978" imgH="3333472" progId="Word.Documen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45" y="1333192"/>
                        <a:ext cx="8325934" cy="245688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第一PPT模板网-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2117</TotalTime>
  <Words>91</Words>
  <Application>Microsoft Office PowerPoint</Application>
  <PresentationFormat>全屏显示(16:9)</PresentationFormat>
  <Paragraphs>91</Paragraphs>
  <Slides>34</Slides>
  <Notes>34</Notes>
  <HiddenSlides>0</HiddenSlides>
  <MMClips>0</MMClips>
  <ScaleCrop>false</ScaleCrop>
  <HeadingPairs>
    <vt:vector size="8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34</vt:i4>
      </vt:variant>
    </vt:vector>
  </HeadingPairs>
  <TitlesOfParts>
    <vt:vector size="43" baseType="lpstr">
      <vt:lpstr>隶书</vt:lpstr>
      <vt:lpstr>宋体</vt:lpstr>
      <vt:lpstr>微软雅黑</vt:lpstr>
      <vt:lpstr>Arial</vt:lpstr>
      <vt:lpstr>Calibri</vt:lpstr>
      <vt:lpstr>Calibri Light</vt:lpstr>
      <vt:lpstr>第一PPT模板网-WWW.1PPT.COM</vt:lpstr>
      <vt:lpstr>Document</vt:lpstr>
      <vt:lpstr>文档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第一PPT模板网-WWW.1PPT.COM</dc:title>
  <dc:subject>第一PPT模板网-WWW.1PPT.COM</dc:subject>
  <dc:creator>第一PPT模板网-WWW.1PPT.COM</dc:creator>
  <cp:keywords>第一PPT模板网-WWW.1PPT.COM</cp:keywords>
  <cp:lastModifiedBy>刘思仪.V0017546</cp:lastModifiedBy>
  <cp:revision>184</cp:revision>
  <dcterms:created xsi:type="dcterms:W3CDTF">2016-06-29T09:22:39Z</dcterms:created>
  <dcterms:modified xsi:type="dcterms:W3CDTF">2023-05-23T02:32:10Z</dcterms:modified>
</cp:coreProperties>
</file>