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64" r:id="rId3"/>
    <p:sldId id="318" r:id="rId4"/>
    <p:sldId id="391" r:id="rId5"/>
    <p:sldId id="597" r:id="rId6"/>
    <p:sldId id="598" r:id="rId7"/>
    <p:sldId id="540" r:id="rId8"/>
    <p:sldId id="592" r:id="rId9"/>
    <p:sldId id="593" r:id="rId10"/>
    <p:sldId id="594" r:id="rId11"/>
    <p:sldId id="413" r:id="rId12"/>
    <p:sldId id="478" r:id="rId13"/>
    <p:sldId id="616" r:id="rId14"/>
    <p:sldId id="617" r:id="rId15"/>
    <p:sldId id="618" r:id="rId16"/>
    <p:sldId id="619" r:id="rId17"/>
    <p:sldId id="620" r:id="rId18"/>
    <p:sldId id="621" r:id="rId19"/>
    <p:sldId id="622" r:id="rId20"/>
    <p:sldId id="623" r:id="rId21"/>
    <p:sldId id="624" r:id="rId22"/>
    <p:sldId id="625" r:id="rId23"/>
    <p:sldId id="626" r:id="rId24"/>
    <p:sldId id="627" r:id="rId25"/>
    <p:sldId id="628" r:id="rId26"/>
    <p:sldId id="414" r:id="rId27"/>
    <p:sldId id="410" r:id="rId28"/>
    <p:sldId id="609" r:id="rId29"/>
    <p:sldId id="610" r:id="rId30"/>
    <p:sldId id="611" r:id="rId31"/>
    <p:sldId id="629" r:id="rId32"/>
  </p:sldIdLst>
  <p:sldSz cx="9144000" cy="5143500" type="screen16x9"/>
  <p:notesSz cx="6858000" cy="9144000"/>
  <p:custDataLst>
    <p:tags r:id="rId35"/>
  </p:custDataLst>
  <p:defaultTextStyle>
    <a:defPPr>
      <a:defRPr lang="zh-CN"/>
    </a:defPPr>
    <a:lvl1pPr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1pPr>
    <a:lvl2pPr marL="3417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2pPr>
    <a:lvl3pPr marL="6846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3pPr>
    <a:lvl4pPr marL="10275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4pPr>
    <a:lvl5pPr marL="1370410" indent="1191" algn="l" defTabSz="684610" rtl="0" fontAlgn="base">
      <a:spcBef>
        <a:spcPct val="0"/>
      </a:spcBef>
      <a:spcAft>
        <a:spcPct val="0"/>
      </a:spcAft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5pPr>
    <a:lvl6pPr marL="17145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6pPr>
    <a:lvl7pPr marL="20574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7pPr>
    <a:lvl8pPr marL="24003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8pPr>
    <a:lvl9pPr marL="2743200" algn="l" defTabSz="685800" rtl="0" eaLnBrk="1" latinLnBrk="0" hangingPunct="1">
      <a:defRPr sz="2300" b="1" kern="1200">
        <a:solidFill>
          <a:srgbClr val="FF0000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6">
          <p15:clr>
            <a:srgbClr val="A4A3A4"/>
          </p15:clr>
        </p15:guide>
        <p15:guide id="2" orient="horz" pos="344">
          <p15:clr>
            <a:srgbClr val="A4A3A4"/>
          </p15:clr>
        </p15:guide>
        <p15:guide id="3" orient="horz" pos="1756">
          <p15:clr>
            <a:srgbClr val="A4A3A4"/>
          </p15:clr>
        </p15:guide>
        <p15:guide id="4" pos="1331">
          <p15:clr>
            <a:srgbClr val="A4A3A4"/>
          </p15:clr>
        </p15:guide>
        <p15:guide id="5" pos="23">
          <p15:clr>
            <a:srgbClr val="A4A3A4"/>
          </p15:clr>
        </p15:guide>
        <p15:guide id="6" pos="2880">
          <p15:clr>
            <a:srgbClr val="A4A3A4"/>
          </p15:clr>
        </p15:guide>
        <p15:guide id="7" pos="28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9D90"/>
    <a:srgbClr val="009999"/>
    <a:srgbClr val="FF6600"/>
    <a:srgbClr val="990033"/>
    <a:srgbClr val="FF0066"/>
    <a:srgbClr val="008000"/>
    <a:srgbClr val="0000FF"/>
    <a:srgbClr val="6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24" autoAdjust="0"/>
    <p:restoredTop sz="99856" autoAdjust="0"/>
  </p:normalViewPr>
  <p:slideViewPr>
    <p:cSldViewPr>
      <p:cViewPr varScale="1">
        <p:scale>
          <a:sx n="57" d="100"/>
          <a:sy n="57" d="100"/>
        </p:scale>
        <p:origin x="876" y="32"/>
      </p:cViewPr>
      <p:guideLst>
        <p:guide orient="horz" pos="446"/>
        <p:guide orient="horz" pos="344"/>
        <p:guide orient="horz" pos="1756"/>
        <p:guide pos="1331"/>
        <p:guide pos="23"/>
        <p:guide pos="288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46806" cy="4680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4" Type="http://schemas.openxmlformats.org/officeDocument/2006/relationships/image" Target="../media/image5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7C6F676B-D871-454B-A6BF-58FD30679E74}" type="datetimeFigureOut">
              <a:rPr lang="zh-CN" altLang="en-US"/>
              <a:pPr/>
              <a:t>2023/5/23</a:t>
            </a:fld>
            <a:endParaRPr lang="en-US" altLang="zh-CN" dirty="0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0541290F-7F1F-4C83-A1FF-4AA62D0ED8E8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5011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65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365" fontAlgn="auto">
              <a:spcBef>
                <a:spcPts val="0"/>
              </a:spcBef>
              <a:spcAft>
                <a:spcPts val="0"/>
              </a:spcAft>
              <a:defRPr sz="1200" b="0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236A97D-ABC5-433E-92C3-A9D03E04F73D}" type="datetimeFigureOut">
              <a:rPr lang="zh-CN" altLang="en-US"/>
              <a:pPr>
                <a:defRPr/>
              </a:pPr>
              <a:t>2023/5/23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65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365" fontAlgn="auto">
              <a:spcBef>
                <a:spcPts val="0"/>
              </a:spcBef>
              <a:spcAft>
                <a:spcPts val="0"/>
              </a:spcAft>
              <a:defRPr sz="1200" b="0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B0F4FCB-E9D0-42F1-BDB3-41C035FBFB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1552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417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846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10275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370410" algn="l" defTabSz="68461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714434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21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08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94" algn="l" defTabSz="6857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AEB60CC7-44CB-4E49-99C7-73745A9BAB3A}" type="slidenum">
              <a:rPr lang="zh-CN" altLang="en-US"/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FD68262D-535B-4730-A61A-31B68717BA5E}" type="slidenum">
              <a:rPr lang="zh-CN" altLang="en-US"/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6794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CF693CA2-A7EF-45C8-B4DE-D5916592B0DF}" type="slidenum">
              <a:rPr lang="zh-CN" altLang="en-US" sz="1200" b="0"/>
              <a:pPr algn="r"/>
              <a:t>3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1030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40CD1EF0-1840-4E50-B47B-B631E08E8724}" type="slidenum">
              <a:rPr lang="zh-CN" altLang="en-US" sz="1200" b="0"/>
              <a:pPr algn="r"/>
              <a:t>4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7418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405FB1A3-CC5B-42A8-B881-734ED493089B}" type="slidenum">
              <a:rPr lang="zh-CN" altLang="en-US" sz="1200" b="0"/>
              <a:pPr algn="r"/>
              <a:t>5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7622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D9AE4059-B505-41ED-BBD1-D7787EA861E7}" type="slidenum">
              <a:rPr lang="zh-CN" altLang="en-US" sz="1200" b="0"/>
              <a:pPr algn="r"/>
              <a:t>6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94822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69F9C35-EBE4-4085-853E-6D816230BBBC}" type="slidenum">
              <a:rPr lang="zh-CN" altLang="en-US" sz="1200" b="0"/>
              <a:pPr algn="r"/>
              <a:t>7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6394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213FDCD5-A596-4AA0-8343-14985FCCE70B}" type="slidenum">
              <a:rPr lang="zh-CN" altLang="en-US" sz="1200" b="0"/>
              <a:pPr algn="r"/>
              <a:t>8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6598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9806B539-4B25-4893-AEEE-AA0E9717FFB1}" type="slidenum">
              <a:rPr lang="zh-CN" altLang="en-US" sz="1200" b="0"/>
              <a:pPr algn="r"/>
              <a:t>9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6803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1E01E5C5-45F9-41DB-ACAC-6AFC16B2F701}" type="slidenum">
              <a:rPr lang="zh-CN" altLang="en-US" sz="1200" b="0"/>
              <a:pPr algn="r"/>
              <a:t>10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5536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8C071AFE-BD32-420A-9DE0-D0DEEE526EC6}" type="slidenum">
              <a:rPr lang="zh-CN" altLang="en-US" sz="1200" b="0"/>
              <a:pPr algn="r"/>
              <a:t>11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79360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455ABF0-93F3-4708-8A59-2549A4F975C8}" type="slidenum">
              <a:rPr lang="zh-CN" altLang="en-US" sz="1200" b="0"/>
              <a:pPr algn="r"/>
              <a:t>12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1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411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1CEBF091-D04C-47BE-A580-4A29CF66AF0A}" type="slidenum">
              <a:rPr lang="zh-CN" altLang="en-US" sz="1200" b="0"/>
              <a:pPr algn="r"/>
              <a:t>13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1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514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C521F7D1-0BC2-4C2F-AC3C-F5325994A2AC}" type="slidenum">
              <a:rPr lang="zh-CN" altLang="en-US" sz="1200" b="0"/>
              <a:pPr algn="r"/>
              <a:t>14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616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89096F7E-6EA2-4B20-8207-DFBDAF99E30A}" type="slidenum">
              <a:rPr lang="zh-CN" altLang="en-US" sz="1200" b="0"/>
              <a:pPr algn="r"/>
              <a:t>15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1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718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5C1D8E0D-156B-4ACA-A89C-033A8C65DC9C}" type="slidenum">
              <a:rPr lang="zh-CN" altLang="en-US" sz="1200" b="0"/>
              <a:pPr algn="r"/>
              <a:t>16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821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14ECDF2A-DA8D-4368-87EE-C1A659CD5EAA}" type="slidenum">
              <a:rPr lang="zh-CN" altLang="en-US" sz="1200" b="0"/>
              <a:pPr algn="r"/>
              <a:t>17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1923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71DEE8B-85E5-4841-82ED-BE3703B016C2}" type="slidenum">
              <a:rPr lang="zh-CN" altLang="en-US" sz="1200" b="0"/>
              <a:pPr algn="r"/>
              <a:t>18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026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BCED2755-1D9E-4F3B-AB27-E6267C503FD0}" type="slidenum">
              <a:rPr lang="zh-CN" altLang="en-US" sz="1200" b="0"/>
              <a:pPr algn="r"/>
              <a:t>19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128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3376981D-6EF3-48EF-9148-1301AF84C8DA}" type="slidenum">
              <a:rPr lang="zh-CN" altLang="en-US" sz="1200" b="0"/>
              <a:pPr algn="r"/>
              <a:t>20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3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230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079BD5B9-6D48-4AD2-B28C-94CD9A0C0580}" type="slidenum">
              <a:rPr lang="zh-CN" altLang="en-US" sz="1200" b="0"/>
              <a:pPr algn="r"/>
              <a:t>21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3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333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2D5F3EB-FBE9-4E6A-B378-1817C8CC71C4}" type="slidenum">
              <a:rPr lang="zh-CN" altLang="en-US" sz="1200" b="0"/>
              <a:pPr algn="r"/>
              <a:t>22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435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13F53199-A2E2-4185-9118-87C6F2E172A3}" type="slidenum">
              <a:rPr lang="zh-CN" altLang="en-US" sz="1200" b="0"/>
              <a:pPr algn="r"/>
              <a:t>23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538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8DC0BE1E-57DC-492C-9162-C5E4CDA091C2}" type="slidenum">
              <a:rPr lang="zh-CN" altLang="en-US" sz="1200" b="0"/>
              <a:pPr algn="r"/>
              <a:t>24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2640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67F85EAE-7D7E-431A-A17B-83C809CF60A6}" type="slidenum">
              <a:rPr lang="zh-CN" altLang="en-US" sz="1200" b="0"/>
              <a:pPr algn="r"/>
              <a:t>25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5741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7B9EF214-8073-4C9E-BDFD-386B29CC1185}" type="slidenum">
              <a:rPr lang="zh-CN" altLang="en-US" sz="1200" b="0"/>
              <a:pPr algn="r"/>
              <a:t>26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649220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387852D4-25D9-43AE-A391-23279FC22FBA}" type="slidenum">
              <a:rPr lang="zh-CN" altLang="en-US" sz="1200" b="0"/>
              <a:pPr algn="r"/>
              <a:t>27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7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09875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4ACB0612-5043-4B20-B3DB-A0C3373619ED}" type="slidenum">
              <a:rPr lang="zh-CN" altLang="en-US" sz="1200" b="0"/>
              <a:pPr algn="r"/>
              <a:t>28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0080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E637829D-7211-4C5B-ACDC-7826EA84ECBC}" type="slidenum">
              <a:rPr lang="zh-CN" altLang="en-US" sz="1200" b="0"/>
              <a:pPr algn="r"/>
              <a:t>29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8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0285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A04DFD3C-E08A-4534-A43A-357CF9682AE6}" type="slidenum">
              <a:rPr lang="zh-CN" altLang="en-US" sz="1200" b="0"/>
              <a:pPr algn="r"/>
              <a:t>30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99"/>
          </a:p>
        </p:txBody>
      </p:sp>
      <p:sp>
        <p:nvSpPr>
          <p:cNvPr id="115712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/>
            <a:fld id="{F3F16B94-4984-46B5-B404-4A3C7C2EA60C}" type="slidenum">
              <a:rPr lang="zh-CN" altLang="en-US" sz="1200" b="0"/>
              <a:pPr algn="r"/>
              <a:t>31</a:t>
            </a:fld>
            <a:endParaRPr lang="en-US" altLang="zh-CN" sz="1200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../slides/slide26.xm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3.xml"/><Relationship Id="rId5" Type="http://schemas.openxmlformats.org/officeDocument/2006/relationships/image" Target="../media/image4.png"/><Relationship Id="rId4" Type="http://schemas.openxmlformats.org/officeDocument/2006/relationships/slide" Target="../slides/slide1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/>
        </p:nvSpPr>
        <p:spPr>
          <a:xfrm>
            <a:off x="1997670" y="1403873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       </a:t>
            </a: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867340"/>
            <a:ext cx="9144000" cy="276161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553" tIns="36276" rIns="72553" bIns="36276" anchor="ctr"/>
          <a:lstStyle/>
          <a:p>
            <a:pPr algn="ctr" defTabSz="726281"/>
            <a:endParaRPr lang="zh-CN" altLang="en-US" sz="1300" b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" name="Picture 141" descr="六角组合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9534" y="-23806"/>
            <a:ext cx="492983" cy="3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169"/>
          <p:cNvGrpSpPr>
            <a:grpSpLocks/>
          </p:cNvGrpSpPr>
          <p:nvPr userDrawn="1"/>
        </p:nvGrpSpPr>
        <p:grpSpPr bwMode="auto">
          <a:xfrm>
            <a:off x="-307221" y="2711616"/>
            <a:ext cx="288169" cy="1751004"/>
            <a:chOff x="211" y="2047"/>
            <a:chExt cx="242" cy="1470"/>
          </a:xfrm>
        </p:grpSpPr>
        <p:sp>
          <p:nvSpPr>
            <p:cNvPr id="7" name="AutoShape 170">
              <a:hlinkClick r:id="" action="ppaction://noaction"/>
            </p:cNvPr>
            <p:cNvSpPr>
              <a:spLocks noChangeArrowheads="1"/>
            </p:cNvSpPr>
            <p:nvPr userDrawn="1"/>
          </p:nvSpPr>
          <p:spPr bwMode="auto">
            <a:xfrm>
              <a:off x="211" y="2047"/>
              <a:ext cx="204" cy="1470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8" name="Text Box 171">
              <a:hlinkClick r:id="rId4" action="ppaction://hlinksldjump"/>
            </p:cNvPr>
            <p:cNvSpPr txBox="1">
              <a:spLocks noChangeArrowheads="1"/>
            </p:cNvSpPr>
            <p:nvPr userDrawn="1"/>
          </p:nvSpPr>
          <p:spPr bwMode="auto">
            <a:xfrm>
              <a:off x="249" y="2079"/>
              <a:ext cx="204" cy="1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合作探究</a:t>
              </a:r>
              <a:r>
                <a:rPr lang="en-US" altLang="zh-CN" sz="1400" dirty="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·</a:t>
              </a: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提素养</a:t>
              </a:r>
            </a:p>
          </p:txBody>
        </p:sp>
      </p:grpSp>
      <p:grpSp>
        <p:nvGrpSpPr>
          <p:cNvPr id="9" name="Group 184"/>
          <p:cNvGrpSpPr>
            <a:grpSpLocks/>
          </p:cNvGrpSpPr>
          <p:nvPr userDrawn="1"/>
        </p:nvGrpSpPr>
        <p:grpSpPr bwMode="auto">
          <a:xfrm>
            <a:off x="8180661" y="4845917"/>
            <a:ext cx="963341" cy="339611"/>
            <a:chOff x="6493" y="3846"/>
            <a:chExt cx="765" cy="270"/>
          </a:xfrm>
        </p:grpSpPr>
        <p:grpSp>
          <p:nvGrpSpPr>
            <p:cNvPr id="10" name="Group 166"/>
            <p:cNvGrpSpPr>
              <a:grpSpLocks/>
            </p:cNvGrpSpPr>
            <p:nvPr userDrawn="1"/>
          </p:nvGrpSpPr>
          <p:grpSpPr bwMode="auto">
            <a:xfrm>
              <a:off x="6493" y="3867"/>
              <a:ext cx="765" cy="249"/>
              <a:chOff x="6871" y="4089"/>
              <a:chExt cx="809" cy="264"/>
            </a:xfrm>
          </p:grpSpPr>
          <p:pic>
            <p:nvPicPr>
              <p:cNvPr id="13" name="Picture 167" descr="未标题-3副本"/>
              <p:cNvPicPr>
                <a:picLocks noChangeAspect="1" noChangeArrowheads="1"/>
              </p:cNvPicPr>
              <p:nvPr userDrawn="1"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02" y="4097"/>
                <a:ext cx="778" cy="2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Rectangle 168"/>
              <p:cNvSpPr>
                <a:spLocks noChangeArrowheads="1"/>
              </p:cNvSpPr>
              <p:nvPr userDrawn="1"/>
            </p:nvSpPr>
            <p:spPr bwMode="auto">
              <a:xfrm>
                <a:off x="6871" y="4089"/>
                <a:ext cx="767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6750" tIns="48375" rIns="96750" bIns="48375">
                <a:spAutoFit/>
              </a:bodyPr>
              <a:lstStyle/>
              <a:p>
                <a:pPr defTabSz="726281"/>
                <a:r>
                  <a:rPr lang="zh-CN" altLang="en-US" sz="1400">
                    <a:solidFill>
                      <a:srgbClr val="006600"/>
                    </a:solidFill>
                    <a:ea typeface="隶书" pitchFamily="49" charset="-122"/>
                  </a:rPr>
                  <a:t>栏目导航</a:t>
                </a:r>
              </a:p>
            </p:txBody>
          </p:sp>
        </p:grpSp>
        <p:pic>
          <p:nvPicPr>
            <p:cNvPr id="11" name="Picture 173" descr="未标题-3副本"/>
            <p:cNvPicPr>
              <a:picLocks noChangeAspect="1" noChangeArrowheads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2" y="3872"/>
              <a:ext cx="736" cy="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74"/>
            <p:cNvSpPr>
              <a:spLocks noChangeArrowheads="1"/>
            </p:cNvSpPr>
            <p:nvPr userDrawn="1"/>
          </p:nvSpPr>
          <p:spPr bwMode="auto">
            <a:xfrm>
              <a:off x="6493" y="3846"/>
              <a:ext cx="725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750" tIns="48375" rIns="96750" bIns="48375">
              <a:spAutoFit/>
            </a:bodyPr>
            <a:lstStyle/>
            <a:p>
              <a:pPr defTabSz="726281"/>
              <a:r>
                <a:rPr lang="zh-CN" altLang="en-US" sz="1400">
                  <a:solidFill>
                    <a:srgbClr val="006600"/>
                  </a:solidFill>
                  <a:ea typeface="隶书" pitchFamily="49" charset="-122"/>
                </a:rPr>
                <a:t>栏目导航</a:t>
              </a:r>
            </a:p>
          </p:txBody>
        </p:sp>
      </p:grpSp>
      <p:grpSp>
        <p:nvGrpSpPr>
          <p:cNvPr id="15" name="Group 175"/>
          <p:cNvGrpSpPr>
            <a:grpSpLocks/>
          </p:cNvGrpSpPr>
          <p:nvPr userDrawn="1"/>
        </p:nvGrpSpPr>
        <p:grpSpPr bwMode="auto">
          <a:xfrm>
            <a:off x="-307221" y="686832"/>
            <a:ext cx="288169" cy="1749814"/>
            <a:chOff x="211" y="2047"/>
            <a:chExt cx="242" cy="1470"/>
          </a:xfrm>
        </p:grpSpPr>
        <p:sp>
          <p:nvSpPr>
            <p:cNvPr id="16" name="AutoShape 176"/>
            <p:cNvSpPr>
              <a:spLocks noChangeArrowheads="1"/>
            </p:cNvSpPr>
            <p:nvPr userDrawn="1"/>
          </p:nvSpPr>
          <p:spPr bwMode="auto">
            <a:xfrm>
              <a:off x="211" y="2047"/>
              <a:ext cx="204" cy="1470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 Box 177">
              <a:hlinkClick r:id="rId6" action="ppaction://hlinksldjump"/>
            </p:cNvPr>
            <p:cNvSpPr txBox="1">
              <a:spLocks noChangeArrowheads="1"/>
            </p:cNvSpPr>
            <p:nvPr userDrawn="1"/>
          </p:nvSpPr>
          <p:spPr bwMode="auto">
            <a:xfrm>
              <a:off x="249" y="2079"/>
              <a:ext cx="204" cy="1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自主预习</a:t>
              </a:r>
              <a:r>
                <a:rPr lang="en-US" altLang="zh-CN" sz="1400" dirty="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·</a:t>
              </a: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探新知</a:t>
              </a:r>
            </a:p>
          </p:txBody>
        </p:sp>
      </p:grpSp>
      <p:grpSp>
        <p:nvGrpSpPr>
          <p:cNvPr id="18" name="Group 178"/>
          <p:cNvGrpSpPr>
            <a:grpSpLocks/>
          </p:cNvGrpSpPr>
          <p:nvPr userDrawn="1"/>
        </p:nvGrpSpPr>
        <p:grpSpPr bwMode="auto">
          <a:xfrm>
            <a:off x="9240455" y="2716378"/>
            <a:ext cx="303649" cy="1751004"/>
            <a:chOff x="7335" y="1345"/>
            <a:chExt cx="240" cy="1389"/>
          </a:xfrm>
        </p:grpSpPr>
        <p:sp>
          <p:nvSpPr>
            <p:cNvPr id="19" name="AutoShape 179"/>
            <p:cNvSpPr>
              <a:spLocks noChangeArrowheads="1"/>
            </p:cNvSpPr>
            <p:nvPr userDrawn="1"/>
          </p:nvSpPr>
          <p:spPr bwMode="auto">
            <a:xfrm>
              <a:off x="7335" y="1345"/>
              <a:ext cx="192" cy="1389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 Box 180">
              <a:hlinkClick r:id="" action="ppaction://noaction"/>
            </p:cNvPr>
            <p:cNvSpPr txBox="1">
              <a:spLocks noChangeArrowheads="1"/>
            </p:cNvSpPr>
            <p:nvPr userDrawn="1"/>
          </p:nvSpPr>
          <p:spPr bwMode="auto">
            <a:xfrm>
              <a:off x="7383" y="1375"/>
              <a:ext cx="192" cy="1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课时分层作业</a:t>
              </a:r>
            </a:p>
          </p:txBody>
        </p:sp>
      </p:grpSp>
      <p:grpSp>
        <p:nvGrpSpPr>
          <p:cNvPr id="21" name="Group 181"/>
          <p:cNvGrpSpPr>
            <a:grpSpLocks/>
          </p:cNvGrpSpPr>
          <p:nvPr userDrawn="1"/>
        </p:nvGrpSpPr>
        <p:grpSpPr bwMode="auto">
          <a:xfrm>
            <a:off x="9252363" y="676119"/>
            <a:ext cx="303649" cy="1751004"/>
            <a:chOff x="7335" y="1345"/>
            <a:chExt cx="240" cy="1389"/>
          </a:xfrm>
        </p:grpSpPr>
        <p:sp>
          <p:nvSpPr>
            <p:cNvPr id="22" name="AutoShape 182"/>
            <p:cNvSpPr>
              <a:spLocks noChangeArrowheads="1"/>
            </p:cNvSpPr>
            <p:nvPr userDrawn="1"/>
          </p:nvSpPr>
          <p:spPr bwMode="auto">
            <a:xfrm>
              <a:off x="7335" y="1345"/>
              <a:ext cx="192" cy="1389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>
              <a:prstShdw prst="shdw17" dist="17961" dir="2700000">
                <a:srgbClr val="969696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6750" tIns="48375" rIns="96750" bIns="48375" anchor="ctr"/>
            <a:lstStyle/>
            <a:p>
              <a:pPr algn="ctr" defTabSz="726281"/>
              <a:endParaRPr lang="en-US" altLang="zh-CN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 Box 183">
              <a:hlinkClick r:id="rId7" action="ppaction://hlinksldjump"/>
            </p:cNvPr>
            <p:cNvSpPr txBox="1">
              <a:spLocks noChangeArrowheads="1"/>
            </p:cNvSpPr>
            <p:nvPr userDrawn="1"/>
          </p:nvSpPr>
          <p:spPr bwMode="auto">
            <a:xfrm>
              <a:off x="7383" y="1375"/>
              <a:ext cx="192" cy="1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lIns="96750" tIns="48375" rIns="96750" bIns="48375"/>
            <a:lstStyle>
              <a:lvl1pPr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482600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965200" indent="31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449388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1933575" defTabSz="96837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3907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8479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3051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762375" indent="1588" defTabSz="9683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dist">
                <a:spcBef>
                  <a:spcPct val="50000"/>
                </a:spcBef>
              </a:pP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当堂达标</a:t>
              </a:r>
              <a:r>
                <a:rPr lang="en-US" altLang="zh-CN" sz="1400" dirty="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·</a:t>
              </a:r>
              <a:r>
                <a:rPr lang="zh-CN" altLang="en-US" sz="1400">
                  <a:solidFill>
                    <a:schemeClr val="bg1"/>
                  </a:solidFill>
                  <a:latin typeface="Arial" charset="0"/>
                  <a:ea typeface="隶书" pitchFamily="49" charset="-122"/>
                </a:rPr>
                <a:t>固双基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734" y="273781"/>
            <a:ext cx="7887727" cy="993943"/>
          </a:xfrm>
          <a:prstGeom prst="rect">
            <a:avLst/>
          </a:prstGeom>
        </p:spPr>
        <p:txBody>
          <a:bodyPr lIns="68571" tIns="34285" rIns="68571" bIns="3428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734" y="1368903"/>
            <a:ext cx="7887727" cy="3262748"/>
          </a:xfrm>
          <a:prstGeom prst="rect">
            <a:avLst/>
          </a:prstGeom>
        </p:spPr>
        <p:txBody>
          <a:bodyPr lIns="68571" tIns="34285" rIns="68571" bIns="34285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4" name="Rectangle 14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405717" y="76184"/>
            <a:ext cx="737092" cy="3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553" tIns="36276" rIns="72553" bIns="36276" numCol="1" anchor="t" anchorCtr="0" compatLnSpc="1">
            <a:prstTxWarp prst="textNoShape">
              <a:avLst/>
            </a:prstTxWarp>
          </a:bodyPr>
          <a:lstStyle>
            <a:lvl1pPr algn="ctr" defTabSz="723900"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6C90FB5B-E576-43C3-9011-0CF6F2BCC42B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3900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3.7037E-6 L 0.03451 -3.7037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3.7037E-6 L 0.03555 -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5 3.7037E-7 L -0.03984 3.7037E-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2 -3.7037E-7 L -0.04089 -3.7037E-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305009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2641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6027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42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56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69" indent="-171457" algn="l" defTabSz="685828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4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8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42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56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71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84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98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13" algn="l" defTabSz="6858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2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8.e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oleObject" Target="../embeddings/oleObject13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e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6.e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7.emf"/><Relationship Id="rId4" Type="http://schemas.openxmlformats.org/officeDocument/2006/relationships/oleObject" Target="../embeddings/oleObject3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3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3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41.emf"/><Relationship Id="rId4" Type="http://schemas.openxmlformats.org/officeDocument/2006/relationships/oleObject" Target="../embeddings/oleObject3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47.e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4.emf"/><Relationship Id="rId12" Type="http://schemas.openxmlformats.org/officeDocument/2006/relationships/oleObject" Target="../embeddings/oleObject4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46.emf"/><Relationship Id="rId5" Type="http://schemas.openxmlformats.org/officeDocument/2006/relationships/image" Target="../media/image43.e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48.emf"/><Relationship Id="rId4" Type="http://schemas.openxmlformats.org/officeDocument/2006/relationships/oleObject" Target="../embeddings/oleObject4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53.emf"/><Relationship Id="rId5" Type="http://schemas.openxmlformats.org/officeDocument/2006/relationships/image" Target="../media/image50.e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5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4.emf"/><Relationship Id="rId4" Type="http://schemas.openxmlformats.org/officeDocument/2006/relationships/oleObject" Target="../embeddings/oleObject4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5.emf"/><Relationship Id="rId4" Type="http://schemas.openxmlformats.org/officeDocument/2006/relationships/oleObject" Target="../embeddings/oleObject4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56.emf"/><Relationship Id="rId4" Type="http://schemas.openxmlformats.org/officeDocument/2006/relationships/oleObject" Target="../embeddings/oleObject50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6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63.emf"/><Relationship Id="rId4" Type="http://schemas.openxmlformats.org/officeDocument/2006/relationships/oleObject" Target="../embeddings/oleObject5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65.emf"/><Relationship Id="rId4" Type="http://schemas.openxmlformats.org/officeDocument/2006/relationships/oleObject" Target="../embeddings/oleObject5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132177" y="2258093"/>
            <a:ext cx="8803436" cy="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0" y="1447466"/>
            <a:ext cx="9144000" cy="62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0" rIns="68562" bIns="34280">
            <a:spAutoFit/>
          </a:bodyPr>
          <a:lstStyle/>
          <a:p>
            <a:pPr algn="ctr"/>
            <a:r>
              <a:rPr lang="zh-CN" altLang="en-US" sz="3600" dirty="0">
                <a:solidFill>
                  <a:srgbClr val="996633"/>
                </a:solidFill>
                <a:latin typeface="微软雅黑" pitchFamily="34" charset="-122"/>
                <a:ea typeface="微软雅黑" pitchFamily="34" charset="-122"/>
              </a:rPr>
              <a:t>第四章　指数函数与对数函数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0" y="2325943"/>
            <a:ext cx="9144000" cy="135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0" rIns="68562" bIns="34280">
            <a:spAutoFit/>
          </a:bodyPr>
          <a:lstStyle/>
          <a:p>
            <a:pPr algn="ctr">
              <a:lnSpc>
                <a:spcPct val="110000"/>
              </a:lnSpc>
              <a:tabLst>
                <a:tab pos="2059781" algn="l"/>
              </a:tabLst>
            </a:pPr>
            <a:r>
              <a:rPr lang="en-US" altLang="en-US" sz="48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4</a:t>
            </a:r>
            <a:r>
              <a:rPr lang="en-US" altLang="zh-CN" sz="48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.</a:t>
            </a:r>
            <a:r>
              <a:rPr lang="en-US" altLang="en-US" sz="4800" b="0" dirty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3　对数</a:t>
            </a:r>
          </a:p>
          <a:p>
            <a:pPr algn="ctr">
              <a:lnSpc>
                <a:spcPct val="110000"/>
              </a:lnSpc>
              <a:tabLst>
                <a:tab pos="2059781" algn="l"/>
              </a:tabLst>
            </a:pPr>
            <a:r>
              <a:rPr lang="zh-CN" altLang="en-US" sz="2800" b="0" dirty="0" smtClean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第</a:t>
            </a:r>
            <a:r>
              <a:rPr lang="en-US" altLang="zh-CN" sz="2800" b="0" dirty="0" smtClean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sz="2800" b="0" dirty="0" smtClean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课时 </a:t>
            </a:r>
            <a:r>
              <a:rPr lang="en-US" altLang="en-US" sz="2800" b="0" dirty="0" smtClean="0">
                <a:solidFill>
                  <a:srgbClr val="666633"/>
                </a:solidFill>
                <a:latin typeface="隶书" pitchFamily="49" charset="-122"/>
                <a:ea typeface="隶书" pitchFamily="49" charset="-122"/>
              </a:rPr>
              <a:t>对数的概念</a:t>
            </a:r>
            <a:endParaRPr lang="en-US" altLang="en-US" sz="2800" b="0" dirty="0">
              <a:solidFill>
                <a:srgbClr val="666633"/>
              </a:solidFill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6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FF68E419-D2F6-4070-B42D-DACA2A4903E6}" type="slidenum">
              <a:rPr lang="zh-CN" altLang="en-US"/>
              <a:pPr/>
              <a:t>2</a:t>
            </a:fld>
            <a:endParaRPr lang="en-US" altLang="zh-CN" dirty="0"/>
          </a:p>
        </p:txBody>
      </p:sp>
      <p:graphicFrame>
        <p:nvGraphicFramePr>
          <p:cNvPr id="24642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584944"/>
              </p:ext>
            </p:extLst>
          </p:nvPr>
        </p:nvGraphicFramePr>
        <p:xfrm>
          <a:off x="291743" y="934426"/>
          <a:ext cx="8559327" cy="327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4" name="Document" r:id="rId4" imgW="11417906" imgH="4365498" progId="Word.Document.8">
                  <p:embed/>
                </p:oleObj>
              </mc:Choice>
              <mc:Fallback>
                <p:oleObj name="Document" r:id="rId4" imgW="11417906" imgH="4365498" progId="Word.Document.8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43" y="934426"/>
                        <a:ext cx="8559327" cy="327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22771881-1AA0-48A9-A905-E82CD20E0B39}" type="slidenum">
              <a:rPr lang="zh-CN" altLang="en-US"/>
              <a:pPr/>
              <a:t>3</a:t>
            </a:fld>
            <a:endParaRPr lang="en-US" altLang="zh-CN" dirty="0"/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581103" y="2184291"/>
            <a:ext cx="7906779" cy="0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6935" name="Group 23"/>
          <p:cNvGrpSpPr>
            <a:grpSpLocks/>
          </p:cNvGrpSpPr>
          <p:nvPr/>
        </p:nvGrpSpPr>
        <p:grpSpPr bwMode="auto">
          <a:xfrm>
            <a:off x="743048" y="974897"/>
            <a:ext cx="997873" cy="998703"/>
            <a:chOff x="1023" y="2520"/>
            <a:chExt cx="838" cy="839"/>
          </a:xfrm>
        </p:grpSpPr>
        <p:grpSp>
          <p:nvGrpSpPr>
            <p:cNvPr id="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3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自</a:t>
              </a:r>
            </a:p>
          </p:txBody>
        </p:sp>
      </p:grpSp>
      <p:grpSp>
        <p:nvGrpSpPr>
          <p:cNvPr id="166936" name="Group 24"/>
          <p:cNvGrpSpPr>
            <a:grpSpLocks/>
          </p:cNvGrpSpPr>
          <p:nvPr/>
        </p:nvGrpSpPr>
        <p:grpSpPr bwMode="auto">
          <a:xfrm>
            <a:off x="1958553" y="974897"/>
            <a:ext cx="997089" cy="998703"/>
            <a:chOff x="1023" y="2520"/>
            <a:chExt cx="838" cy="839"/>
          </a:xfrm>
        </p:grpSpPr>
        <p:grpSp>
          <p:nvGrpSpPr>
            <p:cNvPr id="6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38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主</a:t>
              </a:r>
            </a:p>
          </p:txBody>
        </p:sp>
      </p:grpSp>
      <p:grpSp>
        <p:nvGrpSpPr>
          <p:cNvPr id="166939" name="Group 27"/>
          <p:cNvGrpSpPr>
            <a:grpSpLocks/>
          </p:cNvGrpSpPr>
          <p:nvPr/>
        </p:nvGrpSpPr>
        <p:grpSpPr bwMode="auto">
          <a:xfrm>
            <a:off x="3146042" y="974897"/>
            <a:ext cx="997873" cy="998703"/>
            <a:chOff x="1023" y="2520"/>
            <a:chExt cx="838" cy="839"/>
          </a:xfrm>
        </p:grpSpPr>
        <p:grpSp>
          <p:nvGrpSpPr>
            <p:cNvPr id="9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41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预</a:t>
              </a:r>
            </a:p>
          </p:txBody>
        </p:sp>
      </p:grpSp>
      <p:grpSp>
        <p:nvGrpSpPr>
          <p:cNvPr id="166942" name="Group 30"/>
          <p:cNvGrpSpPr>
            <a:grpSpLocks/>
          </p:cNvGrpSpPr>
          <p:nvPr/>
        </p:nvGrpSpPr>
        <p:grpSpPr bwMode="auto">
          <a:xfrm>
            <a:off x="4360921" y="1010481"/>
            <a:ext cx="998659" cy="997918"/>
            <a:chOff x="1023" y="2520"/>
            <a:chExt cx="838" cy="839"/>
          </a:xfrm>
        </p:grpSpPr>
        <p:grpSp>
          <p:nvGrpSpPr>
            <p:cNvPr id="1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4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习</a:t>
              </a:r>
            </a:p>
          </p:txBody>
        </p:sp>
      </p:grpSp>
      <p:grpSp>
        <p:nvGrpSpPr>
          <p:cNvPr id="166945" name="Group 33"/>
          <p:cNvGrpSpPr>
            <a:grpSpLocks/>
          </p:cNvGrpSpPr>
          <p:nvPr/>
        </p:nvGrpSpPr>
        <p:grpSpPr bwMode="auto">
          <a:xfrm>
            <a:off x="4873299" y="2460327"/>
            <a:ext cx="996304" cy="997918"/>
            <a:chOff x="1023" y="2520"/>
            <a:chExt cx="838" cy="839"/>
          </a:xfrm>
        </p:grpSpPr>
        <p:grpSp>
          <p:nvGrpSpPr>
            <p:cNvPr id="15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47" name="TextBox 77"/>
            <p:cNvSpPr txBox="1">
              <a:spLocks noChangeArrowheads="1"/>
            </p:cNvSpPr>
            <p:nvPr/>
          </p:nvSpPr>
          <p:spPr bwMode="auto">
            <a:xfrm>
              <a:off x="1090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探</a:t>
              </a:r>
            </a:p>
          </p:txBody>
        </p:sp>
      </p:grpSp>
      <p:grpSp>
        <p:nvGrpSpPr>
          <p:cNvPr id="166948" name="Group 36"/>
          <p:cNvGrpSpPr>
            <a:grpSpLocks/>
          </p:cNvGrpSpPr>
          <p:nvPr/>
        </p:nvGrpSpPr>
        <p:grpSpPr bwMode="auto">
          <a:xfrm>
            <a:off x="6108422" y="2460327"/>
            <a:ext cx="997089" cy="997918"/>
            <a:chOff x="1023" y="2520"/>
            <a:chExt cx="838" cy="839"/>
          </a:xfrm>
        </p:grpSpPr>
        <p:grpSp>
          <p:nvGrpSpPr>
            <p:cNvPr id="1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50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新</a:t>
              </a:r>
            </a:p>
          </p:txBody>
        </p:sp>
      </p:grpSp>
      <p:grpSp>
        <p:nvGrpSpPr>
          <p:cNvPr id="166951" name="Group 39"/>
          <p:cNvGrpSpPr>
            <a:grpSpLocks/>
          </p:cNvGrpSpPr>
          <p:nvPr/>
        </p:nvGrpSpPr>
        <p:grpSpPr bwMode="auto">
          <a:xfrm>
            <a:off x="7345358" y="2469976"/>
            <a:ext cx="996304" cy="998703"/>
            <a:chOff x="1023" y="2520"/>
            <a:chExt cx="838" cy="839"/>
          </a:xfrm>
        </p:grpSpPr>
        <p:grpSp>
          <p:nvGrpSpPr>
            <p:cNvPr id="5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166953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知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6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29C12470-D9C2-4792-A2DC-A0DBD3F8B7F2}" type="slidenum">
              <a:rPr lang="zh-CN" altLang="en-US"/>
              <a:pPr/>
              <a:t>4</a:t>
            </a:fld>
            <a:endParaRPr lang="en-US" altLang="zh-CN" dirty="0"/>
          </a:p>
        </p:txBody>
      </p:sp>
      <p:pic>
        <p:nvPicPr>
          <p:cNvPr id="609290" name="Picture 10" descr="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369" y="4887575"/>
            <a:ext cx="432253" cy="26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093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975074"/>
              </p:ext>
            </p:extLst>
          </p:nvPr>
        </p:nvGraphicFramePr>
        <p:xfrm>
          <a:off x="342946" y="277353"/>
          <a:ext cx="8436677" cy="4606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16" name="Document" r:id="rId5" imgW="11274060" imgH="6163225" progId="Word.Document.8">
                  <p:embed/>
                </p:oleObj>
              </mc:Choice>
              <mc:Fallback>
                <p:oleObj name="Document" r:id="rId5" imgW="11274060" imgH="6163225" progId="Word.Documen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46" y="277353"/>
                        <a:ext cx="8436677" cy="46066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3" name="Object 23"/>
          <p:cNvGraphicFramePr>
            <a:graphicFrameLocks noChangeAspect="1"/>
          </p:cNvGraphicFramePr>
          <p:nvPr/>
        </p:nvGraphicFramePr>
        <p:xfrm>
          <a:off x="4115336" y="1916464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17" name="文档" r:id="rId7" imgW="3533896" imgH="594041" progId="Word.Document.8">
                  <p:embed/>
                </p:oleObj>
              </mc:Choice>
              <mc:Fallback>
                <p:oleObj name="文档" r:id="rId7" imgW="3533896" imgH="594041" progId="Word.Documen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5336" y="1916464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4" name="Object 24"/>
          <p:cNvGraphicFramePr>
            <a:graphicFrameLocks noChangeAspect="1"/>
          </p:cNvGraphicFramePr>
          <p:nvPr/>
        </p:nvGraphicFramePr>
        <p:xfrm>
          <a:off x="5309689" y="2010502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18" name="文档" r:id="rId9" imgW="3533896" imgH="594041" progId="Word.Document.8">
                  <p:embed/>
                </p:oleObj>
              </mc:Choice>
              <mc:Fallback>
                <p:oleObj name="文档" r:id="rId9" imgW="3533896" imgH="594041" progId="Word.Document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9689" y="2010502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5" name="Object 25"/>
          <p:cNvGraphicFramePr>
            <a:graphicFrameLocks noChangeAspect="1"/>
          </p:cNvGraphicFramePr>
          <p:nvPr/>
        </p:nvGraphicFramePr>
        <p:xfrm>
          <a:off x="4221316" y="2502116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19" name="文档" r:id="rId11" imgW="3533896" imgH="594041" progId="Word.Document.8">
                  <p:embed/>
                </p:oleObj>
              </mc:Choice>
              <mc:Fallback>
                <p:oleObj name="文档" r:id="rId11" imgW="3533896" imgH="594041" progId="Word.Document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1316" y="2502116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6" name="Object 26"/>
          <p:cNvGraphicFramePr>
            <a:graphicFrameLocks noChangeAspect="1"/>
          </p:cNvGraphicFramePr>
          <p:nvPr/>
        </p:nvGraphicFramePr>
        <p:xfrm>
          <a:off x="5063197" y="2502116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20" name="文档" r:id="rId13" imgW="3533896" imgH="594041" progId="Word.Document.8">
                  <p:embed/>
                </p:oleObj>
              </mc:Choice>
              <mc:Fallback>
                <p:oleObj name="文档" r:id="rId13" imgW="3533896" imgH="594041" progId="Word.Document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3197" y="2502116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7" name="Object 27"/>
          <p:cNvGraphicFramePr>
            <a:graphicFrameLocks noChangeAspect="1"/>
          </p:cNvGraphicFramePr>
          <p:nvPr/>
        </p:nvGraphicFramePr>
        <p:xfrm>
          <a:off x="4185593" y="3635327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21" name="文档" r:id="rId15" imgW="3533896" imgH="594041" progId="Word.Document.8">
                  <p:embed/>
                </p:oleObj>
              </mc:Choice>
              <mc:Fallback>
                <p:oleObj name="文档" r:id="rId15" imgW="3533896" imgH="594041" progId="Word.Document.8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5593" y="3635327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8" name="Object 28"/>
          <p:cNvGraphicFramePr>
            <a:graphicFrameLocks noChangeAspect="1"/>
          </p:cNvGraphicFramePr>
          <p:nvPr/>
        </p:nvGraphicFramePr>
        <p:xfrm>
          <a:off x="3062687" y="4337633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322" name="文档" r:id="rId17" imgW="3533896" imgH="594041" progId="Word.Document.8">
                  <p:embed/>
                </p:oleObj>
              </mc:Choice>
              <mc:Fallback>
                <p:oleObj name="文档" r:id="rId17" imgW="3533896" imgH="594041" progId="Word.Document.8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687" y="4337633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9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9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9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9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9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9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9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9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9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9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9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09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09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09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09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09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09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09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09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9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09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929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153A56B9-23E2-433F-ADCD-6E0AE8DDF668}" type="slidenum">
              <a:rPr lang="zh-CN" altLang="en-US"/>
              <a:pPr/>
              <a:t>5</a:t>
            </a:fld>
            <a:endParaRPr lang="en-US" altLang="zh-CN" dirty="0"/>
          </a:p>
        </p:txBody>
      </p:sp>
      <p:pic>
        <p:nvPicPr>
          <p:cNvPr id="1073154" name="Picture 2" descr="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369" y="4887575"/>
            <a:ext cx="432253" cy="26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731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427689"/>
              </p:ext>
            </p:extLst>
          </p:nvPr>
        </p:nvGraphicFramePr>
        <p:xfrm>
          <a:off x="347708" y="648741"/>
          <a:ext cx="8431914" cy="3912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67" name="Document" r:id="rId5" imgW="11283434" imgH="5230537" progId="Word.Document.8">
                  <p:embed/>
                </p:oleObj>
              </mc:Choice>
              <mc:Fallback>
                <p:oleObj name="Document" r:id="rId5" imgW="11283434" imgH="5230537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708" y="648741"/>
                        <a:ext cx="8431914" cy="3912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3156" name="Object 4"/>
          <p:cNvGraphicFramePr>
            <a:graphicFrameLocks noChangeAspect="1"/>
          </p:cNvGraphicFramePr>
          <p:nvPr/>
        </p:nvGraphicFramePr>
        <p:xfrm>
          <a:off x="6976781" y="1178447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68" name="文档" r:id="rId7" imgW="3533896" imgH="594041" progId="Word.Document.8">
                  <p:embed/>
                </p:oleObj>
              </mc:Choice>
              <mc:Fallback>
                <p:oleObj name="文档" r:id="rId7" imgW="3533896" imgH="59404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6781" y="1178447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3157" name="Object 5"/>
          <p:cNvGraphicFramePr>
            <a:graphicFrameLocks noChangeAspect="1"/>
          </p:cNvGraphicFramePr>
          <p:nvPr/>
        </p:nvGraphicFramePr>
        <p:xfrm>
          <a:off x="7029177" y="1817665"/>
          <a:ext cx="2634005" cy="438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69" name="文档" r:id="rId9" imgW="3518569" imgH="594041" progId="Word.Document.8">
                  <p:embed/>
                </p:oleObj>
              </mc:Choice>
              <mc:Fallback>
                <p:oleObj name="文档" r:id="rId9" imgW="3518569" imgH="594041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9177" y="1817665"/>
                        <a:ext cx="2634005" cy="4380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3158" name="Object 6"/>
          <p:cNvGraphicFramePr>
            <a:graphicFrameLocks noChangeAspect="1"/>
          </p:cNvGraphicFramePr>
          <p:nvPr/>
        </p:nvGraphicFramePr>
        <p:xfrm>
          <a:off x="2255338" y="2934212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70" name="文档" r:id="rId11" imgW="3533896" imgH="594041" progId="Word.Document.8">
                  <p:embed/>
                </p:oleObj>
              </mc:Choice>
              <mc:Fallback>
                <p:oleObj name="文档" r:id="rId11" imgW="3533896" imgH="594041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338" y="2934212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3159" name="Object 7"/>
          <p:cNvGraphicFramePr>
            <a:graphicFrameLocks noChangeAspect="1"/>
          </p:cNvGraphicFramePr>
          <p:nvPr/>
        </p:nvGraphicFramePr>
        <p:xfrm>
          <a:off x="2149359" y="3484154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71" name="文档" r:id="rId13" imgW="3533896" imgH="594041" progId="Word.Document.8">
                  <p:embed/>
                </p:oleObj>
              </mc:Choice>
              <mc:Fallback>
                <p:oleObj name="文档" r:id="rId13" imgW="3533896" imgH="594041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359" y="3484154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3160" name="Object 8"/>
          <p:cNvGraphicFramePr>
            <a:graphicFrameLocks noChangeAspect="1"/>
          </p:cNvGraphicFramePr>
          <p:nvPr/>
        </p:nvGraphicFramePr>
        <p:xfrm>
          <a:off x="2079102" y="3986482"/>
          <a:ext cx="2650676" cy="445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72" name="文档" r:id="rId15" imgW="3533896" imgH="594041" progId="Word.Document.8">
                  <p:embed/>
                </p:oleObj>
              </mc:Choice>
              <mc:Fallback>
                <p:oleObj name="文档" r:id="rId15" imgW="3533896" imgH="594041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102" y="3986482"/>
                        <a:ext cx="2650676" cy="445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3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3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3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3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3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3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3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3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3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73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73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73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73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073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73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73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73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315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AEFA6291-0E19-47E1-9B8D-BA5A9533CD1E}" type="slidenum">
              <a:rPr lang="zh-CN" altLang="en-US"/>
              <a:pPr/>
              <a:t>6</a:t>
            </a:fld>
            <a:endParaRPr lang="en-US" altLang="zh-CN" dirty="0"/>
          </a:p>
        </p:txBody>
      </p:sp>
      <p:graphicFrame>
        <p:nvGraphicFramePr>
          <p:cNvPr id="10752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902254"/>
              </p:ext>
            </p:extLst>
          </p:nvPr>
        </p:nvGraphicFramePr>
        <p:xfrm>
          <a:off x="346520" y="1761717"/>
          <a:ext cx="8450965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07" name="Document" r:id="rId4" imgW="11293168" imgH="691960" progId="Word.Document.8">
                  <p:embed/>
                </p:oleObj>
              </mc:Choice>
              <mc:Fallback>
                <p:oleObj name="Document" r:id="rId4" imgW="11293168" imgH="69196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761717"/>
                        <a:ext cx="8450965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675256"/>
              </p:ext>
            </p:extLst>
          </p:nvPr>
        </p:nvGraphicFramePr>
        <p:xfrm>
          <a:off x="346520" y="2344989"/>
          <a:ext cx="8450965" cy="1036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08" name="Document" r:id="rId6" imgW="11293168" imgH="1382840" progId="Word.Document.8">
                  <p:embed/>
                </p:oleObj>
              </mc:Choice>
              <mc:Fallback>
                <p:oleObj name="Document" r:id="rId6" imgW="11293168" imgH="138284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344989"/>
                        <a:ext cx="8450965" cy="1036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633DCF14-0C48-41E9-A459-432C4DFCA497}" type="slidenum">
              <a:rPr lang="zh-CN" altLang="en-US"/>
              <a:pPr/>
              <a:t>7</a:t>
            </a:fld>
            <a:endParaRPr lang="en-US" altLang="zh-CN" dirty="0"/>
          </a:p>
        </p:txBody>
      </p:sp>
      <p:pic>
        <p:nvPicPr>
          <p:cNvPr id="947202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947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164235"/>
              </p:ext>
            </p:extLst>
          </p:nvPr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208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7205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209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47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720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9217CC52-A4C1-405D-A44E-E2B88250E4DE}" type="slidenum">
              <a:rPr lang="zh-CN" altLang="en-US"/>
              <a:pPr/>
              <a:t>8</a:t>
            </a:fld>
            <a:endParaRPr lang="en-US" altLang="zh-CN" dirty="0"/>
          </a:p>
        </p:txBody>
      </p:sp>
      <p:pic>
        <p:nvPicPr>
          <p:cNvPr id="1062914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62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158791"/>
              </p:ext>
            </p:extLst>
          </p:nvPr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920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2917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921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29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29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F78DF695-0120-4DDB-8309-A4F6C5866ECD}" type="slidenum">
              <a:rPr lang="zh-CN" altLang="en-US"/>
              <a:pPr/>
              <a:t>9</a:t>
            </a:fld>
            <a:endParaRPr lang="en-US" altLang="zh-CN" dirty="0"/>
          </a:p>
        </p:txBody>
      </p:sp>
      <p:pic>
        <p:nvPicPr>
          <p:cNvPr id="1064962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649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74832"/>
              </p:ext>
            </p:extLst>
          </p:nvPr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68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4965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69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49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496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ED8DE8CC-C1BA-4190-A4C7-3F1FE65818C9}" type="slidenum">
              <a:rPr lang="zh-CN" altLang="en-US"/>
              <a:pPr/>
              <a:t>10</a:t>
            </a:fld>
            <a:endParaRPr lang="en-US" altLang="zh-CN" dirty="0"/>
          </a:p>
        </p:txBody>
      </p:sp>
      <p:pic>
        <p:nvPicPr>
          <p:cNvPr id="1067010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67012" name="Object 4"/>
          <p:cNvGraphicFramePr>
            <a:graphicFrameLocks noChangeAspect="1"/>
          </p:cNvGraphicFramePr>
          <p:nvPr/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016" name="文档" r:id="rId5" imgW="5620932" imgH="5684796" progId="Word.Document.8">
                  <p:embed/>
                </p:oleObj>
              </mc:Choice>
              <mc:Fallback>
                <p:oleObj name="文档" r:id="rId5" imgW="5620932" imgH="568479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7013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017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70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7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7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67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67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70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D8D92FE7-1CB9-4098-9C97-DD80AEEC9ED0}" type="slidenum">
              <a:rPr lang="zh-CN" altLang="en-US"/>
              <a:pPr/>
              <a:t>11</a:t>
            </a:fld>
            <a:endParaRPr lang="en-US" altLang="zh-CN" dirty="0"/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581103" y="2184291"/>
            <a:ext cx="7906779" cy="0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54339" name="Group 3"/>
          <p:cNvGrpSpPr>
            <a:grpSpLocks/>
          </p:cNvGrpSpPr>
          <p:nvPr/>
        </p:nvGrpSpPr>
        <p:grpSpPr bwMode="auto">
          <a:xfrm>
            <a:off x="743048" y="974897"/>
            <a:ext cx="997873" cy="998703"/>
            <a:chOff x="1023" y="2520"/>
            <a:chExt cx="838" cy="839"/>
          </a:xfrm>
        </p:grpSpPr>
        <p:grpSp>
          <p:nvGrpSpPr>
            <p:cNvPr id="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41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合</a:t>
              </a:r>
            </a:p>
          </p:txBody>
        </p:sp>
      </p:grpSp>
      <p:grpSp>
        <p:nvGrpSpPr>
          <p:cNvPr id="654342" name="Group 6"/>
          <p:cNvGrpSpPr>
            <a:grpSpLocks/>
          </p:cNvGrpSpPr>
          <p:nvPr/>
        </p:nvGrpSpPr>
        <p:grpSpPr bwMode="auto">
          <a:xfrm>
            <a:off x="1958553" y="974897"/>
            <a:ext cx="997089" cy="998703"/>
            <a:chOff x="1023" y="2520"/>
            <a:chExt cx="838" cy="839"/>
          </a:xfrm>
        </p:grpSpPr>
        <p:grpSp>
          <p:nvGrpSpPr>
            <p:cNvPr id="6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4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作</a:t>
              </a:r>
            </a:p>
          </p:txBody>
        </p:sp>
      </p:grpSp>
      <p:grpSp>
        <p:nvGrpSpPr>
          <p:cNvPr id="654345" name="Group 9"/>
          <p:cNvGrpSpPr>
            <a:grpSpLocks/>
          </p:cNvGrpSpPr>
          <p:nvPr/>
        </p:nvGrpSpPr>
        <p:grpSpPr bwMode="auto">
          <a:xfrm>
            <a:off x="3146042" y="974897"/>
            <a:ext cx="997873" cy="998703"/>
            <a:chOff x="1023" y="2520"/>
            <a:chExt cx="838" cy="839"/>
          </a:xfrm>
        </p:grpSpPr>
        <p:grpSp>
          <p:nvGrpSpPr>
            <p:cNvPr id="9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47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探</a:t>
              </a:r>
            </a:p>
          </p:txBody>
        </p:sp>
      </p:grpSp>
      <p:grpSp>
        <p:nvGrpSpPr>
          <p:cNvPr id="654348" name="Group 12"/>
          <p:cNvGrpSpPr>
            <a:grpSpLocks/>
          </p:cNvGrpSpPr>
          <p:nvPr/>
        </p:nvGrpSpPr>
        <p:grpSpPr bwMode="auto">
          <a:xfrm>
            <a:off x="4360921" y="1010481"/>
            <a:ext cx="998659" cy="997918"/>
            <a:chOff x="1023" y="2520"/>
            <a:chExt cx="838" cy="839"/>
          </a:xfrm>
        </p:grpSpPr>
        <p:grpSp>
          <p:nvGrpSpPr>
            <p:cNvPr id="1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0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究</a:t>
              </a:r>
            </a:p>
          </p:txBody>
        </p:sp>
      </p:grpSp>
      <p:grpSp>
        <p:nvGrpSpPr>
          <p:cNvPr id="654351" name="Group 15"/>
          <p:cNvGrpSpPr>
            <a:grpSpLocks/>
          </p:cNvGrpSpPr>
          <p:nvPr/>
        </p:nvGrpSpPr>
        <p:grpSpPr bwMode="auto">
          <a:xfrm>
            <a:off x="4873299" y="2460327"/>
            <a:ext cx="996304" cy="997918"/>
            <a:chOff x="1023" y="2520"/>
            <a:chExt cx="838" cy="839"/>
          </a:xfrm>
        </p:grpSpPr>
        <p:grpSp>
          <p:nvGrpSpPr>
            <p:cNvPr id="15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3" name="TextBox 77"/>
            <p:cNvSpPr txBox="1">
              <a:spLocks noChangeArrowheads="1"/>
            </p:cNvSpPr>
            <p:nvPr/>
          </p:nvSpPr>
          <p:spPr bwMode="auto">
            <a:xfrm>
              <a:off x="1090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提</a:t>
              </a:r>
            </a:p>
          </p:txBody>
        </p:sp>
      </p:grpSp>
      <p:grpSp>
        <p:nvGrpSpPr>
          <p:cNvPr id="654354" name="Group 18"/>
          <p:cNvGrpSpPr>
            <a:grpSpLocks/>
          </p:cNvGrpSpPr>
          <p:nvPr/>
        </p:nvGrpSpPr>
        <p:grpSpPr bwMode="auto">
          <a:xfrm>
            <a:off x="6108422" y="2460327"/>
            <a:ext cx="997089" cy="997918"/>
            <a:chOff x="1023" y="2520"/>
            <a:chExt cx="838" cy="839"/>
          </a:xfrm>
        </p:grpSpPr>
        <p:grpSp>
          <p:nvGrpSpPr>
            <p:cNvPr id="1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6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素</a:t>
              </a:r>
            </a:p>
          </p:txBody>
        </p:sp>
      </p:grpSp>
      <p:grpSp>
        <p:nvGrpSpPr>
          <p:cNvPr id="654357" name="Group 21"/>
          <p:cNvGrpSpPr>
            <a:grpSpLocks/>
          </p:cNvGrpSpPr>
          <p:nvPr/>
        </p:nvGrpSpPr>
        <p:grpSpPr bwMode="auto">
          <a:xfrm>
            <a:off x="7345358" y="2469976"/>
            <a:ext cx="996304" cy="998703"/>
            <a:chOff x="1023" y="2520"/>
            <a:chExt cx="838" cy="839"/>
          </a:xfrm>
        </p:grpSpPr>
        <p:grpSp>
          <p:nvGrpSpPr>
            <p:cNvPr id="5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4359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养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BA9EA5DB-BF50-4CF1-864B-BC9CEC0688F2}" type="slidenum">
              <a:rPr lang="zh-CN" altLang="en-US"/>
              <a:pPr/>
              <a:t>12</a:t>
            </a:fld>
            <a:endParaRPr lang="en-US" altLang="zh-CN" dirty="0"/>
          </a:p>
        </p:txBody>
      </p:sp>
      <p:graphicFrame>
        <p:nvGraphicFramePr>
          <p:cNvPr id="8089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087579"/>
              </p:ext>
            </p:extLst>
          </p:nvPr>
        </p:nvGraphicFramePr>
        <p:xfrm>
          <a:off x="346520" y="1033225"/>
          <a:ext cx="8450965" cy="3077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70" name="Document" r:id="rId4" imgW="11293168" imgH="4101740" progId="Word.Document.8">
                  <p:embed/>
                </p:oleObj>
              </mc:Choice>
              <mc:Fallback>
                <p:oleObj name="Document" r:id="rId4" imgW="11293168" imgH="410174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033225"/>
                        <a:ext cx="8450965" cy="30770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078770"/>
              </p:ext>
            </p:extLst>
          </p:nvPr>
        </p:nvGraphicFramePr>
        <p:xfrm>
          <a:off x="2545888" y="1221300"/>
          <a:ext cx="8450966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71" name="Document" r:id="rId6" imgW="11293168" imgH="691960" progId="Word.Document.8">
                  <p:embed/>
                </p:oleObj>
              </mc:Choice>
              <mc:Fallback>
                <p:oleObj name="Document" r:id="rId6" imgW="11293168" imgH="69196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5888" y="1221300"/>
                        <a:ext cx="8450966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6C1C7B8B-7F69-4E49-8A40-9EE110325553}" type="slidenum">
              <a:rPr lang="zh-CN" altLang="en-US"/>
              <a:pPr/>
              <a:t>13</a:t>
            </a:fld>
            <a:endParaRPr lang="en-US" altLang="zh-CN" dirty="0"/>
          </a:p>
        </p:txBody>
      </p:sp>
      <p:graphicFrame>
        <p:nvGraphicFramePr>
          <p:cNvPr id="1156098" name="Object 2"/>
          <p:cNvGraphicFramePr>
            <a:graphicFrameLocks noChangeAspect="1"/>
          </p:cNvGraphicFramePr>
          <p:nvPr/>
        </p:nvGraphicFramePr>
        <p:xfrm>
          <a:off x="346520" y="1257009"/>
          <a:ext cx="8450965" cy="2629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100" name="文档" r:id="rId4" imgW="11267042" imgH="3507004" progId="Word.Document.8">
                  <p:embed/>
                </p:oleObj>
              </mc:Choice>
              <mc:Fallback>
                <p:oleObj name="文档" r:id="rId4" imgW="11267042" imgH="350700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257009"/>
                        <a:ext cx="8450965" cy="26294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7026B66C-85E4-4D46-87E6-7CAB5402E0DB}" type="slidenum">
              <a:rPr lang="zh-CN" altLang="en-US"/>
              <a:pPr/>
              <a:t>14</a:t>
            </a:fld>
            <a:endParaRPr lang="en-US" altLang="zh-CN" dirty="0"/>
          </a:p>
        </p:txBody>
      </p:sp>
      <p:graphicFrame>
        <p:nvGraphicFramePr>
          <p:cNvPr id="1155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249252"/>
              </p:ext>
            </p:extLst>
          </p:nvPr>
        </p:nvGraphicFramePr>
        <p:xfrm>
          <a:off x="346520" y="908237"/>
          <a:ext cx="8450965" cy="3325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076" name="Document" r:id="rId4" imgW="11293168" imgH="4433866" progId="Word.Document.8">
                  <p:embed/>
                </p:oleObj>
              </mc:Choice>
              <mc:Fallback>
                <p:oleObj name="Document" r:id="rId4" imgW="11293168" imgH="4433866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908237"/>
                        <a:ext cx="8450965" cy="33258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84DAF8FD-E5DF-42E6-9AD9-DB355E256645}" type="slidenum">
              <a:rPr lang="zh-CN" altLang="en-US"/>
              <a:pPr/>
              <a:t>15</a:t>
            </a:fld>
            <a:endParaRPr lang="en-US" altLang="zh-CN" dirty="0"/>
          </a:p>
        </p:txBody>
      </p:sp>
      <p:graphicFrame>
        <p:nvGraphicFramePr>
          <p:cNvPr id="1154050" name="Object 2"/>
          <p:cNvGraphicFramePr>
            <a:graphicFrameLocks noChangeAspect="1"/>
          </p:cNvGraphicFramePr>
          <p:nvPr/>
        </p:nvGraphicFramePr>
        <p:xfrm>
          <a:off x="346520" y="303539"/>
          <a:ext cx="8450965" cy="2403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054" name="文档" r:id="rId4" imgW="11267042" imgH="3204583" progId="Word.Document.8">
                  <p:embed/>
                </p:oleObj>
              </mc:Choice>
              <mc:Fallback>
                <p:oleObj name="文档" r:id="rId4" imgW="11267042" imgH="3204583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303539"/>
                        <a:ext cx="8450965" cy="24033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4051" name="Object 3"/>
          <p:cNvGraphicFramePr>
            <a:graphicFrameLocks noChangeAspect="1"/>
          </p:cNvGraphicFramePr>
          <p:nvPr/>
        </p:nvGraphicFramePr>
        <p:xfrm>
          <a:off x="346520" y="2734234"/>
          <a:ext cx="8450965" cy="159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055" name="文档" r:id="rId6" imgW="11267042" imgH="2123428" progId="Word.Document.8">
                  <p:embed/>
                </p:oleObj>
              </mc:Choice>
              <mc:Fallback>
                <p:oleObj name="文档" r:id="rId6" imgW="11267042" imgH="212342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734234"/>
                        <a:ext cx="8450965" cy="159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4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EAD5451B-FA87-4CBB-8126-B91295231E7D}" type="slidenum">
              <a:rPr lang="zh-CN" altLang="en-US"/>
              <a:pPr/>
              <a:t>16</a:t>
            </a:fld>
            <a:endParaRPr lang="en-US" altLang="zh-CN" dirty="0"/>
          </a:p>
        </p:txBody>
      </p:sp>
      <p:graphicFrame>
        <p:nvGraphicFramePr>
          <p:cNvPr id="1153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0477932"/>
              </p:ext>
            </p:extLst>
          </p:nvPr>
        </p:nvGraphicFramePr>
        <p:xfrm>
          <a:off x="346520" y="1292720"/>
          <a:ext cx="8450965" cy="2558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030" name="Document" r:id="rId4" imgW="11293168" imgH="3410500" progId="Word.Document.8">
                  <p:embed/>
                </p:oleObj>
              </mc:Choice>
              <mc:Fallback>
                <p:oleObj name="Document" r:id="rId4" imgW="11293168" imgH="34105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292720"/>
                        <a:ext cx="8450965" cy="25580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3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181729"/>
              </p:ext>
            </p:extLst>
          </p:nvPr>
        </p:nvGraphicFramePr>
        <p:xfrm>
          <a:off x="2141022" y="1491509"/>
          <a:ext cx="8450966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031" name="Document" r:id="rId6" imgW="11293168" imgH="691960" progId="Word.Document.8">
                  <p:embed/>
                </p:oleObj>
              </mc:Choice>
              <mc:Fallback>
                <p:oleObj name="Document" r:id="rId6" imgW="11293168" imgH="69196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022" y="1491509"/>
                        <a:ext cx="8450966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844F7221-020C-4CCA-97BB-CD8ADB15D8D6}" type="slidenum">
              <a:rPr lang="zh-CN" altLang="en-US"/>
              <a:pPr/>
              <a:t>17</a:t>
            </a:fld>
            <a:endParaRPr lang="en-US" altLang="zh-CN" dirty="0"/>
          </a:p>
        </p:txBody>
      </p:sp>
      <p:graphicFrame>
        <p:nvGraphicFramePr>
          <p:cNvPr id="11520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759942"/>
              </p:ext>
            </p:extLst>
          </p:nvPr>
        </p:nvGraphicFramePr>
        <p:xfrm>
          <a:off x="346520" y="1108217"/>
          <a:ext cx="8450965" cy="2927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004" name="Document" r:id="rId4" imgW="11293168" imgH="3907430" progId="Word.Document.8">
                  <p:embed/>
                </p:oleObj>
              </mc:Choice>
              <mc:Fallback>
                <p:oleObj name="Document" r:id="rId4" imgW="11293168" imgH="390743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108217"/>
                        <a:ext cx="8450965" cy="29270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704A1C27-C6C8-444D-8E4E-697ED5643688}" type="slidenum">
              <a:rPr lang="zh-CN" altLang="en-US"/>
              <a:pPr/>
              <a:t>18</a:t>
            </a:fld>
            <a:endParaRPr lang="en-US" altLang="zh-CN" dirty="0"/>
          </a:p>
        </p:txBody>
      </p:sp>
      <p:graphicFrame>
        <p:nvGraphicFramePr>
          <p:cNvPr id="11509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543856"/>
              </p:ext>
            </p:extLst>
          </p:nvPr>
        </p:nvGraphicFramePr>
        <p:xfrm>
          <a:off x="346520" y="1167734"/>
          <a:ext cx="8450965" cy="2808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980" name="Document" r:id="rId4" imgW="11293168" imgH="3743346" progId="Word.Document.8">
                  <p:embed/>
                </p:oleObj>
              </mc:Choice>
              <mc:Fallback>
                <p:oleObj name="Document" r:id="rId4" imgW="11293168" imgH="3743346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167734"/>
                        <a:ext cx="8450965" cy="28080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A6A975A1-6D73-4877-A8EF-E41DA1132711}" type="slidenum">
              <a:rPr lang="zh-CN" altLang="en-US"/>
              <a:pPr/>
              <a:t>19</a:t>
            </a:fld>
            <a:endParaRPr lang="en-US" altLang="zh-CN" dirty="0"/>
          </a:p>
        </p:txBody>
      </p:sp>
      <p:graphicFrame>
        <p:nvGraphicFramePr>
          <p:cNvPr id="1149954" name="Object 2"/>
          <p:cNvGraphicFramePr>
            <a:graphicFrameLocks noChangeAspect="1"/>
          </p:cNvGraphicFramePr>
          <p:nvPr/>
        </p:nvGraphicFramePr>
        <p:xfrm>
          <a:off x="346520" y="813010"/>
          <a:ext cx="8450965" cy="1083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958" name="文档" r:id="rId4" imgW="11267042" imgH="1444421" progId="Word.Document.8">
                  <p:embed/>
                </p:oleObj>
              </mc:Choice>
              <mc:Fallback>
                <p:oleObj name="文档" r:id="rId4" imgW="11267042" imgH="144442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813010"/>
                        <a:ext cx="8450965" cy="10832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9955" name="Object 3"/>
          <p:cNvGraphicFramePr>
            <a:graphicFrameLocks noChangeAspect="1"/>
          </p:cNvGraphicFramePr>
          <p:nvPr/>
        </p:nvGraphicFramePr>
        <p:xfrm>
          <a:off x="346520" y="1903370"/>
          <a:ext cx="8450965" cy="2287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959" name="文档" r:id="rId6" imgW="11267042" imgH="3051933" progId="Word.Document.8">
                  <p:embed/>
                </p:oleObj>
              </mc:Choice>
              <mc:Fallback>
                <p:oleObj name="文档" r:id="rId6" imgW="11267042" imgH="3051933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903370"/>
                        <a:ext cx="8450965" cy="22878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9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9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B47CE284-92F0-433D-BA3D-403754020926}" type="slidenum">
              <a:rPr lang="zh-CN" altLang="en-US"/>
              <a:pPr/>
              <a:t>20</a:t>
            </a:fld>
            <a:endParaRPr lang="en-US" altLang="zh-CN" dirty="0"/>
          </a:p>
        </p:txBody>
      </p:sp>
      <p:graphicFrame>
        <p:nvGraphicFramePr>
          <p:cNvPr id="1148930" name="Object 2"/>
          <p:cNvGraphicFramePr>
            <a:graphicFrameLocks noChangeAspect="1"/>
          </p:cNvGraphicFramePr>
          <p:nvPr/>
        </p:nvGraphicFramePr>
        <p:xfrm>
          <a:off x="346520" y="539229"/>
          <a:ext cx="8450965" cy="1762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40" name="文档" r:id="rId4" imgW="11267042" imgH="2350964" progId="Word.Document.8">
                  <p:embed/>
                </p:oleObj>
              </mc:Choice>
              <mc:Fallback>
                <p:oleObj name="文档" r:id="rId4" imgW="11267042" imgH="235096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539229"/>
                        <a:ext cx="8450965" cy="17629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8931" name="Object 3"/>
          <p:cNvGraphicFramePr>
            <a:graphicFrameLocks noChangeAspect="1"/>
          </p:cNvGraphicFramePr>
          <p:nvPr/>
        </p:nvGraphicFramePr>
        <p:xfrm>
          <a:off x="346520" y="2302137"/>
          <a:ext cx="8450965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41" name="文档" r:id="rId6" imgW="11267042" imgH="691608" progId="Word.Document.8">
                  <p:embed/>
                </p:oleObj>
              </mc:Choice>
              <mc:Fallback>
                <p:oleObj name="文档" r:id="rId6" imgW="11267042" imgH="6916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302137"/>
                        <a:ext cx="8450965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8932" name="Object 4"/>
          <p:cNvGraphicFramePr>
            <a:graphicFrameLocks noChangeAspect="1"/>
          </p:cNvGraphicFramePr>
          <p:nvPr/>
        </p:nvGraphicFramePr>
        <p:xfrm>
          <a:off x="346520" y="2750898"/>
          <a:ext cx="8450965" cy="1036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42" name="文档" r:id="rId8" imgW="11267042" imgH="1383216" progId="Word.Document.8">
                  <p:embed/>
                </p:oleObj>
              </mc:Choice>
              <mc:Fallback>
                <p:oleObj name="文档" r:id="rId8" imgW="11267042" imgH="138321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750898"/>
                        <a:ext cx="8450965" cy="10367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8933" name="Object 5"/>
          <p:cNvGraphicFramePr>
            <a:graphicFrameLocks noChangeAspect="1"/>
          </p:cNvGraphicFramePr>
          <p:nvPr/>
        </p:nvGraphicFramePr>
        <p:xfrm>
          <a:off x="346520" y="3807929"/>
          <a:ext cx="8450965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43" name="文档" r:id="rId10" imgW="11267042" imgH="691608" progId="Word.Document.8">
                  <p:embed/>
                </p:oleObj>
              </mc:Choice>
              <mc:Fallback>
                <p:oleObj name="文档" r:id="rId10" imgW="11267042" imgH="691608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3807929"/>
                        <a:ext cx="8450965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8934" name="Object 6"/>
          <p:cNvGraphicFramePr>
            <a:graphicFrameLocks noChangeAspect="1"/>
          </p:cNvGraphicFramePr>
          <p:nvPr/>
        </p:nvGraphicFramePr>
        <p:xfrm>
          <a:off x="2545888" y="682071"/>
          <a:ext cx="8450966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44" name="文档" r:id="rId12" imgW="11267042" imgH="691608" progId="Word.Document.8">
                  <p:embed/>
                </p:oleObj>
              </mc:Choice>
              <mc:Fallback>
                <p:oleObj name="文档" r:id="rId12" imgW="11267042" imgH="691608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5888" y="682071"/>
                        <a:ext cx="8450966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8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8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8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8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8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8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2BEEE01-C37F-4783-9A6B-853A7F82F269}" type="slidenum">
              <a:rPr lang="zh-CN" altLang="en-US"/>
              <a:pPr/>
              <a:t>21</a:t>
            </a:fld>
            <a:endParaRPr lang="en-US" altLang="zh-CN" dirty="0"/>
          </a:p>
        </p:txBody>
      </p:sp>
      <p:graphicFrame>
        <p:nvGraphicFramePr>
          <p:cNvPr id="1147906" name="Object 2"/>
          <p:cNvGraphicFramePr>
            <a:graphicFrameLocks noChangeAspect="1"/>
          </p:cNvGraphicFramePr>
          <p:nvPr/>
        </p:nvGraphicFramePr>
        <p:xfrm>
          <a:off x="346520" y="411861"/>
          <a:ext cx="8450965" cy="3121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11" name="文档" r:id="rId4" imgW="11267042" imgH="4162250" progId="Word.Document.8">
                  <p:embed/>
                </p:oleObj>
              </mc:Choice>
              <mc:Fallback>
                <p:oleObj name="文档" r:id="rId4" imgW="11267042" imgH="416225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411861"/>
                        <a:ext cx="8450965" cy="3121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907" name="Object 3"/>
          <p:cNvGraphicFramePr>
            <a:graphicFrameLocks noChangeAspect="1"/>
          </p:cNvGraphicFramePr>
          <p:nvPr/>
        </p:nvGraphicFramePr>
        <p:xfrm>
          <a:off x="346520" y="3550813"/>
          <a:ext cx="8450965" cy="1046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12" name="文档" r:id="rId6" imgW="11267042" imgH="1395097" progId="Word.Document.8">
                  <p:embed/>
                </p:oleObj>
              </mc:Choice>
              <mc:Fallback>
                <p:oleObj name="文档" r:id="rId6" imgW="11267042" imgH="1395097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3550813"/>
                        <a:ext cx="8450965" cy="1046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47908" name="Picture 4" descr="解析答案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56625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479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7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7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47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47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790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3F8305EC-9D0F-4677-A828-673A9C8B18BA}" type="slidenum">
              <a:rPr lang="zh-CN" altLang="en-US"/>
              <a:pPr/>
              <a:t>22</a:t>
            </a:fld>
            <a:endParaRPr lang="en-US" altLang="zh-CN" dirty="0"/>
          </a:p>
        </p:txBody>
      </p:sp>
      <p:graphicFrame>
        <p:nvGraphicFramePr>
          <p:cNvPr id="1146882" name="Object 2"/>
          <p:cNvGraphicFramePr>
            <a:graphicFrameLocks noChangeAspect="1"/>
          </p:cNvGraphicFramePr>
          <p:nvPr/>
        </p:nvGraphicFramePr>
        <p:xfrm>
          <a:off x="342945" y="802295"/>
          <a:ext cx="8546228" cy="352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90" name="文档" r:id="rId4" imgW="11400129" imgH="4645044" progId="Word.Document.8">
                  <p:embed/>
                </p:oleObj>
              </mc:Choice>
              <mc:Fallback>
                <p:oleObj name="文档" r:id="rId4" imgW="11400129" imgH="464504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45" y="802295"/>
                        <a:ext cx="8546228" cy="352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883" name="Object 3"/>
          <p:cNvGraphicFramePr>
            <a:graphicFrameLocks noChangeAspect="1"/>
          </p:cNvGraphicFramePr>
          <p:nvPr/>
        </p:nvGraphicFramePr>
        <p:xfrm>
          <a:off x="346520" y="1917654"/>
          <a:ext cx="8450965" cy="51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91" name="文档" r:id="rId6" imgW="11267042" imgH="691608" progId="Word.Document.8">
                  <p:embed/>
                </p:oleObj>
              </mc:Choice>
              <mc:Fallback>
                <p:oleObj name="文档" r:id="rId6" imgW="11267042" imgH="6916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917654"/>
                        <a:ext cx="8450965" cy="51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884" name="Object 4"/>
          <p:cNvGraphicFramePr>
            <a:graphicFrameLocks noChangeAspect="1"/>
          </p:cNvGraphicFramePr>
          <p:nvPr/>
        </p:nvGraphicFramePr>
        <p:xfrm>
          <a:off x="346520" y="2452121"/>
          <a:ext cx="8450965" cy="795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92" name="文档" r:id="rId8" imgW="11267042" imgH="1060634" progId="Word.Document.8">
                  <p:embed/>
                </p:oleObj>
              </mc:Choice>
              <mc:Fallback>
                <p:oleObj name="文档" r:id="rId8" imgW="11267042" imgH="1060634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452121"/>
                        <a:ext cx="8450965" cy="7951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885" name="Object 5"/>
          <p:cNvGraphicFramePr>
            <a:graphicFrameLocks noChangeAspect="1"/>
          </p:cNvGraphicFramePr>
          <p:nvPr/>
        </p:nvGraphicFramePr>
        <p:xfrm>
          <a:off x="346520" y="3243703"/>
          <a:ext cx="8450965" cy="81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93" name="文档" r:id="rId10" imgW="11267042" imgH="1083676" progId="Word.Document.8">
                  <p:embed/>
                </p:oleObj>
              </mc:Choice>
              <mc:Fallback>
                <p:oleObj name="文档" r:id="rId10" imgW="11267042" imgH="108367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3243703"/>
                        <a:ext cx="8450965" cy="8130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6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6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996608A0-EC96-4764-97E2-4C264920D2AC}" type="slidenum">
              <a:rPr lang="zh-CN" altLang="en-US"/>
              <a:pPr/>
              <a:t>23</a:t>
            </a:fld>
            <a:endParaRPr lang="en-US" altLang="zh-CN" dirty="0"/>
          </a:p>
        </p:txBody>
      </p:sp>
      <p:graphicFrame>
        <p:nvGraphicFramePr>
          <p:cNvPr id="1145858" name="Object 2"/>
          <p:cNvGraphicFramePr>
            <a:graphicFrameLocks noChangeAspect="1"/>
          </p:cNvGraphicFramePr>
          <p:nvPr/>
        </p:nvGraphicFramePr>
        <p:xfrm>
          <a:off x="346520" y="908237"/>
          <a:ext cx="8450965" cy="3325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860" name="文档" r:id="rId4" imgW="11267042" imgH="4435869" progId="Word.Document.8">
                  <p:embed/>
                </p:oleObj>
              </mc:Choice>
              <mc:Fallback>
                <p:oleObj name="文档" r:id="rId4" imgW="11267042" imgH="4435869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908237"/>
                        <a:ext cx="8450965" cy="33258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D25368F4-6DEF-4AB9-92C9-E901F433B7CB}" type="slidenum">
              <a:rPr lang="zh-CN" altLang="en-US"/>
              <a:pPr/>
              <a:t>24</a:t>
            </a:fld>
            <a:endParaRPr lang="en-US" altLang="zh-CN" dirty="0"/>
          </a:p>
        </p:txBody>
      </p:sp>
      <p:graphicFrame>
        <p:nvGraphicFramePr>
          <p:cNvPr id="1144834" name="Object 2"/>
          <p:cNvGraphicFramePr>
            <a:graphicFrameLocks noChangeAspect="1"/>
          </p:cNvGraphicFramePr>
          <p:nvPr/>
        </p:nvGraphicFramePr>
        <p:xfrm>
          <a:off x="346520" y="1534361"/>
          <a:ext cx="8450965" cy="2074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36" name="文档" r:id="rId4" imgW="11267042" imgH="2766793" progId="Word.Document.8">
                  <p:embed/>
                </p:oleObj>
              </mc:Choice>
              <mc:Fallback>
                <p:oleObj name="文档" r:id="rId4" imgW="11267042" imgH="2766793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534361"/>
                        <a:ext cx="8450965" cy="20747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40DA8E99-71C1-47D4-9233-1E2D3934F3B6}" type="slidenum">
              <a:rPr lang="zh-CN" altLang="en-US"/>
              <a:pPr/>
              <a:t>25</a:t>
            </a:fld>
            <a:endParaRPr lang="en-US" altLang="zh-CN" dirty="0"/>
          </a:p>
        </p:txBody>
      </p:sp>
      <p:graphicFrame>
        <p:nvGraphicFramePr>
          <p:cNvPr id="11438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348225"/>
              </p:ext>
            </p:extLst>
          </p:nvPr>
        </p:nvGraphicFramePr>
        <p:xfrm>
          <a:off x="346520" y="1009418"/>
          <a:ext cx="8450965" cy="3124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812" name="Document" r:id="rId4" imgW="11293168" imgH="4165431" progId="Word.Document.8">
                  <p:embed/>
                </p:oleObj>
              </mc:Choice>
              <mc:Fallback>
                <p:oleObj name="Document" r:id="rId4" imgW="11293168" imgH="416543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1009418"/>
                        <a:ext cx="8450965" cy="31246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412406DD-5FB5-4A23-9F60-9ECAE9FB6639}" type="slidenum">
              <a:rPr lang="zh-CN" altLang="en-US"/>
              <a:pPr/>
              <a:t>26</a:t>
            </a:fld>
            <a:endParaRPr lang="en-US" altLang="zh-CN" dirty="0"/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520373" y="2184291"/>
            <a:ext cx="7906779" cy="0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56387" name="Group 3"/>
          <p:cNvGrpSpPr>
            <a:grpSpLocks/>
          </p:cNvGrpSpPr>
          <p:nvPr/>
        </p:nvGrpSpPr>
        <p:grpSpPr bwMode="auto">
          <a:xfrm>
            <a:off x="743048" y="974897"/>
            <a:ext cx="997873" cy="998703"/>
            <a:chOff x="1023" y="2520"/>
            <a:chExt cx="838" cy="839"/>
          </a:xfrm>
        </p:grpSpPr>
        <p:grpSp>
          <p:nvGrpSpPr>
            <p:cNvPr id="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89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当</a:t>
              </a:r>
            </a:p>
          </p:txBody>
        </p:sp>
      </p:grpSp>
      <p:grpSp>
        <p:nvGrpSpPr>
          <p:cNvPr id="656390" name="Group 6"/>
          <p:cNvGrpSpPr>
            <a:grpSpLocks/>
          </p:cNvGrpSpPr>
          <p:nvPr/>
        </p:nvGrpSpPr>
        <p:grpSpPr bwMode="auto">
          <a:xfrm>
            <a:off x="1958553" y="974897"/>
            <a:ext cx="997089" cy="998703"/>
            <a:chOff x="1023" y="2520"/>
            <a:chExt cx="838" cy="839"/>
          </a:xfrm>
        </p:grpSpPr>
        <p:grpSp>
          <p:nvGrpSpPr>
            <p:cNvPr id="6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92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堂</a:t>
              </a:r>
            </a:p>
          </p:txBody>
        </p:sp>
      </p:grpSp>
      <p:grpSp>
        <p:nvGrpSpPr>
          <p:cNvPr id="656393" name="Group 9"/>
          <p:cNvGrpSpPr>
            <a:grpSpLocks/>
          </p:cNvGrpSpPr>
          <p:nvPr/>
        </p:nvGrpSpPr>
        <p:grpSpPr bwMode="auto">
          <a:xfrm>
            <a:off x="3146042" y="974897"/>
            <a:ext cx="997873" cy="998703"/>
            <a:chOff x="1023" y="2520"/>
            <a:chExt cx="838" cy="839"/>
          </a:xfrm>
        </p:grpSpPr>
        <p:grpSp>
          <p:nvGrpSpPr>
            <p:cNvPr id="9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95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达</a:t>
              </a:r>
            </a:p>
          </p:txBody>
        </p:sp>
      </p:grpSp>
      <p:grpSp>
        <p:nvGrpSpPr>
          <p:cNvPr id="656396" name="Group 12"/>
          <p:cNvGrpSpPr>
            <a:grpSpLocks/>
          </p:cNvGrpSpPr>
          <p:nvPr/>
        </p:nvGrpSpPr>
        <p:grpSpPr bwMode="auto">
          <a:xfrm>
            <a:off x="4360921" y="1010481"/>
            <a:ext cx="998659" cy="997918"/>
            <a:chOff x="1023" y="2520"/>
            <a:chExt cx="838" cy="839"/>
          </a:xfrm>
        </p:grpSpPr>
        <p:grpSp>
          <p:nvGrpSpPr>
            <p:cNvPr id="12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398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标</a:t>
              </a:r>
            </a:p>
          </p:txBody>
        </p:sp>
      </p:grpSp>
      <p:grpSp>
        <p:nvGrpSpPr>
          <p:cNvPr id="656399" name="Group 15"/>
          <p:cNvGrpSpPr>
            <a:grpSpLocks/>
          </p:cNvGrpSpPr>
          <p:nvPr/>
        </p:nvGrpSpPr>
        <p:grpSpPr bwMode="auto">
          <a:xfrm>
            <a:off x="4873299" y="2460327"/>
            <a:ext cx="996304" cy="997918"/>
            <a:chOff x="1023" y="2520"/>
            <a:chExt cx="838" cy="839"/>
          </a:xfrm>
        </p:grpSpPr>
        <p:grpSp>
          <p:nvGrpSpPr>
            <p:cNvPr id="15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401" name="TextBox 77"/>
            <p:cNvSpPr txBox="1">
              <a:spLocks noChangeArrowheads="1"/>
            </p:cNvSpPr>
            <p:nvPr/>
          </p:nvSpPr>
          <p:spPr bwMode="auto">
            <a:xfrm>
              <a:off x="1090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固</a:t>
              </a:r>
            </a:p>
          </p:txBody>
        </p:sp>
      </p:grpSp>
      <p:grpSp>
        <p:nvGrpSpPr>
          <p:cNvPr id="656402" name="Group 18"/>
          <p:cNvGrpSpPr>
            <a:grpSpLocks/>
          </p:cNvGrpSpPr>
          <p:nvPr/>
        </p:nvGrpSpPr>
        <p:grpSpPr bwMode="auto">
          <a:xfrm>
            <a:off x="6108422" y="2460327"/>
            <a:ext cx="997089" cy="997918"/>
            <a:chOff x="1023" y="2520"/>
            <a:chExt cx="838" cy="839"/>
          </a:xfrm>
        </p:grpSpPr>
        <p:grpSp>
          <p:nvGrpSpPr>
            <p:cNvPr id="1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404" name="TextBox 77"/>
            <p:cNvSpPr txBox="1">
              <a:spLocks noChangeArrowheads="1"/>
            </p:cNvSpPr>
            <p:nvPr/>
          </p:nvSpPr>
          <p:spPr bwMode="auto">
            <a:xfrm>
              <a:off x="1092" y="2534"/>
              <a:ext cx="697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双</a:t>
              </a:r>
            </a:p>
          </p:txBody>
        </p:sp>
      </p:grpSp>
      <p:grpSp>
        <p:nvGrpSpPr>
          <p:cNvPr id="656405" name="Group 21"/>
          <p:cNvGrpSpPr>
            <a:grpSpLocks/>
          </p:cNvGrpSpPr>
          <p:nvPr/>
        </p:nvGrpSpPr>
        <p:grpSpPr bwMode="auto">
          <a:xfrm>
            <a:off x="7345358" y="2469976"/>
            <a:ext cx="996304" cy="998703"/>
            <a:chOff x="1023" y="2520"/>
            <a:chExt cx="838" cy="839"/>
          </a:xfrm>
        </p:grpSpPr>
        <p:grpSp>
          <p:nvGrpSpPr>
            <p:cNvPr id="58" name="组合 57">
              <a:extLst/>
            </p:cNvPr>
            <p:cNvGrpSpPr/>
            <p:nvPr/>
          </p:nvGrpSpPr>
          <p:grpSpPr>
            <a:xfrm>
              <a:off x="1023" y="2520"/>
              <a:ext cx="838" cy="8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7">
                <a:extLst/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椭圆 60">
                <a:extLst/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b="0"/>
              </a:p>
            </p:txBody>
          </p:sp>
        </p:grpSp>
        <p:sp>
          <p:nvSpPr>
            <p:cNvPr id="656407" name="TextBox 77"/>
            <p:cNvSpPr txBox="1">
              <a:spLocks noChangeArrowheads="1"/>
            </p:cNvSpPr>
            <p:nvPr/>
          </p:nvSpPr>
          <p:spPr bwMode="auto">
            <a:xfrm>
              <a:off x="1091" y="2534"/>
              <a:ext cx="697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8" tIns="45713" rIns="91428" bIns="45713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30188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5000">
                  <a:solidFill>
                    <a:srgbClr val="666633"/>
                  </a:solidFill>
                  <a:latin typeface="隶书" pitchFamily="49" charset="-122"/>
                  <a:ea typeface="隶书" pitchFamily="49" charset="-122"/>
                </a:rPr>
                <a:t>基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30E2C2CB-D1E4-4151-95A0-B38663D3F32B}" type="slidenum">
              <a:rPr lang="zh-CN" altLang="en-US"/>
              <a:pPr/>
              <a:t>27</a:t>
            </a:fld>
            <a:endParaRPr lang="en-US" altLang="zh-CN" dirty="0"/>
          </a:p>
        </p:txBody>
      </p:sp>
      <p:pic>
        <p:nvPicPr>
          <p:cNvPr id="648208" name="Picture 16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5247768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4821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930701"/>
              </p:ext>
            </p:extLst>
          </p:nvPr>
        </p:nvGraphicFramePr>
        <p:xfrm>
          <a:off x="384625" y="466618"/>
          <a:ext cx="4759547" cy="4703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214" name="Document" r:id="rId5" imgW="6482393" imgH="6405312" progId="Word.Document.8">
                  <p:embed/>
                </p:oleObj>
              </mc:Choice>
              <mc:Fallback>
                <p:oleObj name="Document" r:id="rId5" imgW="6482393" imgH="6405312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625" y="466618"/>
                        <a:ext cx="4759547" cy="4703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8211" name="Object 19"/>
          <p:cNvGraphicFramePr>
            <a:graphicFrameLocks noChangeAspect="1"/>
          </p:cNvGraphicFramePr>
          <p:nvPr/>
        </p:nvGraphicFramePr>
        <p:xfrm>
          <a:off x="5322789" y="548753"/>
          <a:ext cx="3442545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215" name="文档" r:id="rId7" imgW="4690579" imgH="4818216" progId="Word.Document.8">
                  <p:embed/>
                </p:oleObj>
              </mc:Choice>
              <mc:Fallback>
                <p:oleObj name="文档" r:id="rId7" imgW="4690579" imgH="4818216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789" y="548753"/>
                        <a:ext cx="3442545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48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8208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54F594FD-2896-476A-B28F-0E223BDCC8E9}" type="slidenum">
              <a:rPr lang="zh-CN" altLang="en-US"/>
              <a:pPr/>
              <a:t>28</a:t>
            </a:fld>
            <a:endParaRPr lang="en-US" altLang="zh-CN" dirty="0"/>
          </a:p>
        </p:txBody>
      </p:sp>
      <p:pic>
        <p:nvPicPr>
          <p:cNvPr id="1097730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977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659519"/>
              </p:ext>
            </p:extLst>
          </p:nvPr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736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7733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737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7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7730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9D997EA5-058F-4714-9EAD-63D759A414DB}" type="slidenum">
              <a:rPr lang="zh-CN" altLang="en-US"/>
              <a:pPr/>
              <a:t>29</a:t>
            </a:fld>
            <a:endParaRPr lang="en-US" altLang="zh-CN" dirty="0"/>
          </a:p>
        </p:txBody>
      </p:sp>
      <p:pic>
        <p:nvPicPr>
          <p:cNvPr id="1099778" name="Picture 2" descr="解析答案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331" y="4866148"/>
            <a:ext cx="857362" cy="2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572595" y="546371"/>
            <a:ext cx="0" cy="4318588"/>
          </a:xfrm>
          <a:prstGeom prst="line">
            <a:avLst/>
          </a:prstGeom>
          <a:noFill/>
          <a:ln w="28575" algn="ctr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997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675159"/>
              </p:ext>
            </p:extLst>
          </p:nvPr>
        </p:nvGraphicFramePr>
        <p:xfrm>
          <a:off x="390576" y="466618"/>
          <a:ext cx="4162967" cy="419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784" name="Document" r:id="rId5" imgW="5626282" imgH="5684611" progId="Word.Document.8">
                  <p:embed/>
                </p:oleObj>
              </mc:Choice>
              <mc:Fallback>
                <p:oleObj name="Document" r:id="rId5" imgW="5626282" imgH="56846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76" y="466618"/>
                        <a:ext cx="4162967" cy="419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9781" name="Object 5"/>
          <p:cNvGraphicFramePr>
            <a:graphicFrameLocks noChangeAspect="1"/>
          </p:cNvGraphicFramePr>
          <p:nvPr/>
        </p:nvGraphicFramePr>
        <p:xfrm>
          <a:off x="4604747" y="543990"/>
          <a:ext cx="4159394" cy="353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785" name="文档" r:id="rId7" imgW="5630643" imgH="4760972" progId="Word.Document.8">
                  <p:embed/>
                </p:oleObj>
              </mc:Choice>
              <mc:Fallback>
                <p:oleObj name="文档" r:id="rId7" imgW="5630643" imgH="476097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747" y="543990"/>
                        <a:ext cx="4159394" cy="353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97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9778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D33D3101-F877-4F7A-AC78-9F0A8C93DD6A}" type="slidenum">
              <a:rPr lang="zh-CN" altLang="en-US"/>
              <a:pPr/>
              <a:t>30</a:t>
            </a:fld>
            <a:endParaRPr lang="en-US" altLang="zh-CN" dirty="0"/>
          </a:p>
        </p:txBody>
      </p:sp>
      <p:graphicFrame>
        <p:nvGraphicFramePr>
          <p:cNvPr id="11018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581258"/>
              </p:ext>
            </p:extLst>
          </p:nvPr>
        </p:nvGraphicFramePr>
        <p:xfrm>
          <a:off x="342947" y="816580"/>
          <a:ext cx="8422387" cy="2097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835" name="Document" r:id="rId4" imgW="11274060" imgH="2813177" progId="Word.Document.8">
                  <p:embed/>
                </p:oleObj>
              </mc:Choice>
              <mc:Fallback>
                <p:oleObj name="Document" r:id="rId4" imgW="11274060" imgH="2813177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47" y="816580"/>
                        <a:ext cx="8422387" cy="20973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1832" name="Object 8"/>
          <p:cNvGraphicFramePr>
            <a:graphicFrameLocks noChangeAspect="1"/>
          </p:cNvGraphicFramePr>
          <p:nvPr/>
        </p:nvGraphicFramePr>
        <p:xfrm>
          <a:off x="346520" y="2821130"/>
          <a:ext cx="8450965" cy="1370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836" name="文档" r:id="rId6" imgW="11267042" imgH="1827847" progId="Word.Document.8">
                  <p:embed/>
                </p:oleObj>
              </mc:Choice>
              <mc:Fallback>
                <p:oleObj name="文档" r:id="rId6" imgW="11267042" imgH="1827847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20" y="2821130"/>
                        <a:ext cx="8450965" cy="1370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1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1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456E23C7-7B15-4D96-BD0A-2542EDF2F0EB}" type="slidenum">
              <a:rPr lang="zh-CN" altLang="en-US"/>
              <a:pPr/>
              <a:t>31</a:t>
            </a:fld>
            <a:endParaRPr lang="en-US" altLang="zh-CN" dirty="0"/>
          </a:p>
        </p:txBody>
      </p:sp>
      <p:graphicFrame>
        <p:nvGraphicFramePr>
          <p:cNvPr id="1160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493512"/>
              </p:ext>
            </p:extLst>
          </p:nvPr>
        </p:nvGraphicFramePr>
        <p:xfrm>
          <a:off x="406266" y="231450"/>
          <a:ext cx="8450965" cy="4745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196" name="文档" r:id="rId4" imgW="11267042" imgH="6328881" progId="Word.Document.8">
                  <p:embed/>
                </p:oleObj>
              </mc:Choice>
              <mc:Fallback>
                <p:oleObj name="文档" r:id="rId4" imgW="11267042" imgH="632888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266" y="231450"/>
                        <a:ext cx="8450965" cy="47459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2127</TotalTime>
  <Words>85</Words>
  <Application>Microsoft Office PowerPoint</Application>
  <PresentationFormat>全屏显示(16:9)</PresentationFormat>
  <Paragraphs>85</Paragraphs>
  <Slides>31</Slides>
  <Notes>31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隶书</vt:lpstr>
      <vt:lpstr>宋体</vt:lpstr>
      <vt:lpstr>微软雅黑</vt:lpstr>
      <vt:lpstr>Arial</vt:lpstr>
      <vt:lpstr>Calibri</vt:lpstr>
      <vt:lpstr>Calibri Light</vt:lpstr>
      <vt:lpstr>第一PPT模板网-WWW.1PPT.COM</vt:lpstr>
      <vt:lpstr>Document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刘思仪.V0017546</cp:lastModifiedBy>
  <cp:revision>182</cp:revision>
  <dcterms:created xsi:type="dcterms:W3CDTF">2016-06-29T09:22:39Z</dcterms:created>
  <dcterms:modified xsi:type="dcterms:W3CDTF">2023-05-23T02:30:48Z</dcterms:modified>
</cp:coreProperties>
</file>