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50" r:id="rId3"/>
    <p:sldId id="260" r:id="rId4"/>
    <p:sldId id="263" r:id="rId6"/>
    <p:sldId id="265" r:id="rId7"/>
    <p:sldId id="266" r:id="rId8"/>
    <p:sldId id="268" r:id="rId9"/>
    <p:sldId id="269" r:id="rId10"/>
    <p:sldId id="270" r:id="rId11"/>
    <p:sldId id="272" r:id="rId12"/>
    <p:sldId id="273" r:id="rId13"/>
    <p:sldId id="274" r:id="rId14"/>
    <p:sldId id="276" r:id="rId15"/>
    <p:sldId id="277" r:id="rId16"/>
    <p:sldId id="278" r:id="rId17"/>
    <p:sldId id="279" r:id="rId18"/>
    <p:sldId id="280" r:id="rId19"/>
    <p:sldId id="282" r:id="rId20"/>
    <p:sldId id="284" r:id="rId21"/>
    <p:sldId id="285" r:id="rId22"/>
    <p:sldId id="287" r:id="rId23"/>
    <p:sldId id="288" r:id="rId24"/>
    <p:sldId id="289" r:id="rId25"/>
    <p:sldId id="291" r:id="rId26"/>
    <p:sldId id="292" r:id="rId27"/>
    <p:sldId id="294" r:id="rId28"/>
    <p:sldId id="296" r:id="rId29"/>
    <p:sldId id="297" r:id="rId30"/>
    <p:sldId id="299" r:id="rId31"/>
    <p:sldId id="300" r:id="rId32"/>
    <p:sldId id="301" r:id="rId33"/>
    <p:sldId id="302" r:id="rId34"/>
    <p:sldId id="303" r:id="rId35"/>
    <p:sldId id="304" r:id="rId36"/>
    <p:sldId id="305" r:id="rId37"/>
    <p:sldId id="307" r:id="rId38"/>
    <p:sldId id="308" r:id="rId39"/>
    <p:sldId id="310" r:id="rId40"/>
    <p:sldId id="311" r:id="rId41"/>
    <p:sldId id="312" r:id="rId42"/>
    <p:sldId id="314" r:id="rId43"/>
    <p:sldId id="315" r:id="rId44"/>
    <p:sldId id="316" r:id="rId45"/>
    <p:sldId id="317" r:id="rId46"/>
    <p:sldId id="318" r:id="rId47"/>
    <p:sldId id="319" r:id="rId48"/>
    <p:sldId id="320" r:id="rId49"/>
    <p:sldId id="321" r:id="rId50"/>
    <p:sldId id="322" r:id="rId51"/>
    <p:sldId id="325" r:id="rId52"/>
    <p:sldId id="326" r:id="rId53"/>
    <p:sldId id="328" r:id="rId54"/>
    <p:sldId id="329" r:id="rId55"/>
    <p:sldId id="331" r:id="rId56"/>
    <p:sldId id="334" r:id="rId57"/>
    <p:sldId id="335" r:id="rId58"/>
    <p:sldId id="337" r:id="rId59"/>
    <p:sldId id="339" r:id="rId60"/>
    <p:sldId id="340" r:id="rId61"/>
    <p:sldId id="341" r:id="rId62"/>
    <p:sldId id="343" r:id="rId63"/>
    <p:sldId id="344" r:id="rId64"/>
    <p:sldId id="345" r:id="rId65"/>
    <p:sldId id="347" r:id="rId66"/>
    <p:sldId id="348" r:id="rId67"/>
    <p:sldId id="350" r:id="rId68"/>
    <p:sldId id="351" r:id="rId69"/>
    <p:sldId id="352" r:id="rId70"/>
    <p:sldId id="353" r:id="rId71"/>
    <p:sldId id="354" r:id="rId72"/>
    <p:sldId id="355" r:id="rId73"/>
    <p:sldId id="356" r:id="rId74"/>
    <p:sldId id="357" r:id="rId75"/>
    <p:sldId id="359" r:id="rId76"/>
    <p:sldId id="360" r:id="rId77"/>
    <p:sldId id="361" r:id="rId78"/>
    <p:sldId id="362" r:id="rId79"/>
    <p:sldId id="363" r:id="rId80"/>
    <p:sldId id="365" r:id="rId81"/>
    <p:sldId id="366" r:id="rId82"/>
    <p:sldId id="367" r:id="rId83"/>
    <p:sldId id="368" r:id="rId84"/>
    <p:sldId id="370" r:id="rId85"/>
    <p:sldId id="372" r:id="rId86"/>
    <p:sldId id="373" r:id="rId87"/>
    <p:sldId id="375" r:id="rId88"/>
    <p:sldId id="377" r:id="rId89"/>
    <p:sldId id="378" r:id="rId90"/>
    <p:sldId id="380" r:id="rId91"/>
    <p:sldId id="381" r:id="rId92"/>
    <p:sldId id="382" r:id="rId93"/>
    <p:sldId id="383" r:id="rId94"/>
    <p:sldId id="384" r:id="rId95"/>
    <p:sldId id="385" r:id="rId96"/>
    <p:sldId id="387" r:id="rId97"/>
    <p:sldId id="392" r:id="rId98"/>
    <p:sldId id="395" r:id="rId99"/>
    <p:sldId id="396" r:id="rId100"/>
    <p:sldId id="397" r:id="rId101"/>
    <p:sldId id="399" r:id="rId102"/>
    <p:sldId id="400" r:id="rId103"/>
    <p:sldId id="402" r:id="rId104"/>
    <p:sldId id="403" r:id="rId105"/>
    <p:sldId id="405" r:id="rId106"/>
    <p:sldId id="407" r:id="rId107"/>
    <p:sldId id="408" r:id="rId108"/>
    <p:sldId id="409" r:id="rId109"/>
    <p:sldId id="410" r:id="rId110"/>
    <p:sldId id="411" r:id="rId111"/>
    <p:sldId id="412" r:id="rId112"/>
    <p:sldId id="414" r:id="rId113"/>
    <p:sldId id="416" r:id="rId114"/>
    <p:sldId id="418" r:id="rId115"/>
    <p:sldId id="419" r:id="rId116"/>
    <p:sldId id="420" r:id="rId117"/>
    <p:sldId id="421" r:id="rId118"/>
    <p:sldId id="423" r:id="rId119"/>
    <p:sldId id="425" r:id="rId120"/>
    <p:sldId id="427" r:id="rId121"/>
    <p:sldId id="428" r:id="rId122"/>
    <p:sldId id="429" r:id="rId123"/>
    <p:sldId id="431" r:id="rId124"/>
    <p:sldId id="432" r:id="rId125"/>
    <p:sldId id="433" r:id="rId126"/>
    <p:sldId id="435" r:id="rId127"/>
    <p:sldId id="436" r:id="rId128"/>
    <p:sldId id="438" r:id="rId129"/>
    <p:sldId id="439" r:id="rId130"/>
    <p:sldId id="441" r:id="rId131"/>
    <p:sldId id="443" r:id="rId132"/>
    <p:sldId id="444" r:id="rId133"/>
    <p:sldId id="445" r:id="rId134"/>
    <p:sldId id="446" r:id="rId135"/>
    <p:sldId id="447" r:id="rId136"/>
  </p:sldIdLst>
  <p:sldSz cx="9144000" cy="684022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78142" autoAdjust="0"/>
  </p:normalViewPr>
  <p:slideViewPr>
    <p:cSldViewPr>
      <p:cViewPr varScale="1">
        <p:scale>
          <a:sx n="115" d="100"/>
          <a:sy n="115" d="100"/>
        </p:scale>
        <p:origin x="-936" y="-114"/>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9" Type="http://schemas.openxmlformats.org/officeDocument/2006/relationships/tableStyles" Target="tableStyles.xml"/><Relationship Id="rId138" Type="http://schemas.openxmlformats.org/officeDocument/2006/relationships/viewProps" Target="viewProps.xml"/><Relationship Id="rId137" Type="http://schemas.openxmlformats.org/officeDocument/2006/relationships/presProps" Target="presProps.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7" Type="http://schemas.openxmlformats.org/officeDocument/2006/relationships/image" Target="../media/image9.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9" Type="http://schemas.openxmlformats.org/officeDocument/2006/relationships/image" Target="../media/image25.wmf"/><Relationship Id="rId8" Type="http://schemas.openxmlformats.org/officeDocument/2006/relationships/image" Target="../media/image24.wmf"/><Relationship Id="rId7" Type="http://schemas.openxmlformats.org/officeDocument/2006/relationships/image" Target="../media/image23.wmf"/><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 Id="rId3" Type="http://schemas.openxmlformats.org/officeDocument/2006/relationships/image" Target="../media/image19.wmf"/><Relationship Id="rId2" Type="http://schemas.openxmlformats.org/officeDocument/2006/relationships/image" Target="../media/image18.wmf"/><Relationship Id="rId12" Type="http://schemas.openxmlformats.org/officeDocument/2006/relationships/image" Target="../media/image28.wmf"/><Relationship Id="rId11" Type="http://schemas.openxmlformats.org/officeDocument/2006/relationships/image" Target="../media/image27.wmf"/><Relationship Id="rId10" Type="http://schemas.openxmlformats.org/officeDocument/2006/relationships/image" Target="../media/image26.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5" Type="http://schemas.openxmlformats.org/officeDocument/2006/relationships/image" Target="../media/image39.wmf"/><Relationship Id="rId4" Type="http://schemas.openxmlformats.org/officeDocument/2006/relationships/image" Target="../media/image38.wmf"/><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9" Type="http://schemas.openxmlformats.org/officeDocument/2006/relationships/image" Target="../media/image55.wmf"/><Relationship Id="rId8" Type="http://schemas.openxmlformats.org/officeDocument/2006/relationships/image" Target="../media/image54.wmf"/><Relationship Id="rId7" Type="http://schemas.openxmlformats.org/officeDocument/2006/relationships/image" Target="../media/image53.wmf"/><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 Id="rId3" Type="http://schemas.openxmlformats.org/officeDocument/2006/relationships/image" Target="../media/image49.wmf"/><Relationship Id="rId2" Type="http://schemas.openxmlformats.org/officeDocument/2006/relationships/image" Target="../media/image48.wmf"/><Relationship Id="rId16" Type="http://schemas.openxmlformats.org/officeDocument/2006/relationships/image" Target="../media/image62.wmf"/><Relationship Id="rId15" Type="http://schemas.openxmlformats.org/officeDocument/2006/relationships/image" Target="../media/image61.wmf"/><Relationship Id="rId14" Type="http://schemas.openxmlformats.org/officeDocument/2006/relationships/image" Target="../media/image60.wmf"/><Relationship Id="rId13" Type="http://schemas.openxmlformats.org/officeDocument/2006/relationships/image" Target="../media/image59.wmf"/><Relationship Id="rId12" Type="http://schemas.openxmlformats.org/officeDocument/2006/relationships/image" Target="../media/image58.wmf"/><Relationship Id="rId11" Type="http://schemas.openxmlformats.org/officeDocument/2006/relationships/image" Target="../media/image57.wmf"/><Relationship Id="rId10" Type="http://schemas.openxmlformats.org/officeDocument/2006/relationships/image" Target="../media/image56.wmf"/><Relationship Id="rId1" Type="http://schemas.openxmlformats.org/officeDocument/2006/relationships/image" Target="../media/image47.wmf"/></Relationships>
</file>

<file path=ppt/drawings/_rels/vmlDrawing10.vml.rels><?xml version="1.0" encoding="UTF-8" standalone="yes"?>
<Relationships xmlns="http://schemas.openxmlformats.org/package/2006/relationships"><Relationship Id="rId5" Type="http://schemas.openxmlformats.org/officeDocument/2006/relationships/image" Target="../media/image75.wmf"/><Relationship Id="rId4" Type="http://schemas.openxmlformats.org/officeDocument/2006/relationships/image" Target="../media/image74.wmf"/><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12.vml.rels><?xml version="1.0" encoding="UTF-8" standalone="yes"?>
<Relationships xmlns="http://schemas.openxmlformats.org/package/2006/relationships"><Relationship Id="rId5" Type="http://schemas.openxmlformats.org/officeDocument/2006/relationships/image" Target="../media/image87.wmf"/><Relationship Id="rId4" Type="http://schemas.openxmlformats.org/officeDocument/2006/relationships/image" Target="../media/image86.wmf"/><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89.wmf"/><Relationship Id="rId1" Type="http://schemas.openxmlformats.org/officeDocument/2006/relationships/image" Target="../media/image8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15.vml.rels><?xml version="1.0" encoding="UTF-8" standalone="yes"?>
<Relationships xmlns="http://schemas.openxmlformats.org/package/2006/relationships"><Relationship Id="rId4" Type="http://schemas.openxmlformats.org/officeDocument/2006/relationships/image" Target="../media/image96.wmf"/><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18.vml.rels><?xml version="1.0" encoding="UTF-8" standalone="yes"?>
<Relationships xmlns="http://schemas.openxmlformats.org/package/2006/relationships"><Relationship Id="rId6" Type="http://schemas.openxmlformats.org/officeDocument/2006/relationships/image" Target="../media/image109.wmf"/><Relationship Id="rId5" Type="http://schemas.openxmlformats.org/officeDocument/2006/relationships/image" Target="../media/image108.wmf"/><Relationship Id="rId4" Type="http://schemas.openxmlformats.org/officeDocument/2006/relationships/image" Target="../media/image107.wmf"/><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image" Target="../media/image104.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20.wmf"/><Relationship Id="rId2" Type="http://schemas.openxmlformats.org/officeDocument/2006/relationships/image" Target="../media/image119.wmf"/><Relationship Id="rId1" Type="http://schemas.openxmlformats.org/officeDocument/2006/relationships/image" Target="../media/image11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25.wmf"/><Relationship Id="rId1" Type="http://schemas.openxmlformats.org/officeDocument/2006/relationships/image" Target="../media/image124.wmf"/></Relationships>
</file>

<file path=ppt/drawings/_rels/vmlDrawing24.vml.rels><?xml version="1.0" encoding="UTF-8" standalone="yes"?>
<Relationships xmlns="http://schemas.openxmlformats.org/package/2006/relationships"><Relationship Id="rId9" Type="http://schemas.openxmlformats.org/officeDocument/2006/relationships/image" Target="../media/image135.wmf"/><Relationship Id="rId8" Type="http://schemas.openxmlformats.org/officeDocument/2006/relationships/image" Target="../media/image134.wmf"/><Relationship Id="rId7" Type="http://schemas.openxmlformats.org/officeDocument/2006/relationships/image" Target="../media/image133.wmf"/><Relationship Id="rId6" Type="http://schemas.openxmlformats.org/officeDocument/2006/relationships/image" Target="../media/image132.wmf"/><Relationship Id="rId5" Type="http://schemas.openxmlformats.org/officeDocument/2006/relationships/image" Target="../media/image131.wmf"/><Relationship Id="rId4" Type="http://schemas.openxmlformats.org/officeDocument/2006/relationships/image" Target="../media/image130.wmf"/><Relationship Id="rId3" Type="http://schemas.openxmlformats.org/officeDocument/2006/relationships/image" Target="../media/image129.wmf"/><Relationship Id="rId2" Type="http://schemas.openxmlformats.org/officeDocument/2006/relationships/image" Target="../media/image128.wmf"/><Relationship Id="rId11" Type="http://schemas.openxmlformats.org/officeDocument/2006/relationships/image" Target="../media/image137.wmf"/><Relationship Id="rId10" Type="http://schemas.openxmlformats.org/officeDocument/2006/relationships/image" Target="../media/image136.wmf"/><Relationship Id="rId1" Type="http://schemas.openxmlformats.org/officeDocument/2006/relationships/image" Target="../media/image127.wmf"/></Relationships>
</file>

<file path=ppt/drawings/_rels/vmlDrawing25.vml.rels><?xml version="1.0" encoding="UTF-8" standalone="yes"?>
<Relationships xmlns="http://schemas.openxmlformats.org/package/2006/relationships"><Relationship Id="rId4" Type="http://schemas.openxmlformats.org/officeDocument/2006/relationships/image" Target="../media/image142.wmf"/><Relationship Id="rId3" Type="http://schemas.openxmlformats.org/officeDocument/2006/relationships/image" Target="../media/image141.wmf"/><Relationship Id="rId2" Type="http://schemas.openxmlformats.org/officeDocument/2006/relationships/image" Target="../media/image140.wmf"/><Relationship Id="rId1" Type="http://schemas.openxmlformats.org/officeDocument/2006/relationships/image" Target="../media/image139.wmf"/></Relationships>
</file>

<file path=ppt/drawings/_rels/vmlDrawing26.vml.rels><?xml version="1.0" encoding="UTF-8" standalone="yes"?>
<Relationships xmlns="http://schemas.openxmlformats.org/package/2006/relationships"><Relationship Id="rId4" Type="http://schemas.openxmlformats.org/officeDocument/2006/relationships/image" Target="../media/image146.wmf"/><Relationship Id="rId3" Type="http://schemas.openxmlformats.org/officeDocument/2006/relationships/image" Target="../media/image145.wmf"/><Relationship Id="rId2" Type="http://schemas.openxmlformats.org/officeDocument/2006/relationships/image" Target="../media/image144.wmf"/><Relationship Id="rId1" Type="http://schemas.openxmlformats.org/officeDocument/2006/relationships/image" Target="../media/image143.wmf"/></Relationships>
</file>

<file path=ppt/drawings/_rels/vmlDrawing27.vml.rels><?xml version="1.0" encoding="UTF-8" standalone="yes"?>
<Relationships xmlns="http://schemas.openxmlformats.org/package/2006/relationships"><Relationship Id="rId7" Type="http://schemas.openxmlformats.org/officeDocument/2006/relationships/image" Target="../media/image153.wmf"/><Relationship Id="rId6" Type="http://schemas.openxmlformats.org/officeDocument/2006/relationships/image" Target="../media/image152.wmf"/><Relationship Id="rId5" Type="http://schemas.openxmlformats.org/officeDocument/2006/relationships/image" Target="../media/image151.wmf"/><Relationship Id="rId4" Type="http://schemas.openxmlformats.org/officeDocument/2006/relationships/image" Target="../media/image150.wmf"/><Relationship Id="rId3" Type="http://schemas.openxmlformats.org/officeDocument/2006/relationships/image" Target="../media/image149.wmf"/><Relationship Id="rId2" Type="http://schemas.openxmlformats.org/officeDocument/2006/relationships/image" Target="../media/image148.wmf"/><Relationship Id="rId1" Type="http://schemas.openxmlformats.org/officeDocument/2006/relationships/image" Target="../media/image14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55.wmf"/></Relationships>
</file>

<file path=ppt/drawings/_rels/vmlDrawing29.vml.rels><?xml version="1.0" encoding="UTF-8" standalone="yes"?>
<Relationships xmlns="http://schemas.openxmlformats.org/package/2006/relationships"><Relationship Id="rId4" Type="http://schemas.openxmlformats.org/officeDocument/2006/relationships/image" Target="../media/image161.wmf"/><Relationship Id="rId3" Type="http://schemas.openxmlformats.org/officeDocument/2006/relationships/image" Target="../media/image160.wmf"/><Relationship Id="rId2" Type="http://schemas.openxmlformats.org/officeDocument/2006/relationships/image" Target="../media/image159.wmf"/><Relationship Id="rId1" Type="http://schemas.openxmlformats.org/officeDocument/2006/relationships/image" Target="../media/image158.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63.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65.wmf"/><Relationship Id="rId1" Type="http://schemas.openxmlformats.org/officeDocument/2006/relationships/image" Target="../media/image164.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67.wmf"/></Relationships>
</file>

<file path=ppt/drawings/_rels/vmlDrawing33.vml.rels><?xml version="1.0" encoding="UTF-8" standalone="yes"?>
<Relationships xmlns="http://schemas.openxmlformats.org/package/2006/relationships"><Relationship Id="rId8" Type="http://schemas.openxmlformats.org/officeDocument/2006/relationships/image" Target="../media/image175.wmf"/><Relationship Id="rId7" Type="http://schemas.openxmlformats.org/officeDocument/2006/relationships/image" Target="../media/image174.wmf"/><Relationship Id="rId6" Type="http://schemas.openxmlformats.org/officeDocument/2006/relationships/image" Target="../media/image173.wmf"/><Relationship Id="rId5" Type="http://schemas.openxmlformats.org/officeDocument/2006/relationships/image" Target="../media/image172.wmf"/><Relationship Id="rId4" Type="http://schemas.openxmlformats.org/officeDocument/2006/relationships/image" Target="../media/image171.wmf"/><Relationship Id="rId3" Type="http://schemas.openxmlformats.org/officeDocument/2006/relationships/image" Target="../media/image170.wmf"/><Relationship Id="rId2" Type="http://schemas.openxmlformats.org/officeDocument/2006/relationships/image" Target="../media/image169.wmf"/><Relationship Id="rId1" Type="http://schemas.openxmlformats.org/officeDocument/2006/relationships/image" Target="../media/image168.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78.wmf"/></Relationships>
</file>

<file path=ppt/drawings/_rels/vmlDrawing35.vml.rels><?xml version="1.0" encoding="UTF-8" standalone="yes"?>
<Relationships xmlns="http://schemas.openxmlformats.org/package/2006/relationships"><Relationship Id="rId6" Type="http://schemas.openxmlformats.org/officeDocument/2006/relationships/image" Target="../media/image184.wmf"/><Relationship Id="rId5" Type="http://schemas.openxmlformats.org/officeDocument/2006/relationships/image" Target="../media/image183.wmf"/><Relationship Id="rId4" Type="http://schemas.openxmlformats.org/officeDocument/2006/relationships/image" Target="../media/image182.wmf"/><Relationship Id="rId3" Type="http://schemas.openxmlformats.org/officeDocument/2006/relationships/image" Target="../media/image181.wmf"/><Relationship Id="rId2" Type="http://schemas.openxmlformats.org/officeDocument/2006/relationships/image" Target="../media/image180.wmf"/><Relationship Id="rId1" Type="http://schemas.openxmlformats.org/officeDocument/2006/relationships/image" Target="../media/image179.wmf"/></Relationships>
</file>

<file path=ppt/drawings/_rels/vmlDrawing36.vml.rels><?xml version="1.0" encoding="UTF-8" standalone="yes"?>
<Relationships xmlns="http://schemas.openxmlformats.org/package/2006/relationships"><Relationship Id="rId6" Type="http://schemas.openxmlformats.org/officeDocument/2006/relationships/image" Target="../media/image192.wmf"/><Relationship Id="rId5" Type="http://schemas.openxmlformats.org/officeDocument/2006/relationships/image" Target="../media/image191.wmf"/><Relationship Id="rId4" Type="http://schemas.openxmlformats.org/officeDocument/2006/relationships/image" Target="../media/image190.wmf"/><Relationship Id="rId3" Type="http://schemas.openxmlformats.org/officeDocument/2006/relationships/image" Target="../media/image189.wmf"/><Relationship Id="rId2" Type="http://schemas.openxmlformats.org/officeDocument/2006/relationships/image" Target="../media/image188.wmf"/><Relationship Id="rId1" Type="http://schemas.openxmlformats.org/officeDocument/2006/relationships/image" Target="../media/image187.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95.wmf"/><Relationship Id="rId1" Type="http://schemas.openxmlformats.org/officeDocument/2006/relationships/image" Target="../media/image194.wmf"/></Relationships>
</file>

<file path=ppt/drawings/_rels/vmlDrawing38.vml.rels><?xml version="1.0" encoding="UTF-8" standalone="yes"?>
<Relationships xmlns="http://schemas.openxmlformats.org/package/2006/relationships"><Relationship Id="rId9" Type="http://schemas.openxmlformats.org/officeDocument/2006/relationships/image" Target="../media/image206.wmf"/><Relationship Id="rId8" Type="http://schemas.openxmlformats.org/officeDocument/2006/relationships/image" Target="../media/image205.wmf"/><Relationship Id="rId7" Type="http://schemas.openxmlformats.org/officeDocument/2006/relationships/image" Target="../media/image204.wmf"/><Relationship Id="rId6" Type="http://schemas.openxmlformats.org/officeDocument/2006/relationships/image" Target="../media/image203.wmf"/><Relationship Id="rId5" Type="http://schemas.openxmlformats.org/officeDocument/2006/relationships/image" Target="../media/image202.wmf"/><Relationship Id="rId4" Type="http://schemas.openxmlformats.org/officeDocument/2006/relationships/image" Target="../media/image201.wmf"/><Relationship Id="rId3" Type="http://schemas.openxmlformats.org/officeDocument/2006/relationships/image" Target="../media/image200.wmf"/><Relationship Id="rId2" Type="http://schemas.openxmlformats.org/officeDocument/2006/relationships/image" Target="../media/image199.wmf"/><Relationship Id="rId16" Type="http://schemas.openxmlformats.org/officeDocument/2006/relationships/image" Target="../media/image213.wmf"/><Relationship Id="rId15" Type="http://schemas.openxmlformats.org/officeDocument/2006/relationships/image" Target="../media/image212.wmf"/><Relationship Id="rId14" Type="http://schemas.openxmlformats.org/officeDocument/2006/relationships/image" Target="../media/image211.wmf"/><Relationship Id="rId13" Type="http://schemas.openxmlformats.org/officeDocument/2006/relationships/image" Target="../media/image210.wmf"/><Relationship Id="rId12" Type="http://schemas.openxmlformats.org/officeDocument/2006/relationships/image" Target="../media/image209.wmf"/><Relationship Id="rId11" Type="http://schemas.openxmlformats.org/officeDocument/2006/relationships/image" Target="../media/image208.wmf"/><Relationship Id="rId10" Type="http://schemas.openxmlformats.org/officeDocument/2006/relationships/image" Target="../media/image207.wmf"/><Relationship Id="rId1" Type="http://schemas.openxmlformats.org/officeDocument/2006/relationships/image" Target="../media/image198.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216.wmf"/><Relationship Id="rId1" Type="http://schemas.openxmlformats.org/officeDocument/2006/relationships/image" Target="../media/image215.wmf"/></Relationships>
</file>

<file path=ppt/drawings/_rels/vmlDrawing40.vml.rels><?xml version="1.0" encoding="UTF-8" standalone="yes"?>
<Relationships xmlns="http://schemas.openxmlformats.org/package/2006/relationships"><Relationship Id="rId8" Type="http://schemas.openxmlformats.org/officeDocument/2006/relationships/image" Target="../media/image225.wmf"/><Relationship Id="rId7" Type="http://schemas.openxmlformats.org/officeDocument/2006/relationships/image" Target="../media/image224.wmf"/><Relationship Id="rId6" Type="http://schemas.openxmlformats.org/officeDocument/2006/relationships/image" Target="../media/image223.wmf"/><Relationship Id="rId5" Type="http://schemas.openxmlformats.org/officeDocument/2006/relationships/image" Target="../media/image222.wmf"/><Relationship Id="rId4" Type="http://schemas.openxmlformats.org/officeDocument/2006/relationships/image" Target="../media/image221.wmf"/><Relationship Id="rId3" Type="http://schemas.openxmlformats.org/officeDocument/2006/relationships/image" Target="../media/image220.wmf"/><Relationship Id="rId2" Type="http://schemas.openxmlformats.org/officeDocument/2006/relationships/image" Target="../media/image219.wmf"/><Relationship Id="rId1" Type="http://schemas.openxmlformats.org/officeDocument/2006/relationships/image" Target="../media/image218.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230.wmf"/><Relationship Id="rId2" Type="http://schemas.openxmlformats.org/officeDocument/2006/relationships/image" Target="../media/image229.wmf"/><Relationship Id="rId1" Type="http://schemas.openxmlformats.org/officeDocument/2006/relationships/image" Target="../media/image228.wmf"/></Relationships>
</file>

<file path=ppt/drawings/_rels/vmlDrawing42.vml.rels><?xml version="1.0" encoding="UTF-8" standalone="yes"?>
<Relationships xmlns="http://schemas.openxmlformats.org/package/2006/relationships"><Relationship Id="rId8" Type="http://schemas.openxmlformats.org/officeDocument/2006/relationships/image" Target="../media/image238.wmf"/><Relationship Id="rId7" Type="http://schemas.openxmlformats.org/officeDocument/2006/relationships/image" Target="../media/image237.wmf"/><Relationship Id="rId6" Type="http://schemas.openxmlformats.org/officeDocument/2006/relationships/image" Target="../media/image236.wmf"/><Relationship Id="rId5" Type="http://schemas.openxmlformats.org/officeDocument/2006/relationships/image" Target="../media/image235.wmf"/><Relationship Id="rId4" Type="http://schemas.openxmlformats.org/officeDocument/2006/relationships/image" Target="../media/image234.wmf"/><Relationship Id="rId3" Type="http://schemas.openxmlformats.org/officeDocument/2006/relationships/image" Target="../media/image233.wmf"/><Relationship Id="rId2" Type="http://schemas.openxmlformats.org/officeDocument/2006/relationships/image" Target="../media/image232.wmf"/><Relationship Id="rId1" Type="http://schemas.openxmlformats.org/officeDocument/2006/relationships/image" Target="../media/image231.wmf"/></Relationships>
</file>

<file path=ppt/drawings/_rels/vmlDrawing43.vml.rels><?xml version="1.0" encoding="UTF-8" standalone="yes"?>
<Relationships xmlns="http://schemas.openxmlformats.org/package/2006/relationships"><Relationship Id="rId9" Type="http://schemas.openxmlformats.org/officeDocument/2006/relationships/image" Target="../media/image251.wmf"/><Relationship Id="rId8" Type="http://schemas.openxmlformats.org/officeDocument/2006/relationships/image" Target="../media/image250.wmf"/><Relationship Id="rId7" Type="http://schemas.openxmlformats.org/officeDocument/2006/relationships/image" Target="../media/image249.wmf"/><Relationship Id="rId6" Type="http://schemas.openxmlformats.org/officeDocument/2006/relationships/image" Target="../media/image248.wmf"/><Relationship Id="rId5" Type="http://schemas.openxmlformats.org/officeDocument/2006/relationships/image" Target="../media/image247.wmf"/><Relationship Id="rId4" Type="http://schemas.openxmlformats.org/officeDocument/2006/relationships/image" Target="../media/image246.wmf"/><Relationship Id="rId3" Type="http://schemas.openxmlformats.org/officeDocument/2006/relationships/image" Target="../media/image245.wmf"/><Relationship Id="rId20" Type="http://schemas.openxmlformats.org/officeDocument/2006/relationships/image" Target="../media/image262.wmf"/><Relationship Id="rId2" Type="http://schemas.openxmlformats.org/officeDocument/2006/relationships/image" Target="../media/image244.wmf"/><Relationship Id="rId19" Type="http://schemas.openxmlformats.org/officeDocument/2006/relationships/image" Target="../media/image261.wmf"/><Relationship Id="rId18" Type="http://schemas.openxmlformats.org/officeDocument/2006/relationships/image" Target="../media/image260.wmf"/><Relationship Id="rId17" Type="http://schemas.openxmlformats.org/officeDocument/2006/relationships/image" Target="../media/image259.wmf"/><Relationship Id="rId16" Type="http://schemas.openxmlformats.org/officeDocument/2006/relationships/image" Target="../media/image258.wmf"/><Relationship Id="rId15" Type="http://schemas.openxmlformats.org/officeDocument/2006/relationships/image" Target="../media/image257.wmf"/><Relationship Id="rId14" Type="http://schemas.openxmlformats.org/officeDocument/2006/relationships/image" Target="../media/image256.wmf"/><Relationship Id="rId13" Type="http://schemas.openxmlformats.org/officeDocument/2006/relationships/image" Target="../media/image255.wmf"/><Relationship Id="rId12" Type="http://schemas.openxmlformats.org/officeDocument/2006/relationships/image" Target="../media/image254.wmf"/><Relationship Id="rId11" Type="http://schemas.openxmlformats.org/officeDocument/2006/relationships/image" Target="../media/image253.wmf"/><Relationship Id="rId10" Type="http://schemas.openxmlformats.org/officeDocument/2006/relationships/image" Target="../media/image252.wmf"/><Relationship Id="rId1" Type="http://schemas.openxmlformats.org/officeDocument/2006/relationships/image" Target="../media/image243.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264.wmf"/></Relationships>
</file>

<file path=ppt/drawings/_rels/vmlDrawing45.vml.rels><?xml version="1.0" encoding="UTF-8" standalone="yes"?>
<Relationships xmlns="http://schemas.openxmlformats.org/package/2006/relationships"><Relationship Id="rId8" Type="http://schemas.openxmlformats.org/officeDocument/2006/relationships/image" Target="../media/image273.wmf"/><Relationship Id="rId7" Type="http://schemas.openxmlformats.org/officeDocument/2006/relationships/image" Target="../media/image272.wmf"/><Relationship Id="rId6" Type="http://schemas.openxmlformats.org/officeDocument/2006/relationships/image" Target="../media/image271.wmf"/><Relationship Id="rId5" Type="http://schemas.openxmlformats.org/officeDocument/2006/relationships/image" Target="../media/image270.wmf"/><Relationship Id="rId4" Type="http://schemas.openxmlformats.org/officeDocument/2006/relationships/image" Target="../media/image269.wmf"/><Relationship Id="rId3" Type="http://schemas.openxmlformats.org/officeDocument/2006/relationships/image" Target="../media/image268.wmf"/><Relationship Id="rId2" Type="http://schemas.openxmlformats.org/officeDocument/2006/relationships/image" Target="../media/image267.wmf"/><Relationship Id="rId1" Type="http://schemas.openxmlformats.org/officeDocument/2006/relationships/image" Target="../media/image266.wmf"/></Relationships>
</file>

<file path=ppt/drawings/_rels/vmlDrawing46.vml.rels><?xml version="1.0" encoding="UTF-8" standalone="yes"?>
<Relationships xmlns="http://schemas.openxmlformats.org/package/2006/relationships"><Relationship Id="rId4" Type="http://schemas.openxmlformats.org/officeDocument/2006/relationships/image" Target="../media/image277.wmf"/><Relationship Id="rId3" Type="http://schemas.openxmlformats.org/officeDocument/2006/relationships/image" Target="../media/image276.wmf"/><Relationship Id="rId2" Type="http://schemas.openxmlformats.org/officeDocument/2006/relationships/image" Target="../media/image275.wmf"/><Relationship Id="rId1" Type="http://schemas.openxmlformats.org/officeDocument/2006/relationships/image" Target="../media/image274.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79.wmf"/></Relationships>
</file>

<file path=ppt/drawings/_rels/vmlDrawing48.vml.rels><?xml version="1.0" encoding="UTF-8" standalone="yes"?>
<Relationships xmlns="http://schemas.openxmlformats.org/package/2006/relationships"><Relationship Id="rId2" Type="http://schemas.openxmlformats.org/officeDocument/2006/relationships/image" Target="../media/image281.wmf"/><Relationship Id="rId1" Type="http://schemas.openxmlformats.org/officeDocument/2006/relationships/image" Target="../media/image280.wmf"/></Relationships>
</file>

<file path=ppt/drawings/_rels/vmlDrawing49.vml.rels><?xml version="1.0" encoding="UTF-8" standalone="yes"?>
<Relationships xmlns="http://schemas.openxmlformats.org/package/2006/relationships"><Relationship Id="rId5" Type="http://schemas.openxmlformats.org/officeDocument/2006/relationships/image" Target="../media/image289.wmf"/><Relationship Id="rId4" Type="http://schemas.openxmlformats.org/officeDocument/2006/relationships/image" Target="../media/image288.wmf"/><Relationship Id="rId3" Type="http://schemas.openxmlformats.org/officeDocument/2006/relationships/image" Target="../media/image287.wmf"/><Relationship Id="rId2" Type="http://schemas.openxmlformats.org/officeDocument/2006/relationships/image" Target="../media/image286.wmf"/><Relationship Id="rId1" Type="http://schemas.openxmlformats.org/officeDocument/2006/relationships/image" Target="../media/image285.wmf"/></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292.wmf"/><Relationship Id="rId1" Type="http://schemas.openxmlformats.org/officeDocument/2006/relationships/image" Target="../media/image291.wmf"/></Relationships>
</file>

<file path=ppt/drawings/_rels/vmlDrawing51.vml.rels><?xml version="1.0" encoding="UTF-8" standalone="yes"?>
<Relationships xmlns="http://schemas.openxmlformats.org/package/2006/relationships"><Relationship Id="rId4" Type="http://schemas.openxmlformats.org/officeDocument/2006/relationships/image" Target="../media/image296.wmf"/><Relationship Id="rId3" Type="http://schemas.openxmlformats.org/officeDocument/2006/relationships/image" Target="../media/image295.wmf"/><Relationship Id="rId2" Type="http://schemas.openxmlformats.org/officeDocument/2006/relationships/image" Target="../media/image294.wmf"/><Relationship Id="rId1" Type="http://schemas.openxmlformats.org/officeDocument/2006/relationships/image" Target="../media/image293.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300.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304.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306.wmf"/></Relationships>
</file>

<file path=ppt/drawings/_rels/vmlDrawing55.vml.rels><?xml version="1.0" encoding="UTF-8" standalone="yes"?>
<Relationships xmlns="http://schemas.openxmlformats.org/package/2006/relationships"><Relationship Id="rId7" Type="http://schemas.openxmlformats.org/officeDocument/2006/relationships/image" Target="../media/image313.wmf"/><Relationship Id="rId6" Type="http://schemas.openxmlformats.org/officeDocument/2006/relationships/image" Target="../media/image312.wmf"/><Relationship Id="rId5" Type="http://schemas.openxmlformats.org/officeDocument/2006/relationships/image" Target="../media/image311.wmf"/><Relationship Id="rId4" Type="http://schemas.openxmlformats.org/officeDocument/2006/relationships/image" Target="../media/image310.wmf"/><Relationship Id="rId3" Type="http://schemas.openxmlformats.org/officeDocument/2006/relationships/image" Target="../media/image309.wmf"/><Relationship Id="rId2" Type="http://schemas.openxmlformats.org/officeDocument/2006/relationships/image" Target="../media/image308.wmf"/><Relationship Id="rId1" Type="http://schemas.openxmlformats.org/officeDocument/2006/relationships/image" Target="../media/image307.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317.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318.wmf"/></Relationships>
</file>

<file path=ppt/drawings/_rels/vmlDrawing58.vml.rels><?xml version="1.0" encoding="UTF-8" standalone="yes"?>
<Relationships xmlns="http://schemas.openxmlformats.org/package/2006/relationships"><Relationship Id="rId6" Type="http://schemas.openxmlformats.org/officeDocument/2006/relationships/image" Target="../media/image324.wmf"/><Relationship Id="rId5" Type="http://schemas.openxmlformats.org/officeDocument/2006/relationships/image" Target="../media/image323.wmf"/><Relationship Id="rId4" Type="http://schemas.openxmlformats.org/officeDocument/2006/relationships/image" Target="../media/image322.wmf"/><Relationship Id="rId3" Type="http://schemas.openxmlformats.org/officeDocument/2006/relationships/image" Target="../media/image321.wmf"/><Relationship Id="rId2" Type="http://schemas.openxmlformats.org/officeDocument/2006/relationships/image" Target="../media/image320.wmf"/><Relationship Id="rId1" Type="http://schemas.openxmlformats.org/officeDocument/2006/relationships/image" Target="../media/image319.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325.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327.wmf"/></Relationships>
</file>

<file path=ppt/drawings/_rels/vmlDrawing61.vml.rels><?xml version="1.0" encoding="UTF-8" standalone="yes"?>
<Relationships xmlns="http://schemas.openxmlformats.org/package/2006/relationships"><Relationship Id="rId5" Type="http://schemas.openxmlformats.org/officeDocument/2006/relationships/image" Target="../media/image332.wmf"/><Relationship Id="rId4" Type="http://schemas.openxmlformats.org/officeDocument/2006/relationships/image" Target="../media/image331.wmf"/><Relationship Id="rId3" Type="http://schemas.openxmlformats.org/officeDocument/2006/relationships/image" Target="../media/image330.wmf"/><Relationship Id="rId2" Type="http://schemas.openxmlformats.org/officeDocument/2006/relationships/image" Target="../media/image329.wmf"/><Relationship Id="rId1" Type="http://schemas.openxmlformats.org/officeDocument/2006/relationships/image" Target="../media/image328.wmf"/></Relationships>
</file>

<file path=ppt/drawings/_rels/vmlDrawing62.vml.rels><?xml version="1.0" encoding="UTF-8" standalone="yes"?>
<Relationships xmlns="http://schemas.openxmlformats.org/package/2006/relationships"><Relationship Id="rId2" Type="http://schemas.openxmlformats.org/officeDocument/2006/relationships/image" Target="../media/image338.wmf"/><Relationship Id="rId1" Type="http://schemas.openxmlformats.org/officeDocument/2006/relationships/image" Target="../media/image337.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340.wmf"/></Relationships>
</file>

<file path=ppt/drawings/_rels/vmlDrawing64.vml.rels><?xml version="1.0" encoding="UTF-8" standalone="yes"?>
<Relationships xmlns="http://schemas.openxmlformats.org/package/2006/relationships"><Relationship Id="rId5" Type="http://schemas.openxmlformats.org/officeDocument/2006/relationships/image" Target="../media/image345.wmf"/><Relationship Id="rId4" Type="http://schemas.openxmlformats.org/officeDocument/2006/relationships/image" Target="../media/image344.wmf"/><Relationship Id="rId3" Type="http://schemas.openxmlformats.org/officeDocument/2006/relationships/image" Target="../media/image343.wmf"/><Relationship Id="rId2" Type="http://schemas.openxmlformats.org/officeDocument/2006/relationships/image" Target="../media/image342.wmf"/><Relationship Id="rId1" Type="http://schemas.openxmlformats.org/officeDocument/2006/relationships/image" Target="../media/image341.w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346.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348.wmf"/></Relationships>
</file>

<file path=ppt/drawings/_rels/vmlDrawing67.vml.rels><?xml version="1.0" encoding="UTF-8" standalone="yes"?>
<Relationships xmlns="http://schemas.openxmlformats.org/package/2006/relationships"><Relationship Id="rId5" Type="http://schemas.openxmlformats.org/officeDocument/2006/relationships/image" Target="../media/image353.wmf"/><Relationship Id="rId4" Type="http://schemas.openxmlformats.org/officeDocument/2006/relationships/image" Target="../media/image352.wmf"/><Relationship Id="rId3" Type="http://schemas.openxmlformats.org/officeDocument/2006/relationships/image" Target="../media/image351.wmf"/><Relationship Id="rId2" Type="http://schemas.openxmlformats.org/officeDocument/2006/relationships/image" Target="../media/image350.wmf"/><Relationship Id="rId1" Type="http://schemas.openxmlformats.org/officeDocument/2006/relationships/image" Target="../media/image349.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357.wmf"/></Relationships>
</file>

<file path=ppt/drawings/_rels/vmlDrawing69.vml.rels><?xml version="1.0" encoding="UTF-8" standalone="yes"?>
<Relationships xmlns="http://schemas.openxmlformats.org/package/2006/relationships"><Relationship Id="rId2" Type="http://schemas.openxmlformats.org/officeDocument/2006/relationships/image" Target="../media/image361.wmf"/><Relationship Id="rId1" Type="http://schemas.openxmlformats.org/officeDocument/2006/relationships/image" Target="../media/image360.wmf"/></Relationships>
</file>

<file path=ppt/drawings/_rels/vmlDrawing70.vml.rels><?xml version="1.0" encoding="UTF-8" standalone="yes"?>
<Relationships xmlns="http://schemas.openxmlformats.org/package/2006/relationships"><Relationship Id="rId9" Type="http://schemas.openxmlformats.org/officeDocument/2006/relationships/image" Target="../media/image370.wmf"/><Relationship Id="rId8" Type="http://schemas.openxmlformats.org/officeDocument/2006/relationships/image" Target="../media/image369.wmf"/><Relationship Id="rId7" Type="http://schemas.openxmlformats.org/officeDocument/2006/relationships/image" Target="../media/image368.wmf"/><Relationship Id="rId6" Type="http://schemas.openxmlformats.org/officeDocument/2006/relationships/image" Target="../media/image367.wmf"/><Relationship Id="rId5" Type="http://schemas.openxmlformats.org/officeDocument/2006/relationships/image" Target="../media/image366.wmf"/><Relationship Id="rId4" Type="http://schemas.openxmlformats.org/officeDocument/2006/relationships/image" Target="../media/image365.wmf"/><Relationship Id="rId3" Type="http://schemas.openxmlformats.org/officeDocument/2006/relationships/image" Target="../media/image364.wmf"/><Relationship Id="rId2" Type="http://schemas.openxmlformats.org/officeDocument/2006/relationships/image" Target="../media/image363.wmf"/><Relationship Id="rId10" Type="http://schemas.openxmlformats.org/officeDocument/2006/relationships/image" Target="../media/image371.wmf"/><Relationship Id="rId1" Type="http://schemas.openxmlformats.org/officeDocument/2006/relationships/image" Target="../media/image362.w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375.wmf"/></Relationships>
</file>

<file path=ppt/drawings/_rels/vmlDrawing72.vml.rels><?xml version="1.0" encoding="UTF-8" standalone="yes"?>
<Relationships xmlns="http://schemas.openxmlformats.org/package/2006/relationships"><Relationship Id="rId3" Type="http://schemas.openxmlformats.org/officeDocument/2006/relationships/image" Target="../media/image378.wmf"/><Relationship Id="rId2" Type="http://schemas.openxmlformats.org/officeDocument/2006/relationships/image" Target="../media/image377.wmf"/><Relationship Id="rId1" Type="http://schemas.openxmlformats.org/officeDocument/2006/relationships/image" Target="../media/image376.wmf"/></Relationships>
</file>

<file path=ppt/drawings/_rels/vmlDrawing73.vml.rels><?xml version="1.0" encoding="UTF-8" standalone="yes"?>
<Relationships xmlns="http://schemas.openxmlformats.org/package/2006/relationships"><Relationship Id="rId5" Type="http://schemas.openxmlformats.org/officeDocument/2006/relationships/image" Target="../media/image384.wmf"/><Relationship Id="rId4" Type="http://schemas.openxmlformats.org/officeDocument/2006/relationships/image" Target="../media/image383.wmf"/><Relationship Id="rId3" Type="http://schemas.openxmlformats.org/officeDocument/2006/relationships/image" Target="../media/image382.wmf"/><Relationship Id="rId2" Type="http://schemas.openxmlformats.org/officeDocument/2006/relationships/image" Target="../media/image381.wmf"/><Relationship Id="rId1" Type="http://schemas.openxmlformats.org/officeDocument/2006/relationships/image" Target="../media/image380.w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387.wmf"/></Relationships>
</file>

<file path=ppt/drawings/_rels/vmlDrawing75.vml.rels><?xml version="1.0" encoding="UTF-8" standalone="yes"?>
<Relationships xmlns="http://schemas.openxmlformats.org/package/2006/relationships"><Relationship Id="rId2" Type="http://schemas.openxmlformats.org/officeDocument/2006/relationships/image" Target="../media/image389.wmf"/><Relationship Id="rId1" Type="http://schemas.openxmlformats.org/officeDocument/2006/relationships/image" Target="../media/image388.wmf"/></Relationships>
</file>

<file path=ppt/drawings/_rels/vmlDrawing76.vml.rels><?xml version="1.0" encoding="UTF-8" standalone="yes"?>
<Relationships xmlns="http://schemas.openxmlformats.org/package/2006/relationships"><Relationship Id="rId3" Type="http://schemas.openxmlformats.org/officeDocument/2006/relationships/image" Target="../media/image392.wmf"/><Relationship Id="rId2" Type="http://schemas.openxmlformats.org/officeDocument/2006/relationships/image" Target="../media/image391.wmf"/><Relationship Id="rId1" Type="http://schemas.openxmlformats.org/officeDocument/2006/relationships/image" Target="../media/image390.w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396.wmf"/></Relationships>
</file>

<file path=ppt/drawings/_rels/vmlDrawing78.vml.rels><?xml version="1.0" encoding="UTF-8" standalone="yes"?>
<Relationships xmlns="http://schemas.openxmlformats.org/package/2006/relationships"><Relationship Id="rId4" Type="http://schemas.openxmlformats.org/officeDocument/2006/relationships/image" Target="../media/image400.wmf"/><Relationship Id="rId3" Type="http://schemas.openxmlformats.org/officeDocument/2006/relationships/image" Target="../media/image399.wmf"/><Relationship Id="rId2" Type="http://schemas.openxmlformats.org/officeDocument/2006/relationships/image" Target="../media/image398.wmf"/><Relationship Id="rId1" Type="http://schemas.openxmlformats.org/officeDocument/2006/relationships/image" Target="../media/image397.wmf"/></Relationships>
</file>

<file path=ppt/drawings/_rels/vmlDrawing79.vml.rels><?xml version="1.0" encoding="UTF-8" standalone="yes"?>
<Relationships xmlns="http://schemas.openxmlformats.org/package/2006/relationships"><Relationship Id="rId3" Type="http://schemas.openxmlformats.org/officeDocument/2006/relationships/image" Target="../media/image404.wmf"/><Relationship Id="rId2" Type="http://schemas.openxmlformats.org/officeDocument/2006/relationships/image" Target="../media/image403.wmf"/><Relationship Id="rId1" Type="http://schemas.openxmlformats.org/officeDocument/2006/relationships/image" Target="../media/image402.wmf"/></Relationships>
</file>

<file path=ppt/drawings/_rels/vmlDrawing80.vml.rels><?xml version="1.0" encoding="UTF-8" standalone="yes"?>
<Relationships xmlns="http://schemas.openxmlformats.org/package/2006/relationships"><Relationship Id="rId8" Type="http://schemas.openxmlformats.org/officeDocument/2006/relationships/image" Target="../media/image412.wmf"/><Relationship Id="rId7" Type="http://schemas.openxmlformats.org/officeDocument/2006/relationships/image" Target="../media/image411.wmf"/><Relationship Id="rId6" Type="http://schemas.openxmlformats.org/officeDocument/2006/relationships/image" Target="../media/image410.wmf"/><Relationship Id="rId5" Type="http://schemas.openxmlformats.org/officeDocument/2006/relationships/image" Target="../media/image409.wmf"/><Relationship Id="rId4" Type="http://schemas.openxmlformats.org/officeDocument/2006/relationships/image" Target="../media/image408.wmf"/><Relationship Id="rId3" Type="http://schemas.openxmlformats.org/officeDocument/2006/relationships/image" Target="../media/image407.wmf"/><Relationship Id="rId2" Type="http://schemas.openxmlformats.org/officeDocument/2006/relationships/image" Target="../media/image406.wmf"/><Relationship Id="rId1" Type="http://schemas.openxmlformats.org/officeDocument/2006/relationships/image" Target="../media/image405.wmf"/></Relationships>
</file>

<file path=ppt/drawings/_rels/vmlDrawing81.vml.rels><?xml version="1.0" encoding="UTF-8" standalone="yes"?>
<Relationships xmlns="http://schemas.openxmlformats.org/package/2006/relationships"><Relationship Id="rId9" Type="http://schemas.openxmlformats.org/officeDocument/2006/relationships/image" Target="../media/image421.wmf"/><Relationship Id="rId8" Type="http://schemas.openxmlformats.org/officeDocument/2006/relationships/image" Target="../media/image420.wmf"/><Relationship Id="rId7" Type="http://schemas.openxmlformats.org/officeDocument/2006/relationships/image" Target="../media/image419.wmf"/><Relationship Id="rId6" Type="http://schemas.openxmlformats.org/officeDocument/2006/relationships/image" Target="../media/image418.wmf"/><Relationship Id="rId5" Type="http://schemas.openxmlformats.org/officeDocument/2006/relationships/image" Target="../media/image417.wmf"/><Relationship Id="rId4" Type="http://schemas.openxmlformats.org/officeDocument/2006/relationships/image" Target="../media/image416.wmf"/><Relationship Id="rId3" Type="http://schemas.openxmlformats.org/officeDocument/2006/relationships/image" Target="../media/image415.wmf"/><Relationship Id="rId2" Type="http://schemas.openxmlformats.org/officeDocument/2006/relationships/image" Target="../media/image414.wmf"/><Relationship Id="rId14" Type="http://schemas.openxmlformats.org/officeDocument/2006/relationships/image" Target="../media/image426.wmf"/><Relationship Id="rId13" Type="http://schemas.openxmlformats.org/officeDocument/2006/relationships/image" Target="../media/image425.wmf"/><Relationship Id="rId12" Type="http://schemas.openxmlformats.org/officeDocument/2006/relationships/image" Target="../media/image424.wmf"/><Relationship Id="rId11" Type="http://schemas.openxmlformats.org/officeDocument/2006/relationships/image" Target="../media/image423.wmf"/><Relationship Id="rId10" Type="http://schemas.openxmlformats.org/officeDocument/2006/relationships/image" Target="../media/image422.wmf"/><Relationship Id="rId1" Type="http://schemas.openxmlformats.org/officeDocument/2006/relationships/image" Target="../media/image4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2E16A1-CD54-44AD-AAEF-7C010026770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FC518D-AE7E-41F4-BDAF-13DD522B5C6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D819A9AE-DFF2-479B-AF37-FAA367F55B3D}"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3F8935AA-09F9-4C1A-89F2-CB34E0111C49}" type="slidenum">
              <a:rPr lang="zh-CN" altLang="en-US" smtClean="0"/>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2" name="组合 38"/>
          <p:cNvGrpSpPr/>
          <p:nvPr/>
        </p:nvGrpSpPr>
        <p:grpSpPr>
          <a:xfrm>
            <a:off x="5856794" y="-1241809"/>
            <a:ext cx="1537583" cy="685856"/>
            <a:chOff x="7891886" y="1091049"/>
            <a:chExt cx="966780" cy="760409"/>
          </a:xfrm>
        </p:grpSpPr>
        <p:sp>
          <p:nvSpPr>
            <p:cNvPr id="15" name="圆角矩形 14"/>
            <p:cNvSpPr/>
            <p:nvPr/>
          </p:nvSpPr>
          <p:spPr>
            <a:xfrm>
              <a:off x="7891886" y="1091049"/>
              <a:ext cx="793794" cy="760409"/>
            </a:xfrm>
            <a:prstGeom prst="roundRect">
              <a:avLst>
                <a:gd name="adj" fmla="val 4577"/>
              </a:avLst>
            </a:prstGeom>
            <a:solidFill>
              <a:srgbClr val="EFC2E8"/>
            </a:solidFill>
            <a:ln w="6350" cap="flat">
              <a:solidFill>
                <a:srgbClr val="6C137F"/>
              </a:solidFill>
              <a:beve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solidFill>
                    <a:srgbClr val="00B0F0"/>
                  </a:solidFill>
                </a:ln>
                <a:solidFill>
                  <a:schemeClr val="lt1"/>
                </a:solidFill>
                <a:effectLst/>
                <a:uLnTx/>
                <a:uFillTx/>
                <a:latin typeface="+mn-lt"/>
                <a:ea typeface="+mn-ea"/>
                <a:cs typeface="+mn-cs"/>
              </a:endParaRPr>
            </a:p>
          </p:txBody>
        </p:sp>
        <p:sp>
          <p:nvSpPr>
            <p:cNvPr id="16" name="TextBox 15"/>
            <p:cNvSpPr txBox="1"/>
            <p:nvPr/>
          </p:nvSpPr>
          <p:spPr>
            <a:xfrm>
              <a:off x="7929972" y="1184030"/>
              <a:ext cx="928694" cy="561599"/>
            </a:xfrm>
            <a:prstGeom prst="rect">
              <a:avLst/>
            </a:prstGeom>
            <a:noFill/>
          </p:spPr>
          <p:txBody>
            <a:bodyPr>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900" b="1" i="0" u="sng"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hlinkClick r:id="" action="ppaction://noaction"/>
                </a:rPr>
                <a:t>五年高考</a:t>
              </a:r>
              <a:endParaRPr kumimoji="0" lang="zh-CN" altLang="en-US" sz="900" b="1" i="0" u="sng"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900" b="1" i="0" u="sng" strike="noStrike" kern="1200" cap="none" spc="0" normalizeH="0" baseline="0" noProof="0">
                  <a:ln>
                    <a:noFill/>
                  </a:ln>
                  <a:effectLst/>
                  <a:uLnTx/>
                  <a:uFillTx/>
                  <a:latin typeface="黑体" panose="02010609060101010101" pitchFamily="49" charset="-122"/>
                  <a:ea typeface="黑体" panose="02010609060101010101" pitchFamily="49" charset="-122"/>
                  <a:cs typeface="+mn-cs"/>
                  <a:hlinkClick r:id="" action="ppaction://noaction"/>
                </a:rPr>
                <a:t>三年模拟</a:t>
              </a:r>
              <a:endParaRPr kumimoji="0" lang="en-US" altLang="zh-CN" sz="900" b="1" i="0" u="sng" strike="noStrike" kern="1200" cap="none" spc="0" normalizeH="0" baseline="0" noProof="0">
                <a:ln>
                  <a:noFill/>
                </a:ln>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900" b="1" i="0" u="sng" strike="noStrike" kern="1200" cap="none" spc="0" normalizeH="0" baseline="0" noProof="0">
                  <a:ln>
                    <a:noFill/>
                  </a:ln>
                  <a:effectLst/>
                  <a:uLnTx/>
                  <a:uFillTx/>
                  <a:latin typeface="黑体" panose="02010609060101010101" pitchFamily="49" charset="-122"/>
                  <a:ea typeface="黑体" panose="02010609060101010101" pitchFamily="49" charset="-122"/>
                  <a:cs typeface="+mn-cs"/>
                  <a:hlinkClick r:id="" action="ppaction://noaction"/>
                </a:rPr>
                <a:t>一年</a:t>
              </a:r>
              <a:r>
                <a:rPr kumimoji="0" lang="zh-CN" altLang="en-US" sz="900" b="1" i="0" u="sng" strike="noStrike" kern="1200" cap="none" spc="0" normalizeH="0" baseline="0" noProof="0" smtClean="0">
                  <a:ln>
                    <a:noFill/>
                  </a:ln>
                  <a:effectLst/>
                  <a:uLnTx/>
                  <a:uFillTx/>
                  <a:latin typeface="黑体" panose="02010609060101010101" pitchFamily="49" charset="-122"/>
                  <a:ea typeface="黑体" panose="02010609060101010101" pitchFamily="49" charset="-122"/>
                  <a:cs typeface="+mn-cs"/>
                  <a:hlinkClick r:id="" action="ppaction://noaction"/>
                </a:rPr>
                <a:t>原创</a:t>
              </a:r>
              <a:endParaRPr kumimoji="0" lang="zh-CN" altLang="en-US" sz="900" b="1" i="0" u="sng" strike="noStrike" kern="1200" cap="none" spc="0" normalizeH="0" baseline="0" noProof="0">
                <a:ln>
                  <a:noFill/>
                </a:ln>
                <a:effectLst/>
                <a:uLnTx/>
                <a:uFillTx/>
                <a:latin typeface="黑体" panose="02010609060101010101" pitchFamily="49" charset="-122"/>
                <a:ea typeface="黑体" panose="02010609060101010101" pitchFamily="49" charset="-122"/>
                <a:cs typeface="+mn-cs"/>
              </a:endParaRPr>
            </a:p>
          </p:txBody>
        </p:sp>
      </p:grpSp>
      <p:grpSp>
        <p:nvGrpSpPr>
          <p:cNvPr id="3" name="组合 32"/>
          <p:cNvGrpSpPr/>
          <p:nvPr/>
        </p:nvGrpSpPr>
        <p:grpSpPr>
          <a:xfrm>
            <a:off x="7318059" y="418629"/>
            <a:ext cx="928686" cy="307191"/>
            <a:chOff x="6500826" y="236061"/>
            <a:chExt cx="1085880" cy="345632"/>
          </a:xfrm>
        </p:grpSpPr>
        <p:sp>
          <p:nvSpPr>
            <p:cNvPr id="12" name="流程图: 终止 11"/>
            <p:cNvSpPr/>
            <p:nvPr/>
          </p:nvSpPr>
          <p:spPr>
            <a:xfrm>
              <a:off x="6500826" y="282383"/>
              <a:ext cx="1071032" cy="285057"/>
            </a:xfrm>
            <a:prstGeom prst="flowChartTerminator">
              <a:avLst/>
            </a:prstGeom>
            <a:gradFill flip="none" rotWithShape="1">
              <a:gsLst>
                <a:gs pos="0">
                  <a:srgbClr val="7030A0"/>
                </a:gs>
                <a:gs pos="25000">
                  <a:srgbClr val="FF99FF"/>
                </a:gs>
                <a:gs pos="75000">
                  <a:srgbClr val="9900FF"/>
                </a:gs>
                <a:gs pos="100000">
                  <a:srgbClr val="7030A0"/>
                </a:gs>
              </a:gsLst>
              <a:lin ang="5400000" scaled="0"/>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13" name="TextBox 12"/>
            <p:cNvSpPr txBox="1"/>
            <p:nvPr/>
          </p:nvSpPr>
          <p:spPr>
            <a:xfrm>
              <a:off x="6530524" y="236061"/>
              <a:ext cx="1056182" cy="345632"/>
            </a:xfrm>
            <a:prstGeom prst="rect">
              <a:avLst/>
            </a:prstGeom>
            <a:noFill/>
          </p:spPr>
          <p:txBody>
            <a:bodyPr wrap="non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chemeClr val="bg1"/>
                  </a:solidFill>
                  <a:effectLst/>
                  <a:uLnTx/>
                  <a:uFillTx/>
                  <a:latin typeface="黑体" panose="02010609060101010101" pitchFamily="49" charset="-122"/>
                  <a:ea typeface="黑体" panose="02010609060101010101" pitchFamily="49" charset="-122"/>
                  <a:cs typeface="+mn-cs"/>
                </a:rPr>
                <a:t>栏目索引</a:t>
              </a:r>
              <a:endParaRPr kumimoji="0" lang="zh-CN" altLang="en-US" sz="1400" b="1" i="0" u="none" strike="noStrike" kern="1200" cap="none" spc="0" normalizeH="0" baseline="0" noProof="0">
                <a:ln>
                  <a:noFill/>
                </a:ln>
                <a:solidFill>
                  <a:schemeClr val="bg1"/>
                </a:solidFill>
                <a:effectLst/>
                <a:uLnTx/>
                <a:uFillTx/>
                <a:latin typeface="黑体" panose="02010609060101010101" pitchFamily="49" charset="-122"/>
                <a:ea typeface="黑体" panose="02010609060101010101" pitchFamily="49" charset="-122"/>
                <a:cs typeface="+mn-cs"/>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9" presetClass="emph" presetSubtype="0" nodeType="clickEffect">
                                  <p:stCondLst>
                                    <p:cond delay="0"/>
                                  </p:stCondLst>
                                  <p:childTnLst>
                                    <p:set>
                                      <p:cBhvr rctx="PPT">
                                        <p:cTn id="6" dur="500"/>
                                        <p:tgtEl>
                                          <p:spTgt spid="3"/>
                                        </p:tgtEl>
                                        <p:attrNameLst>
                                          <p:attrName>style.opacity</p:attrName>
                                        </p:attrNameLst>
                                      </p:cBhvr>
                                      <p:to>
                                        <p:strVal val="0.25"/>
                                      </p:to>
                                    </p:set>
                                    <p:animEffect filter="image" prLst="opacity: 0.25">
                                      <p:cBhvr rctx="IE">
                                        <p:cTn id="7" dur="500"/>
                                        <p:tgtEl>
                                          <p:spTgt spid="3"/>
                                        </p:tgtEl>
                                      </p:cBhvr>
                                    </p:animEffect>
                                  </p:childTnLst>
                                </p:cTn>
                              </p:par>
                              <p:par>
                                <p:cTn id="8" presetID="42" presetClass="path" presetSubtype="0" accel="50000" decel="50000" fill="hold" nodeType="withEffect">
                                  <p:stCondLst>
                                    <p:cond delay="0"/>
                                  </p:stCondLst>
                                  <p:childTnLst>
                                    <p:animMotion origin="layout" path="M 8.33333E-07 0 L -0.00052 0.21481" pathEditMode="relative" rAng="0" ptsTypes="AA">
                                      <p:cBhvr>
                                        <p:cTn id="9" dur="500" fill="hold"/>
                                        <p:tgtEl>
                                          <p:spTgt spid="2"/>
                                        </p:tgtEl>
                                        <p:attrNameLst>
                                          <p:attrName>ppt_x</p:attrName>
                                          <p:attrName>ppt_y</p:attrName>
                                        </p:attrNameLst>
                                      </p:cBhvr>
                                      <p:rCtr x="-35" y="10741"/>
                                    </p:animMotion>
                                  </p:childTnLst>
                                </p:cTn>
                              </p:par>
                            </p:childTnLst>
                          </p:cTn>
                        </p:par>
                      </p:childTnLst>
                    </p:cTn>
                  </p:par>
                  <p:par>
                    <p:cTn id="10" fill="hold">
                      <p:stCondLst>
                        <p:cond delay="indefinite"/>
                      </p:stCondLst>
                      <p:childTnLst>
                        <p:par>
                          <p:cTn id="11" fill="hold">
                            <p:stCondLst>
                              <p:cond delay="0"/>
                            </p:stCondLst>
                            <p:childTnLst>
                              <p:par>
                                <p:cTn id="12" presetID="64" presetClass="path" presetSubtype="0" accel="50000" decel="50000" fill="hold" nodeType="clickEffect">
                                  <p:stCondLst>
                                    <p:cond delay="0"/>
                                  </p:stCondLst>
                                  <p:childTnLst>
                                    <p:animMotion origin="layout" path="M 8.33333E-07 0 L 8.33333E-07 -0.33426" pathEditMode="relative" rAng="0" ptsTypes="AA">
                                      <p:cBhvr>
                                        <p:cTn id="13" dur="500" fill="hold"/>
                                        <p:tgtEl>
                                          <p:spTgt spid="2"/>
                                        </p:tgtEl>
                                        <p:attrNameLst>
                                          <p:attrName>ppt_x</p:attrName>
                                          <p:attrName>ppt_y</p:attrName>
                                        </p:attrNameLst>
                                      </p:cBhvr>
                                      <p:rCtr x="0" y="-16713"/>
                                    </p:animMotion>
                                  </p:childTnLst>
                                </p:cTn>
                              </p:par>
                            </p:childTnLst>
                          </p:cTn>
                        </p:par>
                      </p:childTnLst>
                    </p:cTn>
                  </p:par>
                </p:childTnLst>
              </p:cTn>
              <p:nextCondLst>
                <p:cond evt="onClick" delay="0">
                  <p:tgtEl>
                    <p:spTgt spid="3"/>
                  </p:tgtEl>
                </p:cond>
              </p:nextCondLst>
            </p:seq>
          </p:childTnLst>
        </p:cTn>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6.wmf"/><Relationship Id="rId7" Type="http://schemas.openxmlformats.org/officeDocument/2006/relationships/oleObject" Target="../embeddings/oleObject4.bin"/><Relationship Id="rId6" Type="http://schemas.openxmlformats.org/officeDocument/2006/relationships/image" Target="../media/image5.wmf"/><Relationship Id="rId5" Type="http://schemas.openxmlformats.org/officeDocument/2006/relationships/oleObject" Target="../embeddings/oleObject3.bin"/><Relationship Id="rId4" Type="http://schemas.openxmlformats.org/officeDocument/2006/relationships/image" Target="../media/image4.wmf"/><Relationship Id="rId3" Type="http://schemas.openxmlformats.org/officeDocument/2006/relationships/oleObject" Target="../embeddings/oleObject2.bin"/><Relationship Id="rId2" Type="http://schemas.openxmlformats.org/officeDocument/2006/relationships/image" Target="../media/image3.wmf"/><Relationship Id="rId17" Type="http://schemas.openxmlformats.org/officeDocument/2006/relationships/notesSlide" Target="../notesSlides/notesSlide4.xml"/><Relationship Id="rId16" Type="http://schemas.openxmlformats.org/officeDocument/2006/relationships/vmlDrawing" Target="../drawings/vmlDrawing1.vml"/><Relationship Id="rId15" Type="http://schemas.openxmlformats.org/officeDocument/2006/relationships/slideLayout" Target="../slideLayouts/slideLayout4.xml"/><Relationship Id="rId14" Type="http://schemas.openxmlformats.org/officeDocument/2006/relationships/image" Target="../media/image9.wmf"/><Relationship Id="rId13" Type="http://schemas.openxmlformats.org/officeDocument/2006/relationships/oleObject" Target="../embeddings/oleObject7.bin"/><Relationship Id="rId12" Type="http://schemas.openxmlformats.org/officeDocument/2006/relationships/image" Target="../media/image8.wmf"/><Relationship Id="rId11" Type="http://schemas.openxmlformats.org/officeDocument/2006/relationships/oleObject" Target="../embeddings/oleObject6.bin"/><Relationship Id="rId10" Type="http://schemas.openxmlformats.org/officeDocument/2006/relationships/image" Target="../media/image7.wmf"/><Relationship Id="rId1"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9" Type="http://schemas.openxmlformats.org/officeDocument/2006/relationships/oleObject" Target="../embeddings/oleObject12.bin"/><Relationship Id="rId8" Type="http://schemas.openxmlformats.org/officeDocument/2006/relationships/image" Target="../media/image13.wmf"/><Relationship Id="rId7" Type="http://schemas.openxmlformats.org/officeDocument/2006/relationships/oleObject" Target="../embeddings/oleObject11.bin"/><Relationship Id="rId6" Type="http://schemas.openxmlformats.org/officeDocument/2006/relationships/image" Target="../media/image12.wmf"/><Relationship Id="rId5" Type="http://schemas.openxmlformats.org/officeDocument/2006/relationships/oleObject" Target="../embeddings/oleObject10.bin"/><Relationship Id="rId4" Type="http://schemas.openxmlformats.org/officeDocument/2006/relationships/image" Target="../media/image11.wmf"/><Relationship Id="rId3" Type="http://schemas.openxmlformats.org/officeDocument/2006/relationships/oleObject" Target="../embeddings/oleObject9.bin"/><Relationship Id="rId2" Type="http://schemas.openxmlformats.org/officeDocument/2006/relationships/image" Target="../media/image10.wmf"/><Relationship Id="rId13" Type="http://schemas.openxmlformats.org/officeDocument/2006/relationships/notesSlide" Target="../notesSlides/notesSlide5.xml"/><Relationship Id="rId12" Type="http://schemas.openxmlformats.org/officeDocument/2006/relationships/vmlDrawing" Target="../drawings/vmlDrawing2.vml"/><Relationship Id="rId11" Type="http://schemas.openxmlformats.org/officeDocument/2006/relationships/slideLayout" Target="../slideLayouts/slideLayout4.xml"/><Relationship Id="rId10" Type="http://schemas.openxmlformats.org/officeDocument/2006/relationships/image" Target="../media/image14.wmf"/><Relationship Id="rId1"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vmlDrawing" Target="../drawings/vmlDrawing3.vml"/><Relationship Id="rId3" Type="http://schemas.openxmlformats.org/officeDocument/2006/relationships/slideLayout" Target="../slideLayouts/slideLayout4.xml"/><Relationship Id="rId2" Type="http://schemas.openxmlformats.org/officeDocument/2006/relationships/image" Target="../media/image16.wmf"/><Relationship Id="rId1"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9" Type="http://schemas.openxmlformats.org/officeDocument/2006/relationships/oleObject" Target="../embeddings/oleObject18.bin"/><Relationship Id="rId8" Type="http://schemas.openxmlformats.org/officeDocument/2006/relationships/image" Target="../media/image20.wmf"/><Relationship Id="rId7" Type="http://schemas.openxmlformats.org/officeDocument/2006/relationships/oleObject" Target="../embeddings/oleObject17.bin"/><Relationship Id="rId6" Type="http://schemas.openxmlformats.org/officeDocument/2006/relationships/image" Target="../media/image19.wmf"/><Relationship Id="rId5" Type="http://schemas.openxmlformats.org/officeDocument/2006/relationships/oleObject" Target="../embeddings/oleObject16.bin"/><Relationship Id="rId4" Type="http://schemas.openxmlformats.org/officeDocument/2006/relationships/image" Target="../media/image18.wmf"/><Relationship Id="rId3" Type="http://schemas.openxmlformats.org/officeDocument/2006/relationships/oleObject" Target="../embeddings/oleObject15.bin"/><Relationship Id="rId27" Type="http://schemas.openxmlformats.org/officeDocument/2006/relationships/notesSlide" Target="../notesSlides/notesSlide8.xml"/><Relationship Id="rId26" Type="http://schemas.openxmlformats.org/officeDocument/2006/relationships/vmlDrawing" Target="../drawings/vmlDrawing4.vml"/><Relationship Id="rId25" Type="http://schemas.openxmlformats.org/officeDocument/2006/relationships/slideLayout" Target="../slideLayouts/slideLayout4.xml"/><Relationship Id="rId24" Type="http://schemas.openxmlformats.org/officeDocument/2006/relationships/image" Target="../media/image28.wmf"/><Relationship Id="rId23" Type="http://schemas.openxmlformats.org/officeDocument/2006/relationships/oleObject" Target="../embeddings/oleObject25.bin"/><Relationship Id="rId22" Type="http://schemas.openxmlformats.org/officeDocument/2006/relationships/image" Target="../media/image27.wmf"/><Relationship Id="rId21" Type="http://schemas.openxmlformats.org/officeDocument/2006/relationships/oleObject" Target="../embeddings/oleObject24.bin"/><Relationship Id="rId20" Type="http://schemas.openxmlformats.org/officeDocument/2006/relationships/image" Target="../media/image26.wmf"/><Relationship Id="rId2" Type="http://schemas.openxmlformats.org/officeDocument/2006/relationships/image" Target="../media/image17.wmf"/><Relationship Id="rId19" Type="http://schemas.openxmlformats.org/officeDocument/2006/relationships/oleObject" Target="../embeddings/oleObject23.bin"/><Relationship Id="rId18" Type="http://schemas.openxmlformats.org/officeDocument/2006/relationships/image" Target="../media/image25.wmf"/><Relationship Id="rId17" Type="http://schemas.openxmlformats.org/officeDocument/2006/relationships/oleObject" Target="../embeddings/oleObject22.bin"/><Relationship Id="rId16" Type="http://schemas.openxmlformats.org/officeDocument/2006/relationships/image" Target="../media/image24.wmf"/><Relationship Id="rId15" Type="http://schemas.openxmlformats.org/officeDocument/2006/relationships/oleObject" Target="../embeddings/oleObject21.bin"/><Relationship Id="rId14" Type="http://schemas.openxmlformats.org/officeDocument/2006/relationships/image" Target="../media/image23.wmf"/><Relationship Id="rId13" Type="http://schemas.openxmlformats.org/officeDocument/2006/relationships/oleObject" Target="../embeddings/oleObject20.bin"/><Relationship Id="rId12" Type="http://schemas.openxmlformats.org/officeDocument/2006/relationships/image" Target="../media/image22.wmf"/><Relationship Id="rId11" Type="http://schemas.openxmlformats.org/officeDocument/2006/relationships/oleObject" Target="../embeddings/oleObject19.bin"/><Relationship Id="rId10" Type="http://schemas.openxmlformats.org/officeDocument/2006/relationships/image" Target="../media/image21.wmf"/><Relationship Id="rId1" Type="http://schemas.openxmlformats.org/officeDocument/2006/relationships/oleObject" Target="../embeddings/oleObject14.bin"/></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vmlDrawing" Target="../drawings/vmlDrawing5.vml"/><Relationship Id="rId5" Type="http://schemas.openxmlformats.org/officeDocument/2006/relationships/slideLayout" Target="../slideLayouts/slideLayout4.xml"/><Relationship Id="rId4" Type="http://schemas.openxmlformats.org/officeDocument/2006/relationships/image" Target="../media/image30.wmf"/><Relationship Id="rId3" Type="http://schemas.openxmlformats.org/officeDocument/2006/relationships/oleObject" Target="../embeddings/oleObject27.bin"/><Relationship Id="rId2" Type="http://schemas.openxmlformats.org/officeDocument/2006/relationships/image" Target="../media/image29.wmf"/><Relationship Id="rId1" Type="http://schemas.openxmlformats.org/officeDocument/2006/relationships/oleObject" Target="../embeddings/oleObject26.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31.jpe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vmlDrawing" Target="../drawings/vmlDrawing6.vml"/><Relationship Id="rId5" Type="http://schemas.openxmlformats.org/officeDocument/2006/relationships/slideLayout" Target="../slideLayouts/slideLayout4.xml"/><Relationship Id="rId4" Type="http://schemas.openxmlformats.org/officeDocument/2006/relationships/image" Target="../media/image33.wmf"/><Relationship Id="rId3" Type="http://schemas.openxmlformats.org/officeDocument/2006/relationships/oleObject" Target="../embeddings/oleObject29.bin"/><Relationship Id="rId2" Type="http://schemas.openxmlformats.org/officeDocument/2006/relationships/image" Target="../media/image32.wmf"/><Relationship Id="rId1" Type="http://schemas.openxmlformats.org/officeDocument/2006/relationships/oleObject" Target="../embeddings/oleObject2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34.jpeg"/></Relationships>
</file>

<file path=ppt/slides/_rels/slide14.xml.rels><?xml version="1.0" encoding="UTF-8" standalone="yes"?>
<Relationships xmlns="http://schemas.openxmlformats.org/package/2006/relationships"><Relationship Id="rId9" Type="http://schemas.openxmlformats.org/officeDocument/2006/relationships/oleObject" Target="../embeddings/oleObject34.bin"/><Relationship Id="rId8" Type="http://schemas.openxmlformats.org/officeDocument/2006/relationships/image" Target="../media/image38.wmf"/><Relationship Id="rId7" Type="http://schemas.openxmlformats.org/officeDocument/2006/relationships/oleObject" Target="../embeddings/oleObject33.bin"/><Relationship Id="rId6" Type="http://schemas.openxmlformats.org/officeDocument/2006/relationships/image" Target="../media/image37.wmf"/><Relationship Id="rId5" Type="http://schemas.openxmlformats.org/officeDocument/2006/relationships/oleObject" Target="../embeddings/oleObject32.bin"/><Relationship Id="rId4" Type="http://schemas.openxmlformats.org/officeDocument/2006/relationships/image" Target="../media/image36.wmf"/><Relationship Id="rId3" Type="http://schemas.openxmlformats.org/officeDocument/2006/relationships/oleObject" Target="../embeddings/oleObject31.bin"/><Relationship Id="rId2" Type="http://schemas.openxmlformats.org/officeDocument/2006/relationships/image" Target="../media/image35.wmf"/><Relationship Id="rId13" Type="http://schemas.openxmlformats.org/officeDocument/2006/relationships/notesSlide" Target="../notesSlides/notesSlide13.xml"/><Relationship Id="rId12" Type="http://schemas.openxmlformats.org/officeDocument/2006/relationships/vmlDrawing" Target="../drawings/vmlDrawing7.vml"/><Relationship Id="rId11" Type="http://schemas.openxmlformats.org/officeDocument/2006/relationships/slideLayout" Target="../slideLayouts/slideLayout4.xml"/><Relationship Id="rId10" Type="http://schemas.openxmlformats.org/officeDocument/2006/relationships/image" Target="../media/image39.wmf"/><Relationship Id="rId1" Type="http://schemas.openxmlformats.org/officeDocument/2006/relationships/oleObject" Target="../embeddings/oleObject30.bin"/></Relationships>
</file>

<file path=ppt/slides/_rels/slide15.xml.rels><?xml version="1.0" encoding="UTF-8" standalone="yes"?>
<Relationships xmlns="http://schemas.openxmlformats.org/package/2006/relationships"><Relationship Id="rId9" Type="http://schemas.openxmlformats.org/officeDocument/2006/relationships/image" Target="../media/image44.wmf"/><Relationship Id="rId8" Type="http://schemas.openxmlformats.org/officeDocument/2006/relationships/oleObject" Target="../embeddings/oleObject38.bin"/><Relationship Id="rId7" Type="http://schemas.openxmlformats.org/officeDocument/2006/relationships/image" Target="../media/image43.wmf"/><Relationship Id="rId6" Type="http://schemas.openxmlformats.org/officeDocument/2006/relationships/oleObject" Target="../embeddings/oleObject37.bin"/><Relationship Id="rId5" Type="http://schemas.openxmlformats.org/officeDocument/2006/relationships/image" Target="../media/image42.wmf"/><Relationship Id="rId4" Type="http://schemas.openxmlformats.org/officeDocument/2006/relationships/oleObject" Target="../embeddings/oleObject36.bin"/><Relationship Id="rId3" Type="http://schemas.openxmlformats.org/officeDocument/2006/relationships/image" Target="../media/image41.wmf"/><Relationship Id="rId2" Type="http://schemas.openxmlformats.org/officeDocument/2006/relationships/oleObject" Target="../embeddings/oleObject35.bin"/><Relationship Id="rId16" Type="http://schemas.openxmlformats.org/officeDocument/2006/relationships/notesSlide" Target="../notesSlides/notesSlide14.xml"/><Relationship Id="rId15" Type="http://schemas.openxmlformats.org/officeDocument/2006/relationships/vmlDrawing" Target="../drawings/vmlDrawing8.vml"/><Relationship Id="rId14" Type="http://schemas.openxmlformats.org/officeDocument/2006/relationships/slideLayout" Target="../slideLayouts/slideLayout4.xml"/><Relationship Id="rId13" Type="http://schemas.openxmlformats.org/officeDocument/2006/relationships/image" Target="../media/image46.wmf"/><Relationship Id="rId12" Type="http://schemas.openxmlformats.org/officeDocument/2006/relationships/oleObject" Target="../embeddings/oleObject40.bin"/><Relationship Id="rId11" Type="http://schemas.openxmlformats.org/officeDocument/2006/relationships/image" Target="../media/image45.wmf"/><Relationship Id="rId10" Type="http://schemas.openxmlformats.org/officeDocument/2006/relationships/oleObject" Target="../embeddings/oleObject39.bin"/><Relationship Id="rId1" Type="http://schemas.openxmlformats.org/officeDocument/2006/relationships/image" Target="../media/image40.jpeg"/></Relationships>
</file>

<file path=ppt/slides/_rels/slide16.xml.rels><?xml version="1.0" encoding="UTF-8" standalone="yes"?>
<Relationships xmlns="http://schemas.openxmlformats.org/package/2006/relationships"><Relationship Id="rId9" Type="http://schemas.openxmlformats.org/officeDocument/2006/relationships/image" Target="../media/image50.wmf"/><Relationship Id="rId8" Type="http://schemas.openxmlformats.org/officeDocument/2006/relationships/oleObject" Target="../embeddings/oleObject44.bin"/><Relationship Id="rId7" Type="http://schemas.openxmlformats.org/officeDocument/2006/relationships/image" Target="../media/image49.wmf"/><Relationship Id="rId6" Type="http://schemas.openxmlformats.org/officeDocument/2006/relationships/oleObject" Target="../embeddings/oleObject43.bin"/><Relationship Id="rId5" Type="http://schemas.openxmlformats.org/officeDocument/2006/relationships/image" Target="../media/image48.wmf"/><Relationship Id="rId4" Type="http://schemas.openxmlformats.org/officeDocument/2006/relationships/oleObject" Target="../embeddings/oleObject42.bin"/><Relationship Id="rId36" Type="http://schemas.openxmlformats.org/officeDocument/2006/relationships/notesSlide" Target="../notesSlides/notesSlide15.xml"/><Relationship Id="rId35" Type="http://schemas.openxmlformats.org/officeDocument/2006/relationships/vmlDrawing" Target="../drawings/vmlDrawing9.vml"/><Relationship Id="rId34" Type="http://schemas.openxmlformats.org/officeDocument/2006/relationships/slideLayout" Target="../slideLayouts/slideLayout4.xml"/><Relationship Id="rId33" Type="http://schemas.openxmlformats.org/officeDocument/2006/relationships/image" Target="../media/image62.wmf"/><Relationship Id="rId32" Type="http://schemas.openxmlformats.org/officeDocument/2006/relationships/oleObject" Target="../embeddings/oleObject56.bin"/><Relationship Id="rId31" Type="http://schemas.openxmlformats.org/officeDocument/2006/relationships/image" Target="../media/image61.wmf"/><Relationship Id="rId30" Type="http://schemas.openxmlformats.org/officeDocument/2006/relationships/oleObject" Target="../embeddings/oleObject55.bin"/><Relationship Id="rId3" Type="http://schemas.openxmlformats.org/officeDocument/2006/relationships/image" Target="../media/image47.wmf"/><Relationship Id="rId29" Type="http://schemas.openxmlformats.org/officeDocument/2006/relationships/image" Target="../media/image60.wmf"/><Relationship Id="rId28" Type="http://schemas.openxmlformats.org/officeDocument/2006/relationships/oleObject" Target="../embeddings/oleObject54.bin"/><Relationship Id="rId27" Type="http://schemas.openxmlformats.org/officeDocument/2006/relationships/image" Target="../media/image59.wmf"/><Relationship Id="rId26" Type="http://schemas.openxmlformats.org/officeDocument/2006/relationships/oleObject" Target="../embeddings/oleObject53.bin"/><Relationship Id="rId25" Type="http://schemas.openxmlformats.org/officeDocument/2006/relationships/image" Target="../media/image58.wmf"/><Relationship Id="rId24" Type="http://schemas.openxmlformats.org/officeDocument/2006/relationships/oleObject" Target="../embeddings/oleObject52.bin"/><Relationship Id="rId23" Type="http://schemas.openxmlformats.org/officeDocument/2006/relationships/image" Target="../media/image57.wmf"/><Relationship Id="rId22" Type="http://schemas.openxmlformats.org/officeDocument/2006/relationships/oleObject" Target="../embeddings/oleObject51.bin"/><Relationship Id="rId21" Type="http://schemas.openxmlformats.org/officeDocument/2006/relationships/image" Target="../media/image56.wmf"/><Relationship Id="rId20" Type="http://schemas.openxmlformats.org/officeDocument/2006/relationships/oleObject" Target="../embeddings/oleObject50.bin"/><Relationship Id="rId2" Type="http://schemas.openxmlformats.org/officeDocument/2006/relationships/oleObject" Target="../embeddings/oleObject41.bin"/><Relationship Id="rId19" Type="http://schemas.openxmlformats.org/officeDocument/2006/relationships/image" Target="../media/image55.wmf"/><Relationship Id="rId18" Type="http://schemas.openxmlformats.org/officeDocument/2006/relationships/oleObject" Target="../embeddings/oleObject49.bin"/><Relationship Id="rId17" Type="http://schemas.openxmlformats.org/officeDocument/2006/relationships/image" Target="../media/image54.wmf"/><Relationship Id="rId16" Type="http://schemas.openxmlformats.org/officeDocument/2006/relationships/oleObject" Target="../embeddings/oleObject48.bin"/><Relationship Id="rId15" Type="http://schemas.openxmlformats.org/officeDocument/2006/relationships/image" Target="../media/image53.wmf"/><Relationship Id="rId14" Type="http://schemas.openxmlformats.org/officeDocument/2006/relationships/oleObject" Target="../embeddings/oleObject47.bin"/><Relationship Id="rId13" Type="http://schemas.openxmlformats.org/officeDocument/2006/relationships/image" Target="../media/image52.wmf"/><Relationship Id="rId12" Type="http://schemas.openxmlformats.org/officeDocument/2006/relationships/oleObject" Target="../embeddings/oleObject46.bin"/><Relationship Id="rId11" Type="http://schemas.openxmlformats.org/officeDocument/2006/relationships/image" Target="../media/image51.wmf"/><Relationship Id="rId10" Type="http://schemas.openxmlformats.org/officeDocument/2006/relationships/oleObject" Target="../embeddings/oleObject45.bin"/><Relationship Id="rId1" Type="http://schemas.openxmlformats.org/officeDocument/2006/relationships/image" Target="../media/image40.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4.xml"/><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image" Target="../media/image6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6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9" Type="http://schemas.openxmlformats.org/officeDocument/2006/relationships/oleObject" Target="../embeddings/oleObject59.bin"/><Relationship Id="rId8" Type="http://schemas.openxmlformats.org/officeDocument/2006/relationships/image" Target="../media/image72.wmf"/><Relationship Id="rId7" Type="http://schemas.openxmlformats.org/officeDocument/2006/relationships/oleObject" Target="../embeddings/oleObject58.bin"/><Relationship Id="rId6" Type="http://schemas.openxmlformats.org/officeDocument/2006/relationships/image" Target="../media/image71.wmf"/><Relationship Id="rId5" Type="http://schemas.openxmlformats.org/officeDocument/2006/relationships/oleObject" Target="../embeddings/oleObject57.bin"/><Relationship Id="rId4" Type="http://schemas.openxmlformats.org/officeDocument/2006/relationships/image" Target="../media/image70.jpeg"/><Relationship Id="rId3" Type="http://schemas.openxmlformats.org/officeDocument/2006/relationships/image" Target="../media/image69.jpeg"/><Relationship Id="rId2" Type="http://schemas.openxmlformats.org/officeDocument/2006/relationships/image" Target="../media/image68.jpeg"/><Relationship Id="rId17" Type="http://schemas.openxmlformats.org/officeDocument/2006/relationships/notesSlide" Target="../notesSlides/notesSlide19.xml"/><Relationship Id="rId16" Type="http://schemas.openxmlformats.org/officeDocument/2006/relationships/vmlDrawing" Target="../drawings/vmlDrawing10.vml"/><Relationship Id="rId15" Type="http://schemas.openxmlformats.org/officeDocument/2006/relationships/slideLayout" Target="../slideLayouts/slideLayout4.xml"/><Relationship Id="rId14" Type="http://schemas.openxmlformats.org/officeDocument/2006/relationships/image" Target="../media/image75.wmf"/><Relationship Id="rId13" Type="http://schemas.openxmlformats.org/officeDocument/2006/relationships/oleObject" Target="../embeddings/oleObject61.bin"/><Relationship Id="rId12" Type="http://schemas.openxmlformats.org/officeDocument/2006/relationships/image" Target="../media/image74.wmf"/><Relationship Id="rId11" Type="http://schemas.openxmlformats.org/officeDocument/2006/relationships/oleObject" Target="../embeddings/oleObject60.bin"/><Relationship Id="rId10" Type="http://schemas.openxmlformats.org/officeDocument/2006/relationships/image" Target="../media/image73.wmf"/><Relationship Id="rId1" Type="http://schemas.openxmlformats.org/officeDocument/2006/relationships/image" Target="../media/image6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77.jpeg"/><Relationship Id="rId1" Type="http://schemas.openxmlformats.org/officeDocument/2006/relationships/image" Target="../media/image7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image" Target="../media/image7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image" Target="../media/image7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image" Target="../media/image79.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vmlDrawing" Target="../drawings/vmlDrawing11.vml"/><Relationship Id="rId4" Type="http://schemas.openxmlformats.org/officeDocument/2006/relationships/slideLayout" Target="../slideLayouts/slideLayout4.xml"/><Relationship Id="rId3" Type="http://schemas.openxmlformats.org/officeDocument/2006/relationships/image" Target="../media/image81.wmf"/><Relationship Id="rId2" Type="http://schemas.openxmlformats.org/officeDocument/2006/relationships/oleObject" Target="../embeddings/oleObject62.bin"/><Relationship Id="rId1" Type="http://schemas.openxmlformats.org/officeDocument/2006/relationships/image" Target="../media/image80.jpeg"/></Relationships>
</file>

<file path=ppt/slides/_rels/slide28.xml.rels><?xml version="1.0" encoding="UTF-8" standalone="yes"?>
<Relationships xmlns="http://schemas.openxmlformats.org/package/2006/relationships"><Relationship Id="rId9" Type="http://schemas.openxmlformats.org/officeDocument/2006/relationships/image" Target="../media/image86.wmf"/><Relationship Id="rId8" Type="http://schemas.openxmlformats.org/officeDocument/2006/relationships/oleObject" Target="../embeddings/oleObject66.bin"/><Relationship Id="rId7" Type="http://schemas.openxmlformats.org/officeDocument/2006/relationships/image" Target="../media/image85.wmf"/><Relationship Id="rId6" Type="http://schemas.openxmlformats.org/officeDocument/2006/relationships/oleObject" Target="../embeddings/oleObject65.bin"/><Relationship Id="rId5" Type="http://schemas.openxmlformats.org/officeDocument/2006/relationships/image" Target="../media/image84.wmf"/><Relationship Id="rId4" Type="http://schemas.openxmlformats.org/officeDocument/2006/relationships/oleObject" Target="../embeddings/oleObject64.bin"/><Relationship Id="rId3" Type="http://schemas.openxmlformats.org/officeDocument/2006/relationships/image" Target="../media/image83.wmf"/><Relationship Id="rId2" Type="http://schemas.openxmlformats.org/officeDocument/2006/relationships/oleObject" Target="../embeddings/oleObject63.bin"/><Relationship Id="rId14" Type="http://schemas.openxmlformats.org/officeDocument/2006/relationships/notesSlide" Target="../notesSlides/notesSlide27.xml"/><Relationship Id="rId13" Type="http://schemas.openxmlformats.org/officeDocument/2006/relationships/vmlDrawing" Target="../drawings/vmlDrawing12.vml"/><Relationship Id="rId12" Type="http://schemas.openxmlformats.org/officeDocument/2006/relationships/slideLayout" Target="../slideLayouts/slideLayout4.xml"/><Relationship Id="rId11" Type="http://schemas.openxmlformats.org/officeDocument/2006/relationships/image" Target="../media/image87.wmf"/><Relationship Id="rId10" Type="http://schemas.openxmlformats.org/officeDocument/2006/relationships/oleObject" Target="../embeddings/oleObject67.bin"/><Relationship Id="rId1" Type="http://schemas.openxmlformats.org/officeDocument/2006/relationships/image" Target="../media/image82.jpe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vmlDrawing" Target="../drawings/vmlDrawing13.vml"/><Relationship Id="rId5" Type="http://schemas.openxmlformats.org/officeDocument/2006/relationships/slideLayout" Target="../slideLayouts/slideLayout4.xml"/><Relationship Id="rId4" Type="http://schemas.openxmlformats.org/officeDocument/2006/relationships/image" Target="../media/image89.wmf"/><Relationship Id="rId3" Type="http://schemas.openxmlformats.org/officeDocument/2006/relationships/oleObject" Target="../embeddings/oleObject69.bin"/><Relationship Id="rId2" Type="http://schemas.openxmlformats.org/officeDocument/2006/relationships/image" Target="../media/image88.wmf"/><Relationship Id="rId1" Type="http://schemas.openxmlformats.org/officeDocument/2006/relationships/oleObject" Target="../embeddings/oleObject68.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image" Target="../media/image90.jpe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vmlDrawing" Target="../drawings/vmlDrawing14.vml"/><Relationship Id="rId4" Type="http://schemas.openxmlformats.org/officeDocument/2006/relationships/slideLayout" Target="../slideLayouts/slideLayout4.xml"/><Relationship Id="rId3" Type="http://schemas.openxmlformats.org/officeDocument/2006/relationships/image" Target="../media/image92.wmf"/><Relationship Id="rId2" Type="http://schemas.openxmlformats.org/officeDocument/2006/relationships/oleObject" Target="../embeddings/oleObject70.bin"/><Relationship Id="rId1" Type="http://schemas.openxmlformats.org/officeDocument/2006/relationships/image" Target="../media/image91.jpe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96.wmf"/><Relationship Id="rId7" Type="http://schemas.openxmlformats.org/officeDocument/2006/relationships/oleObject" Target="../embeddings/oleObject74.bin"/><Relationship Id="rId6" Type="http://schemas.openxmlformats.org/officeDocument/2006/relationships/image" Target="../media/image95.wmf"/><Relationship Id="rId5" Type="http://schemas.openxmlformats.org/officeDocument/2006/relationships/oleObject" Target="../embeddings/oleObject73.bin"/><Relationship Id="rId4" Type="http://schemas.openxmlformats.org/officeDocument/2006/relationships/image" Target="../media/image94.wmf"/><Relationship Id="rId3" Type="http://schemas.openxmlformats.org/officeDocument/2006/relationships/oleObject" Target="../embeddings/oleObject72.bin"/><Relationship Id="rId2" Type="http://schemas.openxmlformats.org/officeDocument/2006/relationships/image" Target="../media/image93.wmf"/><Relationship Id="rId11" Type="http://schemas.openxmlformats.org/officeDocument/2006/relationships/notesSlide" Target="../notesSlides/notesSlide31.xml"/><Relationship Id="rId10" Type="http://schemas.openxmlformats.org/officeDocument/2006/relationships/vmlDrawing" Target="../drawings/vmlDrawing15.vml"/><Relationship Id="rId1" Type="http://schemas.openxmlformats.org/officeDocument/2006/relationships/oleObject" Target="../embeddings/oleObject71.bin"/></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100.wmf"/><Relationship Id="rId7" Type="http://schemas.openxmlformats.org/officeDocument/2006/relationships/oleObject" Target="../embeddings/oleObject77.bin"/><Relationship Id="rId6" Type="http://schemas.openxmlformats.org/officeDocument/2006/relationships/image" Target="../media/image99.wmf"/><Relationship Id="rId5" Type="http://schemas.openxmlformats.org/officeDocument/2006/relationships/oleObject" Target="../embeddings/oleObject76.bin"/><Relationship Id="rId4" Type="http://schemas.openxmlformats.org/officeDocument/2006/relationships/image" Target="../media/image98.wmf"/><Relationship Id="rId3" Type="http://schemas.openxmlformats.org/officeDocument/2006/relationships/oleObject" Target="../embeddings/oleObject75.bin"/><Relationship Id="rId2" Type="http://schemas.openxmlformats.org/officeDocument/2006/relationships/image" Target="../media/image97.jpeg"/><Relationship Id="rId11" Type="http://schemas.openxmlformats.org/officeDocument/2006/relationships/notesSlide" Target="../notesSlides/notesSlide32.xml"/><Relationship Id="rId10" Type="http://schemas.openxmlformats.org/officeDocument/2006/relationships/vmlDrawing" Target="../drawings/vmlDrawing16.vml"/><Relationship Id="rId1" Type="http://schemas.openxmlformats.org/officeDocument/2006/relationships/image" Target="../media/image91.jpe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vmlDrawing" Target="../drawings/vmlDrawing17.vml"/><Relationship Id="rId4" Type="http://schemas.openxmlformats.org/officeDocument/2006/relationships/slideLayout" Target="../slideLayouts/slideLayout4.xml"/><Relationship Id="rId3" Type="http://schemas.openxmlformats.org/officeDocument/2006/relationships/image" Target="../media/image102.wmf"/><Relationship Id="rId2" Type="http://schemas.openxmlformats.org/officeDocument/2006/relationships/oleObject" Target="../embeddings/oleObject78.bin"/><Relationship Id="rId1" Type="http://schemas.openxmlformats.org/officeDocument/2006/relationships/image" Target="../media/image101.jpeg"/></Relationships>
</file>

<file path=ppt/slides/_rels/slide35.xml.rels><?xml version="1.0" encoding="UTF-8" standalone="yes"?>
<Relationships xmlns="http://schemas.openxmlformats.org/package/2006/relationships"><Relationship Id="rId9" Type="http://schemas.openxmlformats.org/officeDocument/2006/relationships/image" Target="../media/image107.wmf"/><Relationship Id="rId8" Type="http://schemas.openxmlformats.org/officeDocument/2006/relationships/oleObject" Target="../embeddings/oleObject82.bin"/><Relationship Id="rId7" Type="http://schemas.openxmlformats.org/officeDocument/2006/relationships/image" Target="../media/image106.wmf"/><Relationship Id="rId6" Type="http://schemas.openxmlformats.org/officeDocument/2006/relationships/oleObject" Target="../embeddings/oleObject81.bin"/><Relationship Id="rId5" Type="http://schemas.openxmlformats.org/officeDocument/2006/relationships/image" Target="../media/image105.wmf"/><Relationship Id="rId4" Type="http://schemas.openxmlformats.org/officeDocument/2006/relationships/oleObject" Target="../embeddings/oleObject80.bin"/><Relationship Id="rId3" Type="http://schemas.openxmlformats.org/officeDocument/2006/relationships/image" Target="../media/image104.wmf"/><Relationship Id="rId2" Type="http://schemas.openxmlformats.org/officeDocument/2006/relationships/oleObject" Target="../embeddings/oleObject79.bin"/><Relationship Id="rId16" Type="http://schemas.openxmlformats.org/officeDocument/2006/relationships/notesSlide" Target="../notesSlides/notesSlide34.xml"/><Relationship Id="rId15" Type="http://schemas.openxmlformats.org/officeDocument/2006/relationships/vmlDrawing" Target="../drawings/vmlDrawing18.vml"/><Relationship Id="rId14" Type="http://schemas.openxmlformats.org/officeDocument/2006/relationships/slideLayout" Target="../slideLayouts/slideLayout4.xml"/><Relationship Id="rId13" Type="http://schemas.openxmlformats.org/officeDocument/2006/relationships/image" Target="../media/image109.wmf"/><Relationship Id="rId12" Type="http://schemas.openxmlformats.org/officeDocument/2006/relationships/oleObject" Target="../embeddings/oleObject84.bin"/><Relationship Id="rId11" Type="http://schemas.openxmlformats.org/officeDocument/2006/relationships/image" Target="../media/image108.wmf"/><Relationship Id="rId10" Type="http://schemas.openxmlformats.org/officeDocument/2006/relationships/oleObject" Target="../embeddings/oleObject83.bin"/><Relationship Id="rId1" Type="http://schemas.openxmlformats.org/officeDocument/2006/relationships/image" Target="../media/image103.jpe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vmlDrawing" Target="../drawings/vmlDrawing19.vml"/><Relationship Id="rId4" Type="http://schemas.openxmlformats.org/officeDocument/2006/relationships/slideLayout" Target="../slideLayouts/slideLayout4.xml"/><Relationship Id="rId3" Type="http://schemas.openxmlformats.org/officeDocument/2006/relationships/image" Target="../media/image111.wmf"/><Relationship Id="rId2" Type="http://schemas.openxmlformats.org/officeDocument/2006/relationships/oleObject" Target="../embeddings/oleObject85.bin"/><Relationship Id="rId1" Type="http://schemas.openxmlformats.org/officeDocument/2006/relationships/image" Target="../media/image110.jpe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vmlDrawing" Target="../drawings/vmlDrawing20.vml"/><Relationship Id="rId4" Type="http://schemas.openxmlformats.org/officeDocument/2006/relationships/slideLayout" Target="../slideLayouts/slideLayout4.xml"/><Relationship Id="rId3" Type="http://schemas.openxmlformats.org/officeDocument/2006/relationships/image" Target="../media/image112.wmf"/><Relationship Id="rId2" Type="http://schemas.openxmlformats.org/officeDocument/2006/relationships/oleObject" Target="../embeddings/oleObject86.bin"/><Relationship Id="rId1" Type="http://schemas.openxmlformats.org/officeDocument/2006/relationships/image" Target="../media/image70.jpe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4.xml"/><Relationship Id="rId2" Type="http://schemas.openxmlformats.org/officeDocument/2006/relationships/image" Target="../media/image114.jpeg"/><Relationship Id="rId1" Type="http://schemas.openxmlformats.org/officeDocument/2006/relationships/image" Target="../media/image113.jpe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4.xml"/><Relationship Id="rId2" Type="http://schemas.openxmlformats.org/officeDocument/2006/relationships/image" Target="../media/image116.jpeg"/><Relationship Id="rId1" Type="http://schemas.openxmlformats.org/officeDocument/2006/relationships/image" Target="../media/image115.jpeg"/></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120.wmf"/><Relationship Id="rId7" Type="http://schemas.openxmlformats.org/officeDocument/2006/relationships/oleObject" Target="../embeddings/oleObject89.bin"/><Relationship Id="rId6" Type="http://schemas.openxmlformats.org/officeDocument/2006/relationships/image" Target="../media/image119.wmf"/><Relationship Id="rId5" Type="http://schemas.openxmlformats.org/officeDocument/2006/relationships/oleObject" Target="../embeddings/oleObject88.bin"/><Relationship Id="rId4" Type="http://schemas.openxmlformats.org/officeDocument/2006/relationships/image" Target="../media/image118.wmf"/><Relationship Id="rId3" Type="http://schemas.openxmlformats.org/officeDocument/2006/relationships/oleObject" Target="../embeddings/oleObject87.bin"/><Relationship Id="rId2" Type="http://schemas.openxmlformats.org/officeDocument/2006/relationships/image" Target="../media/image117.jpeg"/><Relationship Id="rId11" Type="http://schemas.openxmlformats.org/officeDocument/2006/relationships/notesSlide" Target="../notesSlides/notesSlide39.xml"/><Relationship Id="rId10" Type="http://schemas.openxmlformats.org/officeDocument/2006/relationships/vmlDrawing" Target="../drawings/vmlDrawing21.vml"/><Relationship Id="rId1" Type="http://schemas.openxmlformats.org/officeDocument/2006/relationships/image" Target="../media/image116.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vmlDrawing" Target="../drawings/vmlDrawing22.vml"/><Relationship Id="rId4" Type="http://schemas.openxmlformats.org/officeDocument/2006/relationships/slideLayout" Target="../slideLayouts/slideLayout4.xml"/><Relationship Id="rId3" Type="http://schemas.openxmlformats.org/officeDocument/2006/relationships/image" Target="../media/image122.wmf"/><Relationship Id="rId2" Type="http://schemas.openxmlformats.org/officeDocument/2006/relationships/oleObject" Target="../embeddings/oleObject90.bin"/><Relationship Id="rId1" Type="http://schemas.openxmlformats.org/officeDocument/2006/relationships/image" Target="../media/image121.jpeg"/></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42.xml"/><Relationship Id="rId7" Type="http://schemas.openxmlformats.org/officeDocument/2006/relationships/vmlDrawing" Target="../drawings/vmlDrawing23.vml"/><Relationship Id="rId6" Type="http://schemas.openxmlformats.org/officeDocument/2006/relationships/slideLayout" Target="../slideLayouts/slideLayout4.xml"/><Relationship Id="rId5" Type="http://schemas.openxmlformats.org/officeDocument/2006/relationships/image" Target="../media/image125.wmf"/><Relationship Id="rId4" Type="http://schemas.openxmlformats.org/officeDocument/2006/relationships/oleObject" Target="../embeddings/oleObject92.bin"/><Relationship Id="rId3" Type="http://schemas.openxmlformats.org/officeDocument/2006/relationships/image" Target="../media/image124.wmf"/><Relationship Id="rId2" Type="http://schemas.openxmlformats.org/officeDocument/2006/relationships/oleObject" Target="../embeddings/oleObject91.bin"/><Relationship Id="rId1" Type="http://schemas.openxmlformats.org/officeDocument/2006/relationships/image" Target="../media/image123.jpeg"/></Relationships>
</file>

<file path=ppt/slides/_rels/slide44.xml.rels><?xml version="1.0" encoding="UTF-8" standalone="yes"?>
<Relationships xmlns="http://schemas.openxmlformats.org/package/2006/relationships"><Relationship Id="rId9" Type="http://schemas.openxmlformats.org/officeDocument/2006/relationships/oleObject" Target="../embeddings/oleObject96.bin"/><Relationship Id="rId8" Type="http://schemas.openxmlformats.org/officeDocument/2006/relationships/image" Target="../media/image129.wmf"/><Relationship Id="rId7" Type="http://schemas.openxmlformats.org/officeDocument/2006/relationships/oleObject" Target="../embeddings/oleObject95.bin"/><Relationship Id="rId6" Type="http://schemas.openxmlformats.org/officeDocument/2006/relationships/image" Target="../media/image128.wmf"/><Relationship Id="rId5" Type="http://schemas.openxmlformats.org/officeDocument/2006/relationships/oleObject" Target="../embeddings/oleObject94.bin"/><Relationship Id="rId4" Type="http://schemas.openxmlformats.org/officeDocument/2006/relationships/image" Target="../media/image127.wmf"/><Relationship Id="rId3" Type="http://schemas.openxmlformats.org/officeDocument/2006/relationships/oleObject" Target="../embeddings/oleObject93.bin"/><Relationship Id="rId27" Type="http://schemas.openxmlformats.org/officeDocument/2006/relationships/notesSlide" Target="../notesSlides/notesSlide43.xml"/><Relationship Id="rId26" Type="http://schemas.openxmlformats.org/officeDocument/2006/relationships/vmlDrawing" Target="../drawings/vmlDrawing24.vml"/><Relationship Id="rId25" Type="http://schemas.openxmlformats.org/officeDocument/2006/relationships/slideLayout" Target="../slideLayouts/slideLayout4.xml"/><Relationship Id="rId24" Type="http://schemas.openxmlformats.org/officeDocument/2006/relationships/image" Target="../media/image137.wmf"/><Relationship Id="rId23" Type="http://schemas.openxmlformats.org/officeDocument/2006/relationships/oleObject" Target="../embeddings/oleObject103.bin"/><Relationship Id="rId22" Type="http://schemas.openxmlformats.org/officeDocument/2006/relationships/image" Target="../media/image136.wmf"/><Relationship Id="rId21" Type="http://schemas.openxmlformats.org/officeDocument/2006/relationships/oleObject" Target="../embeddings/oleObject102.bin"/><Relationship Id="rId20" Type="http://schemas.openxmlformats.org/officeDocument/2006/relationships/image" Target="../media/image135.wmf"/><Relationship Id="rId2" Type="http://schemas.openxmlformats.org/officeDocument/2006/relationships/image" Target="../media/image126.jpeg"/><Relationship Id="rId19" Type="http://schemas.openxmlformats.org/officeDocument/2006/relationships/oleObject" Target="../embeddings/oleObject101.bin"/><Relationship Id="rId18" Type="http://schemas.openxmlformats.org/officeDocument/2006/relationships/image" Target="../media/image134.wmf"/><Relationship Id="rId17" Type="http://schemas.openxmlformats.org/officeDocument/2006/relationships/oleObject" Target="../embeddings/oleObject100.bin"/><Relationship Id="rId16" Type="http://schemas.openxmlformats.org/officeDocument/2006/relationships/image" Target="../media/image133.wmf"/><Relationship Id="rId15" Type="http://schemas.openxmlformats.org/officeDocument/2006/relationships/oleObject" Target="../embeddings/oleObject99.bin"/><Relationship Id="rId14" Type="http://schemas.openxmlformats.org/officeDocument/2006/relationships/image" Target="../media/image132.wmf"/><Relationship Id="rId13" Type="http://schemas.openxmlformats.org/officeDocument/2006/relationships/oleObject" Target="../embeddings/oleObject98.bin"/><Relationship Id="rId12" Type="http://schemas.openxmlformats.org/officeDocument/2006/relationships/image" Target="../media/image131.wmf"/><Relationship Id="rId11" Type="http://schemas.openxmlformats.org/officeDocument/2006/relationships/oleObject" Target="../embeddings/oleObject97.bin"/><Relationship Id="rId10" Type="http://schemas.openxmlformats.org/officeDocument/2006/relationships/image" Target="../media/image130.wmf"/><Relationship Id="rId1" Type="http://schemas.openxmlformats.org/officeDocument/2006/relationships/image" Target="../media/image123.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9" Type="http://schemas.openxmlformats.org/officeDocument/2006/relationships/image" Target="../media/image142.wmf"/><Relationship Id="rId8" Type="http://schemas.openxmlformats.org/officeDocument/2006/relationships/oleObject" Target="../embeddings/oleObject107.bin"/><Relationship Id="rId7" Type="http://schemas.openxmlformats.org/officeDocument/2006/relationships/image" Target="../media/image141.wmf"/><Relationship Id="rId6" Type="http://schemas.openxmlformats.org/officeDocument/2006/relationships/oleObject" Target="../embeddings/oleObject106.bin"/><Relationship Id="rId5" Type="http://schemas.openxmlformats.org/officeDocument/2006/relationships/image" Target="../media/image140.wmf"/><Relationship Id="rId4" Type="http://schemas.openxmlformats.org/officeDocument/2006/relationships/oleObject" Target="../embeddings/oleObject105.bin"/><Relationship Id="rId3" Type="http://schemas.openxmlformats.org/officeDocument/2006/relationships/image" Target="../media/image139.wmf"/><Relationship Id="rId2" Type="http://schemas.openxmlformats.org/officeDocument/2006/relationships/oleObject" Target="../embeddings/oleObject104.bin"/><Relationship Id="rId12" Type="http://schemas.openxmlformats.org/officeDocument/2006/relationships/notesSlide" Target="../notesSlides/notesSlide45.xml"/><Relationship Id="rId11" Type="http://schemas.openxmlformats.org/officeDocument/2006/relationships/vmlDrawing" Target="../drawings/vmlDrawing25.vml"/><Relationship Id="rId10" Type="http://schemas.openxmlformats.org/officeDocument/2006/relationships/slideLayout" Target="../slideLayouts/slideLayout4.xml"/><Relationship Id="rId1" Type="http://schemas.openxmlformats.org/officeDocument/2006/relationships/image" Target="../media/image138.jpeg"/></Relationships>
</file>

<file path=ppt/slides/_rels/slide47.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146.wmf"/><Relationship Id="rId7" Type="http://schemas.openxmlformats.org/officeDocument/2006/relationships/oleObject" Target="../embeddings/oleObject111.bin"/><Relationship Id="rId6" Type="http://schemas.openxmlformats.org/officeDocument/2006/relationships/image" Target="../media/image145.wmf"/><Relationship Id="rId5" Type="http://schemas.openxmlformats.org/officeDocument/2006/relationships/oleObject" Target="../embeddings/oleObject110.bin"/><Relationship Id="rId4" Type="http://schemas.openxmlformats.org/officeDocument/2006/relationships/image" Target="../media/image144.wmf"/><Relationship Id="rId3" Type="http://schemas.openxmlformats.org/officeDocument/2006/relationships/oleObject" Target="../embeddings/oleObject109.bin"/><Relationship Id="rId2" Type="http://schemas.openxmlformats.org/officeDocument/2006/relationships/image" Target="../media/image143.wmf"/><Relationship Id="rId11" Type="http://schemas.openxmlformats.org/officeDocument/2006/relationships/notesSlide" Target="../notesSlides/notesSlide46.xml"/><Relationship Id="rId10" Type="http://schemas.openxmlformats.org/officeDocument/2006/relationships/vmlDrawing" Target="../drawings/vmlDrawing26.vml"/><Relationship Id="rId1" Type="http://schemas.openxmlformats.org/officeDocument/2006/relationships/oleObject" Target="../embeddings/oleObject108.bin"/></Relationships>
</file>

<file path=ppt/slides/_rels/slide48.xml.rels><?xml version="1.0" encoding="UTF-8" standalone="yes"?>
<Relationships xmlns="http://schemas.openxmlformats.org/package/2006/relationships"><Relationship Id="rId9" Type="http://schemas.openxmlformats.org/officeDocument/2006/relationships/oleObject" Target="../embeddings/oleObject116.bin"/><Relationship Id="rId8" Type="http://schemas.openxmlformats.org/officeDocument/2006/relationships/image" Target="../media/image150.wmf"/><Relationship Id="rId7" Type="http://schemas.openxmlformats.org/officeDocument/2006/relationships/oleObject" Target="../embeddings/oleObject115.bin"/><Relationship Id="rId6" Type="http://schemas.openxmlformats.org/officeDocument/2006/relationships/image" Target="../media/image149.wmf"/><Relationship Id="rId5" Type="http://schemas.openxmlformats.org/officeDocument/2006/relationships/oleObject" Target="../embeddings/oleObject114.bin"/><Relationship Id="rId4" Type="http://schemas.openxmlformats.org/officeDocument/2006/relationships/image" Target="../media/image148.wmf"/><Relationship Id="rId3" Type="http://schemas.openxmlformats.org/officeDocument/2006/relationships/oleObject" Target="../embeddings/oleObject113.bin"/><Relationship Id="rId2" Type="http://schemas.openxmlformats.org/officeDocument/2006/relationships/image" Target="../media/image147.wmf"/><Relationship Id="rId17" Type="http://schemas.openxmlformats.org/officeDocument/2006/relationships/notesSlide" Target="../notesSlides/notesSlide47.xml"/><Relationship Id="rId16" Type="http://schemas.openxmlformats.org/officeDocument/2006/relationships/vmlDrawing" Target="../drawings/vmlDrawing27.vml"/><Relationship Id="rId15" Type="http://schemas.openxmlformats.org/officeDocument/2006/relationships/slideLayout" Target="../slideLayouts/slideLayout4.xml"/><Relationship Id="rId14" Type="http://schemas.openxmlformats.org/officeDocument/2006/relationships/image" Target="../media/image153.wmf"/><Relationship Id="rId13" Type="http://schemas.openxmlformats.org/officeDocument/2006/relationships/oleObject" Target="../embeddings/oleObject118.bin"/><Relationship Id="rId12" Type="http://schemas.openxmlformats.org/officeDocument/2006/relationships/image" Target="../media/image152.wmf"/><Relationship Id="rId11" Type="http://schemas.openxmlformats.org/officeDocument/2006/relationships/oleObject" Target="../embeddings/oleObject117.bin"/><Relationship Id="rId10" Type="http://schemas.openxmlformats.org/officeDocument/2006/relationships/image" Target="../media/image151.wmf"/><Relationship Id="rId1" Type="http://schemas.openxmlformats.org/officeDocument/2006/relationships/oleObject" Target="../embeddings/oleObject112.bin"/></Relationships>
</file>

<file path=ppt/slides/_rels/slide49.xml.rels><?xml version="1.0" encoding="UTF-8" standalone="yes"?>
<Relationships xmlns="http://schemas.openxmlformats.org/package/2006/relationships"><Relationship Id="rId7" Type="http://schemas.openxmlformats.org/officeDocument/2006/relationships/notesSlide" Target="../notesSlides/notesSlide48.xml"/><Relationship Id="rId6" Type="http://schemas.openxmlformats.org/officeDocument/2006/relationships/vmlDrawing" Target="../drawings/vmlDrawing28.vml"/><Relationship Id="rId5" Type="http://schemas.openxmlformats.org/officeDocument/2006/relationships/slideLayout" Target="../slideLayouts/slideLayout4.xml"/><Relationship Id="rId4" Type="http://schemas.openxmlformats.org/officeDocument/2006/relationships/image" Target="../media/image63.png"/><Relationship Id="rId3" Type="http://schemas.openxmlformats.org/officeDocument/2006/relationships/image" Target="../media/image155.wmf"/><Relationship Id="rId2" Type="http://schemas.openxmlformats.org/officeDocument/2006/relationships/oleObject" Target="../embeddings/oleObject119.bin"/><Relationship Id="rId1" Type="http://schemas.openxmlformats.org/officeDocument/2006/relationships/image" Target="../media/image154.jpeg"/></Relationships>
</file>

<file path=ppt/slides/_rels/slide50.xml.rels><?xml version="1.0" encoding="UTF-8" standalone="yes"?>
<Relationships xmlns="http://schemas.openxmlformats.org/package/2006/relationships"><Relationship Id="rId9" Type="http://schemas.openxmlformats.org/officeDocument/2006/relationships/oleObject" Target="../embeddings/oleObject123.bin"/><Relationship Id="rId8" Type="http://schemas.openxmlformats.org/officeDocument/2006/relationships/image" Target="../media/image160.wmf"/><Relationship Id="rId7" Type="http://schemas.openxmlformats.org/officeDocument/2006/relationships/oleObject" Target="../embeddings/oleObject122.bin"/><Relationship Id="rId6" Type="http://schemas.openxmlformats.org/officeDocument/2006/relationships/image" Target="../media/image159.wmf"/><Relationship Id="rId5" Type="http://schemas.openxmlformats.org/officeDocument/2006/relationships/oleObject" Target="../embeddings/oleObject121.bin"/><Relationship Id="rId4" Type="http://schemas.openxmlformats.org/officeDocument/2006/relationships/image" Target="../media/image158.wmf"/><Relationship Id="rId3" Type="http://schemas.openxmlformats.org/officeDocument/2006/relationships/oleObject" Target="../embeddings/oleObject120.bin"/><Relationship Id="rId2" Type="http://schemas.openxmlformats.org/officeDocument/2006/relationships/image" Target="../media/image157.jpeg"/><Relationship Id="rId13" Type="http://schemas.openxmlformats.org/officeDocument/2006/relationships/notesSlide" Target="../notesSlides/notesSlide49.xml"/><Relationship Id="rId12" Type="http://schemas.openxmlformats.org/officeDocument/2006/relationships/vmlDrawing" Target="../drawings/vmlDrawing29.vml"/><Relationship Id="rId11" Type="http://schemas.openxmlformats.org/officeDocument/2006/relationships/slideLayout" Target="../slideLayouts/slideLayout4.xml"/><Relationship Id="rId10" Type="http://schemas.openxmlformats.org/officeDocument/2006/relationships/image" Target="../media/image161.wmf"/><Relationship Id="rId1" Type="http://schemas.openxmlformats.org/officeDocument/2006/relationships/image" Target="../media/image156.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4.xml"/><Relationship Id="rId1" Type="http://schemas.openxmlformats.org/officeDocument/2006/relationships/image" Target="../media/image162.jpeg"/></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vmlDrawing" Target="../drawings/vmlDrawing30.vml"/><Relationship Id="rId4" Type="http://schemas.openxmlformats.org/officeDocument/2006/relationships/slideLayout" Target="../slideLayouts/slideLayout4.xml"/><Relationship Id="rId3" Type="http://schemas.openxmlformats.org/officeDocument/2006/relationships/image" Target="../media/image163.wmf"/><Relationship Id="rId2" Type="http://schemas.openxmlformats.org/officeDocument/2006/relationships/oleObject" Target="../embeddings/oleObject124.bin"/><Relationship Id="rId1" Type="http://schemas.openxmlformats.org/officeDocument/2006/relationships/image" Target="../media/image91.jpeg"/></Relationships>
</file>

<file path=ppt/slides/_rels/slide53.xml.rels><?xml version="1.0" encoding="UTF-8" standalone="yes"?>
<Relationships xmlns="http://schemas.openxmlformats.org/package/2006/relationships"><Relationship Id="rId7" Type="http://schemas.openxmlformats.org/officeDocument/2006/relationships/notesSlide" Target="../notesSlides/notesSlide52.xml"/><Relationship Id="rId6" Type="http://schemas.openxmlformats.org/officeDocument/2006/relationships/vmlDrawing" Target="../drawings/vmlDrawing31.vml"/><Relationship Id="rId5" Type="http://schemas.openxmlformats.org/officeDocument/2006/relationships/slideLayout" Target="../slideLayouts/slideLayout4.xml"/><Relationship Id="rId4" Type="http://schemas.openxmlformats.org/officeDocument/2006/relationships/image" Target="../media/image165.wmf"/><Relationship Id="rId3" Type="http://schemas.openxmlformats.org/officeDocument/2006/relationships/oleObject" Target="../embeddings/oleObject126.bin"/><Relationship Id="rId2" Type="http://schemas.openxmlformats.org/officeDocument/2006/relationships/image" Target="../media/image164.wmf"/><Relationship Id="rId1" Type="http://schemas.openxmlformats.org/officeDocument/2006/relationships/oleObject" Target="../embeddings/oleObject125.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image" Target="../media/image166.jpeg"/></Relationships>
</file>

<file path=ppt/slides/_rels/slide55.xml.rels><?xml version="1.0" encoding="UTF-8" standalone="yes"?>
<Relationships xmlns="http://schemas.openxmlformats.org/package/2006/relationships"><Relationship Id="rId5" Type="http://schemas.openxmlformats.org/officeDocument/2006/relationships/notesSlide" Target="../notesSlides/notesSlide54.xml"/><Relationship Id="rId4" Type="http://schemas.openxmlformats.org/officeDocument/2006/relationships/vmlDrawing" Target="../drawings/vmlDrawing32.vml"/><Relationship Id="rId3" Type="http://schemas.openxmlformats.org/officeDocument/2006/relationships/slideLayout" Target="../slideLayouts/slideLayout4.xml"/><Relationship Id="rId2" Type="http://schemas.openxmlformats.org/officeDocument/2006/relationships/image" Target="../media/image167.wmf"/><Relationship Id="rId1" Type="http://schemas.openxmlformats.org/officeDocument/2006/relationships/oleObject" Target="../embeddings/oleObject127.bin"/></Relationships>
</file>

<file path=ppt/slides/_rels/slide56.xml.rels><?xml version="1.0" encoding="UTF-8" standalone="yes"?>
<Relationships xmlns="http://schemas.openxmlformats.org/package/2006/relationships"><Relationship Id="rId9" Type="http://schemas.openxmlformats.org/officeDocument/2006/relationships/oleObject" Target="../embeddings/oleObject132.bin"/><Relationship Id="rId8" Type="http://schemas.openxmlformats.org/officeDocument/2006/relationships/image" Target="../media/image171.wmf"/><Relationship Id="rId7" Type="http://schemas.openxmlformats.org/officeDocument/2006/relationships/oleObject" Target="../embeddings/oleObject131.bin"/><Relationship Id="rId6" Type="http://schemas.openxmlformats.org/officeDocument/2006/relationships/image" Target="../media/image170.wmf"/><Relationship Id="rId5" Type="http://schemas.openxmlformats.org/officeDocument/2006/relationships/oleObject" Target="../embeddings/oleObject130.bin"/><Relationship Id="rId4" Type="http://schemas.openxmlformats.org/officeDocument/2006/relationships/image" Target="../media/image169.wmf"/><Relationship Id="rId3" Type="http://schemas.openxmlformats.org/officeDocument/2006/relationships/oleObject" Target="../embeddings/oleObject129.bin"/><Relationship Id="rId2" Type="http://schemas.openxmlformats.org/officeDocument/2006/relationships/image" Target="../media/image168.wmf"/><Relationship Id="rId19" Type="http://schemas.openxmlformats.org/officeDocument/2006/relationships/notesSlide" Target="../notesSlides/notesSlide55.xml"/><Relationship Id="rId18" Type="http://schemas.openxmlformats.org/officeDocument/2006/relationships/vmlDrawing" Target="../drawings/vmlDrawing33.vml"/><Relationship Id="rId17" Type="http://schemas.openxmlformats.org/officeDocument/2006/relationships/slideLayout" Target="../slideLayouts/slideLayout4.xml"/><Relationship Id="rId16" Type="http://schemas.openxmlformats.org/officeDocument/2006/relationships/image" Target="../media/image175.wmf"/><Relationship Id="rId15" Type="http://schemas.openxmlformats.org/officeDocument/2006/relationships/oleObject" Target="../embeddings/oleObject135.bin"/><Relationship Id="rId14" Type="http://schemas.openxmlformats.org/officeDocument/2006/relationships/image" Target="../media/image174.wmf"/><Relationship Id="rId13" Type="http://schemas.openxmlformats.org/officeDocument/2006/relationships/oleObject" Target="../embeddings/oleObject134.bin"/><Relationship Id="rId12" Type="http://schemas.openxmlformats.org/officeDocument/2006/relationships/image" Target="../media/image173.wmf"/><Relationship Id="rId11" Type="http://schemas.openxmlformats.org/officeDocument/2006/relationships/oleObject" Target="../embeddings/oleObject133.bin"/><Relationship Id="rId10" Type="http://schemas.openxmlformats.org/officeDocument/2006/relationships/image" Target="../media/image172.wmf"/><Relationship Id="rId1" Type="http://schemas.openxmlformats.org/officeDocument/2006/relationships/oleObject" Target="../embeddings/oleObject128.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image" Target="../media/image176.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7" Type="http://schemas.openxmlformats.org/officeDocument/2006/relationships/notesSlide" Target="../notesSlides/notesSlide58.xml"/><Relationship Id="rId6" Type="http://schemas.openxmlformats.org/officeDocument/2006/relationships/vmlDrawing" Target="../drawings/vmlDrawing34.vml"/><Relationship Id="rId5" Type="http://schemas.openxmlformats.org/officeDocument/2006/relationships/slideLayout" Target="../slideLayouts/slideLayout4.xml"/><Relationship Id="rId4" Type="http://schemas.openxmlformats.org/officeDocument/2006/relationships/image" Target="../media/image178.wmf"/><Relationship Id="rId3" Type="http://schemas.openxmlformats.org/officeDocument/2006/relationships/oleObject" Target="../embeddings/oleObject136.bin"/><Relationship Id="rId2" Type="http://schemas.openxmlformats.org/officeDocument/2006/relationships/image" Target="../media/image91.jpeg"/><Relationship Id="rId1" Type="http://schemas.openxmlformats.org/officeDocument/2006/relationships/image" Target="../media/image177.jpeg"/></Relationships>
</file>

<file path=ppt/slides/_rels/slide60.xml.rels><?xml version="1.0" encoding="UTF-8" standalone="yes"?>
<Relationships xmlns="http://schemas.openxmlformats.org/package/2006/relationships"><Relationship Id="rId9" Type="http://schemas.openxmlformats.org/officeDocument/2006/relationships/image" Target="../media/image182.wmf"/><Relationship Id="rId8" Type="http://schemas.openxmlformats.org/officeDocument/2006/relationships/oleObject" Target="../embeddings/oleObject140.bin"/><Relationship Id="rId7" Type="http://schemas.openxmlformats.org/officeDocument/2006/relationships/image" Target="../media/image181.wmf"/><Relationship Id="rId6" Type="http://schemas.openxmlformats.org/officeDocument/2006/relationships/oleObject" Target="../embeddings/oleObject139.bin"/><Relationship Id="rId5" Type="http://schemas.openxmlformats.org/officeDocument/2006/relationships/image" Target="../media/image180.wmf"/><Relationship Id="rId4" Type="http://schemas.openxmlformats.org/officeDocument/2006/relationships/oleObject" Target="../embeddings/oleObject138.bin"/><Relationship Id="rId3" Type="http://schemas.openxmlformats.org/officeDocument/2006/relationships/image" Target="../media/image179.wmf"/><Relationship Id="rId2" Type="http://schemas.openxmlformats.org/officeDocument/2006/relationships/oleObject" Target="../embeddings/oleObject137.bin"/><Relationship Id="rId16" Type="http://schemas.openxmlformats.org/officeDocument/2006/relationships/notesSlide" Target="../notesSlides/notesSlide59.xml"/><Relationship Id="rId15" Type="http://schemas.openxmlformats.org/officeDocument/2006/relationships/vmlDrawing" Target="../drawings/vmlDrawing35.vml"/><Relationship Id="rId14" Type="http://schemas.openxmlformats.org/officeDocument/2006/relationships/slideLayout" Target="../slideLayouts/slideLayout4.xml"/><Relationship Id="rId13" Type="http://schemas.openxmlformats.org/officeDocument/2006/relationships/image" Target="../media/image184.wmf"/><Relationship Id="rId12" Type="http://schemas.openxmlformats.org/officeDocument/2006/relationships/oleObject" Target="../embeddings/oleObject142.bin"/><Relationship Id="rId11" Type="http://schemas.openxmlformats.org/officeDocument/2006/relationships/image" Target="../media/image183.wmf"/><Relationship Id="rId10" Type="http://schemas.openxmlformats.org/officeDocument/2006/relationships/oleObject" Target="../embeddings/oleObject141.bin"/><Relationship Id="rId1" Type="http://schemas.openxmlformats.org/officeDocument/2006/relationships/image" Target="../media/image91.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4.xml"/><Relationship Id="rId1" Type="http://schemas.openxmlformats.org/officeDocument/2006/relationships/image" Target="../media/image185.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xml"/><Relationship Id="rId1" Type="http://schemas.openxmlformats.org/officeDocument/2006/relationships/image" Target="../media/image186.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9" Type="http://schemas.openxmlformats.org/officeDocument/2006/relationships/oleObject" Target="../embeddings/oleObject147.bin"/><Relationship Id="rId8" Type="http://schemas.openxmlformats.org/officeDocument/2006/relationships/image" Target="../media/image190.wmf"/><Relationship Id="rId7" Type="http://schemas.openxmlformats.org/officeDocument/2006/relationships/oleObject" Target="../embeddings/oleObject146.bin"/><Relationship Id="rId6" Type="http://schemas.openxmlformats.org/officeDocument/2006/relationships/image" Target="../media/image189.wmf"/><Relationship Id="rId5" Type="http://schemas.openxmlformats.org/officeDocument/2006/relationships/oleObject" Target="../embeddings/oleObject145.bin"/><Relationship Id="rId4" Type="http://schemas.openxmlformats.org/officeDocument/2006/relationships/image" Target="../media/image188.wmf"/><Relationship Id="rId3" Type="http://schemas.openxmlformats.org/officeDocument/2006/relationships/oleObject" Target="../embeddings/oleObject144.bin"/><Relationship Id="rId2" Type="http://schemas.openxmlformats.org/officeDocument/2006/relationships/image" Target="../media/image187.wmf"/><Relationship Id="rId15" Type="http://schemas.openxmlformats.org/officeDocument/2006/relationships/notesSlide" Target="../notesSlides/notesSlide63.xml"/><Relationship Id="rId14" Type="http://schemas.openxmlformats.org/officeDocument/2006/relationships/vmlDrawing" Target="../drawings/vmlDrawing36.vml"/><Relationship Id="rId13" Type="http://schemas.openxmlformats.org/officeDocument/2006/relationships/slideLayout" Target="../slideLayouts/slideLayout4.xml"/><Relationship Id="rId12" Type="http://schemas.openxmlformats.org/officeDocument/2006/relationships/image" Target="../media/image192.wmf"/><Relationship Id="rId11" Type="http://schemas.openxmlformats.org/officeDocument/2006/relationships/oleObject" Target="../embeddings/oleObject148.bin"/><Relationship Id="rId10" Type="http://schemas.openxmlformats.org/officeDocument/2006/relationships/image" Target="../media/image191.wmf"/><Relationship Id="rId1" Type="http://schemas.openxmlformats.org/officeDocument/2006/relationships/oleObject" Target="../embeddings/oleObject143.bin"/></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4.xml"/><Relationship Id="rId1" Type="http://schemas.openxmlformats.org/officeDocument/2006/relationships/image" Target="../media/image193.jpeg"/></Relationships>
</file>

<file path=ppt/slides/_rels/slide67.xml.rels><?xml version="1.0" encoding="UTF-8" standalone="yes"?>
<Relationships xmlns="http://schemas.openxmlformats.org/package/2006/relationships"><Relationship Id="rId7" Type="http://schemas.openxmlformats.org/officeDocument/2006/relationships/notesSlide" Target="../notesSlides/notesSlide66.xml"/><Relationship Id="rId6" Type="http://schemas.openxmlformats.org/officeDocument/2006/relationships/vmlDrawing" Target="../drawings/vmlDrawing37.vml"/><Relationship Id="rId5" Type="http://schemas.openxmlformats.org/officeDocument/2006/relationships/slideLayout" Target="../slideLayouts/slideLayout4.xml"/><Relationship Id="rId4" Type="http://schemas.openxmlformats.org/officeDocument/2006/relationships/image" Target="../media/image195.wmf"/><Relationship Id="rId3" Type="http://schemas.openxmlformats.org/officeDocument/2006/relationships/oleObject" Target="../embeddings/oleObject150.bin"/><Relationship Id="rId2" Type="http://schemas.openxmlformats.org/officeDocument/2006/relationships/image" Target="../media/image194.wmf"/><Relationship Id="rId1" Type="http://schemas.openxmlformats.org/officeDocument/2006/relationships/oleObject" Target="../embeddings/oleObject149.bin"/></Relationships>
</file>

<file path=ppt/slides/_rels/slide68.xml.rels><?xml version="1.0" encoding="UTF-8" standalone="yes"?>
<Relationships xmlns="http://schemas.openxmlformats.org/package/2006/relationships"><Relationship Id="rId9" Type="http://schemas.openxmlformats.org/officeDocument/2006/relationships/oleObject" Target="../embeddings/oleObject154.bin"/><Relationship Id="rId8" Type="http://schemas.openxmlformats.org/officeDocument/2006/relationships/image" Target="../media/image200.wmf"/><Relationship Id="rId7" Type="http://schemas.openxmlformats.org/officeDocument/2006/relationships/oleObject" Target="../embeddings/oleObject153.bin"/><Relationship Id="rId6" Type="http://schemas.openxmlformats.org/officeDocument/2006/relationships/image" Target="../media/image199.wmf"/><Relationship Id="rId5" Type="http://schemas.openxmlformats.org/officeDocument/2006/relationships/oleObject" Target="../embeddings/oleObject152.bin"/><Relationship Id="rId4" Type="http://schemas.openxmlformats.org/officeDocument/2006/relationships/image" Target="../media/image198.wmf"/><Relationship Id="rId37" Type="http://schemas.openxmlformats.org/officeDocument/2006/relationships/notesSlide" Target="../notesSlides/notesSlide67.xml"/><Relationship Id="rId36" Type="http://schemas.openxmlformats.org/officeDocument/2006/relationships/vmlDrawing" Target="../drawings/vmlDrawing38.vml"/><Relationship Id="rId35" Type="http://schemas.openxmlformats.org/officeDocument/2006/relationships/slideLayout" Target="../slideLayouts/slideLayout4.xml"/><Relationship Id="rId34" Type="http://schemas.openxmlformats.org/officeDocument/2006/relationships/image" Target="../media/image213.wmf"/><Relationship Id="rId33" Type="http://schemas.openxmlformats.org/officeDocument/2006/relationships/oleObject" Target="../embeddings/oleObject166.bin"/><Relationship Id="rId32" Type="http://schemas.openxmlformats.org/officeDocument/2006/relationships/image" Target="../media/image212.wmf"/><Relationship Id="rId31" Type="http://schemas.openxmlformats.org/officeDocument/2006/relationships/oleObject" Target="../embeddings/oleObject165.bin"/><Relationship Id="rId30" Type="http://schemas.openxmlformats.org/officeDocument/2006/relationships/image" Target="../media/image211.wmf"/><Relationship Id="rId3" Type="http://schemas.openxmlformats.org/officeDocument/2006/relationships/oleObject" Target="../embeddings/oleObject151.bin"/><Relationship Id="rId29" Type="http://schemas.openxmlformats.org/officeDocument/2006/relationships/oleObject" Target="../embeddings/oleObject164.bin"/><Relationship Id="rId28" Type="http://schemas.openxmlformats.org/officeDocument/2006/relationships/image" Target="../media/image210.wmf"/><Relationship Id="rId27" Type="http://schemas.openxmlformats.org/officeDocument/2006/relationships/oleObject" Target="../embeddings/oleObject163.bin"/><Relationship Id="rId26" Type="http://schemas.openxmlformats.org/officeDocument/2006/relationships/image" Target="../media/image209.wmf"/><Relationship Id="rId25" Type="http://schemas.openxmlformats.org/officeDocument/2006/relationships/oleObject" Target="../embeddings/oleObject162.bin"/><Relationship Id="rId24" Type="http://schemas.openxmlformats.org/officeDocument/2006/relationships/image" Target="../media/image208.wmf"/><Relationship Id="rId23" Type="http://schemas.openxmlformats.org/officeDocument/2006/relationships/oleObject" Target="../embeddings/oleObject161.bin"/><Relationship Id="rId22" Type="http://schemas.openxmlformats.org/officeDocument/2006/relationships/image" Target="../media/image207.wmf"/><Relationship Id="rId21" Type="http://schemas.openxmlformats.org/officeDocument/2006/relationships/oleObject" Target="../embeddings/oleObject160.bin"/><Relationship Id="rId20" Type="http://schemas.openxmlformats.org/officeDocument/2006/relationships/image" Target="../media/image206.wmf"/><Relationship Id="rId2" Type="http://schemas.openxmlformats.org/officeDocument/2006/relationships/image" Target="../media/image197.jpeg"/><Relationship Id="rId19" Type="http://schemas.openxmlformats.org/officeDocument/2006/relationships/oleObject" Target="../embeddings/oleObject159.bin"/><Relationship Id="rId18" Type="http://schemas.openxmlformats.org/officeDocument/2006/relationships/image" Target="../media/image205.wmf"/><Relationship Id="rId17" Type="http://schemas.openxmlformats.org/officeDocument/2006/relationships/oleObject" Target="../embeddings/oleObject158.bin"/><Relationship Id="rId16" Type="http://schemas.openxmlformats.org/officeDocument/2006/relationships/image" Target="../media/image204.wmf"/><Relationship Id="rId15" Type="http://schemas.openxmlformats.org/officeDocument/2006/relationships/oleObject" Target="../embeddings/oleObject157.bin"/><Relationship Id="rId14" Type="http://schemas.openxmlformats.org/officeDocument/2006/relationships/image" Target="../media/image203.wmf"/><Relationship Id="rId13" Type="http://schemas.openxmlformats.org/officeDocument/2006/relationships/oleObject" Target="../embeddings/oleObject156.bin"/><Relationship Id="rId12" Type="http://schemas.openxmlformats.org/officeDocument/2006/relationships/image" Target="../media/image202.wmf"/><Relationship Id="rId11" Type="http://schemas.openxmlformats.org/officeDocument/2006/relationships/oleObject" Target="../embeddings/oleObject155.bin"/><Relationship Id="rId10" Type="http://schemas.openxmlformats.org/officeDocument/2006/relationships/image" Target="../media/image201.wmf"/><Relationship Id="rId1" Type="http://schemas.openxmlformats.org/officeDocument/2006/relationships/image" Target="../media/image196.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4.xml"/><Relationship Id="rId1" Type="http://schemas.openxmlformats.org/officeDocument/2006/relationships/image" Target="../media/image214.jpeg"/></Relationships>
</file>

<file path=ppt/slides/_rels/slide70.xml.rels><?xml version="1.0" encoding="UTF-8" standalone="yes"?>
<Relationships xmlns="http://schemas.openxmlformats.org/package/2006/relationships"><Relationship Id="rId7" Type="http://schemas.openxmlformats.org/officeDocument/2006/relationships/notesSlide" Target="../notesSlides/notesSlide69.xml"/><Relationship Id="rId6" Type="http://schemas.openxmlformats.org/officeDocument/2006/relationships/vmlDrawing" Target="../drawings/vmlDrawing39.vml"/><Relationship Id="rId5" Type="http://schemas.openxmlformats.org/officeDocument/2006/relationships/slideLayout" Target="../slideLayouts/slideLayout4.xml"/><Relationship Id="rId4" Type="http://schemas.openxmlformats.org/officeDocument/2006/relationships/image" Target="../media/image216.wmf"/><Relationship Id="rId3" Type="http://schemas.openxmlformats.org/officeDocument/2006/relationships/oleObject" Target="../embeddings/oleObject168.bin"/><Relationship Id="rId2" Type="http://schemas.openxmlformats.org/officeDocument/2006/relationships/image" Target="../media/image215.wmf"/><Relationship Id="rId1" Type="http://schemas.openxmlformats.org/officeDocument/2006/relationships/oleObject" Target="../embeddings/oleObject167.bin"/></Relationships>
</file>

<file path=ppt/slides/_rels/slide71.xml.rels><?xml version="1.0" encoding="UTF-8" standalone="yes"?>
<Relationships xmlns="http://schemas.openxmlformats.org/package/2006/relationships"><Relationship Id="rId9" Type="http://schemas.openxmlformats.org/officeDocument/2006/relationships/image" Target="../media/image221.wmf"/><Relationship Id="rId8" Type="http://schemas.openxmlformats.org/officeDocument/2006/relationships/oleObject" Target="../embeddings/oleObject172.bin"/><Relationship Id="rId7" Type="http://schemas.openxmlformats.org/officeDocument/2006/relationships/image" Target="../media/image220.wmf"/><Relationship Id="rId6" Type="http://schemas.openxmlformats.org/officeDocument/2006/relationships/oleObject" Target="../embeddings/oleObject171.bin"/><Relationship Id="rId5" Type="http://schemas.openxmlformats.org/officeDocument/2006/relationships/image" Target="../media/image219.wmf"/><Relationship Id="rId4" Type="http://schemas.openxmlformats.org/officeDocument/2006/relationships/oleObject" Target="../embeddings/oleObject170.bin"/><Relationship Id="rId3" Type="http://schemas.openxmlformats.org/officeDocument/2006/relationships/image" Target="../media/image218.wmf"/><Relationship Id="rId20" Type="http://schemas.openxmlformats.org/officeDocument/2006/relationships/notesSlide" Target="../notesSlides/notesSlide70.xml"/><Relationship Id="rId2" Type="http://schemas.openxmlformats.org/officeDocument/2006/relationships/oleObject" Target="../embeddings/oleObject169.bin"/><Relationship Id="rId19" Type="http://schemas.openxmlformats.org/officeDocument/2006/relationships/vmlDrawing" Target="../drawings/vmlDrawing40.vml"/><Relationship Id="rId18" Type="http://schemas.openxmlformats.org/officeDocument/2006/relationships/slideLayout" Target="../slideLayouts/slideLayout4.xml"/><Relationship Id="rId17" Type="http://schemas.openxmlformats.org/officeDocument/2006/relationships/image" Target="../media/image225.wmf"/><Relationship Id="rId16" Type="http://schemas.openxmlformats.org/officeDocument/2006/relationships/oleObject" Target="../embeddings/oleObject176.bin"/><Relationship Id="rId15" Type="http://schemas.openxmlformats.org/officeDocument/2006/relationships/image" Target="../media/image224.wmf"/><Relationship Id="rId14" Type="http://schemas.openxmlformats.org/officeDocument/2006/relationships/oleObject" Target="../embeddings/oleObject175.bin"/><Relationship Id="rId13" Type="http://schemas.openxmlformats.org/officeDocument/2006/relationships/image" Target="../media/image223.wmf"/><Relationship Id="rId12" Type="http://schemas.openxmlformats.org/officeDocument/2006/relationships/oleObject" Target="../embeddings/oleObject174.bin"/><Relationship Id="rId11" Type="http://schemas.openxmlformats.org/officeDocument/2006/relationships/image" Target="../media/image222.wmf"/><Relationship Id="rId10" Type="http://schemas.openxmlformats.org/officeDocument/2006/relationships/oleObject" Target="../embeddings/oleObject173.bin"/><Relationship Id="rId1" Type="http://schemas.openxmlformats.org/officeDocument/2006/relationships/image" Target="../media/image217.jpe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4.xml"/><Relationship Id="rId1" Type="http://schemas.openxmlformats.org/officeDocument/2006/relationships/image" Target="../media/image226.jpe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xml"/><Relationship Id="rId1" Type="http://schemas.openxmlformats.org/officeDocument/2006/relationships/image" Target="../media/image227.jpeg"/></Relationships>
</file>

<file path=ppt/slides/_rels/slide74.xml.rels><?xml version="1.0" encoding="UTF-8" standalone="yes"?>
<Relationships xmlns="http://schemas.openxmlformats.org/package/2006/relationships"><Relationship Id="rId9" Type="http://schemas.openxmlformats.org/officeDocument/2006/relationships/notesSlide" Target="../notesSlides/notesSlide73.xml"/><Relationship Id="rId8" Type="http://schemas.openxmlformats.org/officeDocument/2006/relationships/vmlDrawing" Target="../drawings/vmlDrawing41.vml"/><Relationship Id="rId7" Type="http://schemas.openxmlformats.org/officeDocument/2006/relationships/slideLayout" Target="../slideLayouts/slideLayout4.xml"/><Relationship Id="rId6" Type="http://schemas.openxmlformats.org/officeDocument/2006/relationships/image" Target="../media/image230.wmf"/><Relationship Id="rId5" Type="http://schemas.openxmlformats.org/officeDocument/2006/relationships/oleObject" Target="../embeddings/oleObject179.bin"/><Relationship Id="rId4" Type="http://schemas.openxmlformats.org/officeDocument/2006/relationships/image" Target="../media/image229.wmf"/><Relationship Id="rId3" Type="http://schemas.openxmlformats.org/officeDocument/2006/relationships/oleObject" Target="../embeddings/oleObject178.bin"/><Relationship Id="rId2" Type="http://schemas.openxmlformats.org/officeDocument/2006/relationships/image" Target="../media/image228.wmf"/><Relationship Id="rId1" Type="http://schemas.openxmlformats.org/officeDocument/2006/relationships/oleObject" Target="../embeddings/oleObject177.bin"/></Relationships>
</file>

<file path=ppt/slides/_rels/slide75.xml.rels><?xml version="1.0" encoding="UTF-8" standalone="yes"?>
<Relationships xmlns="http://schemas.openxmlformats.org/package/2006/relationships"><Relationship Id="rId9" Type="http://schemas.openxmlformats.org/officeDocument/2006/relationships/oleObject" Target="../embeddings/oleObject184.bin"/><Relationship Id="rId8" Type="http://schemas.openxmlformats.org/officeDocument/2006/relationships/image" Target="../media/image234.wmf"/><Relationship Id="rId7" Type="http://schemas.openxmlformats.org/officeDocument/2006/relationships/oleObject" Target="../embeddings/oleObject183.bin"/><Relationship Id="rId6" Type="http://schemas.openxmlformats.org/officeDocument/2006/relationships/image" Target="../media/image233.wmf"/><Relationship Id="rId5" Type="http://schemas.openxmlformats.org/officeDocument/2006/relationships/oleObject" Target="../embeddings/oleObject182.bin"/><Relationship Id="rId4" Type="http://schemas.openxmlformats.org/officeDocument/2006/relationships/image" Target="../media/image232.wmf"/><Relationship Id="rId3" Type="http://schemas.openxmlformats.org/officeDocument/2006/relationships/oleObject" Target="../embeddings/oleObject181.bin"/><Relationship Id="rId2" Type="http://schemas.openxmlformats.org/officeDocument/2006/relationships/image" Target="../media/image231.wmf"/><Relationship Id="rId19" Type="http://schemas.openxmlformats.org/officeDocument/2006/relationships/notesSlide" Target="../notesSlides/notesSlide74.xml"/><Relationship Id="rId18" Type="http://schemas.openxmlformats.org/officeDocument/2006/relationships/vmlDrawing" Target="../drawings/vmlDrawing42.vml"/><Relationship Id="rId17" Type="http://schemas.openxmlformats.org/officeDocument/2006/relationships/slideLayout" Target="../slideLayouts/slideLayout4.xml"/><Relationship Id="rId16" Type="http://schemas.openxmlformats.org/officeDocument/2006/relationships/image" Target="../media/image238.wmf"/><Relationship Id="rId15" Type="http://schemas.openxmlformats.org/officeDocument/2006/relationships/oleObject" Target="../embeddings/oleObject187.bin"/><Relationship Id="rId14" Type="http://schemas.openxmlformats.org/officeDocument/2006/relationships/image" Target="../media/image237.wmf"/><Relationship Id="rId13" Type="http://schemas.openxmlformats.org/officeDocument/2006/relationships/oleObject" Target="../embeddings/oleObject186.bin"/><Relationship Id="rId12" Type="http://schemas.openxmlformats.org/officeDocument/2006/relationships/image" Target="../media/image236.wmf"/><Relationship Id="rId11" Type="http://schemas.openxmlformats.org/officeDocument/2006/relationships/oleObject" Target="../embeddings/oleObject185.bin"/><Relationship Id="rId10" Type="http://schemas.openxmlformats.org/officeDocument/2006/relationships/image" Target="../media/image235.wmf"/><Relationship Id="rId1" Type="http://schemas.openxmlformats.org/officeDocument/2006/relationships/oleObject" Target="../embeddings/oleObject180.bin"/></Relationships>
</file>

<file path=ppt/slides/_rels/slide76.xml.rels><?xml version="1.0" encoding="UTF-8" standalone="yes"?>
<Relationships xmlns="http://schemas.openxmlformats.org/package/2006/relationships"><Relationship Id="rId9" Type="http://schemas.openxmlformats.org/officeDocument/2006/relationships/oleObject" Target="../embeddings/oleObject190.bin"/><Relationship Id="rId8" Type="http://schemas.openxmlformats.org/officeDocument/2006/relationships/image" Target="../media/image244.wmf"/><Relationship Id="rId7" Type="http://schemas.openxmlformats.org/officeDocument/2006/relationships/oleObject" Target="../embeddings/oleObject189.bin"/><Relationship Id="rId6" Type="http://schemas.openxmlformats.org/officeDocument/2006/relationships/image" Target="../media/image243.wmf"/><Relationship Id="rId5" Type="http://schemas.openxmlformats.org/officeDocument/2006/relationships/oleObject" Target="../embeddings/oleObject188.bin"/><Relationship Id="rId47" Type="http://schemas.openxmlformats.org/officeDocument/2006/relationships/notesSlide" Target="../notesSlides/notesSlide75.xml"/><Relationship Id="rId46" Type="http://schemas.openxmlformats.org/officeDocument/2006/relationships/vmlDrawing" Target="../drawings/vmlDrawing43.vml"/><Relationship Id="rId45" Type="http://schemas.openxmlformats.org/officeDocument/2006/relationships/slideLayout" Target="../slideLayouts/slideLayout4.xml"/><Relationship Id="rId44" Type="http://schemas.openxmlformats.org/officeDocument/2006/relationships/image" Target="../media/image262.wmf"/><Relationship Id="rId43" Type="http://schemas.openxmlformats.org/officeDocument/2006/relationships/oleObject" Target="../embeddings/oleObject207.bin"/><Relationship Id="rId42" Type="http://schemas.openxmlformats.org/officeDocument/2006/relationships/image" Target="../media/image261.wmf"/><Relationship Id="rId41" Type="http://schemas.openxmlformats.org/officeDocument/2006/relationships/oleObject" Target="../embeddings/oleObject206.bin"/><Relationship Id="rId40" Type="http://schemas.openxmlformats.org/officeDocument/2006/relationships/image" Target="../media/image260.wmf"/><Relationship Id="rId4" Type="http://schemas.openxmlformats.org/officeDocument/2006/relationships/image" Target="../media/image242.jpeg"/><Relationship Id="rId39" Type="http://schemas.openxmlformats.org/officeDocument/2006/relationships/oleObject" Target="../embeddings/oleObject205.bin"/><Relationship Id="rId38" Type="http://schemas.openxmlformats.org/officeDocument/2006/relationships/image" Target="../media/image259.wmf"/><Relationship Id="rId37" Type="http://schemas.openxmlformats.org/officeDocument/2006/relationships/oleObject" Target="../embeddings/oleObject204.bin"/><Relationship Id="rId36" Type="http://schemas.openxmlformats.org/officeDocument/2006/relationships/image" Target="../media/image258.wmf"/><Relationship Id="rId35" Type="http://schemas.openxmlformats.org/officeDocument/2006/relationships/oleObject" Target="../embeddings/oleObject203.bin"/><Relationship Id="rId34" Type="http://schemas.openxmlformats.org/officeDocument/2006/relationships/image" Target="../media/image257.wmf"/><Relationship Id="rId33" Type="http://schemas.openxmlformats.org/officeDocument/2006/relationships/oleObject" Target="../embeddings/oleObject202.bin"/><Relationship Id="rId32" Type="http://schemas.openxmlformats.org/officeDocument/2006/relationships/image" Target="../media/image256.wmf"/><Relationship Id="rId31" Type="http://schemas.openxmlformats.org/officeDocument/2006/relationships/oleObject" Target="../embeddings/oleObject201.bin"/><Relationship Id="rId30" Type="http://schemas.openxmlformats.org/officeDocument/2006/relationships/image" Target="../media/image255.wmf"/><Relationship Id="rId3" Type="http://schemas.openxmlformats.org/officeDocument/2006/relationships/image" Target="../media/image241.jpeg"/><Relationship Id="rId29" Type="http://schemas.openxmlformats.org/officeDocument/2006/relationships/oleObject" Target="../embeddings/oleObject200.bin"/><Relationship Id="rId28" Type="http://schemas.openxmlformats.org/officeDocument/2006/relationships/image" Target="../media/image254.wmf"/><Relationship Id="rId27" Type="http://schemas.openxmlformats.org/officeDocument/2006/relationships/oleObject" Target="../embeddings/oleObject199.bin"/><Relationship Id="rId26" Type="http://schemas.openxmlformats.org/officeDocument/2006/relationships/image" Target="../media/image253.wmf"/><Relationship Id="rId25" Type="http://schemas.openxmlformats.org/officeDocument/2006/relationships/oleObject" Target="../embeddings/oleObject198.bin"/><Relationship Id="rId24" Type="http://schemas.openxmlformats.org/officeDocument/2006/relationships/image" Target="../media/image252.wmf"/><Relationship Id="rId23" Type="http://schemas.openxmlformats.org/officeDocument/2006/relationships/oleObject" Target="../embeddings/oleObject197.bin"/><Relationship Id="rId22" Type="http://schemas.openxmlformats.org/officeDocument/2006/relationships/image" Target="../media/image251.wmf"/><Relationship Id="rId21" Type="http://schemas.openxmlformats.org/officeDocument/2006/relationships/oleObject" Target="../embeddings/oleObject196.bin"/><Relationship Id="rId20" Type="http://schemas.openxmlformats.org/officeDocument/2006/relationships/image" Target="../media/image250.wmf"/><Relationship Id="rId2" Type="http://schemas.openxmlformats.org/officeDocument/2006/relationships/image" Target="../media/image240.jpeg"/><Relationship Id="rId19" Type="http://schemas.openxmlformats.org/officeDocument/2006/relationships/oleObject" Target="../embeddings/oleObject195.bin"/><Relationship Id="rId18" Type="http://schemas.openxmlformats.org/officeDocument/2006/relationships/image" Target="../media/image249.wmf"/><Relationship Id="rId17" Type="http://schemas.openxmlformats.org/officeDocument/2006/relationships/oleObject" Target="../embeddings/oleObject194.bin"/><Relationship Id="rId16" Type="http://schemas.openxmlformats.org/officeDocument/2006/relationships/image" Target="../media/image248.wmf"/><Relationship Id="rId15" Type="http://schemas.openxmlformats.org/officeDocument/2006/relationships/oleObject" Target="../embeddings/oleObject193.bin"/><Relationship Id="rId14" Type="http://schemas.openxmlformats.org/officeDocument/2006/relationships/image" Target="../media/image247.wmf"/><Relationship Id="rId13" Type="http://schemas.openxmlformats.org/officeDocument/2006/relationships/oleObject" Target="../embeddings/oleObject192.bin"/><Relationship Id="rId12" Type="http://schemas.openxmlformats.org/officeDocument/2006/relationships/image" Target="../media/image246.wmf"/><Relationship Id="rId11" Type="http://schemas.openxmlformats.org/officeDocument/2006/relationships/oleObject" Target="../embeddings/oleObject191.bin"/><Relationship Id="rId10" Type="http://schemas.openxmlformats.org/officeDocument/2006/relationships/image" Target="../media/image245.wmf"/><Relationship Id="rId1" Type="http://schemas.openxmlformats.org/officeDocument/2006/relationships/image" Target="../media/image239.jpeg"/></Relationships>
</file>

<file path=ppt/slides/_rels/slide77.xml.rels><?xml version="1.0" encoding="UTF-8" standalone="yes"?>
<Relationships xmlns="http://schemas.openxmlformats.org/package/2006/relationships"><Relationship Id="rId7" Type="http://schemas.openxmlformats.org/officeDocument/2006/relationships/notesSlide" Target="../notesSlides/notesSlide76.xml"/><Relationship Id="rId6" Type="http://schemas.openxmlformats.org/officeDocument/2006/relationships/vmlDrawing" Target="../drawings/vmlDrawing44.vml"/><Relationship Id="rId5" Type="http://schemas.openxmlformats.org/officeDocument/2006/relationships/slideLayout" Target="../slideLayouts/slideLayout4.xml"/><Relationship Id="rId4" Type="http://schemas.openxmlformats.org/officeDocument/2006/relationships/image" Target="../media/image264.wmf"/><Relationship Id="rId3" Type="http://schemas.openxmlformats.org/officeDocument/2006/relationships/oleObject" Target="../embeddings/oleObject208.bin"/><Relationship Id="rId2" Type="http://schemas.openxmlformats.org/officeDocument/2006/relationships/image" Target="../media/image263.jpeg"/><Relationship Id="rId1" Type="http://schemas.openxmlformats.org/officeDocument/2006/relationships/image" Target="../media/image70.jpeg"/></Relationships>
</file>

<file path=ppt/slides/_rels/slide78.xml.rels><?xml version="1.0" encoding="UTF-8" standalone="yes"?>
<Relationships xmlns="http://schemas.openxmlformats.org/package/2006/relationships"><Relationship Id="rId9" Type="http://schemas.openxmlformats.org/officeDocument/2006/relationships/image" Target="../media/image268.wmf"/><Relationship Id="rId8" Type="http://schemas.openxmlformats.org/officeDocument/2006/relationships/oleObject" Target="../embeddings/oleObject211.bin"/><Relationship Id="rId7" Type="http://schemas.openxmlformats.org/officeDocument/2006/relationships/image" Target="../media/image267.wmf"/><Relationship Id="rId6" Type="http://schemas.openxmlformats.org/officeDocument/2006/relationships/oleObject" Target="../embeddings/oleObject210.bin"/><Relationship Id="rId5" Type="http://schemas.openxmlformats.org/officeDocument/2006/relationships/image" Target="../media/image266.wmf"/><Relationship Id="rId4" Type="http://schemas.openxmlformats.org/officeDocument/2006/relationships/oleObject" Target="../embeddings/oleObject209.bin"/><Relationship Id="rId3" Type="http://schemas.openxmlformats.org/officeDocument/2006/relationships/image" Target="../media/image91.jpeg"/><Relationship Id="rId22" Type="http://schemas.openxmlformats.org/officeDocument/2006/relationships/notesSlide" Target="../notesSlides/notesSlide77.xml"/><Relationship Id="rId21" Type="http://schemas.openxmlformats.org/officeDocument/2006/relationships/vmlDrawing" Target="../drawings/vmlDrawing45.vml"/><Relationship Id="rId20" Type="http://schemas.openxmlformats.org/officeDocument/2006/relationships/slideLayout" Target="../slideLayouts/slideLayout4.xml"/><Relationship Id="rId2" Type="http://schemas.openxmlformats.org/officeDocument/2006/relationships/image" Target="../media/image265.jpeg"/><Relationship Id="rId19" Type="http://schemas.openxmlformats.org/officeDocument/2006/relationships/image" Target="../media/image273.wmf"/><Relationship Id="rId18" Type="http://schemas.openxmlformats.org/officeDocument/2006/relationships/oleObject" Target="../embeddings/oleObject216.bin"/><Relationship Id="rId17" Type="http://schemas.openxmlformats.org/officeDocument/2006/relationships/image" Target="../media/image272.wmf"/><Relationship Id="rId16" Type="http://schemas.openxmlformats.org/officeDocument/2006/relationships/oleObject" Target="../embeddings/oleObject215.bin"/><Relationship Id="rId15" Type="http://schemas.openxmlformats.org/officeDocument/2006/relationships/image" Target="../media/image271.wmf"/><Relationship Id="rId14" Type="http://schemas.openxmlformats.org/officeDocument/2006/relationships/oleObject" Target="../embeddings/oleObject214.bin"/><Relationship Id="rId13" Type="http://schemas.openxmlformats.org/officeDocument/2006/relationships/image" Target="../media/image270.wmf"/><Relationship Id="rId12" Type="http://schemas.openxmlformats.org/officeDocument/2006/relationships/oleObject" Target="../embeddings/oleObject213.bin"/><Relationship Id="rId11" Type="http://schemas.openxmlformats.org/officeDocument/2006/relationships/image" Target="../media/image269.wmf"/><Relationship Id="rId10" Type="http://schemas.openxmlformats.org/officeDocument/2006/relationships/oleObject" Target="../embeddings/oleObject212.bin"/><Relationship Id="rId1" Type="http://schemas.openxmlformats.org/officeDocument/2006/relationships/image" Target="../media/image70.jpeg"/></Relationships>
</file>

<file path=ppt/slides/_rels/slide79.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277.wmf"/><Relationship Id="rId7" Type="http://schemas.openxmlformats.org/officeDocument/2006/relationships/oleObject" Target="../embeddings/oleObject220.bin"/><Relationship Id="rId6" Type="http://schemas.openxmlformats.org/officeDocument/2006/relationships/image" Target="../media/image276.wmf"/><Relationship Id="rId5" Type="http://schemas.openxmlformats.org/officeDocument/2006/relationships/oleObject" Target="../embeddings/oleObject219.bin"/><Relationship Id="rId4" Type="http://schemas.openxmlformats.org/officeDocument/2006/relationships/image" Target="../media/image275.wmf"/><Relationship Id="rId3" Type="http://schemas.openxmlformats.org/officeDocument/2006/relationships/oleObject" Target="../embeddings/oleObject218.bin"/><Relationship Id="rId2" Type="http://schemas.openxmlformats.org/officeDocument/2006/relationships/image" Target="../media/image274.wmf"/><Relationship Id="rId11" Type="http://schemas.openxmlformats.org/officeDocument/2006/relationships/notesSlide" Target="../notesSlides/notesSlide78.xml"/><Relationship Id="rId10" Type="http://schemas.openxmlformats.org/officeDocument/2006/relationships/vmlDrawing" Target="../drawings/vmlDrawing46.vml"/><Relationship Id="rId1" Type="http://schemas.openxmlformats.org/officeDocument/2006/relationships/oleObject" Target="../embeddings/oleObject217.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4.xml"/><Relationship Id="rId1" Type="http://schemas.openxmlformats.org/officeDocument/2006/relationships/image" Target="../media/image91.jpeg"/></Relationships>
</file>

<file path=ppt/slides/_rels/slide81.xml.rels><?xml version="1.0" encoding="UTF-8" standalone="yes"?>
<Relationships xmlns="http://schemas.openxmlformats.org/package/2006/relationships"><Relationship Id="rId6" Type="http://schemas.openxmlformats.org/officeDocument/2006/relationships/notesSlide" Target="../notesSlides/notesSlide80.xml"/><Relationship Id="rId5" Type="http://schemas.openxmlformats.org/officeDocument/2006/relationships/vmlDrawing" Target="../drawings/vmlDrawing47.vml"/><Relationship Id="rId4" Type="http://schemas.openxmlformats.org/officeDocument/2006/relationships/slideLayout" Target="../slideLayouts/slideLayout4.xml"/><Relationship Id="rId3" Type="http://schemas.openxmlformats.org/officeDocument/2006/relationships/image" Target="../media/image279.wmf"/><Relationship Id="rId2" Type="http://schemas.openxmlformats.org/officeDocument/2006/relationships/oleObject" Target="../embeddings/oleObject221.bin"/><Relationship Id="rId1" Type="http://schemas.openxmlformats.org/officeDocument/2006/relationships/image" Target="../media/image278.jpeg"/></Relationships>
</file>

<file path=ppt/slides/_rels/slide82.xml.rels><?xml version="1.0" encoding="UTF-8" standalone="yes"?>
<Relationships xmlns="http://schemas.openxmlformats.org/package/2006/relationships"><Relationship Id="rId7" Type="http://schemas.openxmlformats.org/officeDocument/2006/relationships/notesSlide" Target="../notesSlides/notesSlide81.xml"/><Relationship Id="rId6" Type="http://schemas.openxmlformats.org/officeDocument/2006/relationships/vmlDrawing" Target="../drawings/vmlDrawing48.vml"/><Relationship Id="rId5" Type="http://schemas.openxmlformats.org/officeDocument/2006/relationships/slideLayout" Target="../slideLayouts/slideLayout4.xml"/><Relationship Id="rId4" Type="http://schemas.openxmlformats.org/officeDocument/2006/relationships/image" Target="../media/image281.wmf"/><Relationship Id="rId3" Type="http://schemas.openxmlformats.org/officeDocument/2006/relationships/oleObject" Target="../embeddings/oleObject223.bin"/><Relationship Id="rId2" Type="http://schemas.openxmlformats.org/officeDocument/2006/relationships/image" Target="../media/image280.wmf"/><Relationship Id="rId1" Type="http://schemas.openxmlformats.org/officeDocument/2006/relationships/oleObject" Target="../embeddings/oleObject222.bin"/></Relationships>
</file>

<file path=ppt/slides/_rels/slide83.xml.rels><?xml version="1.0" encoding="UTF-8" standalone="yes"?>
<Relationships xmlns="http://schemas.openxmlformats.org/package/2006/relationships"><Relationship Id="rId4" Type="http://schemas.openxmlformats.org/officeDocument/2006/relationships/notesSlide" Target="../notesSlides/notesSlide82.xml"/><Relationship Id="rId3" Type="http://schemas.openxmlformats.org/officeDocument/2006/relationships/slideLayout" Target="../slideLayouts/slideLayout4.xml"/><Relationship Id="rId2" Type="http://schemas.openxmlformats.org/officeDocument/2006/relationships/image" Target="../media/image63.png"/><Relationship Id="rId1" Type="http://schemas.openxmlformats.org/officeDocument/2006/relationships/image" Target="../media/image282.jpeg"/></Relationships>
</file>

<file path=ppt/slides/_rels/slide84.xml.rels><?xml version="1.0" encoding="UTF-8" standalone="yes"?>
<Relationships xmlns="http://schemas.openxmlformats.org/package/2006/relationships"><Relationship Id="rId4" Type="http://schemas.openxmlformats.org/officeDocument/2006/relationships/notesSlide" Target="../notesSlides/notesSlide83.xml"/><Relationship Id="rId3" Type="http://schemas.openxmlformats.org/officeDocument/2006/relationships/slideLayout" Target="../slideLayouts/slideLayout4.xml"/><Relationship Id="rId2" Type="http://schemas.openxmlformats.org/officeDocument/2006/relationships/image" Target="../media/image284.jpeg"/><Relationship Id="rId1" Type="http://schemas.openxmlformats.org/officeDocument/2006/relationships/image" Target="../media/image283.jpeg"/></Relationships>
</file>

<file path=ppt/slides/_rels/slide85.xml.rels><?xml version="1.0" encoding="UTF-8" standalone="yes"?>
<Relationships xmlns="http://schemas.openxmlformats.org/package/2006/relationships"><Relationship Id="rId9" Type="http://schemas.openxmlformats.org/officeDocument/2006/relationships/oleObject" Target="../embeddings/oleObject228.bin"/><Relationship Id="rId8" Type="http://schemas.openxmlformats.org/officeDocument/2006/relationships/image" Target="../media/image288.wmf"/><Relationship Id="rId7" Type="http://schemas.openxmlformats.org/officeDocument/2006/relationships/oleObject" Target="../embeddings/oleObject227.bin"/><Relationship Id="rId6" Type="http://schemas.openxmlformats.org/officeDocument/2006/relationships/image" Target="../media/image287.wmf"/><Relationship Id="rId5" Type="http://schemas.openxmlformats.org/officeDocument/2006/relationships/oleObject" Target="../embeddings/oleObject226.bin"/><Relationship Id="rId4" Type="http://schemas.openxmlformats.org/officeDocument/2006/relationships/image" Target="../media/image286.wmf"/><Relationship Id="rId3" Type="http://schemas.openxmlformats.org/officeDocument/2006/relationships/oleObject" Target="../embeddings/oleObject225.bin"/><Relationship Id="rId2" Type="http://schemas.openxmlformats.org/officeDocument/2006/relationships/image" Target="../media/image285.wmf"/><Relationship Id="rId13" Type="http://schemas.openxmlformats.org/officeDocument/2006/relationships/notesSlide" Target="../notesSlides/notesSlide84.xml"/><Relationship Id="rId12" Type="http://schemas.openxmlformats.org/officeDocument/2006/relationships/vmlDrawing" Target="../drawings/vmlDrawing49.vml"/><Relationship Id="rId11" Type="http://schemas.openxmlformats.org/officeDocument/2006/relationships/slideLayout" Target="../slideLayouts/slideLayout4.xml"/><Relationship Id="rId10" Type="http://schemas.openxmlformats.org/officeDocument/2006/relationships/image" Target="../media/image289.wmf"/><Relationship Id="rId1" Type="http://schemas.openxmlformats.org/officeDocument/2006/relationships/oleObject" Target="../embeddings/oleObject224.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4.xml"/><Relationship Id="rId1" Type="http://schemas.openxmlformats.org/officeDocument/2006/relationships/image" Target="../media/image290.jpeg"/></Relationships>
</file>

<file path=ppt/slides/_rels/slide87.xml.rels><?xml version="1.0" encoding="UTF-8" standalone="yes"?>
<Relationships xmlns="http://schemas.openxmlformats.org/package/2006/relationships"><Relationship Id="rId7" Type="http://schemas.openxmlformats.org/officeDocument/2006/relationships/notesSlide" Target="../notesSlides/notesSlide86.xml"/><Relationship Id="rId6" Type="http://schemas.openxmlformats.org/officeDocument/2006/relationships/vmlDrawing" Target="../drawings/vmlDrawing50.vml"/><Relationship Id="rId5" Type="http://schemas.openxmlformats.org/officeDocument/2006/relationships/slideLayout" Target="../slideLayouts/slideLayout4.xml"/><Relationship Id="rId4" Type="http://schemas.openxmlformats.org/officeDocument/2006/relationships/image" Target="../media/image292.wmf"/><Relationship Id="rId3" Type="http://schemas.openxmlformats.org/officeDocument/2006/relationships/oleObject" Target="../embeddings/oleObject230.bin"/><Relationship Id="rId2" Type="http://schemas.openxmlformats.org/officeDocument/2006/relationships/image" Target="../media/image291.wmf"/><Relationship Id="rId1" Type="http://schemas.openxmlformats.org/officeDocument/2006/relationships/oleObject" Target="../embeddings/oleObject229.bin"/></Relationships>
</file>

<file path=ppt/slides/_rels/slide88.xml.rels><?xml version="1.0" encoding="UTF-8" standalone="yes"?>
<Relationships xmlns="http://schemas.openxmlformats.org/package/2006/relationships"><Relationship Id="rId9" Type="http://schemas.openxmlformats.org/officeDocument/2006/relationships/image" Target="../media/image296.wmf"/><Relationship Id="rId8" Type="http://schemas.openxmlformats.org/officeDocument/2006/relationships/oleObject" Target="../embeddings/oleObject234.bin"/><Relationship Id="rId7" Type="http://schemas.openxmlformats.org/officeDocument/2006/relationships/image" Target="../media/image295.wmf"/><Relationship Id="rId6" Type="http://schemas.openxmlformats.org/officeDocument/2006/relationships/oleObject" Target="../embeddings/oleObject233.bin"/><Relationship Id="rId5" Type="http://schemas.openxmlformats.org/officeDocument/2006/relationships/image" Target="../media/image294.wmf"/><Relationship Id="rId4" Type="http://schemas.openxmlformats.org/officeDocument/2006/relationships/oleObject" Target="../embeddings/oleObject232.bin"/><Relationship Id="rId3" Type="http://schemas.openxmlformats.org/officeDocument/2006/relationships/image" Target="../media/image293.wmf"/><Relationship Id="rId2" Type="http://schemas.openxmlformats.org/officeDocument/2006/relationships/oleObject" Target="../embeddings/oleObject231.bin"/><Relationship Id="rId12" Type="http://schemas.openxmlformats.org/officeDocument/2006/relationships/notesSlide" Target="../notesSlides/notesSlide87.xml"/><Relationship Id="rId11" Type="http://schemas.openxmlformats.org/officeDocument/2006/relationships/vmlDrawing" Target="../drawings/vmlDrawing51.vml"/><Relationship Id="rId10" Type="http://schemas.openxmlformats.org/officeDocument/2006/relationships/slideLayout" Target="../slideLayouts/slideLayout4.xml"/><Relationship Id="rId1" Type="http://schemas.openxmlformats.org/officeDocument/2006/relationships/image" Target="../media/image91.jpeg"/></Relationships>
</file>

<file path=ppt/slides/_rels/slide89.xml.rels><?xml version="1.0" encoding="UTF-8" standalone="yes"?>
<Relationships xmlns="http://schemas.openxmlformats.org/package/2006/relationships"><Relationship Id="rId4" Type="http://schemas.openxmlformats.org/officeDocument/2006/relationships/notesSlide" Target="../notesSlides/notesSlide88.xml"/><Relationship Id="rId3" Type="http://schemas.openxmlformats.org/officeDocument/2006/relationships/slideLayout" Target="../slideLayouts/slideLayout4.xml"/><Relationship Id="rId2" Type="http://schemas.openxmlformats.org/officeDocument/2006/relationships/image" Target="../media/image297.jpeg"/><Relationship Id="rId1" Type="http://schemas.openxmlformats.org/officeDocument/2006/relationships/image" Target="../media/image91.jpeg"/></Relationships>
</file>

<file path=ppt/slides/_rels/slide90.xml.rels><?xml version="1.0" encoding="UTF-8" standalone="yes"?>
<Relationships xmlns="http://schemas.openxmlformats.org/package/2006/relationships"><Relationship Id="rId7" Type="http://schemas.openxmlformats.org/officeDocument/2006/relationships/notesSlide" Target="../notesSlides/notesSlide89.xml"/><Relationship Id="rId6" Type="http://schemas.openxmlformats.org/officeDocument/2006/relationships/vmlDrawing" Target="../drawings/vmlDrawing52.vml"/><Relationship Id="rId5" Type="http://schemas.openxmlformats.org/officeDocument/2006/relationships/slideLayout" Target="../slideLayouts/slideLayout4.xml"/><Relationship Id="rId4" Type="http://schemas.openxmlformats.org/officeDocument/2006/relationships/image" Target="../media/image300.wmf"/><Relationship Id="rId3" Type="http://schemas.openxmlformats.org/officeDocument/2006/relationships/oleObject" Target="../embeddings/oleObject235.bin"/><Relationship Id="rId2" Type="http://schemas.openxmlformats.org/officeDocument/2006/relationships/image" Target="../media/image299.jpeg"/><Relationship Id="rId1" Type="http://schemas.openxmlformats.org/officeDocument/2006/relationships/image" Target="../media/image298.jpeg"/></Relationships>
</file>

<file path=ppt/slides/_rels/slide91.xml.rels><?xml version="1.0" encoding="UTF-8" standalone="yes"?>
<Relationships xmlns="http://schemas.openxmlformats.org/package/2006/relationships"><Relationship Id="rId8" Type="http://schemas.openxmlformats.org/officeDocument/2006/relationships/notesSlide" Target="../notesSlides/notesSlide90.xml"/><Relationship Id="rId7" Type="http://schemas.openxmlformats.org/officeDocument/2006/relationships/vmlDrawing" Target="../drawings/vmlDrawing53.vml"/><Relationship Id="rId6" Type="http://schemas.openxmlformats.org/officeDocument/2006/relationships/slideLayout" Target="../slideLayouts/slideLayout4.xml"/><Relationship Id="rId5" Type="http://schemas.openxmlformats.org/officeDocument/2006/relationships/image" Target="../media/image304.wmf"/><Relationship Id="rId4" Type="http://schemas.openxmlformats.org/officeDocument/2006/relationships/oleObject" Target="../embeddings/oleObject236.bin"/><Relationship Id="rId3" Type="http://schemas.openxmlformats.org/officeDocument/2006/relationships/image" Target="../media/image303.jpeg"/><Relationship Id="rId2" Type="http://schemas.openxmlformats.org/officeDocument/2006/relationships/image" Target="../media/image302.jpeg"/><Relationship Id="rId1" Type="http://schemas.openxmlformats.org/officeDocument/2006/relationships/image" Target="../media/image301.jpe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6" Type="http://schemas.openxmlformats.org/officeDocument/2006/relationships/notesSlide" Target="../notesSlides/notesSlide92.xml"/><Relationship Id="rId5" Type="http://schemas.openxmlformats.org/officeDocument/2006/relationships/vmlDrawing" Target="../drawings/vmlDrawing54.vml"/><Relationship Id="rId4" Type="http://schemas.openxmlformats.org/officeDocument/2006/relationships/slideLayout" Target="../slideLayouts/slideLayout4.xml"/><Relationship Id="rId3" Type="http://schemas.openxmlformats.org/officeDocument/2006/relationships/image" Target="../media/image306.wmf"/><Relationship Id="rId2" Type="http://schemas.openxmlformats.org/officeDocument/2006/relationships/oleObject" Target="../embeddings/oleObject237.bin"/><Relationship Id="rId1" Type="http://schemas.openxmlformats.org/officeDocument/2006/relationships/image" Target="../media/image305.jpeg"/></Relationships>
</file>

<file path=ppt/slides/_rels/slide94.xml.rels><?xml version="1.0" encoding="UTF-8" standalone="yes"?>
<Relationships xmlns="http://schemas.openxmlformats.org/package/2006/relationships"><Relationship Id="rId9" Type="http://schemas.openxmlformats.org/officeDocument/2006/relationships/oleObject" Target="../embeddings/oleObject242.bin"/><Relationship Id="rId8" Type="http://schemas.openxmlformats.org/officeDocument/2006/relationships/image" Target="../media/image310.wmf"/><Relationship Id="rId7" Type="http://schemas.openxmlformats.org/officeDocument/2006/relationships/oleObject" Target="../embeddings/oleObject241.bin"/><Relationship Id="rId6" Type="http://schemas.openxmlformats.org/officeDocument/2006/relationships/image" Target="../media/image309.wmf"/><Relationship Id="rId5" Type="http://schemas.openxmlformats.org/officeDocument/2006/relationships/oleObject" Target="../embeddings/oleObject240.bin"/><Relationship Id="rId4" Type="http://schemas.openxmlformats.org/officeDocument/2006/relationships/image" Target="../media/image308.wmf"/><Relationship Id="rId3" Type="http://schemas.openxmlformats.org/officeDocument/2006/relationships/oleObject" Target="../embeddings/oleObject239.bin"/><Relationship Id="rId2" Type="http://schemas.openxmlformats.org/officeDocument/2006/relationships/image" Target="../media/image307.wmf"/><Relationship Id="rId17" Type="http://schemas.openxmlformats.org/officeDocument/2006/relationships/notesSlide" Target="../notesSlides/notesSlide93.xml"/><Relationship Id="rId16" Type="http://schemas.openxmlformats.org/officeDocument/2006/relationships/vmlDrawing" Target="../drawings/vmlDrawing55.vml"/><Relationship Id="rId15" Type="http://schemas.openxmlformats.org/officeDocument/2006/relationships/slideLayout" Target="../slideLayouts/slideLayout4.xml"/><Relationship Id="rId14" Type="http://schemas.openxmlformats.org/officeDocument/2006/relationships/image" Target="../media/image313.wmf"/><Relationship Id="rId13" Type="http://schemas.openxmlformats.org/officeDocument/2006/relationships/oleObject" Target="../embeddings/oleObject244.bin"/><Relationship Id="rId12" Type="http://schemas.openxmlformats.org/officeDocument/2006/relationships/image" Target="../media/image312.wmf"/><Relationship Id="rId11" Type="http://schemas.openxmlformats.org/officeDocument/2006/relationships/oleObject" Target="../embeddings/oleObject243.bin"/><Relationship Id="rId10" Type="http://schemas.openxmlformats.org/officeDocument/2006/relationships/image" Target="../media/image311.wmf"/><Relationship Id="rId1" Type="http://schemas.openxmlformats.org/officeDocument/2006/relationships/oleObject" Target="../embeddings/oleObject238.bin"/></Relationships>
</file>

<file path=ppt/slides/_rels/slide95.xml.rels><?xml version="1.0" encoding="UTF-8" standalone="yes"?>
<Relationships xmlns="http://schemas.openxmlformats.org/package/2006/relationships"><Relationship Id="rId4" Type="http://schemas.openxmlformats.org/officeDocument/2006/relationships/notesSlide" Target="../notesSlides/notesSlide94.xml"/><Relationship Id="rId3" Type="http://schemas.openxmlformats.org/officeDocument/2006/relationships/slideLayout" Target="../slideLayouts/slideLayout4.xml"/><Relationship Id="rId2" Type="http://schemas.openxmlformats.org/officeDocument/2006/relationships/image" Target="../media/image315.png"/><Relationship Id="rId1" Type="http://schemas.openxmlformats.org/officeDocument/2006/relationships/image" Target="../media/image314.jpeg"/></Relationships>
</file>

<file path=ppt/slides/_rels/slide96.xml.rels><?xml version="1.0" encoding="UTF-8" standalone="yes"?>
<Relationships xmlns="http://schemas.openxmlformats.org/package/2006/relationships"><Relationship Id="rId6" Type="http://schemas.openxmlformats.org/officeDocument/2006/relationships/notesSlide" Target="../notesSlides/notesSlide95.xml"/><Relationship Id="rId5" Type="http://schemas.openxmlformats.org/officeDocument/2006/relationships/vmlDrawing" Target="../drawings/vmlDrawing56.vml"/><Relationship Id="rId4" Type="http://schemas.openxmlformats.org/officeDocument/2006/relationships/slideLayout" Target="../slideLayouts/slideLayout4.xml"/><Relationship Id="rId3" Type="http://schemas.openxmlformats.org/officeDocument/2006/relationships/image" Target="../media/image317.wmf"/><Relationship Id="rId2" Type="http://schemas.openxmlformats.org/officeDocument/2006/relationships/oleObject" Target="../embeddings/oleObject245.bin"/><Relationship Id="rId1" Type="http://schemas.openxmlformats.org/officeDocument/2006/relationships/image" Target="../media/image316.jpeg"/></Relationships>
</file>

<file path=ppt/slides/_rels/slide97.xml.rels><?xml version="1.0" encoding="UTF-8" standalone="yes"?>
<Relationships xmlns="http://schemas.openxmlformats.org/package/2006/relationships"><Relationship Id="rId5" Type="http://schemas.openxmlformats.org/officeDocument/2006/relationships/notesSlide" Target="../notesSlides/notesSlide96.xml"/><Relationship Id="rId4" Type="http://schemas.openxmlformats.org/officeDocument/2006/relationships/vmlDrawing" Target="../drawings/vmlDrawing57.vml"/><Relationship Id="rId3" Type="http://schemas.openxmlformats.org/officeDocument/2006/relationships/slideLayout" Target="../slideLayouts/slideLayout4.xml"/><Relationship Id="rId2" Type="http://schemas.openxmlformats.org/officeDocument/2006/relationships/image" Target="../media/image318.wmf"/><Relationship Id="rId1" Type="http://schemas.openxmlformats.org/officeDocument/2006/relationships/oleObject" Target="../embeddings/oleObject246.bin"/></Relationships>
</file>

<file path=ppt/slides/_rels/slide98.xml.rels><?xml version="1.0" encoding="UTF-8" standalone="yes"?>
<Relationships xmlns="http://schemas.openxmlformats.org/package/2006/relationships"><Relationship Id="rId9" Type="http://schemas.openxmlformats.org/officeDocument/2006/relationships/oleObject" Target="../embeddings/oleObject251.bin"/><Relationship Id="rId8" Type="http://schemas.openxmlformats.org/officeDocument/2006/relationships/image" Target="../media/image322.wmf"/><Relationship Id="rId7" Type="http://schemas.openxmlformats.org/officeDocument/2006/relationships/oleObject" Target="../embeddings/oleObject250.bin"/><Relationship Id="rId6" Type="http://schemas.openxmlformats.org/officeDocument/2006/relationships/image" Target="../media/image321.wmf"/><Relationship Id="rId5" Type="http://schemas.openxmlformats.org/officeDocument/2006/relationships/oleObject" Target="../embeddings/oleObject249.bin"/><Relationship Id="rId4" Type="http://schemas.openxmlformats.org/officeDocument/2006/relationships/image" Target="../media/image320.wmf"/><Relationship Id="rId3" Type="http://schemas.openxmlformats.org/officeDocument/2006/relationships/oleObject" Target="../embeddings/oleObject248.bin"/><Relationship Id="rId2" Type="http://schemas.openxmlformats.org/officeDocument/2006/relationships/image" Target="../media/image319.wmf"/><Relationship Id="rId15" Type="http://schemas.openxmlformats.org/officeDocument/2006/relationships/notesSlide" Target="../notesSlides/notesSlide97.xml"/><Relationship Id="rId14" Type="http://schemas.openxmlformats.org/officeDocument/2006/relationships/vmlDrawing" Target="../drawings/vmlDrawing58.vml"/><Relationship Id="rId13" Type="http://schemas.openxmlformats.org/officeDocument/2006/relationships/slideLayout" Target="../slideLayouts/slideLayout4.xml"/><Relationship Id="rId12" Type="http://schemas.openxmlformats.org/officeDocument/2006/relationships/image" Target="../media/image324.wmf"/><Relationship Id="rId11" Type="http://schemas.openxmlformats.org/officeDocument/2006/relationships/oleObject" Target="../embeddings/oleObject252.bin"/><Relationship Id="rId10" Type="http://schemas.openxmlformats.org/officeDocument/2006/relationships/image" Target="../media/image323.wmf"/><Relationship Id="rId1" Type="http://schemas.openxmlformats.org/officeDocument/2006/relationships/oleObject" Target="../embeddings/oleObject247.bin"/></Relationships>
</file>

<file path=ppt/slides/_rels/slide99.xml.rels><?xml version="1.0" encoding="UTF-8" standalone="yes"?>
<Relationships xmlns="http://schemas.openxmlformats.org/package/2006/relationships"><Relationship Id="rId5" Type="http://schemas.openxmlformats.org/officeDocument/2006/relationships/notesSlide" Target="../notesSlides/notesSlide98.xml"/><Relationship Id="rId4" Type="http://schemas.openxmlformats.org/officeDocument/2006/relationships/vmlDrawing" Target="../drawings/vmlDrawing59.vml"/><Relationship Id="rId3" Type="http://schemas.openxmlformats.org/officeDocument/2006/relationships/slideLayout" Target="../slideLayouts/slideLayout4.xml"/><Relationship Id="rId2" Type="http://schemas.openxmlformats.org/officeDocument/2006/relationships/image" Target="../media/image325.wmf"/><Relationship Id="rId1" Type="http://schemas.openxmlformats.org/officeDocument/2006/relationships/oleObject" Target="../embeddings/oleObject253.bin"/></Relationships>
</file>

<file path=ppt/slides/_rels/slide100.xml.rels><?xml version="1.0" encoding="UTF-8" standalone="yes"?>
<Relationships xmlns="http://schemas.openxmlformats.org/package/2006/relationships"><Relationship Id="rId6" Type="http://schemas.openxmlformats.org/officeDocument/2006/relationships/notesSlide" Target="../notesSlides/notesSlide99.xml"/><Relationship Id="rId5" Type="http://schemas.openxmlformats.org/officeDocument/2006/relationships/vmlDrawing" Target="../drawings/vmlDrawing60.vml"/><Relationship Id="rId4" Type="http://schemas.openxmlformats.org/officeDocument/2006/relationships/slideLayout" Target="../slideLayouts/slideLayout4.xml"/><Relationship Id="rId3" Type="http://schemas.openxmlformats.org/officeDocument/2006/relationships/image" Target="../media/image327.wmf"/><Relationship Id="rId2" Type="http://schemas.openxmlformats.org/officeDocument/2006/relationships/oleObject" Target="../embeddings/oleObject254.bin"/><Relationship Id="rId1" Type="http://schemas.openxmlformats.org/officeDocument/2006/relationships/image" Target="../media/image326.jpeg"/></Relationships>
</file>

<file path=ppt/slides/_rels/slide101.xml.rels><?xml version="1.0" encoding="UTF-8" standalone="yes"?>
<Relationships xmlns="http://schemas.openxmlformats.org/package/2006/relationships"><Relationship Id="rId9" Type="http://schemas.openxmlformats.org/officeDocument/2006/relationships/oleObject" Target="../embeddings/oleObject259.bin"/><Relationship Id="rId8" Type="http://schemas.openxmlformats.org/officeDocument/2006/relationships/image" Target="../media/image331.wmf"/><Relationship Id="rId7" Type="http://schemas.openxmlformats.org/officeDocument/2006/relationships/oleObject" Target="../embeddings/oleObject258.bin"/><Relationship Id="rId6" Type="http://schemas.openxmlformats.org/officeDocument/2006/relationships/image" Target="../media/image330.wmf"/><Relationship Id="rId5" Type="http://schemas.openxmlformats.org/officeDocument/2006/relationships/oleObject" Target="../embeddings/oleObject257.bin"/><Relationship Id="rId4" Type="http://schemas.openxmlformats.org/officeDocument/2006/relationships/image" Target="../media/image329.wmf"/><Relationship Id="rId3" Type="http://schemas.openxmlformats.org/officeDocument/2006/relationships/oleObject" Target="../embeddings/oleObject256.bin"/><Relationship Id="rId2" Type="http://schemas.openxmlformats.org/officeDocument/2006/relationships/image" Target="../media/image328.wmf"/><Relationship Id="rId13" Type="http://schemas.openxmlformats.org/officeDocument/2006/relationships/notesSlide" Target="../notesSlides/notesSlide100.xml"/><Relationship Id="rId12" Type="http://schemas.openxmlformats.org/officeDocument/2006/relationships/vmlDrawing" Target="../drawings/vmlDrawing61.vml"/><Relationship Id="rId11" Type="http://schemas.openxmlformats.org/officeDocument/2006/relationships/slideLayout" Target="../slideLayouts/slideLayout4.xml"/><Relationship Id="rId10" Type="http://schemas.openxmlformats.org/officeDocument/2006/relationships/image" Target="../media/image332.wmf"/><Relationship Id="rId1" Type="http://schemas.openxmlformats.org/officeDocument/2006/relationships/oleObject" Target="../embeddings/oleObject255.bin"/></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4.xml"/><Relationship Id="rId1" Type="http://schemas.openxmlformats.org/officeDocument/2006/relationships/image" Target="../media/image333.jpeg"/></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4.xml"/><Relationship Id="rId1" Type="http://schemas.openxmlformats.org/officeDocument/2006/relationships/image" Target="../media/image91.jpeg"/></Relationships>
</file>

<file path=ppt/slides/_rels/slide104.xml.rels><?xml version="1.0" encoding="UTF-8" standalone="yes"?>
<Relationships xmlns="http://schemas.openxmlformats.org/package/2006/relationships"><Relationship Id="rId4" Type="http://schemas.openxmlformats.org/officeDocument/2006/relationships/notesSlide" Target="../notesSlides/notesSlide103.xml"/><Relationship Id="rId3" Type="http://schemas.openxmlformats.org/officeDocument/2006/relationships/slideLayout" Target="../slideLayouts/slideLayout4.xml"/><Relationship Id="rId2" Type="http://schemas.openxmlformats.org/officeDocument/2006/relationships/image" Target="../media/image91.jpeg"/><Relationship Id="rId1" Type="http://schemas.openxmlformats.org/officeDocument/2006/relationships/image" Target="../media/image334.jpeg"/></Relationships>
</file>

<file path=ppt/slides/_rels/slide105.xml.rels><?xml version="1.0" encoding="UTF-8" standalone="yes"?>
<Relationships xmlns="http://schemas.openxmlformats.org/package/2006/relationships"><Relationship Id="rId9" Type="http://schemas.openxmlformats.org/officeDocument/2006/relationships/notesSlide" Target="../notesSlides/notesSlide104.xml"/><Relationship Id="rId8" Type="http://schemas.openxmlformats.org/officeDocument/2006/relationships/vmlDrawing" Target="../drawings/vmlDrawing62.vml"/><Relationship Id="rId7" Type="http://schemas.openxmlformats.org/officeDocument/2006/relationships/slideLayout" Target="../slideLayouts/slideLayout4.xml"/><Relationship Id="rId6" Type="http://schemas.openxmlformats.org/officeDocument/2006/relationships/image" Target="../media/image338.wmf"/><Relationship Id="rId5" Type="http://schemas.openxmlformats.org/officeDocument/2006/relationships/oleObject" Target="../embeddings/oleObject261.bin"/><Relationship Id="rId4" Type="http://schemas.openxmlformats.org/officeDocument/2006/relationships/image" Target="../media/image337.wmf"/><Relationship Id="rId3" Type="http://schemas.openxmlformats.org/officeDocument/2006/relationships/oleObject" Target="../embeddings/oleObject260.bin"/><Relationship Id="rId2" Type="http://schemas.openxmlformats.org/officeDocument/2006/relationships/image" Target="../media/image336.jpeg"/><Relationship Id="rId1" Type="http://schemas.openxmlformats.org/officeDocument/2006/relationships/image" Target="../media/image335.jpeg"/></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4.xml"/><Relationship Id="rId1" Type="http://schemas.openxmlformats.org/officeDocument/2006/relationships/image" Target="../media/image339.jpeg"/></Relationships>
</file>

<file path=ppt/slides/_rels/slide107.xml.rels><?xml version="1.0" encoding="UTF-8" standalone="yes"?>
<Relationships xmlns="http://schemas.openxmlformats.org/package/2006/relationships"><Relationship Id="rId5" Type="http://schemas.openxmlformats.org/officeDocument/2006/relationships/notesSlide" Target="../notesSlides/notesSlide106.xml"/><Relationship Id="rId4" Type="http://schemas.openxmlformats.org/officeDocument/2006/relationships/vmlDrawing" Target="../drawings/vmlDrawing63.vml"/><Relationship Id="rId3" Type="http://schemas.openxmlformats.org/officeDocument/2006/relationships/slideLayout" Target="../slideLayouts/slideLayout4.xml"/><Relationship Id="rId2" Type="http://schemas.openxmlformats.org/officeDocument/2006/relationships/image" Target="../media/image340.wmf"/><Relationship Id="rId1" Type="http://schemas.openxmlformats.org/officeDocument/2006/relationships/oleObject" Target="../embeddings/oleObject262.bin"/></Relationships>
</file>

<file path=ppt/slides/_rels/slide108.xml.rels><?xml version="1.0" encoding="UTF-8" standalone="yes"?>
<Relationships xmlns="http://schemas.openxmlformats.org/package/2006/relationships"><Relationship Id="rId9" Type="http://schemas.openxmlformats.org/officeDocument/2006/relationships/oleObject" Target="../embeddings/oleObject267.bin"/><Relationship Id="rId8" Type="http://schemas.openxmlformats.org/officeDocument/2006/relationships/image" Target="../media/image344.wmf"/><Relationship Id="rId7" Type="http://schemas.openxmlformats.org/officeDocument/2006/relationships/oleObject" Target="../embeddings/oleObject266.bin"/><Relationship Id="rId6" Type="http://schemas.openxmlformats.org/officeDocument/2006/relationships/image" Target="../media/image343.wmf"/><Relationship Id="rId5" Type="http://schemas.openxmlformats.org/officeDocument/2006/relationships/oleObject" Target="../embeddings/oleObject265.bin"/><Relationship Id="rId4" Type="http://schemas.openxmlformats.org/officeDocument/2006/relationships/image" Target="../media/image342.wmf"/><Relationship Id="rId3" Type="http://schemas.openxmlformats.org/officeDocument/2006/relationships/oleObject" Target="../embeddings/oleObject264.bin"/><Relationship Id="rId2" Type="http://schemas.openxmlformats.org/officeDocument/2006/relationships/image" Target="../media/image341.wmf"/><Relationship Id="rId13" Type="http://schemas.openxmlformats.org/officeDocument/2006/relationships/notesSlide" Target="../notesSlides/notesSlide107.xml"/><Relationship Id="rId12" Type="http://schemas.openxmlformats.org/officeDocument/2006/relationships/vmlDrawing" Target="../drawings/vmlDrawing64.vml"/><Relationship Id="rId11" Type="http://schemas.openxmlformats.org/officeDocument/2006/relationships/slideLayout" Target="../slideLayouts/slideLayout4.xml"/><Relationship Id="rId10" Type="http://schemas.openxmlformats.org/officeDocument/2006/relationships/image" Target="../media/image345.wmf"/><Relationship Id="rId1" Type="http://schemas.openxmlformats.org/officeDocument/2006/relationships/oleObject" Target="../embeddings/oleObject263.bin"/></Relationships>
</file>

<file path=ppt/slides/_rels/slide109.xml.rels><?xml version="1.0" encoding="UTF-8" standalone="yes"?>
<Relationships xmlns="http://schemas.openxmlformats.org/package/2006/relationships"><Relationship Id="rId6" Type="http://schemas.openxmlformats.org/officeDocument/2006/relationships/notesSlide" Target="../notesSlides/notesSlide108.xml"/><Relationship Id="rId5" Type="http://schemas.openxmlformats.org/officeDocument/2006/relationships/vmlDrawing" Target="../drawings/vmlDrawing65.vml"/><Relationship Id="rId4" Type="http://schemas.openxmlformats.org/officeDocument/2006/relationships/slideLayout" Target="../slideLayouts/slideLayout4.xml"/><Relationship Id="rId3" Type="http://schemas.openxmlformats.org/officeDocument/2006/relationships/image" Target="../media/image347.jpeg"/><Relationship Id="rId2" Type="http://schemas.openxmlformats.org/officeDocument/2006/relationships/image" Target="../media/image346.wmf"/><Relationship Id="rId1" Type="http://schemas.openxmlformats.org/officeDocument/2006/relationships/oleObject" Target="../embeddings/oleObject268.bin"/></Relationships>
</file>

<file path=ppt/slides/_rels/slide110.xml.rels><?xml version="1.0" encoding="UTF-8" standalone="yes"?>
<Relationships xmlns="http://schemas.openxmlformats.org/package/2006/relationships"><Relationship Id="rId5" Type="http://schemas.openxmlformats.org/officeDocument/2006/relationships/notesSlide" Target="../notesSlides/notesSlide109.xml"/><Relationship Id="rId4" Type="http://schemas.openxmlformats.org/officeDocument/2006/relationships/vmlDrawing" Target="../drawings/vmlDrawing66.vml"/><Relationship Id="rId3" Type="http://schemas.openxmlformats.org/officeDocument/2006/relationships/slideLayout" Target="../slideLayouts/slideLayout4.xml"/><Relationship Id="rId2" Type="http://schemas.openxmlformats.org/officeDocument/2006/relationships/image" Target="../media/image348.wmf"/><Relationship Id="rId1" Type="http://schemas.openxmlformats.org/officeDocument/2006/relationships/oleObject" Target="../embeddings/oleObject269.bin"/></Relationships>
</file>

<file path=ppt/slides/_rels/slide111.xml.rels><?xml version="1.0" encoding="UTF-8" standalone="yes"?>
<Relationships xmlns="http://schemas.openxmlformats.org/package/2006/relationships"><Relationship Id="rId9" Type="http://schemas.openxmlformats.org/officeDocument/2006/relationships/image" Target="../media/image352.wmf"/><Relationship Id="rId8" Type="http://schemas.openxmlformats.org/officeDocument/2006/relationships/oleObject" Target="../embeddings/oleObject273.bin"/><Relationship Id="rId7" Type="http://schemas.openxmlformats.org/officeDocument/2006/relationships/image" Target="../media/image351.wmf"/><Relationship Id="rId6" Type="http://schemas.openxmlformats.org/officeDocument/2006/relationships/oleObject" Target="../embeddings/oleObject272.bin"/><Relationship Id="rId5" Type="http://schemas.openxmlformats.org/officeDocument/2006/relationships/image" Target="../media/image350.wmf"/><Relationship Id="rId4" Type="http://schemas.openxmlformats.org/officeDocument/2006/relationships/oleObject" Target="../embeddings/oleObject271.bin"/><Relationship Id="rId3" Type="http://schemas.openxmlformats.org/officeDocument/2006/relationships/image" Target="../media/image349.wmf"/><Relationship Id="rId2" Type="http://schemas.openxmlformats.org/officeDocument/2006/relationships/oleObject" Target="../embeddings/oleObject270.bin"/><Relationship Id="rId16" Type="http://schemas.openxmlformats.org/officeDocument/2006/relationships/notesSlide" Target="../notesSlides/notesSlide110.xml"/><Relationship Id="rId15" Type="http://schemas.openxmlformats.org/officeDocument/2006/relationships/vmlDrawing" Target="../drawings/vmlDrawing67.vml"/><Relationship Id="rId14" Type="http://schemas.openxmlformats.org/officeDocument/2006/relationships/slideLayout" Target="../slideLayouts/slideLayout4.xml"/><Relationship Id="rId13" Type="http://schemas.openxmlformats.org/officeDocument/2006/relationships/image" Target="../media/image355.jpeg"/><Relationship Id="rId12" Type="http://schemas.openxmlformats.org/officeDocument/2006/relationships/image" Target="../media/image354.jpeg"/><Relationship Id="rId11" Type="http://schemas.openxmlformats.org/officeDocument/2006/relationships/image" Target="../media/image353.wmf"/><Relationship Id="rId10" Type="http://schemas.openxmlformats.org/officeDocument/2006/relationships/oleObject" Target="../embeddings/oleObject274.bin"/><Relationship Id="rId1" Type="http://schemas.openxmlformats.org/officeDocument/2006/relationships/image" Target="../media/image70.jpeg"/></Relationships>
</file>

<file path=ppt/slides/_rels/slide112.xml.rels><?xml version="1.0" encoding="UTF-8" standalone="yes"?>
<Relationships xmlns="http://schemas.openxmlformats.org/package/2006/relationships"><Relationship Id="rId7" Type="http://schemas.openxmlformats.org/officeDocument/2006/relationships/notesSlide" Target="../notesSlides/notesSlide111.xml"/><Relationship Id="rId6" Type="http://schemas.openxmlformats.org/officeDocument/2006/relationships/vmlDrawing" Target="../drawings/vmlDrawing68.vml"/><Relationship Id="rId5" Type="http://schemas.openxmlformats.org/officeDocument/2006/relationships/slideLayout" Target="../slideLayouts/slideLayout4.xml"/><Relationship Id="rId4" Type="http://schemas.openxmlformats.org/officeDocument/2006/relationships/image" Target="../media/image357.wmf"/><Relationship Id="rId3" Type="http://schemas.openxmlformats.org/officeDocument/2006/relationships/oleObject" Target="../embeddings/oleObject275.bin"/><Relationship Id="rId2" Type="http://schemas.openxmlformats.org/officeDocument/2006/relationships/image" Target="../media/image91.jpeg"/><Relationship Id="rId1" Type="http://schemas.openxmlformats.org/officeDocument/2006/relationships/image" Target="../media/image356.jpeg"/></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4.xml"/><Relationship Id="rId1" Type="http://schemas.openxmlformats.org/officeDocument/2006/relationships/image" Target="../media/image358.jpeg"/></Relationships>
</file>

<file path=ppt/slides/_rels/slide114.xml.rels><?xml version="1.0" encoding="UTF-8" standalone="yes"?>
<Relationships xmlns="http://schemas.openxmlformats.org/package/2006/relationships"><Relationship Id="rId8" Type="http://schemas.openxmlformats.org/officeDocument/2006/relationships/notesSlide" Target="../notesSlides/notesSlide113.xml"/><Relationship Id="rId7" Type="http://schemas.openxmlformats.org/officeDocument/2006/relationships/vmlDrawing" Target="../drawings/vmlDrawing69.vml"/><Relationship Id="rId6" Type="http://schemas.openxmlformats.org/officeDocument/2006/relationships/slideLayout" Target="../slideLayouts/slideLayout4.xml"/><Relationship Id="rId5" Type="http://schemas.openxmlformats.org/officeDocument/2006/relationships/image" Target="../media/image361.wmf"/><Relationship Id="rId4" Type="http://schemas.openxmlformats.org/officeDocument/2006/relationships/oleObject" Target="../embeddings/oleObject277.bin"/><Relationship Id="rId3" Type="http://schemas.openxmlformats.org/officeDocument/2006/relationships/image" Target="../media/image360.wmf"/><Relationship Id="rId2" Type="http://schemas.openxmlformats.org/officeDocument/2006/relationships/oleObject" Target="../embeddings/oleObject276.bin"/><Relationship Id="rId1" Type="http://schemas.openxmlformats.org/officeDocument/2006/relationships/image" Target="../media/image359.jpeg"/></Relationships>
</file>

<file path=ppt/slides/_rels/slide115.xml.rels><?xml version="1.0" encoding="UTF-8" standalone="yes"?>
<Relationships xmlns="http://schemas.openxmlformats.org/package/2006/relationships"><Relationship Id="rId9" Type="http://schemas.openxmlformats.org/officeDocument/2006/relationships/image" Target="../media/image365.wmf"/><Relationship Id="rId8" Type="http://schemas.openxmlformats.org/officeDocument/2006/relationships/oleObject" Target="../embeddings/oleObject281.bin"/><Relationship Id="rId7" Type="http://schemas.openxmlformats.org/officeDocument/2006/relationships/image" Target="../media/image364.wmf"/><Relationship Id="rId6" Type="http://schemas.openxmlformats.org/officeDocument/2006/relationships/oleObject" Target="../embeddings/oleObject280.bin"/><Relationship Id="rId5" Type="http://schemas.openxmlformats.org/officeDocument/2006/relationships/image" Target="../media/image363.wmf"/><Relationship Id="rId4" Type="http://schemas.openxmlformats.org/officeDocument/2006/relationships/oleObject" Target="../embeddings/oleObject279.bin"/><Relationship Id="rId3" Type="http://schemas.openxmlformats.org/officeDocument/2006/relationships/image" Target="../media/image362.wmf"/><Relationship Id="rId24" Type="http://schemas.openxmlformats.org/officeDocument/2006/relationships/notesSlide" Target="../notesSlides/notesSlide114.xml"/><Relationship Id="rId23" Type="http://schemas.openxmlformats.org/officeDocument/2006/relationships/vmlDrawing" Target="../drawings/vmlDrawing70.vml"/><Relationship Id="rId22" Type="http://schemas.openxmlformats.org/officeDocument/2006/relationships/slideLayout" Target="../slideLayouts/slideLayout4.xml"/><Relationship Id="rId21" Type="http://schemas.openxmlformats.org/officeDocument/2006/relationships/image" Target="../media/image371.wmf"/><Relationship Id="rId20" Type="http://schemas.openxmlformats.org/officeDocument/2006/relationships/oleObject" Target="../embeddings/oleObject287.bin"/><Relationship Id="rId2" Type="http://schemas.openxmlformats.org/officeDocument/2006/relationships/oleObject" Target="../embeddings/oleObject278.bin"/><Relationship Id="rId19" Type="http://schemas.openxmlformats.org/officeDocument/2006/relationships/image" Target="../media/image370.wmf"/><Relationship Id="rId18" Type="http://schemas.openxmlformats.org/officeDocument/2006/relationships/oleObject" Target="../embeddings/oleObject286.bin"/><Relationship Id="rId17" Type="http://schemas.openxmlformats.org/officeDocument/2006/relationships/image" Target="../media/image369.wmf"/><Relationship Id="rId16" Type="http://schemas.openxmlformats.org/officeDocument/2006/relationships/oleObject" Target="../embeddings/oleObject285.bin"/><Relationship Id="rId15" Type="http://schemas.openxmlformats.org/officeDocument/2006/relationships/image" Target="../media/image368.wmf"/><Relationship Id="rId14" Type="http://schemas.openxmlformats.org/officeDocument/2006/relationships/oleObject" Target="../embeddings/oleObject284.bin"/><Relationship Id="rId13" Type="http://schemas.openxmlformats.org/officeDocument/2006/relationships/image" Target="../media/image367.wmf"/><Relationship Id="rId12" Type="http://schemas.openxmlformats.org/officeDocument/2006/relationships/oleObject" Target="../embeddings/oleObject283.bin"/><Relationship Id="rId11" Type="http://schemas.openxmlformats.org/officeDocument/2006/relationships/image" Target="../media/image366.wmf"/><Relationship Id="rId10" Type="http://schemas.openxmlformats.org/officeDocument/2006/relationships/oleObject" Target="../embeddings/oleObject282.bin"/><Relationship Id="rId1" Type="http://schemas.openxmlformats.org/officeDocument/2006/relationships/image" Target="../media/image91.jpe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4.xml"/><Relationship Id="rId1" Type="http://schemas.openxmlformats.org/officeDocument/2006/relationships/image" Target="../media/image372.jpeg"/></Relationships>
</file>

<file path=ppt/slides/_rels/slide117.xml.rels><?xml version="1.0" encoding="UTF-8" standalone="yes"?>
<Relationships xmlns="http://schemas.openxmlformats.org/package/2006/relationships"><Relationship Id="rId7" Type="http://schemas.openxmlformats.org/officeDocument/2006/relationships/notesSlide" Target="../notesSlides/notesSlide116.xml"/><Relationship Id="rId6" Type="http://schemas.openxmlformats.org/officeDocument/2006/relationships/vmlDrawing" Target="../drawings/vmlDrawing71.vml"/><Relationship Id="rId5" Type="http://schemas.openxmlformats.org/officeDocument/2006/relationships/slideLayout" Target="../slideLayouts/slideLayout4.xml"/><Relationship Id="rId4" Type="http://schemas.openxmlformats.org/officeDocument/2006/relationships/image" Target="../media/image375.wmf"/><Relationship Id="rId3" Type="http://schemas.openxmlformats.org/officeDocument/2006/relationships/oleObject" Target="../embeddings/oleObject288.bin"/><Relationship Id="rId2" Type="http://schemas.openxmlformats.org/officeDocument/2006/relationships/image" Target="../media/image374.jpeg"/><Relationship Id="rId1" Type="http://schemas.openxmlformats.org/officeDocument/2006/relationships/image" Target="../media/image373.jpeg"/></Relationships>
</file>

<file path=ppt/slides/_rels/slide118.xml.rels><?xml version="1.0" encoding="UTF-8" standalone="yes"?>
<Relationships xmlns="http://schemas.openxmlformats.org/package/2006/relationships"><Relationship Id="rId9" Type="http://schemas.openxmlformats.org/officeDocument/2006/relationships/vmlDrawing" Target="../drawings/vmlDrawing72.vml"/><Relationship Id="rId8" Type="http://schemas.openxmlformats.org/officeDocument/2006/relationships/slideLayout" Target="../slideLayouts/slideLayout4.xml"/><Relationship Id="rId7" Type="http://schemas.openxmlformats.org/officeDocument/2006/relationships/image" Target="../media/image378.wmf"/><Relationship Id="rId6" Type="http://schemas.openxmlformats.org/officeDocument/2006/relationships/oleObject" Target="../embeddings/oleObject291.bin"/><Relationship Id="rId5" Type="http://schemas.openxmlformats.org/officeDocument/2006/relationships/image" Target="../media/image377.wmf"/><Relationship Id="rId4" Type="http://schemas.openxmlformats.org/officeDocument/2006/relationships/oleObject" Target="../embeddings/oleObject290.bin"/><Relationship Id="rId3" Type="http://schemas.openxmlformats.org/officeDocument/2006/relationships/image" Target="../media/image376.wmf"/><Relationship Id="rId2" Type="http://schemas.openxmlformats.org/officeDocument/2006/relationships/oleObject" Target="../embeddings/oleObject289.bin"/><Relationship Id="rId10" Type="http://schemas.openxmlformats.org/officeDocument/2006/relationships/notesSlide" Target="../notesSlides/notesSlide117.xml"/><Relationship Id="rId1" Type="http://schemas.openxmlformats.org/officeDocument/2006/relationships/image" Target="../media/image374.jpeg"/></Relationships>
</file>

<file path=ppt/slides/_rels/slide119.xml.rels><?xml version="1.0" encoding="UTF-8" standalone="yes"?>
<Relationships xmlns="http://schemas.openxmlformats.org/package/2006/relationships"><Relationship Id="rId4" Type="http://schemas.openxmlformats.org/officeDocument/2006/relationships/notesSlide" Target="../notesSlides/notesSlide118.xml"/><Relationship Id="rId3" Type="http://schemas.openxmlformats.org/officeDocument/2006/relationships/slideLayout" Target="../slideLayouts/slideLayout4.xml"/><Relationship Id="rId2" Type="http://schemas.openxmlformats.org/officeDocument/2006/relationships/image" Target="../media/image379.jpeg"/><Relationship Id="rId1" Type="http://schemas.openxmlformats.org/officeDocument/2006/relationships/image" Target="../media/image91.jpeg"/></Relationships>
</file>

<file path=ppt/slides/_rels/slide120.xml.rels><?xml version="1.0" encoding="UTF-8" standalone="yes"?>
<Relationships xmlns="http://schemas.openxmlformats.org/package/2006/relationships"><Relationship Id="rId9" Type="http://schemas.openxmlformats.org/officeDocument/2006/relationships/oleObject" Target="../embeddings/oleObject296.bin"/><Relationship Id="rId8" Type="http://schemas.openxmlformats.org/officeDocument/2006/relationships/image" Target="../media/image383.wmf"/><Relationship Id="rId7" Type="http://schemas.openxmlformats.org/officeDocument/2006/relationships/oleObject" Target="../embeddings/oleObject295.bin"/><Relationship Id="rId6" Type="http://schemas.openxmlformats.org/officeDocument/2006/relationships/image" Target="../media/image382.wmf"/><Relationship Id="rId5" Type="http://schemas.openxmlformats.org/officeDocument/2006/relationships/oleObject" Target="../embeddings/oleObject294.bin"/><Relationship Id="rId4" Type="http://schemas.openxmlformats.org/officeDocument/2006/relationships/image" Target="../media/image381.wmf"/><Relationship Id="rId3" Type="http://schemas.openxmlformats.org/officeDocument/2006/relationships/oleObject" Target="../embeddings/oleObject293.bin"/><Relationship Id="rId2" Type="http://schemas.openxmlformats.org/officeDocument/2006/relationships/image" Target="../media/image380.wmf"/><Relationship Id="rId13" Type="http://schemas.openxmlformats.org/officeDocument/2006/relationships/notesSlide" Target="../notesSlides/notesSlide119.xml"/><Relationship Id="rId12" Type="http://schemas.openxmlformats.org/officeDocument/2006/relationships/vmlDrawing" Target="../drawings/vmlDrawing73.vml"/><Relationship Id="rId11" Type="http://schemas.openxmlformats.org/officeDocument/2006/relationships/slideLayout" Target="../slideLayouts/slideLayout4.xml"/><Relationship Id="rId10" Type="http://schemas.openxmlformats.org/officeDocument/2006/relationships/image" Target="../media/image384.wmf"/><Relationship Id="rId1" Type="http://schemas.openxmlformats.org/officeDocument/2006/relationships/oleObject" Target="../embeddings/oleObject292.bin"/></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4.xml"/><Relationship Id="rId1" Type="http://schemas.openxmlformats.org/officeDocument/2006/relationships/image" Target="../media/image385.jpeg"/></Relationships>
</file>

<file path=ppt/slides/_rels/slide123.xml.rels><?xml version="1.0" encoding="UTF-8" standalone="yes"?>
<Relationships xmlns="http://schemas.openxmlformats.org/package/2006/relationships"><Relationship Id="rId6" Type="http://schemas.openxmlformats.org/officeDocument/2006/relationships/notesSlide" Target="../notesSlides/notesSlide122.xml"/><Relationship Id="rId5" Type="http://schemas.openxmlformats.org/officeDocument/2006/relationships/vmlDrawing" Target="../drawings/vmlDrawing74.vml"/><Relationship Id="rId4" Type="http://schemas.openxmlformats.org/officeDocument/2006/relationships/slideLayout" Target="../slideLayouts/slideLayout4.xml"/><Relationship Id="rId3" Type="http://schemas.openxmlformats.org/officeDocument/2006/relationships/image" Target="../media/image387.wmf"/><Relationship Id="rId2" Type="http://schemas.openxmlformats.org/officeDocument/2006/relationships/oleObject" Target="../embeddings/oleObject297.bin"/><Relationship Id="rId1" Type="http://schemas.openxmlformats.org/officeDocument/2006/relationships/image" Target="../media/image386.jpeg"/></Relationships>
</file>

<file path=ppt/slides/_rels/slide124.xml.rels><?xml version="1.0" encoding="UTF-8" standalone="yes"?>
<Relationships xmlns="http://schemas.openxmlformats.org/package/2006/relationships"><Relationship Id="rId7" Type="http://schemas.openxmlformats.org/officeDocument/2006/relationships/notesSlide" Target="../notesSlides/notesSlide123.xml"/><Relationship Id="rId6" Type="http://schemas.openxmlformats.org/officeDocument/2006/relationships/vmlDrawing" Target="../drawings/vmlDrawing75.vml"/><Relationship Id="rId5" Type="http://schemas.openxmlformats.org/officeDocument/2006/relationships/slideLayout" Target="../slideLayouts/slideLayout4.xml"/><Relationship Id="rId4" Type="http://schemas.openxmlformats.org/officeDocument/2006/relationships/image" Target="../media/image389.wmf"/><Relationship Id="rId3" Type="http://schemas.openxmlformats.org/officeDocument/2006/relationships/oleObject" Target="../embeddings/oleObject299.bin"/><Relationship Id="rId2" Type="http://schemas.openxmlformats.org/officeDocument/2006/relationships/image" Target="../media/image388.wmf"/><Relationship Id="rId1" Type="http://schemas.openxmlformats.org/officeDocument/2006/relationships/oleObject" Target="../embeddings/oleObject298.bin"/></Relationships>
</file>

<file path=ppt/slides/_rels/slide125.xml.rels><?xml version="1.0" encoding="UTF-8" standalone="yes"?>
<Relationships xmlns="http://schemas.openxmlformats.org/package/2006/relationships"><Relationship Id="rId9" Type="http://schemas.openxmlformats.org/officeDocument/2006/relationships/notesSlide" Target="../notesSlides/notesSlide124.xml"/><Relationship Id="rId8" Type="http://schemas.openxmlformats.org/officeDocument/2006/relationships/vmlDrawing" Target="../drawings/vmlDrawing76.vml"/><Relationship Id="rId7" Type="http://schemas.openxmlformats.org/officeDocument/2006/relationships/slideLayout" Target="../slideLayouts/slideLayout4.xml"/><Relationship Id="rId6" Type="http://schemas.openxmlformats.org/officeDocument/2006/relationships/image" Target="../media/image392.wmf"/><Relationship Id="rId5" Type="http://schemas.openxmlformats.org/officeDocument/2006/relationships/oleObject" Target="../embeddings/oleObject302.bin"/><Relationship Id="rId4" Type="http://schemas.openxmlformats.org/officeDocument/2006/relationships/image" Target="../media/image391.wmf"/><Relationship Id="rId3" Type="http://schemas.openxmlformats.org/officeDocument/2006/relationships/oleObject" Target="../embeddings/oleObject301.bin"/><Relationship Id="rId2" Type="http://schemas.openxmlformats.org/officeDocument/2006/relationships/image" Target="../media/image390.wmf"/><Relationship Id="rId1" Type="http://schemas.openxmlformats.org/officeDocument/2006/relationships/oleObject" Target="../embeddings/oleObject300.bin"/></Relationships>
</file>

<file path=ppt/slides/_rels/slide126.xml.rels><?xml version="1.0" encoding="UTF-8" standalone="yes"?>
<Relationships xmlns="http://schemas.openxmlformats.org/package/2006/relationships"><Relationship Id="rId4" Type="http://schemas.openxmlformats.org/officeDocument/2006/relationships/notesSlide" Target="../notesSlides/notesSlide125.xml"/><Relationship Id="rId3" Type="http://schemas.openxmlformats.org/officeDocument/2006/relationships/slideLayout" Target="../slideLayouts/slideLayout4.xml"/><Relationship Id="rId2" Type="http://schemas.openxmlformats.org/officeDocument/2006/relationships/image" Target="../media/image394.jpeg"/><Relationship Id="rId1" Type="http://schemas.openxmlformats.org/officeDocument/2006/relationships/image" Target="../media/image393.jpeg"/></Relationships>
</file>

<file path=ppt/slides/_rels/slide127.xml.rels><?xml version="1.0" encoding="UTF-8" standalone="yes"?>
<Relationships xmlns="http://schemas.openxmlformats.org/package/2006/relationships"><Relationship Id="rId6" Type="http://schemas.openxmlformats.org/officeDocument/2006/relationships/notesSlide" Target="../notesSlides/notesSlide126.xml"/><Relationship Id="rId5" Type="http://schemas.openxmlformats.org/officeDocument/2006/relationships/vmlDrawing" Target="../drawings/vmlDrawing77.vml"/><Relationship Id="rId4" Type="http://schemas.openxmlformats.org/officeDocument/2006/relationships/slideLayout" Target="../slideLayouts/slideLayout4.xml"/><Relationship Id="rId3" Type="http://schemas.openxmlformats.org/officeDocument/2006/relationships/image" Target="../media/image396.wmf"/><Relationship Id="rId2" Type="http://schemas.openxmlformats.org/officeDocument/2006/relationships/oleObject" Target="../embeddings/oleObject303.bin"/><Relationship Id="rId1" Type="http://schemas.openxmlformats.org/officeDocument/2006/relationships/image" Target="../media/image395.jpeg"/></Relationships>
</file>

<file path=ppt/slides/_rels/slide128.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400.wmf"/><Relationship Id="rId7" Type="http://schemas.openxmlformats.org/officeDocument/2006/relationships/oleObject" Target="../embeddings/oleObject307.bin"/><Relationship Id="rId6" Type="http://schemas.openxmlformats.org/officeDocument/2006/relationships/image" Target="../media/image399.wmf"/><Relationship Id="rId5" Type="http://schemas.openxmlformats.org/officeDocument/2006/relationships/oleObject" Target="../embeddings/oleObject306.bin"/><Relationship Id="rId4" Type="http://schemas.openxmlformats.org/officeDocument/2006/relationships/image" Target="../media/image398.wmf"/><Relationship Id="rId3" Type="http://schemas.openxmlformats.org/officeDocument/2006/relationships/oleObject" Target="../embeddings/oleObject305.bin"/><Relationship Id="rId2" Type="http://schemas.openxmlformats.org/officeDocument/2006/relationships/image" Target="../media/image397.wmf"/><Relationship Id="rId11" Type="http://schemas.openxmlformats.org/officeDocument/2006/relationships/notesSlide" Target="../notesSlides/notesSlide127.xml"/><Relationship Id="rId10" Type="http://schemas.openxmlformats.org/officeDocument/2006/relationships/vmlDrawing" Target="../drawings/vmlDrawing78.vml"/><Relationship Id="rId1" Type="http://schemas.openxmlformats.org/officeDocument/2006/relationships/oleObject" Target="../embeddings/oleObject304.bin"/></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29.xml"/><Relationship Id="rId2" Type="http://schemas.openxmlformats.org/officeDocument/2006/relationships/slideLayout" Target="../slideLayouts/slideLayout4.xml"/><Relationship Id="rId1" Type="http://schemas.openxmlformats.org/officeDocument/2006/relationships/image" Target="../media/image401.jpeg"/></Relationships>
</file>

<file path=ppt/slides/_rels/slide131.xml.rels><?xml version="1.0" encoding="UTF-8" standalone="yes"?>
<Relationships xmlns="http://schemas.openxmlformats.org/package/2006/relationships"><Relationship Id="rId9" Type="http://schemas.openxmlformats.org/officeDocument/2006/relationships/notesSlide" Target="../notesSlides/notesSlide130.xml"/><Relationship Id="rId8" Type="http://schemas.openxmlformats.org/officeDocument/2006/relationships/vmlDrawing" Target="../drawings/vmlDrawing79.vml"/><Relationship Id="rId7" Type="http://schemas.openxmlformats.org/officeDocument/2006/relationships/slideLayout" Target="../slideLayouts/slideLayout4.xml"/><Relationship Id="rId6" Type="http://schemas.openxmlformats.org/officeDocument/2006/relationships/image" Target="../media/image404.wmf"/><Relationship Id="rId5" Type="http://schemas.openxmlformats.org/officeDocument/2006/relationships/oleObject" Target="../embeddings/oleObject310.bin"/><Relationship Id="rId4" Type="http://schemas.openxmlformats.org/officeDocument/2006/relationships/image" Target="../media/image403.wmf"/><Relationship Id="rId3" Type="http://schemas.openxmlformats.org/officeDocument/2006/relationships/oleObject" Target="../embeddings/oleObject309.bin"/><Relationship Id="rId2" Type="http://schemas.openxmlformats.org/officeDocument/2006/relationships/image" Target="../media/image402.wmf"/><Relationship Id="rId1" Type="http://schemas.openxmlformats.org/officeDocument/2006/relationships/oleObject" Target="../embeddings/oleObject308.bin"/></Relationships>
</file>

<file path=ppt/slides/_rels/slide132.xml.rels><?xml version="1.0" encoding="UTF-8" standalone="yes"?>
<Relationships xmlns="http://schemas.openxmlformats.org/package/2006/relationships"><Relationship Id="rId9" Type="http://schemas.openxmlformats.org/officeDocument/2006/relationships/oleObject" Target="../embeddings/oleObject315.bin"/><Relationship Id="rId8" Type="http://schemas.openxmlformats.org/officeDocument/2006/relationships/image" Target="../media/image408.wmf"/><Relationship Id="rId7" Type="http://schemas.openxmlformats.org/officeDocument/2006/relationships/oleObject" Target="../embeddings/oleObject314.bin"/><Relationship Id="rId6" Type="http://schemas.openxmlformats.org/officeDocument/2006/relationships/image" Target="../media/image407.wmf"/><Relationship Id="rId5" Type="http://schemas.openxmlformats.org/officeDocument/2006/relationships/oleObject" Target="../embeddings/oleObject313.bin"/><Relationship Id="rId4" Type="http://schemas.openxmlformats.org/officeDocument/2006/relationships/image" Target="../media/image406.wmf"/><Relationship Id="rId3" Type="http://schemas.openxmlformats.org/officeDocument/2006/relationships/oleObject" Target="../embeddings/oleObject312.bin"/><Relationship Id="rId2" Type="http://schemas.openxmlformats.org/officeDocument/2006/relationships/image" Target="../media/image405.wmf"/><Relationship Id="rId19" Type="http://schemas.openxmlformats.org/officeDocument/2006/relationships/notesSlide" Target="../notesSlides/notesSlide131.xml"/><Relationship Id="rId18" Type="http://schemas.openxmlformats.org/officeDocument/2006/relationships/vmlDrawing" Target="../drawings/vmlDrawing80.vml"/><Relationship Id="rId17" Type="http://schemas.openxmlformats.org/officeDocument/2006/relationships/slideLayout" Target="../slideLayouts/slideLayout4.xml"/><Relationship Id="rId16" Type="http://schemas.openxmlformats.org/officeDocument/2006/relationships/image" Target="../media/image412.wmf"/><Relationship Id="rId15" Type="http://schemas.openxmlformats.org/officeDocument/2006/relationships/oleObject" Target="../embeddings/oleObject318.bin"/><Relationship Id="rId14" Type="http://schemas.openxmlformats.org/officeDocument/2006/relationships/image" Target="../media/image411.wmf"/><Relationship Id="rId13" Type="http://schemas.openxmlformats.org/officeDocument/2006/relationships/oleObject" Target="../embeddings/oleObject317.bin"/><Relationship Id="rId12" Type="http://schemas.openxmlformats.org/officeDocument/2006/relationships/image" Target="../media/image410.wmf"/><Relationship Id="rId11" Type="http://schemas.openxmlformats.org/officeDocument/2006/relationships/oleObject" Target="../embeddings/oleObject316.bin"/><Relationship Id="rId10" Type="http://schemas.openxmlformats.org/officeDocument/2006/relationships/image" Target="../media/image409.wmf"/><Relationship Id="rId1" Type="http://schemas.openxmlformats.org/officeDocument/2006/relationships/oleObject" Target="../embeddings/oleObject311.bin"/></Relationships>
</file>

<file path=ppt/slides/_rels/slide133.xml.rels><?xml version="1.0" encoding="UTF-8" standalone="yes"?>
<Relationships xmlns="http://schemas.openxmlformats.org/package/2006/relationships"><Relationship Id="rId9" Type="http://schemas.openxmlformats.org/officeDocument/2006/relationships/oleObject" Target="../embeddings/oleObject323.bin"/><Relationship Id="rId8" Type="http://schemas.openxmlformats.org/officeDocument/2006/relationships/image" Target="../media/image416.wmf"/><Relationship Id="rId7" Type="http://schemas.openxmlformats.org/officeDocument/2006/relationships/oleObject" Target="../embeddings/oleObject322.bin"/><Relationship Id="rId6" Type="http://schemas.openxmlformats.org/officeDocument/2006/relationships/image" Target="../media/image415.wmf"/><Relationship Id="rId5" Type="http://schemas.openxmlformats.org/officeDocument/2006/relationships/oleObject" Target="../embeddings/oleObject321.bin"/><Relationship Id="rId4" Type="http://schemas.openxmlformats.org/officeDocument/2006/relationships/image" Target="../media/image414.wmf"/><Relationship Id="rId32" Type="http://schemas.openxmlformats.org/officeDocument/2006/relationships/notesSlide" Target="../notesSlides/notesSlide132.xml"/><Relationship Id="rId31" Type="http://schemas.openxmlformats.org/officeDocument/2006/relationships/vmlDrawing" Target="../drawings/vmlDrawing81.vml"/><Relationship Id="rId30" Type="http://schemas.openxmlformats.org/officeDocument/2006/relationships/slideLayout" Target="../slideLayouts/slideLayout4.xml"/><Relationship Id="rId3" Type="http://schemas.openxmlformats.org/officeDocument/2006/relationships/oleObject" Target="../embeddings/oleObject320.bin"/><Relationship Id="rId29" Type="http://schemas.openxmlformats.org/officeDocument/2006/relationships/image" Target="../media/image427.png"/><Relationship Id="rId28" Type="http://schemas.openxmlformats.org/officeDocument/2006/relationships/image" Target="../media/image426.wmf"/><Relationship Id="rId27" Type="http://schemas.openxmlformats.org/officeDocument/2006/relationships/oleObject" Target="../embeddings/oleObject332.bin"/><Relationship Id="rId26" Type="http://schemas.openxmlformats.org/officeDocument/2006/relationships/image" Target="../media/image425.wmf"/><Relationship Id="rId25" Type="http://schemas.openxmlformats.org/officeDocument/2006/relationships/oleObject" Target="../embeddings/oleObject331.bin"/><Relationship Id="rId24" Type="http://schemas.openxmlformats.org/officeDocument/2006/relationships/image" Target="../media/image424.wmf"/><Relationship Id="rId23" Type="http://schemas.openxmlformats.org/officeDocument/2006/relationships/oleObject" Target="../embeddings/oleObject330.bin"/><Relationship Id="rId22" Type="http://schemas.openxmlformats.org/officeDocument/2006/relationships/image" Target="../media/image423.wmf"/><Relationship Id="rId21" Type="http://schemas.openxmlformats.org/officeDocument/2006/relationships/oleObject" Target="../embeddings/oleObject329.bin"/><Relationship Id="rId20" Type="http://schemas.openxmlformats.org/officeDocument/2006/relationships/image" Target="../media/image422.wmf"/><Relationship Id="rId2" Type="http://schemas.openxmlformats.org/officeDocument/2006/relationships/image" Target="../media/image413.wmf"/><Relationship Id="rId19" Type="http://schemas.openxmlformats.org/officeDocument/2006/relationships/oleObject" Target="../embeddings/oleObject328.bin"/><Relationship Id="rId18" Type="http://schemas.openxmlformats.org/officeDocument/2006/relationships/image" Target="../media/image421.wmf"/><Relationship Id="rId17" Type="http://schemas.openxmlformats.org/officeDocument/2006/relationships/oleObject" Target="../embeddings/oleObject327.bin"/><Relationship Id="rId16" Type="http://schemas.openxmlformats.org/officeDocument/2006/relationships/image" Target="../media/image420.wmf"/><Relationship Id="rId15" Type="http://schemas.openxmlformats.org/officeDocument/2006/relationships/oleObject" Target="../embeddings/oleObject326.bin"/><Relationship Id="rId14" Type="http://schemas.openxmlformats.org/officeDocument/2006/relationships/image" Target="../media/image419.wmf"/><Relationship Id="rId13" Type="http://schemas.openxmlformats.org/officeDocument/2006/relationships/oleObject" Target="../embeddings/oleObject325.bin"/><Relationship Id="rId12" Type="http://schemas.openxmlformats.org/officeDocument/2006/relationships/image" Target="../media/image418.wmf"/><Relationship Id="rId11" Type="http://schemas.openxmlformats.org/officeDocument/2006/relationships/oleObject" Target="../embeddings/oleObject324.bin"/><Relationship Id="rId10" Type="http://schemas.openxmlformats.org/officeDocument/2006/relationships/image" Target="../media/image417.wmf"/><Relationship Id="rId1" Type="http://schemas.openxmlformats.org/officeDocument/2006/relationships/oleObject" Target="../embeddings/oleObject31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6468" y="4996025"/>
            <a:ext cx="8626174" cy="887944"/>
          </a:xfrm>
          <a:prstGeom prst="rect">
            <a:avLst/>
          </a:prstGeom>
        </p:spPr>
        <p:txBody>
          <a:bodyPr/>
          <a:lstStyle/>
          <a:p>
            <a:pPr algn="r">
              <a:lnSpc>
                <a:spcPts val="4000"/>
              </a:lnSpc>
              <a:defRPr/>
            </a:pPr>
            <a:r>
              <a:rPr lang="zh-CN" altLang="en-US" sz="2800" kern="0" smtClean="0">
                <a:solidFill>
                  <a:schemeClr val="bg1"/>
                </a:solidFill>
                <a:latin typeface="黑体" panose="02010609060101010101" pitchFamily="49" charset="-122"/>
                <a:ea typeface="黑体" panose="02010609060101010101" pitchFamily="49" charset="-122"/>
              </a:rPr>
              <a:t>专题二十　物质结构与性质</a:t>
            </a:r>
            <a:endParaRPr kumimoji="0" lang="zh-CN" altLang="en-US" sz="2800" b="0" kern="0" cap="none" spc="0" normalizeH="0" baseline="0" noProof="0">
              <a:solidFill>
                <a:schemeClr val="bg1"/>
              </a:solidFill>
              <a:latin typeface="黑体" panose="02010609060101010101" pitchFamily="49" charset="-122"/>
              <a:ea typeface="黑体" panose="02010609060101010101" pitchFamily="49" charset="-122"/>
              <a:cs typeface="+mj-cs"/>
            </a:endParaRPr>
          </a:p>
        </p:txBody>
      </p:sp>
      <p:sp>
        <p:nvSpPr>
          <p:cNvPr id="3075" name="Rectangle 2"/>
          <p:cNvSpPr>
            <a:spLocks noGrp="1"/>
          </p:cNvSpPr>
          <p:nvPr>
            <p:ph type="ctrTitle" idx="4294967295"/>
          </p:nvPr>
        </p:nvSpPr>
        <p:spPr>
          <a:xfrm>
            <a:off x="7345318" y="2320925"/>
            <a:ext cx="1266825" cy="1287463"/>
          </a:xfrm>
          <a:prstGeom prst="rect">
            <a:avLst/>
          </a:prstGeom>
          <a:noFill/>
          <a:ln w="9525">
            <a:noFill/>
          </a:ln>
        </p:spPr>
        <p:txBody>
          <a:bodyPr/>
          <a:lstStyle>
            <a:lvl1pPr lvl="0">
              <a:defRPr/>
            </a:lvl1pPr>
          </a:lstStyle>
          <a:p>
            <a:pPr lvl="0" eaLnBrk="1" hangingPunct="1"/>
            <a:r>
              <a:rPr lang="zh-CN" altLang="en-US" sz="4000" smtClean="0">
                <a:solidFill>
                  <a:schemeClr val="bg1"/>
                </a:solidFill>
                <a:latin typeface="FZLanTingHei-R-GBK" panose="02000000000000000000" pitchFamily="2" charset="-122"/>
                <a:ea typeface="FZLanTingHei-R-GBK" panose="02000000000000000000" pitchFamily="2" charset="-122"/>
              </a:rPr>
              <a:t>选考</a:t>
            </a:r>
            <a:br>
              <a:rPr lang="en-US" altLang="zh-CN" sz="4000">
                <a:solidFill>
                  <a:schemeClr val="bg1"/>
                </a:solidFill>
                <a:latin typeface="FZLanTingHei-R-GBK" panose="02000000000000000000" pitchFamily="2" charset="-122"/>
                <a:ea typeface="FZLanTingHei-R-GBK" panose="02000000000000000000" pitchFamily="2" charset="-122"/>
              </a:rPr>
            </a:br>
            <a:r>
              <a:rPr lang="zh-CN" altLang="en-US" sz="4000" smtClean="0">
                <a:solidFill>
                  <a:schemeClr val="bg1"/>
                </a:solidFill>
                <a:latin typeface="FZLanTingHei-R-GBK" panose="02000000000000000000" pitchFamily="2" charset="-122"/>
                <a:ea typeface="FZLanTingHei-R-GBK" panose="02000000000000000000" pitchFamily="2" charset="-122"/>
              </a:rPr>
              <a:t>化学</a:t>
            </a:r>
            <a:endParaRPr lang="zh-CN" altLang="en-US" sz="4000">
              <a:solidFill>
                <a:schemeClr val="bg1"/>
              </a:solidFill>
              <a:latin typeface="FZLanTingHei-R-GBK" panose="02000000000000000000" pitchFamily="2" charset="-122"/>
              <a:ea typeface="FZLanTingHei-R-GBK" panose="02000000000000000000" pitchFamily="2" charset="-122"/>
            </a:endParaRPr>
          </a:p>
        </p:txBody>
      </p:sp>
      <p:cxnSp>
        <p:nvCxnSpPr>
          <p:cNvPr id="3" name="直线连接符 2"/>
          <p:cNvCxnSpPr/>
          <p:nvPr/>
        </p:nvCxnSpPr>
        <p:spPr bwMode="auto">
          <a:xfrm>
            <a:off x="7488218" y="3600964"/>
            <a:ext cx="1008994" cy="0"/>
          </a:xfrm>
          <a:prstGeom prst="line">
            <a:avLst/>
          </a:prstGeom>
          <a:solidFill>
            <a:schemeClr val="accent1"/>
          </a:solidFill>
          <a:ln w="3175" cap="flat" cmpd="sng" algn="ctr">
            <a:solidFill>
              <a:srgbClr val="FFFF00"/>
            </a:solidFill>
            <a:prstDash val="solid"/>
            <a:round/>
            <a:headEnd type="none" w="med" len="med"/>
            <a:tailEnd type="none" w="med" len="med"/>
          </a:ln>
        </p:spPr>
      </p:cxnSp>
      <p:sp>
        <p:nvSpPr>
          <p:cNvPr id="8" name="Rectangle 2"/>
          <p:cNvSpPr txBox="1"/>
          <p:nvPr/>
        </p:nvSpPr>
        <p:spPr>
          <a:xfrm>
            <a:off x="7421595" y="3600964"/>
            <a:ext cx="1179839" cy="314502"/>
          </a:xfrm>
          <a:prstGeom prst="rect">
            <a:avLst/>
          </a:prstGeom>
          <a:noFill/>
          <a:ln w="9525">
            <a:noFill/>
          </a:ln>
        </p:spPr>
        <p:txBody>
          <a:bodyPr/>
          <a:lstStyle>
            <a:lvl1pPr lvl="0"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dist" eaLnBrk="1" hangingPunct="1"/>
            <a:r>
              <a:rPr lang="zh-CN" altLang="en-US" sz="1400" b="0" kern="0" smtClean="0">
                <a:solidFill>
                  <a:srgbClr val="FFFF00"/>
                </a:solidFill>
                <a:latin typeface="FZLanTingKanHei-R-GBK" panose="02000000000000000000" pitchFamily="2" charset="-122"/>
                <a:ea typeface="FZLanTingKanHei-R-GBK" panose="02000000000000000000" pitchFamily="2" charset="-122"/>
              </a:rPr>
              <a:t>广东省专用</a:t>
            </a:r>
            <a:endParaRPr lang="zh-CN" altLang="en-US" sz="1400" b="0" kern="0">
              <a:solidFill>
                <a:srgbClr val="FFFF00"/>
              </a:solidFill>
              <a:latin typeface="FZLanTingKanHei-R-GBK" panose="02000000000000000000" pitchFamily="2" charset="-122"/>
              <a:ea typeface="FZLanTingKanHei-R-GBK" panose="02000000000000000000"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732480"/>
            <a:ext cx="8316000" cy="401905"/>
          </a:xfrm>
          <a:prstGeom prst="rect">
            <a:avLst/>
          </a:prstGeom>
          <a:noFill/>
        </p:spPr>
        <p:txBody>
          <a:bodyPr wrap="square" lIns="0" tIns="0" rIns="0" bIns="0" rtlCol="0">
            <a:spAutoFit/>
          </a:bodyPr>
          <a:lstStyle/>
          <a:p>
            <a:pPr marL="0" indent="0" algn="ctr" eaLnBrk="0" latinLnBrk="1" hangingPunct="0">
              <a:lnSpc>
                <a:spcPct val="150000"/>
              </a:lnSpc>
              <a:spcBef>
                <a:spcPct val="0"/>
              </a:spcBef>
              <a:buNone/>
            </a:pPr>
            <a:r>
              <a:rPr lang="zh-CN" altLang="en-US" sz="2000" b="1" smtClean="0">
                <a:latin typeface="FZLanTingHei-R-GBK" panose="02000000000000000000" pitchFamily="2" charset="-122"/>
                <a:ea typeface="FZLanTingHei-R-GBK" panose="02000000000000000000" pitchFamily="2" charset="-122"/>
              </a:rPr>
              <a:t>考点1　原子结构与性质</a:t>
            </a:r>
            <a:endParaRPr lang="zh-CN" altLang="en-US" sz="2000" b="1">
              <a:latin typeface="FZLanTingHei-R-GBK" panose="02000000000000000000" pitchFamily="2" charset="-122"/>
              <a:ea typeface="FZLanTingHei-R-GBK" panose="02000000000000000000" pitchFamily="2" charset="-122"/>
            </a:endParaRPr>
          </a:p>
        </p:txBody>
      </p:sp>
      <p:sp>
        <p:nvSpPr>
          <p:cNvPr id="3" name="TextBox 2"/>
          <p:cNvSpPr txBox="1"/>
          <p:nvPr/>
        </p:nvSpPr>
        <p:spPr>
          <a:xfrm>
            <a:off x="720000" y="2179868"/>
            <a:ext cx="8316000" cy="238340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(2020山东,3,2分)短周期主族元素X、Y、Z、W的原子序数依次增大,基态X原子的电子总数是</a:t>
            </a:r>
            <a:br/>
            <a:r>
              <a:rPr lang="zh-CN" altLang="en-US" sz="1500" kern="0" smtClean="0">
                <a:solidFill>
                  <a:srgbClr val="000000"/>
                </a:solidFill>
                <a:latin typeface="Times New Roman" panose="02020603050405020304" pitchFamily="65" charset="-122"/>
                <a:ea typeface="宋体" panose="02010600030101010101" pitchFamily="2" charset="-122"/>
              </a:rPr>
              <a:t>其最高能级电子数的2倍,Z可与X形成淡黄色化合物Z</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X</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,Y、W最外层电子数相同。下列说法正</a:t>
            </a:r>
            <a:br/>
            <a:r>
              <a:rPr lang="zh-CN" altLang="en-US" sz="1500" kern="0" smtClean="0">
                <a:solidFill>
                  <a:srgbClr val="000000"/>
                </a:solidFill>
                <a:latin typeface="Times New Roman" panose="02020603050405020304" pitchFamily="65" charset="-122"/>
                <a:ea typeface="宋体" panose="02010600030101010101" pitchFamily="2" charset="-122"/>
              </a:rPr>
              <a:t>确的是</a:t>
            </a:r>
            <a:r>
              <a:rPr lang="zh-CN" altLang="en-US" sz="1175" kern="0" spc="3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A.第一电离能:W&gt;X&gt;Y&gt;Z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B.简单离子的还原性:Y&gt;X&gt;W</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C.简单离子的半径:W&gt;X&gt;Y&gt;Z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D.氢化物水溶液的酸性:Y&gt;W</a:t>
            </a:r>
            <a:endParaRPr lang="zh-CN" altLang="en-US"/>
          </a:p>
        </p:txBody>
      </p:sp>
      <p:sp>
        <p:nvSpPr>
          <p:cNvPr id="4" name="TextBox 2"/>
          <p:cNvSpPr txBox="1"/>
          <p:nvPr/>
        </p:nvSpPr>
        <p:spPr>
          <a:xfrm>
            <a:off x="720000" y="4686857"/>
            <a:ext cx="8316000" cy="173380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C</a:t>
            </a:r>
            <a:r>
              <a:rPr lang="zh-CN" altLang="en-US" sz="1500" kern="0" smtClean="0">
                <a:solidFill>
                  <a:srgbClr val="000000"/>
                </a:solidFill>
                <a:latin typeface="Times New Roman" panose="02020603050405020304" pitchFamily="65" charset="-122"/>
                <a:ea typeface="宋体" panose="02010600030101010101" pitchFamily="2" charset="-122"/>
              </a:rPr>
              <a:t>　由“基态X原子的电子总数是其最高能级电子数的2倍,Z可与X形成淡黄色化合物Z</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X</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可知,X是氧元素,Z是钠元素;Y的原子序数介于氧元素与钠元素之间且Y为短周期主族元素,说</a:t>
            </a:r>
            <a:br/>
            <a:r>
              <a:rPr lang="zh-CN" altLang="en-US" sz="1500" kern="0" smtClean="0">
                <a:solidFill>
                  <a:srgbClr val="000000"/>
                </a:solidFill>
                <a:latin typeface="Times New Roman" panose="02020603050405020304" pitchFamily="65" charset="-122"/>
                <a:ea typeface="宋体" panose="02010600030101010101" pitchFamily="2" charset="-122"/>
              </a:rPr>
              <a:t>明Y是氟元素;W的最外层电子数与Y相同,说明W是氯元素。A项,第一电离能:F&gt;O&gt;Cl&gt;Na,错误;B</a:t>
            </a:r>
            <a:br/>
            <a:r>
              <a:rPr lang="zh-CN" altLang="en-US" sz="1500" kern="0" smtClean="0">
                <a:solidFill>
                  <a:srgbClr val="000000"/>
                </a:solidFill>
                <a:latin typeface="Times New Roman" panose="02020603050405020304" pitchFamily="65" charset="-122"/>
                <a:ea typeface="宋体" panose="02010600030101010101" pitchFamily="2" charset="-122"/>
              </a:rPr>
              <a:t>项,F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三者还原性的强弱顺序:Cl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&gt;O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,错误;C项,简单离子的半径大小顺序:Cl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&gt;O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&gt;</a:t>
            </a:r>
            <a:br/>
            <a:r>
              <a:rPr lang="zh-CN" altLang="en-US" sz="1500" kern="0" smtClean="0">
                <a:solidFill>
                  <a:srgbClr val="000000"/>
                </a:solidFill>
                <a:latin typeface="Times New Roman" panose="02020603050405020304" pitchFamily="65" charset="-122"/>
                <a:ea typeface="宋体" panose="02010600030101010101" pitchFamily="2" charset="-122"/>
              </a:rPr>
              <a:t>Na</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,正确;D项,氢化物水溶液的酸性:HCl&gt;HF,错误。</a:t>
            </a:r>
            <a:endParaRPr lang="zh-CN" altLang="en-US"/>
          </a:p>
        </p:txBody>
      </p:sp>
      <p:pic>
        <p:nvPicPr>
          <p:cNvPr id="5" name="图片 4" descr="五年高考.jpg"/>
          <p:cNvPicPr>
            <a:picLocks noChangeAspect="1"/>
          </p:cNvPicPr>
          <p:nvPr/>
        </p:nvPicPr>
        <p:blipFill>
          <a:blip r:embed="rId1"/>
          <a:stretch>
            <a:fillRect/>
          </a:stretch>
        </p:blipFill>
        <p:spPr>
          <a:xfrm>
            <a:off x="697105" y="1277129"/>
            <a:ext cx="7804583" cy="44222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373193"/>
            <a:ext cx="8316000" cy="168988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(2018海南单科,19-Ⅰ,6分)(双选)下列元素或化合物的性质变化顺序正确的是</a:t>
            </a:r>
            <a:r>
              <a:rPr lang="zh-CN" altLang="en-US" sz="1175" kern="0" spc="3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A.第一电离能:Cl&gt;S&gt;P&gt;Si</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B.共价键的极性:HF&gt;HCl&gt;HBr&gt;HI</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C.晶格能:NaF&gt;NaCl&gt;NaBr&gt;NaI</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D.热稳定性:MgCO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&gt;CaCO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&gt;SrCO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&gt;BaCO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sp>
        <p:nvSpPr>
          <p:cNvPr id="3" name="TextBox 2"/>
          <p:cNvSpPr txBox="1"/>
          <p:nvPr/>
        </p:nvSpPr>
        <p:spPr>
          <a:xfrm>
            <a:off x="720000" y="3251438"/>
            <a:ext cx="8316000" cy="238340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BC</a:t>
            </a:r>
            <a:r>
              <a:rPr lang="zh-CN" altLang="en-US" sz="1500" kern="0" smtClean="0">
                <a:solidFill>
                  <a:srgbClr val="000000"/>
                </a:solidFill>
                <a:latin typeface="Times New Roman" panose="02020603050405020304" pitchFamily="65" charset="-122"/>
                <a:ea typeface="宋体" panose="02010600030101010101" pitchFamily="2" charset="-122"/>
              </a:rPr>
              <a:t>　A项,P元素的价电子排布式为3s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,3p轨道中的电子为半满状态,较稳定,难失去电子,</a:t>
            </a:r>
            <a:br/>
            <a:r>
              <a:rPr lang="zh-CN" altLang="en-US" sz="1500" kern="0" smtClean="0">
                <a:solidFill>
                  <a:srgbClr val="000000"/>
                </a:solidFill>
                <a:latin typeface="Times New Roman" panose="02020603050405020304" pitchFamily="65" charset="-122"/>
                <a:ea typeface="宋体" panose="02010600030101010101" pitchFamily="2" charset="-122"/>
              </a:rPr>
              <a:t>故第一电离能比相邻的S元素要大,第一电离能顺序为Cl&gt;P&gt;S&gt;Si,错误;B项,电负性大小:F&gt;Cl&gt;Br&gt;</a:t>
            </a:r>
            <a:br/>
            <a:r>
              <a:rPr lang="zh-CN" altLang="en-US" sz="1500" kern="0" smtClean="0">
                <a:solidFill>
                  <a:srgbClr val="000000"/>
                </a:solidFill>
                <a:latin typeface="Times New Roman" panose="02020603050405020304" pitchFamily="65" charset="-122"/>
                <a:ea typeface="宋体" panose="02010600030101010101" pitchFamily="2" charset="-122"/>
              </a:rPr>
              <a:t>I,则共价键极性:HF&gt;HCl&gt;HBr&gt;HI,正确;C项,晶格能大小主要看电荷数和离子半径,四种物质的阳</a:t>
            </a:r>
            <a:br/>
            <a:r>
              <a:rPr lang="zh-CN" altLang="en-US" sz="1500" kern="0" smtClean="0">
                <a:solidFill>
                  <a:srgbClr val="000000"/>
                </a:solidFill>
                <a:latin typeface="Times New Roman" panose="02020603050405020304" pitchFamily="65" charset="-122"/>
                <a:ea typeface="宋体" panose="02010600030101010101" pitchFamily="2" charset="-122"/>
              </a:rPr>
              <a:t>离子相同,阴离子所带电荷数均相同,离子半径:F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&lt;CI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&lt;Br</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&lt;I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,离子半径越小,晶格能越大,则晶格能:</a:t>
            </a:r>
            <a:br/>
            <a:r>
              <a:rPr lang="zh-CN" altLang="en-US" sz="1500" kern="0" smtClean="0">
                <a:solidFill>
                  <a:srgbClr val="000000"/>
                </a:solidFill>
                <a:latin typeface="Times New Roman" panose="02020603050405020304" pitchFamily="65" charset="-122"/>
                <a:ea typeface="宋体" panose="02010600030101010101" pitchFamily="2" charset="-122"/>
              </a:rPr>
              <a:t>NaF&gt;NaCl&gt;NaBr&gt;NaI,正确;D项,碳酸盐分解生成相应的氧化物和CO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,生成物晶格能大小顺序:</a:t>
            </a:r>
            <a:br/>
            <a:r>
              <a:rPr lang="zh-CN" altLang="en-US" sz="1500" kern="0" smtClean="0">
                <a:solidFill>
                  <a:srgbClr val="000000"/>
                </a:solidFill>
                <a:latin typeface="Times New Roman" panose="02020603050405020304" pitchFamily="65" charset="-122"/>
                <a:ea typeface="宋体" panose="02010600030101010101" pitchFamily="2" charset="-122"/>
              </a:rPr>
              <a:t>MgO&gt;CaO&gt;SrO&gt;BaO,晶格能越大,表明该物质越稳定,碳酸盐分解生成的物质越稳定,其分解所需</a:t>
            </a:r>
            <a:br/>
            <a:r>
              <a:rPr lang="zh-CN" altLang="en-US" sz="1500" kern="0" smtClean="0">
                <a:solidFill>
                  <a:srgbClr val="000000"/>
                </a:solidFill>
                <a:latin typeface="Times New Roman" panose="02020603050405020304" pitchFamily="65" charset="-122"/>
                <a:ea typeface="宋体" panose="02010600030101010101" pitchFamily="2" charset="-122"/>
              </a:rPr>
              <a:t>要的温度越低,即该碳酸盐越不稳定,故热稳定性:MgCO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&lt;CaCO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&lt;SrCO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&lt;BaCO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,错误。</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072351"/>
            <a:ext cx="8316000" cy="525971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(2019课标Ⅱ,35,15分)近年来我国科学家发现了一系列意义重大的铁系超导材料,其中一类为Fe-</a:t>
            </a:r>
            <a:br/>
            <a:r>
              <a:rPr lang="zh-CN" altLang="en-US" sz="1500" kern="0" smtClean="0">
                <a:solidFill>
                  <a:srgbClr val="000000"/>
                </a:solidFill>
                <a:latin typeface="Times New Roman" panose="02020603050405020304" pitchFamily="65" charset="-122"/>
                <a:ea typeface="宋体" panose="02010600030101010101" pitchFamily="2" charset="-122"/>
              </a:rPr>
              <a:t>Sm-As-F-O组成的化合物。回答下列问题: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(1)元素As与N同族。预测As的氢化物分子的立体结构为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,其沸点比NH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a:t>
            </a:r>
            <a:br/>
            <a:r>
              <a:rPr lang="zh-CN" altLang="en-US" sz="1500" kern="0" smtClean="0">
                <a:solidFill>
                  <a:srgbClr val="000000"/>
                </a:solidFill>
                <a:latin typeface="Times New Roman" panose="02020603050405020304" pitchFamily="65" charset="-122"/>
                <a:ea typeface="宋体" panose="02010600030101010101" pitchFamily="2" charset="-122"/>
              </a:rPr>
              <a:t>“高”或“低”),其判断理由是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(2)Fe成为阳离子时首先失去</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轨道电子,Sm的价层电子排布式为4f</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6s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,Sm</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价层电子排布</a:t>
            </a:r>
            <a:br/>
            <a:r>
              <a:rPr lang="zh-CN" altLang="en-US" sz="1500" kern="0" smtClean="0">
                <a:solidFill>
                  <a:srgbClr val="000000"/>
                </a:solidFill>
                <a:latin typeface="Times New Roman" panose="02020603050405020304" pitchFamily="65" charset="-122"/>
                <a:ea typeface="宋体" panose="02010600030101010101" pitchFamily="2" charset="-122"/>
              </a:rPr>
              <a:t>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(3)比较离子半径:F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(填“大于”“等于”或“小于”)。</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(4)一种四方结构的超导化合物的晶胞如图1所示。晶胞中Sm和As原子的投影位置如图2所示。</a:t>
            </a:r>
            <a:endParaRPr lang="zh-CN" altLang="en-US"/>
          </a:p>
          <a:p>
            <a:pPr marL="0" indent="0" eaLnBrk="0" latinLnBrk="1" hangingPunct="0">
              <a:lnSpc>
                <a:spcPct val="150000"/>
              </a:lnSpc>
              <a:spcBef>
                <a:spcPct val="0"/>
              </a:spcBef>
              <a:buNone/>
            </a:pPr>
            <a:r>
              <a:rPr lang="zh-CN" altLang="en-US" sz="12245" kern="0" spc="27356"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3" name="图片 3" descr="textimage0.jpeg"/>
          <p:cNvPicPr>
            <a:picLocks noChangeAspect="1"/>
          </p:cNvPicPr>
          <p:nvPr/>
        </p:nvPicPr>
        <p:blipFill>
          <a:blip r:embed="rId1"/>
          <a:stretch>
            <a:fillRect/>
          </a:stretch>
        </p:blipFill>
        <p:spPr>
          <a:xfrm>
            <a:off x="1500166" y="3876124"/>
            <a:ext cx="3952525" cy="2687417"/>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84640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图中F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和O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共同占据晶胞的上下底面位置,若两者的比例依次用</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和1-</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代表,则该化合物的化学式</a:t>
            </a:r>
            <a:br/>
            <a:r>
              <a:rPr lang="zh-CN" altLang="en-US" sz="1500" kern="0" smtClean="0">
                <a:solidFill>
                  <a:srgbClr val="000000"/>
                </a:solidFill>
                <a:latin typeface="Times New Roman" panose="02020603050405020304" pitchFamily="65" charset="-122"/>
                <a:ea typeface="宋体" panose="02010600030101010101" pitchFamily="2" charset="-122"/>
              </a:rPr>
              <a:t>表示为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;通过测定密度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和晶胞参数,可以计算该物质的</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值,完成它们关系表达</a:t>
            </a:r>
            <a:br/>
            <a:r>
              <a:rPr lang="zh-CN" altLang="en-US" sz="1500" kern="0" smtClean="0">
                <a:solidFill>
                  <a:srgbClr val="000000"/>
                </a:solidFill>
                <a:latin typeface="Times New Roman" panose="02020603050405020304" pitchFamily="65" charset="-122"/>
                <a:ea typeface="宋体" panose="02010600030101010101" pitchFamily="2" charset="-122"/>
              </a:rPr>
              <a:t>式:</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以晶胞参数为单位长度建立的坐标系可以表示晶胞中各原子的位置,称作原子分数坐标,例如图1</a:t>
            </a:r>
            <a:br/>
            <a:r>
              <a:rPr lang="zh-CN" altLang="en-US" sz="1500" kern="0" smtClean="0">
                <a:solidFill>
                  <a:srgbClr val="000000"/>
                </a:solidFill>
                <a:latin typeface="Times New Roman" panose="02020603050405020304" pitchFamily="65" charset="-122"/>
                <a:ea typeface="宋体" panose="02010600030101010101" pitchFamily="2" charset="-122"/>
              </a:rPr>
              <a:t>中原子1的坐标为(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),则原子2和3的坐标分别为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graphicFrame>
        <p:nvGraphicFramePr>
          <p:cNvPr id="4" name="对象 3"/>
          <p:cNvGraphicFramePr>
            <a:graphicFrameLocks noChangeAspect="1"/>
          </p:cNvGraphicFramePr>
          <p:nvPr/>
        </p:nvGraphicFramePr>
        <p:xfrm>
          <a:off x="2214537" y="2637119"/>
          <a:ext cx="152399" cy="428624"/>
        </p:xfrm>
        <a:graphic>
          <a:graphicData uri="http://schemas.openxmlformats.org/presentationml/2006/ole">
            <mc:AlternateContent xmlns:mc="http://schemas.openxmlformats.org/markup-compatibility/2006">
              <mc:Choice xmlns:v="urn:schemas-microsoft-com:vml" Requires="v">
                <p:oleObj spid="_x0000_s1038"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2214537" y="2637119"/>
                        <a:ext cx="152399" cy="42862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2414637" y="2637119"/>
          <a:ext cx="152400" cy="428625"/>
        </p:xfrm>
        <a:graphic>
          <a:graphicData uri="http://schemas.openxmlformats.org/presentationml/2006/ole">
            <mc:AlternateContent xmlns:mc="http://schemas.openxmlformats.org/markup-compatibility/2006">
              <mc:Choice xmlns:v="urn:schemas-microsoft-com:vml" Requires="v">
                <p:oleObj spid="_x0000_s1039"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2414637" y="2637119"/>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614737" y="2637119"/>
          <a:ext cx="152400" cy="428625"/>
        </p:xfrm>
        <a:graphic>
          <a:graphicData uri="http://schemas.openxmlformats.org/presentationml/2006/ole">
            <mc:AlternateContent xmlns:mc="http://schemas.openxmlformats.org/markup-compatibility/2006">
              <mc:Choice xmlns:v="urn:schemas-microsoft-com:vml" Requires="v">
                <p:oleObj spid="_x0000_s1040"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2614737" y="2637119"/>
                        <a:ext cx="152400" cy="428625"/>
                      </a:xfrm>
                      <a:prstGeom prst="rect">
                        <a:avLst/>
                      </a:prstGeom>
                      <a:noFill/>
                      <a:ln w="9525">
                        <a:noFill/>
                      </a:ln>
                    </p:spPr>
                  </p:pic>
                </p:oleObj>
              </mc:Fallback>
            </mc:AlternateContent>
          </a:graphicData>
        </a:graphic>
      </p:graphicFrame>
      <p:grpSp>
        <p:nvGrpSpPr>
          <p:cNvPr id="12" name="组合 11"/>
          <p:cNvGrpSpPr/>
          <p:nvPr/>
        </p:nvGrpSpPr>
        <p:grpSpPr>
          <a:xfrm>
            <a:off x="720000" y="3205955"/>
            <a:ext cx="8316000" cy="1605429"/>
            <a:chOff x="720000" y="3205955"/>
            <a:chExt cx="8316000" cy="1605429"/>
          </a:xfrm>
        </p:grpSpPr>
        <p:sp>
          <p:nvSpPr>
            <p:cNvPr id="7" name="TextBox 2"/>
            <p:cNvSpPr txBox="1"/>
            <p:nvPr/>
          </p:nvSpPr>
          <p:spPr>
            <a:xfrm>
              <a:off x="720000" y="3205955"/>
              <a:ext cx="8316000" cy="153728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(1)三角锥形　低　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分子间存在氢键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(2)4s　4f</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(3)小于</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(4)SmFeAsO</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130" i="1" kern="0" baseline="-1500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F</a:t>
              </a:r>
              <a:r>
                <a:rPr lang="zh-CN" altLang="en-US" sz="1130" i="1" kern="0" baseline="-1500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155" kern="0" spc="96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1940" kern="0" spc="-73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73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,0)　(0,0,</a:t>
              </a:r>
              <a:r>
                <a:rPr lang="zh-CN" altLang="en-US" sz="1940" kern="0" spc="-73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8" name="对象 7"/>
            <p:cNvGraphicFramePr>
              <a:graphicFrameLocks noChangeAspect="1"/>
            </p:cNvGraphicFramePr>
            <p:nvPr/>
          </p:nvGraphicFramePr>
          <p:xfrm>
            <a:off x="2197965" y="4335134"/>
            <a:ext cx="1504949" cy="476250"/>
          </p:xfrm>
          <a:graphic>
            <a:graphicData uri="http://schemas.openxmlformats.org/presentationml/2006/ole">
              <mc:AlternateContent xmlns:mc="http://schemas.openxmlformats.org/markup-compatibility/2006">
                <mc:Choice xmlns:v="urn:schemas-microsoft-com:vml" Requires="v">
                  <p:oleObj spid="_x0000_s1041" name="Equation" r:id="rId7" imgW="39928800" imgH="12496800" progId="Equation.DSMT4">
                    <p:embed/>
                  </p:oleObj>
                </mc:Choice>
                <mc:Fallback>
                  <p:oleObj name="Equation" r:id="rId7" imgW="39928800" imgH="12496800" progId="Equation.DSMT4">
                    <p:embed/>
                    <p:pic>
                      <p:nvPicPr>
                        <p:cNvPr id="0" name="OLE substitute image"/>
                        <p:cNvPicPr/>
                        <p:nvPr/>
                      </p:nvPicPr>
                      <p:blipFill>
                        <a:blip r:embed="rId8"/>
                        <a:stretch>
                          <a:fillRect/>
                        </a:stretch>
                      </p:blipFill>
                      <p:spPr>
                        <a:xfrm>
                          <a:off x="2197965" y="4335134"/>
                          <a:ext cx="1504949" cy="476250"/>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3957253" y="4334948"/>
            <a:ext cx="152400" cy="428625"/>
          </p:xfrm>
          <a:graphic>
            <a:graphicData uri="http://schemas.openxmlformats.org/presentationml/2006/ole">
              <mc:AlternateContent xmlns:mc="http://schemas.openxmlformats.org/markup-compatibility/2006">
                <mc:Choice xmlns:v="urn:schemas-microsoft-com:vml" Requires="v">
                  <p:oleObj spid="_x0000_s1042" name="Equation" r:id="rId9" imgW="3962400" imgH="11277600" progId="Equation.DSMT4">
                    <p:embed/>
                  </p:oleObj>
                </mc:Choice>
                <mc:Fallback>
                  <p:oleObj name="Equation" r:id="rId9" imgW="3962400" imgH="11277600" progId="Equation.DSMT4">
                    <p:embed/>
                    <p:pic>
                      <p:nvPicPr>
                        <p:cNvPr id="0" name="OLE substitute image"/>
                        <p:cNvPicPr/>
                        <p:nvPr/>
                      </p:nvPicPr>
                      <p:blipFill>
                        <a:blip r:embed="rId10"/>
                        <a:stretch>
                          <a:fillRect/>
                        </a:stretch>
                      </p:blipFill>
                      <p:spPr>
                        <a:xfrm>
                          <a:off x="3957253" y="4334948"/>
                          <a:ext cx="152400" cy="428625"/>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4157353" y="4334948"/>
            <a:ext cx="152400" cy="428625"/>
          </p:xfrm>
          <a:graphic>
            <a:graphicData uri="http://schemas.openxmlformats.org/presentationml/2006/ole">
              <mc:AlternateContent xmlns:mc="http://schemas.openxmlformats.org/markup-compatibility/2006">
                <mc:Choice xmlns:v="urn:schemas-microsoft-com:vml" Requires="v">
                  <p:oleObj spid="_x0000_s1043" name="Equation" r:id="rId11" imgW="3962400" imgH="11277600" progId="Equation.DSMT4">
                    <p:embed/>
                  </p:oleObj>
                </mc:Choice>
                <mc:Fallback>
                  <p:oleObj name="Equation" r:id="rId11" imgW="3962400" imgH="11277600" progId="Equation.DSMT4">
                    <p:embed/>
                    <p:pic>
                      <p:nvPicPr>
                        <p:cNvPr id="0" name="OLE substitute image"/>
                        <p:cNvPicPr/>
                        <p:nvPr/>
                      </p:nvPicPr>
                      <p:blipFill>
                        <a:blip r:embed="rId12"/>
                        <a:stretch>
                          <a:fillRect/>
                        </a:stretch>
                      </p:blipFill>
                      <p:spPr>
                        <a:xfrm>
                          <a:off x="4157353" y="4334948"/>
                          <a:ext cx="152400" cy="428625"/>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5056929" y="4334948"/>
            <a:ext cx="152399" cy="428624"/>
          </p:xfrm>
          <a:graphic>
            <a:graphicData uri="http://schemas.openxmlformats.org/presentationml/2006/ole">
              <mc:AlternateContent xmlns:mc="http://schemas.openxmlformats.org/markup-compatibility/2006">
                <mc:Choice xmlns:v="urn:schemas-microsoft-com:vml" Requires="v">
                  <p:oleObj spid="_x0000_s1044" name="Equation" r:id="rId13" imgW="3962400" imgH="11277600" progId="Equation.DSMT4">
                    <p:embed/>
                  </p:oleObj>
                </mc:Choice>
                <mc:Fallback>
                  <p:oleObj name="Equation" r:id="rId13" imgW="3962400" imgH="11277600" progId="Equation.DSMT4">
                    <p:embed/>
                    <p:pic>
                      <p:nvPicPr>
                        <p:cNvPr id="0" name="OLE substitute image"/>
                        <p:cNvPicPr/>
                        <p:nvPr/>
                      </p:nvPicPr>
                      <p:blipFill>
                        <a:blip r:embed="rId14"/>
                        <a:stretch>
                          <a:fillRect/>
                        </a:stretch>
                      </p:blipFill>
                      <p:spPr>
                        <a:xfrm>
                          <a:off x="5056929" y="4334948"/>
                          <a:ext cx="152399" cy="428624"/>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68825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中As原子价层电子对数为4,有一对孤对电子,故AsH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的立体结构为三角锥形。NH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br/>
            <a:r>
              <a:rPr lang="zh-CN" altLang="en-US" sz="1500" kern="0" smtClean="0">
                <a:solidFill>
                  <a:srgbClr val="000000"/>
                </a:solidFill>
                <a:latin typeface="Times New Roman" panose="02020603050405020304" pitchFamily="65" charset="-122"/>
                <a:ea typeface="宋体" panose="02010600030101010101" pitchFamily="2" charset="-122"/>
              </a:rPr>
              <a:t>分子间可以形成氢键,导致NH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沸点高于AsH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(2)金属原子变为阳离子,首先失去最外层电子,Fe的核外电子排布式为[Ar]3d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,先失去4s轨道的</a:t>
            </a:r>
            <a:br/>
            <a:r>
              <a:rPr lang="zh-CN" altLang="en-US" sz="1500" kern="0" smtClean="0">
                <a:solidFill>
                  <a:srgbClr val="000000"/>
                </a:solidFill>
                <a:latin typeface="Times New Roman" panose="02020603050405020304" pitchFamily="65" charset="-122"/>
                <a:ea typeface="宋体" panose="02010600030101010101" pitchFamily="2" charset="-122"/>
              </a:rPr>
              <a:t>电子;Sm失电子时,先失去6s轨道的电子,则Sm</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的价层电子排布式为4f</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与O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具有相同电子层结构,F原子序数较大,离子半径较小。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(4)根据原子在长方体晶胞中位置可知,一个晶胞中As、Fe、Sm各有两个,F和O的原子数之和为2,</a:t>
            </a:r>
            <a:br/>
            <a:r>
              <a:rPr lang="zh-CN" altLang="en-US" sz="1500" kern="0" smtClean="0">
                <a:solidFill>
                  <a:srgbClr val="000000"/>
                </a:solidFill>
                <a:latin typeface="Times New Roman" panose="02020603050405020304" pitchFamily="65" charset="-122"/>
                <a:ea typeface="宋体" panose="02010600030101010101" pitchFamily="2" charset="-122"/>
              </a:rPr>
              <a:t>则该化合物的化学式为SmFeAsO</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130" i="1" kern="0" baseline="-1500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F</a:t>
            </a:r>
            <a:r>
              <a:rPr lang="zh-CN" altLang="en-US" sz="1130" i="1" kern="0" baseline="-1500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。每个晶胞中有“两个分子”,每个晶胞质量为</a:t>
            </a:r>
            <a:br/>
            <a:r>
              <a:rPr lang="zh-CN" altLang="en-US" sz="2155" kern="0" spc="96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g;该晶胞为长方体,其体积为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-30</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96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。根据</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坐标系和原子1的坐标可知,底面左后方的O或F原子为坐标系原点,其坐标是(0,0,0),则原子2的坐</a:t>
            </a:r>
            <a:br/>
            <a:r>
              <a:rPr lang="zh-CN" altLang="en-US" sz="1500" kern="0" smtClean="0">
                <a:solidFill>
                  <a:srgbClr val="000000"/>
                </a:solidFill>
                <a:latin typeface="Times New Roman" panose="02020603050405020304" pitchFamily="65" charset="-122"/>
                <a:ea typeface="宋体" panose="02010600030101010101" pitchFamily="2" charset="-122"/>
              </a:rPr>
              <a:t>标为(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,0),原子3的坐标为(0,0,</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720000" y="3706203"/>
          <a:ext cx="1504950" cy="476250"/>
        </p:xfrm>
        <a:graphic>
          <a:graphicData uri="http://schemas.openxmlformats.org/presentationml/2006/ole">
            <mc:AlternateContent xmlns:mc="http://schemas.openxmlformats.org/markup-compatibility/2006">
              <mc:Choice xmlns:v="urn:schemas-microsoft-com:vml" Requires="v">
                <p:oleObj spid="_x0000_s1045" name="Equation" r:id="rId1" imgW="39928800" imgH="12496800" progId="Equation.DSMT4">
                  <p:embed/>
                </p:oleObj>
              </mc:Choice>
              <mc:Fallback>
                <p:oleObj name="Equation" r:id="rId1" imgW="39928800" imgH="12496800" progId="Equation.DSMT4">
                  <p:embed/>
                  <p:pic>
                    <p:nvPicPr>
                      <p:cNvPr id="0" name="OLE substitute image"/>
                      <p:cNvPicPr/>
                      <p:nvPr/>
                    </p:nvPicPr>
                    <p:blipFill>
                      <a:blip r:embed="rId2"/>
                      <a:stretch>
                        <a:fillRect/>
                      </a:stretch>
                    </p:blipFill>
                    <p:spPr>
                      <a:xfrm>
                        <a:off x="720000" y="3706203"/>
                        <a:ext cx="1504950" cy="476250"/>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6039951" y="3706203"/>
          <a:ext cx="1504950" cy="476250"/>
        </p:xfrm>
        <a:graphic>
          <a:graphicData uri="http://schemas.openxmlformats.org/presentationml/2006/ole">
            <mc:AlternateContent xmlns:mc="http://schemas.openxmlformats.org/markup-compatibility/2006">
              <mc:Choice xmlns:v="urn:schemas-microsoft-com:vml" Requires="v">
                <p:oleObj spid="_x0000_s1046" name="Equation" r:id="rId3" imgW="39928800" imgH="12496800" progId="Equation.DSMT4">
                  <p:embed/>
                </p:oleObj>
              </mc:Choice>
              <mc:Fallback>
                <p:oleObj name="Equation" r:id="rId3" imgW="39928800" imgH="12496800" progId="Equation.DSMT4">
                  <p:embed/>
                  <p:pic>
                    <p:nvPicPr>
                      <p:cNvPr id="0" name="OLE substitute image"/>
                      <p:cNvPicPr/>
                      <p:nvPr/>
                    </p:nvPicPr>
                    <p:blipFill>
                      <a:blip r:embed="rId4"/>
                      <a:stretch>
                        <a:fillRect/>
                      </a:stretch>
                    </p:blipFill>
                    <p:spPr>
                      <a:xfrm>
                        <a:off x="6039951" y="3706203"/>
                        <a:ext cx="1504950" cy="476250"/>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1165137" y="4539080"/>
          <a:ext cx="152400" cy="428625"/>
        </p:xfrm>
        <a:graphic>
          <a:graphicData uri="http://schemas.openxmlformats.org/presentationml/2006/ole">
            <mc:AlternateContent xmlns:mc="http://schemas.openxmlformats.org/markup-compatibility/2006">
              <mc:Choice xmlns:v="urn:schemas-microsoft-com:vml" Requires="v">
                <p:oleObj spid="_x0000_s1047"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1165137" y="4539080"/>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1365237" y="4539080"/>
          <a:ext cx="152400" cy="428625"/>
        </p:xfrm>
        <a:graphic>
          <a:graphicData uri="http://schemas.openxmlformats.org/presentationml/2006/ole">
            <mc:AlternateContent xmlns:mc="http://schemas.openxmlformats.org/markup-compatibility/2006">
              <mc:Choice xmlns:v="urn:schemas-microsoft-com:vml" Requires="v">
                <p:oleObj spid="_x0000_s1048" name="Equation" r:id="rId7" imgW="3962400" imgH="11277600" progId="Equation.DSMT4">
                  <p:embed/>
                </p:oleObj>
              </mc:Choice>
              <mc:Fallback>
                <p:oleObj name="Equation" r:id="rId7" imgW="3962400" imgH="11277600" progId="Equation.DSMT4">
                  <p:embed/>
                  <p:pic>
                    <p:nvPicPr>
                      <p:cNvPr id="0" name="OLE substitute image"/>
                      <p:cNvPicPr/>
                      <p:nvPr/>
                    </p:nvPicPr>
                    <p:blipFill>
                      <a:blip r:embed="rId8"/>
                      <a:stretch>
                        <a:fillRect/>
                      </a:stretch>
                    </p:blipFill>
                    <p:spPr>
                      <a:xfrm>
                        <a:off x="1365237" y="4539080"/>
                        <a:ext cx="152400"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361913" y="4539080"/>
          <a:ext cx="152400" cy="428625"/>
        </p:xfrm>
        <a:graphic>
          <a:graphicData uri="http://schemas.openxmlformats.org/presentationml/2006/ole">
            <mc:AlternateContent xmlns:mc="http://schemas.openxmlformats.org/markup-compatibility/2006">
              <mc:Choice xmlns:v="urn:schemas-microsoft-com:vml" Requires="v">
                <p:oleObj spid="_x0000_s1049" name="Equation" r:id="rId9" imgW="3962400" imgH="11277600" progId="Equation.DSMT4">
                  <p:embed/>
                </p:oleObj>
              </mc:Choice>
              <mc:Fallback>
                <p:oleObj name="Equation" r:id="rId9" imgW="3962400" imgH="11277600" progId="Equation.DSMT4">
                  <p:embed/>
                  <p:pic>
                    <p:nvPicPr>
                      <p:cNvPr id="0" name="OLE substitute image"/>
                      <p:cNvPicPr/>
                      <p:nvPr/>
                    </p:nvPicPr>
                    <p:blipFill>
                      <a:blip r:embed="rId10"/>
                      <a:stretch>
                        <a:fillRect/>
                      </a:stretch>
                    </p:blipFill>
                    <p:spPr>
                      <a:xfrm>
                        <a:off x="3361913" y="4539080"/>
                        <a:ext cx="152400" cy="428625"/>
                      </a:xfrm>
                      <a:prstGeom prst="rect">
                        <a:avLst/>
                      </a:prstGeom>
                      <a:noFill/>
                      <a:ln w="9525">
                        <a:noFill/>
                      </a:ln>
                    </p:spPr>
                  </p:pic>
                </p:oleObj>
              </mc:Fallback>
            </mc:AlternateContent>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07693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(2018课标Ⅲ,35,15分)锌在工业中有重要作用,也是人体必需的微量元素。回答下列问题: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(1)Zn原子核外电子排布式为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(2)黄铜是人类最早使用的合金之一,主要由Zn和Cu组成。第一电离能</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(Zn)</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(Cu)(填“大</a:t>
            </a:r>
            <a:br/>
            <a:r>
              <a:rPr lang="zh-CN" altLang="en-US" sz="1500" kern="0" smtClean="0">
                <a:solidFill>
                  <a:srgbClr val="000000"/>
                </a:solidFill>
                <a:latin typeface="Times New Roman" panose="02020603050405020304" pitchFamily="65" charset="-122"/>
                <a:ea typeface="宋体" panose="02010600030101010101" pitchFamily="2" charset="-122"/>
              </a:rPr>
              <a:t>于”或“小于”)。原因是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(3)ZnF</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具有较高的熔点(872 ℃),其化学键类型是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;ZnF</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不溶于有机溶剂而ZnCl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、ZnBr</a:t>
            </a:r>
            <a:b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能够溶于乙醇、乙醚等有机溶剂,原因是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(4)《中华本草》等中医典籍中,记载了炉甘石(ZnCO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)入药,可用于治疗皮肤炎症或表面创伤。</a:t>
            </a:r>
            <a:br/>
            <a:r>
              <a:rPr lang="zh-CN" altLang="en-US" sz="1500" kern="0" smtClean="0">
                <a:solidFill>
                  <a:srgbClr val="000000"/>
                </a:solidFill>
                <a:latin typeface="Times New Roman" panose="02020603050405020304" pitchFamily="65" charset="-122"/>
                <a:ea typeface="宋体" panose="02010600030101010101" pitchFamily="2" charset="-122"/>
              </a:rPr>
              <a:t>ZnCO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中,阴离子空间构型为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jpeg"/>
          <p:cNvPicPr>
            <a:picLocks noChangeAspect="1"/>
          </p:cNvPicPr>
          <p:nvPr/>
        </p:nvPicPr>
        <p:blipFill>
          <a:blip r:embed="rId1"/>
          <a:stretch>
            <a:fillRect/>
          </a:stretch>
        </p:blipFill>
        <p:spPr>
          <a:xfrm>
            <a:off x="3567620" y="4313304"/>
            <a:ext cx="1898821" cy="2187249"/>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0402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C原子的杂化形式为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(5)金属Zn晶体中的原子堆积方式如图所示,这种堆积方式称为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。六棱柱底边边</a:t>
            </a:r>
            <a:br/>
            <a:r>
              <a:rPr lang="zh-CN" altLang="en-US" sz="1500" kern="0" smtClean="0">
                <a:solidFill>
                  <a:srgbClr val="000000"/>
                </a:solidFill>
                <a:latin typeface="Times New Roman" panose="02020603050405020304" pitchFamily="65" charset="-122"/>
                <a:ea typeface="宋体" panose="02010600030101010101" pitchFamily="2" charset="-122"/>
              </a:rPr>
              <a:t>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cm,高为</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 cm,阿伏加德罗常数的值为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,Zn的密度为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grpSp>
        <p:nvGrpSpPr>
          <p:cNvPr id="5" name="组合 4"/>
          <p:cNvGrpSpPr/>
          <p:nvPr/>
        </p:nvGrpSpPr>
        <p:grpSpPr>
          <a:xfrm>
            <a:off x="720000" y="2277261"/>
            <a:ext cx="8316000" cy="2276441"/>
            <a:chOff x="720000" y="2277261"/>
            <a:chExt cx="8316000" cy="2276441"/>
          </a:xfrm>
        </p:grpSpPr>
        <p:sp>
          <p:nvSpPr>
            <p:cNvPr id="3" name="TextBox 2"/>
            <p:cNvSpPr txBox="1"/>
            <p:nvPr/>
          </p:nvSpPr>
          <p:spPr>
            <a:xfrm>
              <a:off x="720000" y="2277261"/>
              <a:ext cx="8316000" cy="204241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(2)大于　Zn核外电子排布为全满稳定结构,较难失电子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(3)离子键　ZnF</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为离子化合物,ZnCl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、ZnBr</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的化学键以共价键为主、极性较小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(4)平面三角形　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(5)六方最密堆积(A</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型)    </a:t>
              </a:r>
              <a:r>
                <a:rPr lang="zh-CN" altLang="en-US" sz="2840" kern="0" spc="698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2781441" y="3877428"/>
            <a:ext cx="1247774" cy="676274"/>
          </p:xfrm>
          <a:graphic>
            <a:graphicData uri="http://schemas.openxmlformats.org/presentationml/2006/ole">
              <mc:AlternateContent xmlns:mc="http://schemas.openxmlformats.org/markup-compatibility/2006">
                <mc:Choice xmlns:v="urn:schemas-microsoft-com:vml" Requires="v">
                  <p:oleObj spid="_x0000_s1050" name="Equation" r:id="rId1" imgW="32918400" imgH="17983200" progId="Equation.DSMT4">
                    <p:embed/>
                  </p:oleObj>
                </mc:Choice>
                <mc:Fallback>
                  <p:oleObj name="Equation" r:id="rId1" imgW="32918400" imgH="17983200" progId="Equation.DSMT4">
                    <p:embed/>
                    <p:pic>
                      <p:nvPicPr>
                        <p:cNvPr id="0" name="OLE substitute image"/>
                        <p:cNvPicPr/>
                        <p:nvPr/>
                      </p:nvPicPr>
                      <p:blipFill>
                        <a:blip r:embed="rId2"/>
                        <a:stretch>
                          <a:fillRect/>
                        </a:stretch>
                      </p:blipFill>
                      <p:spPr>
                        <a:xfrm>
                          <a:off x="2781441" y="3877428"/>
                          <a:ext cx="1247774" cy="676274"/>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77129"/>
            <a:ext cx="8316000" cy="424564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(1)Zn是30号元素,核外有30个电子,故核外电子排布式为1s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(2)由于Zn的核外电子排布式为[Ar]3d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,Cu的核外电子排布式为[Ar]3d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,Zn核外电子排布处</a:t>
            </a:r>
            <a:br/>
            <a:r>
              <a:rPr lang="zh-CN" altLang="en-US" sz="1500" kern="0" smtClean="0">
                <a:solidFill>
                  <a:srgbClr val="000000"/>
                </a:solidFill>
                <a:latin typeface="Times New Roman" panose="02020603050405020304" pitchFamily="65" charset="-122"/>
                <a:ea typeface="宋体" panose="02010600030101010101" pitchFamily="2" charset="-122"/>
              </a:rPr>
              <a:t>于全满稳定状态,第一电离能更大,所以</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(Zn)&gt;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(Cu)。</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(3)ZnF</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熔点较高,属于离子晶体,含有的化学键类型为离子键,ZnCl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、ZnBr</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能够溶于有机溶</a:t>
            </a:r>
            <a:br/>
            <a:r>
              <a:rPr lang="zh-CN" altLang="en-US" sz="1500" kern="0" smtClean="0">
                <a:solidFill>
                  <a:srgbClr val="000000"/>
                </a:solidFill>
                <a:latin typeface="Times New Roman" panose="02020603050405020304" pitchFamily="65" charset="-122"/>
                <a:ea typeface="宋体" panose="02010600030101010101" pitchFamily="2" charset="-122"/>
              </a:rPr>
              <a:t>剂,有机溶剂多为共价化合物,根据相似相溶原理知,ZnCl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、ZnBr</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均是分子晶体。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(4)ZnCO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中的阴离子为C</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中C原子的价层电子对数为3+</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(4+2-3</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2)=3,且无孤电子对,故</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空间构型为平面三角形,C原子的杂化形式为sp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(5)由金属Zn晶体中的原子堆积方式图可知,其堆积方式为六方最密堆积;六棱柱底边边长为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cm,</a:t>
            </a:r>
            <a:br/>
            <a:r>
              <a:rPr lang="zh-CN" altLang="en-US" sz="1500" kern="0" smtClean="0">
                <a:solidFill>
                  <a:srgbClr val="000000"/>
                </a:solidFill>
                <a:latin typeface="Times New Roman" panose="02020603050405020304" pitchFamily="65" charset="-122"/>
                <a:ea typeface="宋体" panose="02010600030101010101" pitchFamily="2" charset="-122"/>
              </a:rPr>
              <a:t>则六棱柱底面积为(6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60" kern="0" spc="-758"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)cm</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90" kern="0" spc="611"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,体积为</a:t>
            </a:r>
            <a:r>
              <a:rPr lang="zh-CN" altLang="en-US" sz="2090" kern="0" spc="611"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;根据均摊法知,一个六棱柱中含</a:t>
            </a:r>
            <a:endParaRPr lang="zh-CN" altLang="en-US"/>
          </a:p>
          <a:p>
            <a:pPr marL="0" indent="0" eaLnBrk="0" latinLnBrk="1" hangingPunct="0">
              <a:lnSpc>
                <a:spcPct val="150000"/>
              </a:lnSpc>
              <a:spcBef>
                <a:spcPts val="95"/>
              </a:spcBef>
              <a:buNone/>
            </a:pPr>
            <a:r>
              <a:rPr lang="zh-CN" altLang="en-US" sz="1500" kern="0" smtClean="0">
                <a:solidFill>
                  <a:srgbClr val="000000"/>
                </a:solidFill>
                <a:latin typeface="Times New Roman" panose="02020603050405020304" pitchFamily="65" charset="-122"/>
                <a:ea typeface="宋体" panose="02010600030101010101" pitchFamily="2" charset="-122"/>
              </a:rPr>
              <a:t>有Zn原子数目为12</a:t>
            </a:r>
            <a:r>
              <a:rPr lang="zh-CN" altLang="en-US" sz="1500" kern="0" smtClean="0">
                <a:solidFill>
                  <a:srgbClr val="000000"/>
                </a:solidFill>
                <a:latin typeface="Arial Narrow" panose="020B0606020202030204" pitchFamily="65" charset="-122"/>
                <a:ea typeface="Arial Unicode MS" pitchFamily="65" charset="-122"/>
              </a:rPr>
              <a:t>×</a:t>
            </a:r>
            <a:r>
              <a:rPr lang="zh-CN" altLang="en-US" sz="1710" kern="0" spc="-51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710" kern="0" spc="-51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+3=6,所以Zn的密度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660" kern="0" spc="168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3690" kern="0" spc="118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15" kern="0" spc="345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2739237" y="3136409"/>
          <a:ext cx="257174" cy="257174"/>
        </p:xfrm>
        <a:graphic>
          <a:graphicData uri="http://schemas.openxmlformats.org/presentationml/2006/ole">
            <mc:AlternateContent xmlns:mc="http://schemas.openxmlformats.org/markup-compatibility/2006">
              <mc:Choice xmlns:v="urn:schemas-microsoft-com:vml" Requires="v">
                <p:oleObj spid="_x0000_s1051" name="Equation" r:id="rId1" imgW="6705600" imgH="6705600" progId="Equation.DSMT4">
                  <p:embed/>
                </p:oleObj>
              </mc:Choice>
              <mc:Fallback>
                <p:oleObj name="Equation" r:id="rId1" imgW="6705600" imgH="6705600" progId="Equation.DSMT4">
                  <p:embed/>
                  <p:pic>
                    <p:nvPicPr>
                      <p:cNvPr id="0" name="OLE substitute image"/>
                      <p:cNvPicPr/>
                      <p:nvPr/>
                    </p:nvPicPr>
                    <p:blipFill>
                      <a:blip r:embed="rId2"/>
                      <a:stretch>
                        <a:fillRect/>
                      </a:stretch>
                    </p:blipFill>
                    <p:spPr>
                      <a:xfrm>
                        <a:off x="2739237" y="3136409"/>
                        <a:ext cx="257174" cy="25717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3171374" y="3136409"/>
          <a:ext cx="257174" cy="257174"/>
        </p:xfrm>
        <a:graphic>
          <a:graphicData uri="http://schemas.openxmlformats.org/presentationml/2006/ole">
            <mc:AlternateContent xmlns:mc="http://schemas.openxmlformats.org/markup-compatibility/2006">
              <mc:Choice xmlns:v="urn:schemas-microsoft-com:vml" Requires="v">
                <p:oleObj spid="_x0000_s1052" name="Equation" r:id="rId3" imgW="6705600" imgH="6705600" progId="Equation.DSMT4">
                  <p:embed/>
                </p:oleObj>
              </mc:Choice>
              <mc:Fallback>
                <p:oleObj name="Equation" r:id="rId3" imgW="6705600" imgH="6705600" progId="Equation.DSMT4">
                  <p:embed/>
                  <p:pic>
                    <p:nvPicPr>
                      <p:cNvPr id="0" name="OLE substitute image"/>
                      <p:cNvPicPr/>
                      <p:nvPr/>
                    </p:nvPicPr>
                    <p:blipFill>
                      <a:blip r:embed="rId4"/>
                      <a:stretch>
                        <a:fillRect/>
                      </a:stretch>
                    </p:blipFill>
                    <p:spPr>
                      <a:xfrm>
                        <a:off x="3171374" y="3136409"/>
                        <a:ext cx="257174" cy="25717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5857616" y="3060060"/>
          <a:ext cx="152399" cy="428624"/>
        </p:xfrm>
        <a:graphic>
          <a:graphicData uri="http://schemas.openxmlformats.org/presentationml/2006/ole">
            <mc:AlternateContent xmlns:mc="http://schemas.openxmlformats.org/markup-compatibility/2006">
              <mc:Choice xmlns:v="urn:schemas-microsoft-com:vml" Requires="v">
                <p:oleObj spid="_x0000_s1053"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5857616" y="3060060"/>
                        <a:ext cx="152399" cy="42862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515010" y="4238214"/>
          <a:ext cx="152400" cy="428625"/>
        </p:xfrm>
        <a:graphic>
          <a:graphicData uri="http://schemas.openxmlformats.org/presentationml/2006/ole">
            <mc:AlternateContent xmlns:mc="http://schemas.openxmlformats.org/markup-compatibility/2006">
              <mc:Choice xmlns:v="urn:schemas-microsoft-com:vml" Requires="v">
                <p:oleObj spid="_x0000_s1054" name="Equation" r:id="rId7" imgW="3962400" imgH="11277600" progId="Equation.DSMT4">
                  <p:embed/>
                </p:oleObj>
              </mc:Choice>
              <mc:Fallback>
                <p:oleObj name="Equation" r:id="rId7" imgW="3962400" imgH="11277600" progId="Equation.DSMT4">
                  <p:embed/>
                  <p:pic>
                    <p:nvPicPr>
                      <p:cNvPr id="0" name="OLE substitute image"/>
                      <p:cNvPicPr/>
                      <p:nvPr/>
                    </p:nvPicPr>
                    <p:blipFill>
                      <a:blip r:embed="rId8"/>
                      <a:stretch>
                        <a:fillRect/>
                      </a:stretch>
                    </p:blipFill>
                    <p:spPr>
                      <a:xfrm>
                        <a:off x="2515010" y="4238214"/>
                        <a:ext cx="152400"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2809959" y="4209751"/>
          <a:ext cx="276224" cy="457199"/>
        </p:xfrm>
        <a:graphic>
          <a:graphicData uri="http://schemas.openxmlformats.org/presentationml/2006/ole">
            <mc:AlternateContent xmlns:mc="http://schemas.openxmlformats.org/markup-compatibility/2006">
              <mc:Choice xmlns:v="urn:schemas-microsoft-com:vml" Requires="v">
                <p:oleObj spid="_x0000_s1055" name="Equation" r:id="rId9" imgW="7315200" imgH="12192000" progId="Equation.DSMT4">
                  <p:embed/>
                </p:oleObj>
              </mc:Choice>
              <mc:Fallback>
                <p:oleObj name="Equation" r:id="rId9" imgW="7315200" imgH="12192000" progId="Equation.DSMT4">
                  <p:embed/>
                  <p:pic>
                    <p:nvPicPr>
                      <p:cNvPr id="0" name="OLE substitute image"/>
                      <p:cNvPicPr/>
                      <p:nvPr/>
                    </p:nvPicPr>
                    <p:blipFill>
                      <a:blip r:embed="rId10"/>
                      <a:stretch>
                        <a:fillRect/>
                      </a:stretch>
                    </p:blipFill>
                    <p:spPr>
                      <a:xfrm>
                        <a:off x="2809959" y="4209751"/>
                        <a:ext cx="276224" cy="457199"/>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3632971" y="4209751"/>
          <a:ext cx="342900" cy="457200"/>
        </p:xfrm>
        <a:graphic>
          <a:graphicData uri="http://schemas.openxmlformats.org/presentationml/2006/ole">
            <mc:AlternateContent xmlns:mc="http://schemas.openxmlformats.org/markup-compatibility/2006">
              <mc:Choice xmlns:v="urn:schemas-microsoft-com:vml" Requires="v">
                <p:oleObj spid="_x0000_s1056" name="Equation" r:id="rId11" imgW="9144000" imgH="12192000" progId="Equation.DSMT4">
                  <p:embed/>
                </p:oleObj>
              </mc:Choice>
              <mc:Fallback>
                <p:oleObj name="Equation" r:id="rId11" imgW="9144000" imgH="12192000" progId="Equation.DSMT4">
                  <p:embed/>
                  <p:pic>
                    <p:nvPicPr>
                      <p:cNvPr id="0" name="OLE substitute image"/>
                      <p:cNvPicPr/>
                      <p:nvPr/>
                    </p:nvPicPr>
                    <p:blipFill>
                      <a:blip r:embed="rId12"/>
                      <a:stretch>
                        <a:fillRect/>
                      </a:stretch>
                    </p:blipFill>
                    <p:spPr>
                      <a:xfrm>
                        <a:off x="3632971" y="4209751"/>
                        <a:ext cx="342900" cy="457200"/>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5067016" y="4209751"/>
          <a:ext cx="342900" cy="457200"/>
        </p:xfrm>
        <a:graphic>
          <a:graphicData uri="http://schemas.openxmlformats.org/presentationml/2006/ole">
            <mc:AlternateContent xmlns:mc="http://schemas.openxmlformats.org/markup-compatibility/2006">
              <mc:Choice xmlns:v="urn:schemas-microsoft-com:vml" Requires="v">
                <p:oleObj spid="_x0000_s1057" name="Equation" r:id="rId13" imgW="9144000" imgH="12192000" progId="Equation.DSMT4">
                  <p:embed/>
                </p:oleObj>
              </mc:Choice>
              <mc:Fallback>
                <p:oleObj name="Equation" r:id="rId13" imgW="9144000" imgH="12192000" progId="Equation.DSMT4">
                  <p:embed/>
                  <p:pic>
                    <p:nvPicPr>
                      <p:cNvPr id="0" name="OLE substitute image"/>
                      <p:cNvPicPr/>
                      <p:nvPr/>
                    </p:nvPicPr>
                    <p:blipFill>
                      <a:blip r:embed="rId14"/>
                      <a:stretch>
                        <a:fillRect/>
                      </a:stretch>
                    </p:blipFill>
                    <p:spPr>
                      <a:xfrm>
                        <a:off x="5067016" y="4209751"/>
                        <a:ext cx="342900" cy="457200"/>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2377220" y="4998797"/>
          <a:ext cx="152400" cy="428625"/>
        </p:xfrm>
        <a:graphic>
          <a:graphicData uri="http://schemas.openxmlformats.org/presentationml/2006/ole">
            <mc:AlternateContent xmlns:mc="http://schemas.openxmlformats.org/markup-compatibility/2006">
              <mc:Choice xmlns:v="urn:schemas-microsoft-com:vml" Requires="v">
                <p:oleObj spid="_x0000_s1058" name="Equation" r:id="rId15" imgW="3962400" imgH="11277600" progId="Equation.DSMT4">
                  <p:embed/>
                </p:oleObj>
              </mc:Choice>
              <mc:Fallback>
                <p:oleObj name="Equation" r:id="rId15" imgW="3962400" imgH="11277600" progId="Equation.DSMT4">
                  <p:embed/>
                  <p:pic>
                    <p:nvPicPr>
                      <p:cNvPr id="0" name="OLE substitute image"/>
                      <p:cNvPicPr/>
                      <p:nvPr/>
                    </p:nvPicPr>
                    <p:blipFill>
                      <a:blip r:embed="rId16"/>
                      <a:stretch>
                        <a:fillRect/>
                      </a:stretch>
                    </p:blipFill>
                    <p:spPr>
                      <a:xfrm>
                        <a:off x="2377220" y="4998797"/>
                        <a:ext cx="152400" cy="428625"/>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2842298" y="4998797"/>
          <a:ext cx="152400" cy="428625"/>
        </p:xfrm>
        <a:graphic>
          <a:graphicData uri="http://schemas.openxmlformats.org/presentationml/2006/ole">
            <mc:AlternateContent xmlns:mc="http://schemas.openxmlformats.org/markup-compatibility/2006">
              <mc:Choice xmlns:v="urn:schemas-microsoft-com:vml" Requires="v">
                <p:oleObj spid="_x0000_s1059" name="Equation" r:id="rId17" imgW="3962400" imgH="11277600" progId="Equation.DSMT4">
                  <p:embed/>
                </p:oleObj>
              </mc:Choice>
              <mc:Fallback>
                <p:oleObj name="Equation" r:id="rId17" imgW="3962400" imgH="11277600" progId="Equation.DSMT4">
                  <p:embed/>
                  <p:pic>
                    <p:nvPicPr>
                      <p:cNvPr id="0" name="OLE substitute image"/>
                      <p:cNvPicPr/>
                      <p:nvPr/>
                    </p:nvPicPr>
                    <p:blipFill>
                      <a:blip r:embed="rId18"/>
                      <a:stretch>
                        <a:fillRect/>
                      </a:stretch>
                    </p:blipFill>
                    <p:spPr>
                      <a:xfrm>
                        <a:off x="2842298" y="4998797"/>
                        <a:ext cx="152400" cy="428625"/>
                      </a:xfrm>
                      <a:prstGeom prst="rect">
                        <a:avLst/>
                      </a:prstGeom>
                      <a:noFill/>
                      <a:ln w="9525">
                        <a:noFill/>
                      </a:ln>
                    </p:spPr>
                  </p:pic>
                </p:oleObj>
              </mc:Fallback>
            </mc:AlternateContent>
          </a:graphicData>
        </a:graphic>
      </p:graphicFrame>
      <p:graphicFrame>
        <p:nvGraphicFramePr>
          <p:cNvPr id="13" name="对象 12"/>
          <p:cNvGraphicFramePr>
            <a:graphicFrameLocks noChangeAspect="1"/>
          </p:cNvGraphicFramePr>
          <p:nvPr/>
        </p:nvGraphicFramePr>
        <p:xfrm>
          <a:off x="4817173" y="4762346"/>
          <a:ext cx="552449" cy="666750"/>
        </p:xfrm>
        <a:graphic>
          <a:graphicData uri="http://schemas.openxmlformats.org/presentationml/2006/ole">
            <mc:AlternateContent xmlns:mc="http://schemas.openxmlformats.org/markup-compatibility/2006">
              <mc:Choice xmlns:v="urn:schemas-microsoft-com:vml" Requires="v">
                <p:oleObj spid="_x0000_s1060" name="Equation" r:id="rId19" imgW="14630400" imgH="17678400" progId="Equation.DSMT4">
                  <p:embed/>
                </p:oleObj>
              </mc:Choice>
              <mc:Fallback>
                <p:oleObj name="Equation" r:id="rId19" imgW="14630400" imgH="17678400" progId="Equation.DSMT4">
                  <p:embed/>
                  <p:pic>
                    <p:nvPicPr>
                      <p:cNvPr id="0" name="OLE substitute image"/>
                      <p:cNvPicPr/>
                      <p:nvPr/>
                    </p:nvPicPr>
                    <p:blipFill>
                      <a:blip r:embed="rId20"/>
                      <a:stretch>
                        <a:fillRect/>
                      </a:stretch>
                    </p:blipFill>
                    <p:spPr>
                      <a:xfrm>
                        <a:off x="4817173" y="4762346"/>
                        <a:ext cx="552449" cy="666750"/>
                      </a:xfrm>
                      <a:prstGeom prst="rect">
                        <a:avLst/>
                      </a:prstGeom>
                      <a:noFill/>
                      <a:ln w="9525">
                        <a:noFill/>
                      </a:ln>
                    </p:spPr>
                  </p:pic>
                </p:oleObj>
              </mc:Fallback>
            </mc:AlternateContent>
          </a:graphicData>
        </a:graphic>
      </p:graphicFrame>
      <p:graphicFrame>
        <p:nvGraphicFramePr>
          <p:cNvPr id="14" name="对象 13"/>
          <p:cNvGraphicFramePr>
            <a:graphicFrameLocks noChangeAspect="1"/>
          </p:cNvGraphicFramePr>
          <p:nvPr/>
        </p:nvGraphicFramePr>
        <p:xfrm>
          <a:off x="5477228" y="4763351"/>
          <a:ext cx="619124" cy="923924"/>
        </p:xfrm>
        <a:graphic>
          <a:graphicData uri="http://schemas.openxmlformats.org/presentationml/2006/ole">
            <mc:AlternateContent xmlns:mc="http://schemas.openxmlformats.org/markup-compatibility/2006">
              <mc:Choice xmlns:v="urn:schemas-microsoft-com:vml" Requires="v">
                <p:oleObj spid="_x0000_s1061" name="Equation" r:id="rId21" imgW="16459200" imgH="24384000" progId="Equation.DSMT4">
                  <p:embed/>
                </p:oleObj>
              </mc:Choice>
              <mc:Fallback>
                <p:oleObj name="Equation" r:id="rId21" imgW="16459200" imgH="24384000" progId="Equation.DSMT4">
                  <p:embed/>
                  <p:pic>
                    <p:nvPicPr>
                      <p:cNvPr id="0" name="OLE substitute image"/>
                      <p:cNvPicPr/>
                      <p:nvPr/>
                    </p:nvPicPr>
                    <p:blipFill>
                      <a:blip r:embed="rId22"/>
                      <a:stretch>
                        <a:fillRect/>
                      </a:stretch>
                    </p:blipFill>
                    <p:spPr>
                      <a:xfrm>
                        <a:off x="5477228" y="4763351"/>
                        <a:ext cx="619124" cy="923924"/>
                      </a:xfrm>
                      <a:prstGeom prst="rect">
                        <a:avLst/>
                      </a:prstGeom>
                      <a:noFill/>
                      <a:ln w="9525">
                        <a:noFill/>
                      </a:ln>
                    </p:spPr>
                  </p:pic>
                </p:oleObj>
              </mc:Fallback>
            </mc:AlternateContent>
          </a:graphicData>
        </a:graphic>
      </p:graphicFrame>
      <p:graphicFrame>
        <p:nvGraphicFramePr>
          <p:cNvPr id="15" name="对象 14"/>
          <p:cNvGraphicFramePr>
            <a:graphicFrameLocks noChangeAspect="1"/>
          </p:cNvGraphicFramePr>
          <p:nvPr/>
        </p:nvGraphicFramePr>
        <p:xfrm>
          <a:off x="6707323" y="4971189"/>
          <a:ext cx="695324" cy="504825"/>
        </p:xfrm>
        <a:graphic>
          <a:graphicData uri="http://schemas.openxmlformats.org/presentationml/2006/ole">
            <mc:AlternateContent xmlns:mc="http://schemas.openxmlformats.org/markup-compatibility/2006">
              <mc:Choice xmlns:v="urn:schemas-microsoft-com:vml" Requires="v">
                <p:oleObj spid="_x0000_s1062" name="Equation" r:id="rId23" imgW="18288000" imgH="13411200" progId="Equation.DSMT4">
                  <p:embed/>
                </p:oleObj>
              </mc:Choice>
              <mc:Fallback>
                <p:oleObj name="Equation" r:id="rId23" imgW="18288000" imgH="13411200" progId="Equation.DSMT4">
                  <p:embed/>
                  <p:pic>
                    <p:nvPicPr>
                      <p:cNvPr id="0" name="OLE substitute image"/>
                      <p:cNvPicPr/>
                      <p:nvPr/>
                    </p:nvPicPr>
                    <p:blipFill>
                      <a:blip r:embed="rId24"/>
                      <a:stretch>
                        <a:fillRect/>
                      </a:stretch>
                    </p:blipFill>
                    <p:spPr>
                      <a:xfrm>
                        <a:off x="6707323" y="4971189"/>
                        <a:ext cx="695324" cy="504825"/>
                      </a:xfrm>
                      <a:prstGeom prst="rect">
                        <a:avLst/>
                      </a:prstGeom>
                      <a:noFill/>
                      <a:ln w="9525">
                        <a:noFill/>
                      </a:ln>
                    </p:spPr>
                  </p:pic>
                </p:oleObj>
              </mc:Fallback>
            </mc:AlternateContent>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72030"/>
            <a:ext cx="8316000" cy="307693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(2017课标Ⅰ,35,15分)钾和碘的相关化合物在化工、医药、材料等领域有着广泛的应用。回答</a:t>
            </a:r>
            <a:br/>
            <a:r>
              <a:rPr lang="zh-CN" altLang="en-US" sz="1500" kern="0" smtClean="0">
                <a:solidFill>
                  <a:srgbClr val="000000"/>
                </a:solidFill>
                <a:latin typeface="Times New Roman" panose="02020603050405020304" pitchFamily="65" charset="-122"/>
                <a:ea typeface="宋体" panose="02010600030101010101" pitchFamily="2" charset="-122"/>
              </a:rPr>
              <a:t>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(1)元素K的焰色反应呈紫红色,其中紫色对应的辐射波长为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nm(填标号)。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A.404.4　B.553.5　C.589.2　D.670.8　E.766.5</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(2)基态K原子中,核外电子占据最高能层的符号是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,占据该能层电子的电子云轮廓图形状为</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。K和Cr属于同一周期,且核外最外层电子构型相同,但金属K的熔点、沸点等都比</a:t>
            </a:r>
            <a:br/>
            <a:r>
              <a:rPr lang="zh-CN" altLang="en-US" sz="1500" kern="0" smtClean="0">
                <a:solidFill>
                  <a:srgbClr val="000000"/>
                </a:solidFill>
                <a:latin typeface="Times New Roman" panose="02020603050405020304" pitchFamily="65" charset="-122"/>
                <a:ea typeface="宋体" panose="02010600030101010101" pitchFamily="2" charset="-122"/>
              </a:rPr>
              <a:t>金属Cr低,原因是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(3)X射线衍射测定等发现,I</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AsF</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中存在</a:t>
            </a:r>
            <a:r>
              <a:rPr lang="zh-CN" altLang="en-US" sz="1400" kern="0" spc="-1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离子。</a:t>
            </a:r>
            <a:r>
              <a:rPr lang="zh-CN" altLang="en-US" sz="1400" kern="0" spc="-1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离子的几何构型为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,中心原子的杂</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化形式为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5" name="对象 4"/>
          <p:cNvGraphicFramePr>
            <a:graphicFrameLocks noChangeAspect="1"/>
          </p:cNvGraphicFramePr>
          <p:nvPr/>
        </p:nvGraphicFramePr>
        <p:xfrm>
          <a:off x="3894658" y="3758132"/>
          <a:ext cx="161925" cy="257174"/>
        </p:xfrm>
        <a:graphic>
          <a:graphicData uri="http://schemas.openxmlformats.org/presentationml/2006/ole">
            <mc:AlternateContent xmlns:mc="http://schemas.openxmlformats.org/markup-compatibility/2006">
              <mc:Choice xmlns:v="urn:schemas-microsoft-com:vml" Requires="v">
                <p:oleObj spid="_x0000_s1063" name="Equation" r:id="rId1" imgW="4267200" imgH="6705600" progId="Equation.DSMT4">
                  <p:embed/>
                </p:oleObj>
              </mc:Choice>
              <mc:Fallback>
                <p:oleObj name="Equation" r:id="rId1" imgW="4267200" imgH="6705600" progId="Equation.DSMT4">
                  <p:embed/>
                  <p:pic>
                    <p:nvPicPr>
                      <p:cNvPr id="0" name="OLE substitute image"/>
                      <p:cNvPicPr/>
                      <p:nvPr/>
                    </p:nvPicPr>
                    <p:blipFill>
                      <a:blip r:embed="rId2"/>
                      <a:stretch>
                        <a:fillRect/>
                      </a:stretch>
                    </p:blipFill>
                    <p:spPr>
                      <a:xfrm>
                        <a:off x="3894658" y="3758132"/>
                        <a:ext cx="161925" cy="25717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4628983" y="3758132"/>
          <a:ext cx="161925" cy="257174"/>
        </p:xfrm>
        <a:graphic>
          <a:graphicData uri="http://schemas.openxmlformats.org/presentationml/2006/ole">
            <mc:AlternateContent xmlns:mc="http://schemas.openxmlformats.org/markup-compatibility/2006">
              <mc:Choice xmlns:v="urn:schemas-microsoft-com:vml" Requires="v">
                <p:oleObj spid="_x0000_s1064" name="Equation" r:id="rId3" imgW="4267200" imgH="6705600" progId="Equation.DSMT4">
                  <p:embed/>
                </p:oleObj>
              </mc:Choice>
              <mc:Fallback>
                <p:oleObj name="Equation" r:id="rId3" imgW="4267200" imgH="6705600" progId="Equation.DSMT4">
                  <p:embed/>
                  <p:pic>
                    <p:nvPicPr>
                      <p:cNvPr id="0" name="OLE substitute image"/>
                      <p:cNvPicPr/>
                      <p:nvPr/>
                    </p:nvPicPr>
                    <p:blipFill>
                      <a:blip r:embed="rId4"/>
                      <a:stretch>
                        <a:fillRect/>
                      </a:stretch>
                    </p:blipFill>
                    <p:spPr>
                      <a:xfrm>
                        <a:off x="4628983" y="3758132"/>
                        <a:ext cx="161925" cy="257174"/>
                      </a:xfrm>
                      <a:prstGeom prst="rect">
                        <a:avLst/>
                      </a:prstGeom>
                      <a:noFill/>
                      <a:ln w="9525">
                        <a:noFill/>
                      </a:ln>
                    </p:spPr>
                  </p:pic>
                </p:oleObj>
              </mc:Fallback>
            </mc:AlternateContent>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53635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(4)KIO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晶体是一种性能良好的非线性光学材料,具有钙钛矿型的立方结构,边长为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=0.446 nm,晶</a:t>
            </a:r>
            <a:br/>
            <a:r>
              <a:rPr lang="zh-CN" altLang="en-US" sz="1500" kern="0" smtClean="0">
                <a:solidFill>
                  <a:srgbClr val="000000"/>
                </a:solidFill>
                <a:latin typeface="Times New Roman" panose="02020603050405020304" pitchFamily="65" charset="-122"/>
                <a:ea typeface="宋体" panose="02010600030101010101" pitchFamily="2" charset="-122"/>
              </a:rPr>
              <a:t>胞中K、I、O分别处于顶角、体心、面心位置,如图所示。K与O间的最短距离为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nm,</a:t>
            </a:r>
            <a:br/>
            <a:r>
              <a:rPr lang="zh-CN" altLang="en-US" sz="1500" kern="0" smtClean="0">
                <a:solidFill>
                  <a:srgbClr val="000000"/>
                </a:solidFill>
                <a:latin typeface="Times New Roman" panose="02020603050405020304" pitchFamily="65" charset="-122"/>
                <a:ea typeface="宋体" panose="02010600030101010101" pitchFamily="2" charset="-122"/>
              </a:rPr>
              <a:t>与K紧邻的O个数为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(5)在KIO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晶胞结构的另一种表示中,I处于各顶角位置,则K处于</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位置,O处于</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位</a:t>
            </a:r>
            <a:br/>
            <a:r>
              <a:rPr lang="zh-CN" altLang="en-US" sz="1500" kern="0" smtClean="0">
                <a:solidFill>
                  <a:srgbClr val="000000"/>
                </a:solidFill>
                <a:latin typeface="Times New Roman" panose="02020603050405020304" pitchFamily="65" charset="-122"/>
                <a:ea typeface="宋体" panose="02010600030101010101" pitchFamily="2" charset="-122"/>
              </a:rPr>
              <a:t>置。</a:t>
            </a:r>
            <a:endParaRPr lang="zh-CN" altLang="en-US"/>
          </a:p>
        </p:txBody>
      </p:sp>
      <p:pic>
        <p:nvPicPr>
          <p:cNvPr id="3" name="图片 3" descr="textimage2.jpeg"/>
          <p:cNvPicPr>
            <a:picLocks noChangeAspect="1"/>
          </p:cNvPicPr>
          <p:nvPr/>
        </p:nvPicPr>
        <p:blipFill>
          <a:blip r:embed="rId1"/>
          <a:stretch>
            <a:fillRect/>
          </a:stretch>
        </p:blipFill>
        <p:spPr>
          <a:xfrm>
            <a:off x="3643306" y="2190861"/>
            <a:ext cx="2213621" cy="1800912"/>
          </a:xfrm>
          <a:prstGeom prst="rect">
            <a:avLst/>
          </a:prstGeom>
        </p:spPr>
      </p:pic>
      <p:sp>
        <p:nvSpPr>
          <p:cNvPr id="4" name="TextBox 2"/>
          <p:cNvSpPr txBox="1"/>
          <p:nvPr/>
        </p:nvSpPr>
        <p:spPr>
          <a:xfrm>
            <a:off x="720000" y="4737438"/>
            <a:ext cx="8316000" cy="10402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(2)N　球形　K原子半径较大且价电子数较少,金属键较弱</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(3)V形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(4)0.315　12　(5)体心　棱心</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74108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(1)紫色对应的辐射波长是可见光中最短的,A项正确。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(2)K位于第4周期ⅠA族,电子占据的最高能层为N层,最外层只有一个电子,位于s能级,电子云轮廓</a:t>
            </a:r>
            <a:br/>
            <a:r>
              <a:rPr lang="zh-CN" altLang="en-US" sz="1500" kern="0" smtClean="0">
                <a:solidFill>
                  <a:srgbClr val="000000"/>
                </a:solidFill>
                <a:latin typeface="Times New Roman" panose="02020603050405020304" pitchFamily="65" charset="-122"/>
                <a:ea typeface="宋体" panose="02010600030101010101" pitchFamily="2" charset="-122"/>
              </a:rPr>
              <a:t>图形状为球形。金属的熔、沸点与金属键强弱有关,金属键的强弱又与金属原子的半径以及价电</a:t>
            </a:r>
            <a:br/>
            <a:r>
              <a:rPr lang="zh-CN" altLang="en-US" sz="1500" kern="0" smtClean="0">
                <a:solidFill>
                  <a:srgbClr val="000000"/>
                </a:solidFill>
                <a:latin typeface="Times New Roman" panose="02020603050405020304" pitchFamily="65" charset="-122"/>
                <a:ea typeface="宋体" panose="02010600030101010101" pitchFamily="2" charset="-122"/>
              </a:rPr>
              <a:t>子数有关,原子半径越大,价电子数越少,金属键越弱,熔、沸点越低。</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(3)中心原子I的价层电子对数为2+</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(7-2-1)=4,中心原子杂化类型为sp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杂化,成键电子对数为 2,孤</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电子对数为 2,故空间构型为V形。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(4)根据晶胞结构可知K与O间的最短距离是面对角线的一半,即</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0.446 nm,根据晶胞结构可知</a:t>
            </a:r>
            <a:endParaRPr lang="zh-CN" altLang="en-US"/>
          </a:p>
          <a:p>
            <a:pPr marL="0" indent="0" eaLnBrk="0" latinLnBrk="1" hangingPunct="0">
              <a:lnSpc>
                <a:spcPct val="150000"/>
              </a:lnSpc>
              <a:spcBef>
                <a:spcPts val="95"/>
              </a:spcBef>
              <a:buNone/>
            </a:pPr>
            <a:r>
              <a:rPr lang="zh-CN" altLang="en-US" sz="1500" kern="0" smtClean="0">
                <a:solidFill>
                  <a:srgbClr val="000000"/>
                </a:solidFill>
                <a:latin typeface="Times New Roman" panose="02020603050405020304" pitchFamily="65" charset="-122"/>
                <a:ea typeface="宋体" panose="02010600030101010101" pitchFamily="2" charset="-122"/>
              </a:rPr>
              <a:t>与K紧邻的O的个数为12。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(5)根据已知的晶胞可知,当I原子处于各顶角位置时,I原子处于八个已知晶胞的体心构成的八个顶</a:t>
            </a:r>
            <a:br/>
            <a:r>
              <a:rPr lang="zh-CN" altLang="en-US" sz="1500" kern="0" smtClean="0">
                <a:solidFill>
                  <a:srgbClr val="000000"/>
                </a:solidFill>
                <a:latin typeface="Times New Roman" panose="02020603050405020304" pitchFamily="65" charset="-122"/>
                <a:ea typeface="宋体" panose="02010600030101010101" pitchFamily="2" charset="-122"/>
              </a:rPr>
              <a:t>角上,则K原子处于新晶胞的体心,O原子处于新晶胞的棱心。</a:t>
            </a:r>
            <a:endParaRPr lang="zh-CN" altLang="en-US"/>
          </a:p>
        </p:txBody>
      </p:sp>
      <p:graphicFrame>
        <p:nvGraphicFramePr>
          <p:cNvPr id="4" name="对象 3"/>
          <p:cNvGraphicFramePr>
            <a:graphicFrameLocks noChangeAspect="1"/>
          </p:cNvGraphicFramePr>
          <p:nvPr/>
        </p:nvGraphicFramePr>
        <p:xfrm>
          <a:off x="3498618" y="2637119"/>
          <a:ext cx="152400" cy="428625"/>
        </p:xfrm>
        <a:graphic>
          <a:graphicData uri="http://schemas.openxmlformats.org/presentationml/2006/ole">
            <mc:AlternateContent xmlns:mc="http://schemas.openxmlformats.org/markup-compatibility/2006">
              <mc:Choice xmlns:v="urn:schemas-microsoft-com:vml" Requires="v">
                <p:oleObj spid="_x0000_s1065"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3498618" y="2637119"/>
                        <a:ext cx="152400"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5844955" y="3439554"/>
          <a:ext cx="276225" cy="457200"/>
        </p:xfrm>
        <a:graphic>
          <a:graphicData uri="http://schemas.openxmlformats.org/presentationml/2006/ole">
            <mc:AlternateContent xmlns:mc="http://schemas.openxmlformats.org/markup-compatibility/2006">
              <mc:Choice xmlns:v="urn:schemas-microsoft-com:vml" Requires="v">
                <p:oleObj spid="_x0000_s1066" name="Equation" r:id="rId3" imgW="7315200" imgH="12192000" progId="Equation.DSMT4">
                  <p:embed/>
                </p:oleObj>
              </mc:Choice>
              <mc:Fallback>
                <p:oleObj name="Equation" r:id="rId3" imgW="7315200" imgH="12192000" progId="Equation.DSMT4">
                  <p:embed/>
                  <p:pic>
                    <p:nvPicPr>
                      <p:cNvPr id="0" name="OLE substitute image"/>
                      <p:cNvPicPr/>
                      <p:nvPr/>
                    </p:nvPicPr>
                    <p:blipFill>
                      <a:blip r:embed="rId4"/>
                      <a:stretch>
                        <a:fillRect/>
                      </a:stretch>
                    </p:blipFill>
                    <p:spPr>
                      <a:xfrm>
                        <a:off x="5844955" y="3439554"/>
                        <a:ext cx="276225" cy="457200"/>
                      </a:xfrm>
                      <a:prstGeom prst="rect">
                        <a:avLst/>
                      </a:prstGeom>
                      <a:noFill/>
                      <a:ln w="9525">
                        <a:noFill/>
                      </a:ln>
                    </p:spPr>
                  </p:pic>
                </p:oleObj>
              </mc:Fallback>
            </mc:AlternateContent>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88797"/>
            <a:ext cx="8316000" cy="242733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(2017课标Ⅱ,35,15分)我国科学家最近成功合成了世界上首个五氮阴离子盐(N</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Cl</a:t>
            </a:r>
            <a:br/>
            <a:r>
              <a:rPr lang="zh-CN" altLang="en-US" sz="1500" kern="0" smtClean="0">
                <a:solidFill>
                  <a:srgbClr val="000000"/>
                </a:solidFill>
                <a:latin typeface="Times New Roman" panose="02020603050405020304" pitchFamily="65" charset="-122"/>
                <a:ea typeface="宋体" panose="02010600030101010101" pitchFamily="2" charset="-122"/>
              </a:rPr>
              <a:t>(用R代表)。回答下列问题: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(1)氮原子价层电子的轨道表达式(电子排布图)为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(2)元素的基态气态原子得到一个电子形成气态负一价离子时所放出的能量称作第一电子亲和能</a:t>
            </a:r>
            <a:b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E</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)。第二周期部分元素的</a:t>
            </a:r>
            <a:r>
              <a:rPr lang="zh-CN" altLang="en-US" sz="1500" i="1" kern="0" smtClean="0">
                <a:solidFill>
                  <a:srgbClr val="000000"/>
                </a:solidFill>
                <a:latin typeface="Times New Roman" panose="02020603050405020304" pitchFamily="65" charset="-122"/>
                <a:ea typeface="宋体" panose="02010600030101010101" pitchFamily="2" charset="-122"/>
              </a:rPr>
              <a:t>E</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变化趋势如图(a)所示,其中除氮元素外,其他元素的</a:t>
            </a:r>
            <a:r>
              <a:rPr lang="zh-CN" altLang="en-US" sz="1500" i="1" kern="0" smtClean="0">
                <a:solidFill>
                  <a:srgbClr val="000000"/>
                </a:solidFill>
                <a:latin typeface="Times New Roman" panose="02020603050405020304" pitchFamily="65" charset="-122"/>
                <a:ea typeface="宋体" panose="02010600030101010101" pitchFamily="2" charset="-122"/>
              </a:rPr>
              <a:t>E</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自左而右依次</a:t>
            </a:r>
            <a:br/>
            <a:r>
              <a:rPr lang="zh-CN" altLang="en-US" sz="1500" kern="0" smtClean="0">
                <a:solidFill>
                  <a:srgbClr val="000000"/>
                </a:solidFill>
                <a:latin typeface="Times New Roman" panose="02020603050405020304" pitchFamily="65" charset="-122"/>
                <a:ea typeface="宋体" panose="02010600030101010101" pitchFamily="2" charset="-122"/>
              </a:rPr>
              <a:t>增大的原因是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u="sng" kern="0" smtClean="0">
                <a:solidFill>
                  <a:srgbClr val="000000"/>
                </a:solidFill>
                <a:latin typeface="Times New Roman" panose="02020603050405020304" pitchFamily="65" charset="-122"/>
                <a:ea typeface="宋体" panose="02010600030101010101" pitchFamily="2" charset="-122"/>
              </a:rPr>
              <a:t>			</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u="sng" kern="0" smtClean="0">
                <a:solidFill>
                  <a:srgbClr val="000000"/>
                </a:solidFill>
                <a:latin typeface="Times New Roman" panose="02020603050405020304" pitchFamily="65" charset="-122"/>
                <a:ea typeface="宋体" panose="02010600030101010101" pitchFamily="2" charset="-122"/>
              </a:rPr>
              <a:t>			</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氮元素的</a:t>
            </a:r>
            <a:r>
              <a:rPr lang="zh-CN" altLang="en-US" sz="1500" i="1" kern="0" smtClean="0">
                <a:solidFill>
                  <a:srgbClr val="000000"/>
                </a:solidFill>
                <a:latin typeface="Times New Roman" panose="02020603050405020304" pitchFamily="65" charset="-122"/>
                <a:ea typeface="宋体" panose="02010600030101010101" pitchFamily="2" charset="-122"/>
              </a:rPr>
              <a:t>E</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呈现异常的原因是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u="sng" kern="0" smtClean="0">
                <a:solidFill>
                  <a:srgbClr val="000000"/>
                </a:solidFill>
                <a:latin typeface="Times New Roman" panose="02020603050405020304" pitchFamily="65" charset="-122"/>
                <a:ea typeface="宋体" panose="02010600030101010101" pitchFamily="2" charset="-122"/>
              </a:rPr>
              <a:t>						</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3.jpeg"/>
          <p:cNvPicPr>
            <a:picLocks noChangeAspect="1"/>
          </p:cNvPicPr>
          <p:nvPr/>
        </p:nvPicPr>
        <p:blipFill>
          <a:blip r:embed="rId1"/>
          <a:stretch>
            <a:fillRect/>
          </a:stretch>
        </p:blipFill>
        <p:spPr>
          <a:xfrm>
            <a:off x="1857356" y="3806818"/>
            <a:ext cx="5412396" cy="2185219"/>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16113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(3)经X射线衍射测得化合物R的晶体结构,其局部结构如图(b)所示。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①从结构角度分析,R中两种阳离子的相同之处为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,不同之处为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。(填标号)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A.中心原子的杂化轨道类型</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B.中心原子的价层电子对数</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C.立体结构</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D.共价键类型</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②R中阴离子</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中的σ键总数为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个。分子中的大π键可用符号</a:t>
            </a:r>
            <a:r>
              <a:rPr lang="zh-CN" altLang="en-US" sz="1400" kern="0" spc="15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表示,其中</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代表参与</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形成大π键的原子数,</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代表参与形成大π键的电子数(如苯分子中的大π键可表示为</a:t>
            </a:r>
            <a:r>
              <a:rPr lang="zh-CN" altLang="en-US" sz="1400" kern="0" spc="84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中的</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大π键应表示为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③图(b)中虚线代表氢键,其表示式为(N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500" kern="0" smtClean="0">
                <a:solidFill>
                  <a:srgbClr val="000000"/>
                </a:solidFill>
                <a:latin typeface="黑体" panose="02010609060101010101" pitchFamily="49"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(4)R的晶体密度为</a:t>
            </a:r>
            <a:r>
              <a:rPr lang="zh-CN" altLang="en-US" sz="1500" i="1" kern="0" smtClean="0">
                <a:solidFill>
                  <a:srgbClr val="000000"/>
                </a:solidFill>
                <a:latin typeface="Times New Roman" panose="02020603050405020304" pitchFamily="65" charset="-122"/>
                <a:ea typeface="宋体" panose="02010600030101010101" pitchFamily="2" charset="-122"/>
              </a:rPr>
              <a:t>d</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,其立方晶胞参数为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nm,晶胞中含有</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个[(N</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Cl]单元,该单</a:t>
            </a:r>
            <a:br/>
            <a:r>
              <a:rPr lang="zh-CN" altLang="en-US" sz="1500" kern="0" smtClean="0">
                <a:solidFill>
                  <a:srgbClr val="000000"/>
                </a:solidFill>
                <a:latin typeface="Times New Roman" panose="02020603050405020304" pitchFamily="65" charset="-122"/>
                <a:ea typeface="宋体" panose="02010600030101010101" pitchFamily="2" charset="-122"/>
              </a:rPr>
              <a:t>元的相对质量为</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的计算表达式为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graphicFrame>
        <p:nvGraphicFramePr>
          <p:cNvPr id="4" name="对象 3"/>
          <p:cNvGraphicFramePr>
            <a:graphicFrameLocks noChangeAspect="1"/>
          </p:cNvGraphicFramePr>
          <p:nvPr/>
        </p:nvGraphicFramePr>
        <p:xfrm>
          <a:off x="1801262" y="3326846"/>
          <a:ext cx="228600" cy="257174"/>
        </p:xfrm>
        <a:graphic>
          <a:graphicData uri="http://schemas.openxmlformats.org/presentationml/2006/ole">
            <mc:AlternateContent xmlns:mc="http://schemas.openxmlformats.org/markup-compatibility/2006">
              <mc:Choice xmlns:v="urn:schemas-microsoft-com:vml" Requires="v">
                <p:oleObj spid="_x0000_s1067" name="Equation" r:id="rId1" imgW="6096000" imgH="6705600" progId="Equation.DSMT4">
                  <p:embed/>
                </p:oleObj>
              </mc:Choice>
              <mc:Fallback>
                <p:oleObj name="Equation" r:id="rId1" imgW="6096000" imgH="6705600" progId="Equation.DSMT4">
                  <p:embed/>
                  <p:pic>
                    <p:nvPicPr>
                      <p:cNvPr id="0" name="OLE substitute image"/>
                      <p:cNvPicPr/>
                      <p:nvPr/>
                    </p:nvPicPr>
                    <p:blipFill>
                      <a:blip r:embed="rId2"/>
                      <a:stretch>
                        <a:fillRect/>
                      </a:stretch>
                    </p:blipFill>
                    <p:spPr>
                      <a:xfrm>
                        <a:off x="1801262" y="3326846"/>
                        <a:ext cx="228600" cy="25717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6426646" y="3326846"/>
          <a:ext cx="371474" cy="257174"/>
        </p:xfrm>
        <a:graphic>
          <a:graphicData uri="http://schemas.openxmlformats.org/presentationml/2006/ole">
            <mc:AlternateContent xmlns:mc="http://schemas.openxmlformats.org/markup-compatibility/2006">
              <mc:Choice xmlns:v="urn:schemas-microsoft-com:vml" Requires="v">
                <p:oleObj spid="_x0000_s1068" name="Equation" r:id="rId3" imgW="9753600" imgH="6705600" progId="Equation.DSMT4">
                  <p:embed/>
                </p:oleObj>
              </mc:Choice>
              <mc:Fallback>
                <p:oleObj name="Equation" r:id="rId3" imgW="9753600" imgH="6705600" progId="Equation.DSMT4">
                  <p:embed/>
                  <p:pic>
                    <p:nvPicPr>
                      <p:cNvPr id="0" name="OLE substitute image"/>
                      <p:cNvPicPr/>
                      <p:nvPr/>
                    </p:nvPicPr>
                    <p:blipFill>
                      <a:blip r:embed="rId4"/>
                      <a:stretch>
                        <a:fillRect/>
                      </a:stretch>
                    </p:blipFill>
                    <p:spPr>
                      <a:xfrm>
                        <a:off x="6426646" y="3326846"/>
                        <a:ext cx="371474" cy="25717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7321232" y="3674102"/>
          <a:ext cx="285750" cy="257174"/>
        </p:xfrm>
        <a:graphic>
          <a:graphicData uri="http://schemas.openxmlformats.org/presentationml/2006/ole">
            <mc:AlternateContent xmlns:mc="http://schemas.openxmlformats.org/markup-compatibility/2006">
              <mc:Choice xmlns:v="urn:schemas-microsoft-com:vml" Requires="v">
                <p:oleObj spid="_x0000_s1069" name="Equation" r:id="rId5" imgW="7620000" imgH="6705600" progId="Equation.DSMT4">
                  <p:embed/>
                </p:oleObj>
              </mc:Choice>
              <mc:Fallback>
                <p:oleObj name="Equation" r:id="rId5" imgW="7620000" imgH="6705600" progId="Equation.DSMT4">
                  <p:embed/>
                  <p:pic>
                    <p:nvPicPr>
                      <p:cNvPr id="0" name="OLE substitute image"/>
                      <p:cNvPicPr/>
                      <p:nvPr/>
                    </p:nvPicPr>
                    <p:blipFill>
                      <a:blip r:embed="rId6"/>
                      <a:stretch>
                        <a:fillRect/>
                      </a:stretch>
                    </p:blipFill>
                    <p:spPr>
                      <a:xfrm>
                        <a:off x="7321232" y="3674102"/>
                        <a:ext cx="285750"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7909020" y="3674102"/>
          <a:ext cx="228599" cy="257174"/>
        </p:xfrm>
        <a:graphic>
          <a:graphicData uri="http://schemas.openxmlformats.org/presentationml/2006/ole">
            <mc:AlternateContent xmlns:mc="http://schemas.openxmlformats.org/markup-compatibility/2006">
              <mc:Choice xmlns:v="urn:schemas-microsoft-com:vml" Requires="v">
                <p:oleObj spid="_x0000_s1070" name="Equation" r:id="rId7" imgW="6096000" imgH="6705600" progId="Equation.DSMT4">
                  <p:embed/>
                </p:oleObj>
              </mc:Choice>
              <mc:Fallback>
                <p:oleObj name="Equation" r:id="rId7" imgW="6096000" imgH="6705600" progId="Equation.DSMT4">
                  <p:embed/>
                  <p:pic>
                    <p:nvPicPr>
                      <p:cNvPr id="0" name="OLE substitute image"/>
                      <p:cNvPicPr/>
                      <p:nvPr/>
                    </p:nvPicPr>
                    <p:blipFill>
                      <a:blip r:embed="rId8"/>
                      <a:stretch>
                        <a:fillRect/>
                      </a:stretch>
                    </p:blipFill>
                    <p:spPr>
                      <a:xfrm>
                        <a:off x="7909020" y="3674102"/>
                        <a:ext cx="228599" cy="257174"/>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862703" y="4368614"/>
          <a:ext cx="228599" cy="257174"/>
        </p:xfrm>
        <a:graphic>
          <a:graphicData uri="http://schemas.openxmlformats.org/presentationml/2006/ole">
            <mc:AlternateContent xmlns:mc="http://schemas.openxmlformats.org/markup-compatibility/2006">
              <mc:Choice xmlns:v="urn:schemas-microsoft-com:vml" Requires="v">
                <p:oleObj spid="_x0000_s1071" name="Equation" r:id="rId9" imgW="6096000" imgH="6705600" progId="Equation.DSMT4">
                  <p:embed/>
                </p:oleObj>
              </mc:Choice>
              <mc:Fallback>
                <p:oleObj name="Equation" r:id="rId9" imgW="6096000" imgH="6705600" progId="Equation.DSMT4">
                  <p:embed/>
                  <p:pic>
                    <p:nvPicPr>
                      <p:cNvPr id="0" name="OLE substitute image"/>
                      <p:cNvPicPr/>
                      <p:nvPr/>
                    </p:nvPicPr>
                    <p:blipFill>
                      <a:blip r:embed="rId10"/>
                      <a:stretch>
                        <a:fillRect/>
                      </a:stretch>
                    </p:blipFill>
                    <p:spPr>
                      <a:xfrm>
                        <a:off x="3862703" y="4368614"/>
                        <a:ext cx="228599" cy="257174"/>
                      </a:xfrm>
                      <a:prstGeom prst="rect">
                        <a:avLst/>
                      </a:prstGeom>
                      <a:noFill/>
                      <a:ln w="9525">
                        <a:noFill/>
                      </a:ln>
                    </p:spPr>
                  </p:pic>
                </p:oleObj>
              </mc:Fallback>
            </mc:AlternateContent>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58852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t>
            </a:r>
            <a:r>
              <a:rPr lang="zh-CN" altLang="en-US" sz="2870" kern="0" spc="11227"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515"/>
              </a:spcBef>
              <a:buNone/>
            </a:pPr>
            <a:r>
              <a:rPr lang="zh-CN" altLang="en-US" sz="1500" kern="0" smtClean="0">
                <a:solidFill>
                  <a:srgbClr val="000000"/>
                </a:solidFill>
                <a:latin typeface="Times New Roman" panose="02020603050405020304" pitchFamily="65" charset="-122"/>
                <a:ea typeface="宋体" panose="02010600030101010101" pitchFamily="2" charset="-122"/>
              </a:rPr>
              <a:t>(2)同周期元素随核电荷数依次增大,原子半径逐渐变小,故结合一个电子释放出的能量依次增大</a:t>
            </a:r>
            <a:br/>
            <a:r>
              <a:rPr lang="zh-CN" altLang="en-US" sz="1500" kern="0" smtClean="0">
                <a:solidFill>
                  <a:srgbClr val="000000"/>
                </a:solidFill>
                <a:latin typeface="Times New Roman" panose="02020603050405020304" pitchFamily="65" charset="-122"/>
                <a:ea typeface="宋体" panose="02010600030101010101" pitchFamily="2" charset="-122"/>
              </a:rPr>
              <a:t>　N原子的2p轨道为半充满状态,具有额外稳定性,故不易结合一个电子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(3)①ABD　C　②5    </a:t>
            </a:r>
            <a:r>
              <a:rPr lang="zh-CN" altLang="en-US" sz="1400" kern="0" spc="3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)O—H</a:t>
            </a:r>
            <a:r>
              <a:rPr lang="zh-CN" altLang="en-US" sz="1500" kern="0" smtClean="0">
                <a:solidFill>
                  <a:srgbClr val="000000"/>
                </a:solidFill>
                <a:latin typeface="黑体" panose="02010609060101010101" pitchFamily="49"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500" kern="0" smtClean="0">
                <a:solidFill>
                  <a:srgbClr val="000000"/>
                </a:solidFill>
                <a:latin typeface="黑体" panose="02010609060101010101" pitchFamily="49"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2055" kern="0" spc="244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(或</a:t>
            </a:r>
            <a:r>
              <a:rPr lang="zh-CN" altLang="en-US" sz="2055" kern="0" spc="199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4.jpeg"/>
          <p:cNvPicPr>
            <a:picLocks noChangeAspect="1"/>
          </p:cNvPicPr>
          <p:nvPr/>
        </p:nvPicPr>
        <p:blipFill>
          <a:blip r:embed="rId1"/>
          <a:stretch>
            <a:fillRect/>
          </a:stretch>
        </p:blipFill>
        <p:spPr>
          <a:xfrm>
            <a:off x="1514875" y="1246364"/>
            <a:ext cx="1790700" cy="685799"/>
          </a:xfrm>
          <a:prstGeom prst="rect">
            <a:avLst/>
          </a:prstGeom>
        </p:spPr>
      </p:pic>
      <p:graphicFrame>
        <p:nvGraphicFramePr>
          <p:cNvPr id="5" name="对象 4"/>
          <p:cNvGraphicFramePr>
            <a:graphicFrameLocks noChangeAspect="1"/>
          </p:cNvGraphicFramePr>
          <p:nvPr/>
        </p:nvGraphicFramePr>
        <p:xfrm>
          <a:off x="2521979" y="2667453"/>
          <a:ext cx="219075" cy="257175"/>
        </p:xfrm>
        <a:graphic>
          <a:graphicData uri="http://schemas.openxmlformats.org/presentationml/2006/ole">
            <mc:AlternateContent xmlns:mc="http://schemas.openxmlformats.org/markup-compatibility/2006">
              <mc:Choice xmlns:v="urn:schemas-microsoft-com:vml" Requires="v">
                <p:oleObj spid="_x0000_s1072" name="Equation" r:id="rId2" imgW="5791200" imgH="6705600" progId="Equation.DSMT4">
                  <p:embed/>
                </p:oleObj>
              </mc:Choice>
              <mc:Fallback>
                <p:oleObj name="Equation" r:id="rId2" imgW="5791200" imgH="6705600" progId="Equation.DSMT4">
                  <p:embed/>
                  <p:pic>
                    <p:nvPicPr>
                      <p:cNvPr id="0" name="OLE substitute image"/>
                      <p:cNvPicPr/>
                      <p:nvPr/>
                    </p:nvPicPr>
                    <p:blipFill>
                      <a:blip r:embed="rId3"/>
                      <a:stretch>
                        <a:fillRect/>
                      </a:stretch>
                    </p:blipFill>
                    <p:spPr>
                      <a:xfrm>
                        <a:off x="2521979" y="2667453"/>
                        <a:ext cx="219075" cy="25717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273464" y="3014709"/>
          <a:ext cx="228600" cy="257174"/>
        </p:xfrm>
        <a:graphic>
          <a:graphicData uri="http://schemas.openxmlformats.org/presentationml/2006/ole">
            <mc:AlternateContent xmlns:mc="http://schemas.openxmlformats.org/markup-compatibility/2006">
              <mc:Choice xmlns:v="urn:schemas-microsoft-com:vml" Requires="v">
                <p:oleObj spid="_x0000_s1073" name="Equation" r:id="rId4" imgW="6096000" imgH="6705600" progId="Equation.DSMT4">
                  <p:embed/>
                </p:oleObj>
              </mc:Choice>
              <mc:Fallback>
                <p:oleObj name="Equation" r:id="rId4" imgW="6096000" imgH="6705600" progId="Equation.DSMT4">
                  <p:embed/>
                  <p:pic>
                    <p:nvPicPr>
                      <p:cNvPr id="0" name="OLE substitute image"/>
                      <p:cNvPicPr/>
                      <p:nvPr/>
                    </p:nvPicPr>
                    <p:blipFill>
                      <a:blip r:embed="rId5"/>
                      <a:stretch>
                        <a:fillRect/>
                      </a:stretch>
                    </p:blipFill>
                    <p:spPr>
                      <a:xfrm>
                        <a:off x="2273464" y="3014709"/>
                        <a:ext cx="228600"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957729" y="3014709"/>
          <a:ext cx="228599" cy="257174"/>
        </p:xfrm>
        <a:graphic>
          <a:graphicData uri="http://schemas.openxmlformats.org/presentationml/2006/ole">
            <mc:AlternateContent xmlns:mc="http://schemas.openxmlformats.org/markup-compatibility/2006">
              <mc:Choice xmlns:v="urn:schemas-microsoft-com:vml" Requires="v">
                <p:oleObj spid="_x0000_s1074" name="Equation" r:id="rId6" imgW="6096000" imgH="6705600" progId="Equation.DSMT4">
                  <p:embed/>
                </p:oleObj>
              </mc:Choice>
              <mc:Fallback>
                <p:oleObj name="Equation" r:id="rId6" imgW="6096000" imgH="6705600" progId="Equation.DSMT4">
                  <p:embed/>
                  <p:pic>
                    <p:nvPicPr>
                      <p:cNvPr id="0" name="OLE substitute image"/>
                      <p:cNvPicPr/>
                      <p:nvPr/>
                    </p:nvPicPr>
                    <p:blipFill>
                      <a:blip r:embed="rId7"/>
                      <a:stretch>
                        <a:fillRect/>
                      </a:stretch>
                    </p:blipFill>
                    <p:spPr>
                      <a:xfrm>
                        <a:off x="2957729" y="3014709"/>
                        <a:ext cx="228599" cy="257174"/>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4108374" y="3014709"/>
          <a:ext cx="228599" cy="257174"/>
        </p:xfrm>
        <a:graphic>
          <a:graphicData uri="http://schemas.openxmlformats.org/presentationml/2006/ole">
            <mc:AlternateContent xmlns:mc="http://schemas.openxmlformats.org/markup-compatibility/2006">
              <mc:Choice xmlns:v="urn:schemas-microsoft-com:vml" Requires="v">
                <p:oleObj spid="_x0000_s1075" name="Equation" r:id="rId8" imgW="6096000" imgH="6705600" progId="Equation.DSMT4">
                  <p:embed/>
                </p:oleObj>
              </mc:Choice>
              <mc:Fallback>
                <p:oleObj name="Equation" r:id="rId8" imgW="6096000" imgH="6705600" progId="Equation.DSMT4">
                  <p:embed/>
                  <p:pic>
                    <p:nvPicPr>
                      <p:cNvPr id="0" name="OLE substitute image"/>
                      <p:cNvPicPr/>
                      <p:nvPr/>
                    </p:nvPicPr>
                    <p:blipFill>
                      <a:blip r:embed="rId9"/>
                      <a:stretch>
                        <a:fillRect/>
                      </a:stretch>
                    </p:blipFill>
                    <p:spPr>
                      <a:xfrm>
                        <a:off x="4108374" y="3014709"/>
                        <a:ext cx="228599" cy="25717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942475" y="3358775"/>
          <a:ext cx="571499" cy="447675"/>
        </p:xfrm>
        <a:graphic>
          <a:graphicData uri="http://schemas.openxmlformats.org/presentationml/2006/ole">
            <mc:AlternateContent xmlns:mc="http://schemas.openxmlformats.org/markup-compatibility/2006">
              <mc:Choice xmlns:v="urn:schemas-microsoft-com:vml" Requires="v">
                <p:oleObj spid="_x0000_s1076" name="Equation" r:id="rId10" imgW="15240000" imgH="11887200" progId="Equation.DSMT4">
                  <p:embed/>
                </p:oleObj>
              </mc:Choice>
              <mc:Fallback>
                <p:oleObj name="Equation" r:id="rId10" imgW="15240000" imgH="11887200" progId="Equation.DSMT4">
                  <p:embed/>
                  <p:pic>
                    <p:nvPicPr>
                      <p:cNvPr id="0" name="OLE substitute image"/>
                      <p:cNvPicPr/>
                      <p:nvPr/>
                    </p:nvPicPr>
                    <p:blipFill>
                      <a:blip r:embed="rId11"/>
                      <a:stretch>
                        <a:fillRect/>
                      </a:stretch>
                    </p:blipFill>
                    <p:spPr>
                      <a:xfrm>
                        <a:off x="942475" y="3358775"/>
                        <a:ext cx="571499" cy="447675"/>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1768313" y="3358775"/>
          <a:ext cx="514350" cy="447675"/>
        </p:xfrm>
        <a:graphic>
          <a:graphicData uri="http://schemas.openxmlformats.org/presentationml/2006/ole">
            <mc:AlternateContent xmlns:mc="http://schemas.openxmlformats.org/markup-compatibility/2006">
              <mc:Choice xmlns:v="urn:schemas-microsoft-com:vml" Requires="v">
                <p:oleObj spid="_x0000_s1077" name="Equation" r:id="rId12" imgW="13716000" imgH="11887200" progId="Equation.DSMT4">
                  <p:embed/>
                </p:oleObj>
              </mc:Choice>
              <mc:Fallback>
                <p:oleObj name="Equation" r:id="rId12" imgW="13716000" imgH="11887200" progId="Equation.DSMT4">
                  <p:embed/>
                  <p:pic>
                    <p:nvPicPr>
                      <p:cNvPr id="0" name="OLE substitute image"/>
                      <p:cNvPicPr/>
                      <p:nvPr/>
                    </p:nvPicPr>
                    <p:blipFill>
                      <a:blip r:embed="rId13"/>
                      <a:stretch>
                        <a:fillRect/>
                      </a:stretch>
                    </p:blipFill>
                    <p:spPr>
                      <a:xfrm>
                        <a:off x="1768313" y="3358775"/>
                        <a:ext cx="514350" cy="447675"/>
                      </a:xfrm>
                      <a:prstGeom prst="rect">
                        <a:avLst/>
                      </a:prstGeom>
                      <a:noFill/>
                      <a:ln w="9525">
                        <a:noFill/>
                      </a:ln>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40473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(1)氮原子价层电子排布式为2s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,价层电子的轨道表达式为</a:t>
            </a:r>
            <a:r>
              <a:rPr lang="zh-CN" altLang="en-US" sz="2870" kern="0" spc="112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15"/>
              </a:spcBef>
              <a:buNone/>
            </a:pPr>
            <a:r>
              <a:rPr lang="zh-CN" altLang="en-US" sz="1500" kern="0" smtClean="0">
                <a:solidFill>
                  <a:srgbClr val="000000"/>
                </a:solidFill>
                <a:latin typeface="Times New Roman" panose="02020603050405020304" pitchFamily="65" charset="-122"/>
                <a:ea typeface="宋体" panose="02010600030101010101" pitchFamily="2" charset="-122"/>
              </a:rPr>
              <a:t>(3)①H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中σ键数为3,中心原子孤电子对数为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(6-1-3</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1)=1,价层电子对数为4,杂化轨道类型为</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,立体结构为三角锥形;N</a:t>
            </a:r>
            <a:r>
              <a:rPr lang="zh-CN" altLang="en-US" sz="1195" kern="0" spc="60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中σ键数为4,中心原子孤电子对数为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(5-1-4</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1)=0,价层电子对数为</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4,杂化轨道类型为sp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,立体结构为正四面体形;H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和N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中均含极性共价键和配位键,故两种阳</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离子的相同之处为A、B、D,不同之处为C。②由图(b)中</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的结构可知</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中的σ键数为5;</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中的</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5个原子参与形成大π键,每个原子中参与形成大π键的电子数为1(孤电子对不参与),故参与形成大</a:t>
            </a:r>
            <a:br/>
            <a:r>
              <a:rPr lang="zh-CN" altLang="en-US" sz="1500" kern="0" smtClean="0">
                <a:solidFill>
                  <a:srgbClr val="000000"/>
                </a:solidFill>
                <a:latin typeface="Times New Roman" panose="02020603050405020304" pitchFamily="65" charset="-122"/>
                <a:ea typeface="宋体" panose="02010600030101010101" pitchFamily="2" charset="-122"/>
              </a:rPr>
              <a:t>π键的电子数为5+1=6,</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中大π键应表示为</a:t>
            </a:r>
            <a:r>
              <a:rPr lang="zh-CN" altLang="en-US" sz="1400" kern="0" spc="84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。③由图(b)可知H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与</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与</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之间均存在</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氢键。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(4)晶体的密度为</a:t>
            </a:r>
            <a:r>
              <a:rPr lang="zh-CN" altLang="en-US" sz="1500" i="1" kern="0" smtClean="0">
                <a:solidFill>
                  <a:srgbClr val="000000"/>
                </a:solidFill>
                <a:latin typeface="Times New Roman" panose="02020603050405020304" pitchFamily="65" charset="-122"/>
                <a:ea typeface="宋体" panose="02010600030101010101" pitchFamily="2" charset="-122"/>
              </a:rPr>
              <a:t>d</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,晶胞的体积为(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,晶胞的质量为</a:t>
            </a:r>
            <a:r>
              <a:rPr lang="zh-CN" altLang="en-US" sz="2220" kern="0" spc="370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2135" kern="0" spc="11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d</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145"/>
              </a:spcBef>
              <a:buNone/>
            </a:pP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55" kern="0" spc="844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55" kern="0" spc="199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5.jpeg"/>
          <p:cNvPicPr>
            <a:picLocks noChangeAspect="1"/>
          </p:cNvPicPr>
          <p:nvPr/>
        </p:nvPicPr>
        <p:blipFill>
          <a:blip r:embed="rId1"/>
          <a:stretch>
            <a:fillRect/>
          </a:stretch>
        </p:blipFill>
        <p:spPr>
          <a:xfrm>
            <a:off x="6216027" y="1246364"/>
            <a:ext cx="1790700" cy="685800"/>
          </a:xfrm>
          <a:prstGeom prst="rect">
            <a:avLst/>
          </a:prstGeom>
        </p:spPr>
      </p:pic>
      <p:graphicFrame>
        <p:nvGraphicFramePr>
          <p:cNvPr id="5" name="对象 4"/>
          <p:cNvGraphicFramePr>
            <a:graphicFrameLocks noChangeAspect="1"/>
          </p:cNvGraphicFramePr>
          <p:nvPr/>
        </p:nvGraphicFramePr>
        <p:xfrm>
          <a:off x="4427510" y="1977726"/>
          <a:ext cx="152400" cy="428625"/>
        </p:xfrm>
        <a:graphic>
          <a:graphicData uri="http://schemas.openxmlformats.org/presentationml/2006/ole">
            <mc:AlternateContent xmlns:mc="http://schemas.openxmlformats.org/markup-compatibility/2006">
              <mc:Choice xmlns:v="urn:schemas-microsoft-com:vml" Requires="v">
                <p:oleObj spid="_x0000_s1078" name="Equation" r:id="rId2" imgW="3962400" imgH="11277600" progId="Equation.DSMT4">
                  <p:embed/>
                </p:oleObj>
              </mc:Choice>
              <mc:Fallback>
                <p:oleObj name="Equation" r:id="rId2" imgW="3962400" imgH="11277600" progId="Equation.DSMT4">
                  <p:embed/>
                  <p:pic>
                    <p:nvPicPr>
                      <p:cNvPr id="0" name="OLE substitute image"/>
                      <p:cNvPicPr/>
                      <p:nvPr/>
                    </p:nvPicPr>
                    <p:blipFill>
                      <a:blip r:embed="rId3"/>
                      <a:stretch>
                        <a:fillRect/>
                      </a:stretch>
                    </p:blipFill>
                    <p:spPr>
                      <a:xfrm>
                        <a:off x="4427510" y="1977726"/>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893051" y="2521439"/>
          <a:ext cx="228599" cy="257174"/>
        </p:xfrm>
        <a:graphic>
          <a:graphicData uri="http://schemas.openxmlformats.org/presentationml/2006/ole">
            <mc:AlternateContent xmlns:mc="http://schemas.openxmlformats.org/markup-compatibility/2006">
              <mc:Choice xmlns:v="urn:schemas-microsoft-com:vml" Requires="v">
                <p:oleObj spid="_x0000_s1079" name="Equation" r:id="rId4" imgW="6096000" imgH="6705600" progId="Equation.DSMT4">
                  <p:embed/>
                </p:oleObj>
              </mc:Choice>
              <mc:Fallback>
                <p:oleObj name="Equation" r:id="rId4" imgW="6096000" imgH="6705600" progId="Equation.DSMT4">
                  <p:embed/>
                  <p:pic>
                    <p:nvPicPr>
                      <p:cNvPr id="0" name="OLE substitute image"/>
                      <p:cNvPicPr/>
                      <p:nvPr/>
                    </p:nvPicPr>
                    <p:blipFill>
                      <a:blip r:embed="rId5"/>
                      <a:stretch>
                        <a:fillRect/>
                      </a:stretch>
                    </p:blipFill>
                    <p:spPr>
                      <a:xfrm>
                        <a:off x="2893051" y="2521439"/>
                        <a:ext cx="228599"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6038804" y="2445090"/>
          <a:ext cx="152399" cy="428624"/>
        </p:xfrm>
        <a:graphic>
          <a:graphicData uri="http://schemas.openxmlformats.org/presentationml/2006/ole">
            <mc:AlternateContent xmlns:mc="http://schemas.openxmlformats.org/markup-compatibility/2006">
              <mc:Choice xmlns:v="urn:schemas-microsoft-com:vml" Requires="v">
                <p:oleObj spid="_x0000_s1080" name="Equation" r:id="rId6" imgW="3962400" imgH="11277600" progId="Equation.DSMT4">
                  <p:embed/>
                </p:oleObj>
              </mc:Choice>
              <mc:Fallback>
                <p:oleObj name="Equation" r:id="rId6" imgW="3962400" imgH="11277600" progId="Equation.DSMT4">
                  <p:embed/>
                  <p:pic>
                    <p:nvPicPr>
                      <p:cNvPr id="0" name="OLE substitute image"/>
                      <p:cNvPicPr/>
                      <p:nvPr/>
                    </p:nvPicPr>
                    <p:blipFill>
                      <a:blip r:embed="rId7"/>
                      <a:stretch>
                        <a:fillRect/>
                      </a:stretch>
                    </p:blipFill>
                    <p:spPr>
                      <a:xfrm>
                        <a:off x="6038804" y="2445090"/>
                        <a:ext cx="152399" cy="428624"/>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5130433" y="2907670"/>
          <a:ext cx="228599" cy="257174"/>
        </p:xfrm>
        <a:graphic>
          <a:graphicData uri="http://schemas.openxmlformats.org/presentationml/2006/ole">
            <mc:AlternateContent xmlns:mc="http://schemas.openxmlformats.org/markup-compatibility/2006">
              <mc:Choice xmlns:v="urn:schemas-microsoft-com:vml" Requires="v">
                <p:oleObj spid="_x0000_s1081" name="Equation" r:id="rId8" imgW="6096000" imgH="6705600" progId="Equation.DSMT4">
                  <p:embed/>
                </p:oleObj>
              </mc:Choice>
              <mc:Fallback>
                <p:oleObj name="Equation" r:id="rId8" imgW="6096000" imgH="6705600" progId="Equation.DSMT4">
                  <p:embed/>
                  <p:pic>
                    <p:nvPicPr>
                      <p:cNvPr id="0" name="OLE substitute image"/>
                      <p:cNvPicPr/>
                      <p:nvPr/>
                    </p:nvPicPr>
                    <p:blipFill>
                      <a:blip r:embed="rId9"/>
                      <a:stretch>
                        <a:fillRect/>
                      </a:stretch>
                    </p:blipFill>
                    <p:spPr>
                      <a:xfrm>
                        <a:off x="5130433" y="2907670"/>
                        <a:ext cx="228599" cy="25717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5336279" y="3254926"/>
          <a:ext cx="228599" cy="257174"/>
        </p:xfrm>
        <a:graphic>
          <a:graphicData uri="http://schemas.openxmlformats.org/presentationml/2006/ole">
            <mc:AlternateContent xmlns:mc="http://schemas.openxmlformats.org/markup-compatibility/2006">
              <mc:Choice xmlns:v="urn:schemas-microsoft-com:vml" Requires="v">
                <p:oleObj spid="_x0000_s1082" name="Equation" r:id="rId10" imgW="6096000" imgH="6705600" progId="Equation.DSMT4">
                  <p:embed/>
                </p:oleObj>
              </mc:Choice>
              <mc:Fallback>
                <p:oleObj name="Equation" r:id="rId10" imgW="6096000" imgH="6705600" progId="Equation.DSMT4">
                  <p:embed/>
                  <p:pic>
                    <p:nvPicPr>
                      <p:cNvPr id="0" name="OLE substitute image"/>
                      <p:cNvPicPr/>
                      <p:nvPr/>
                    </p:nvPicPr>
                    <p:blipFill>
                      <a:blip r:embed="rId11"/>
                      <a:stretch>
                        <a:fillRect/>
                      </a:stretch>
                    </p:blipFill>
                    <p:spPr>
                      <a:xfrm>
                        <a:off x="5336279" y="3254926"/>
                        <a:ext cx="228599" cy="257174"/>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6518879" y="3254926"/>
          <a:ext cx="228599" cy="257174"/>
        </p:xfrm>
        <a:graphic>
          <a:graphicData uri="http://schemas.openxmlformats.org/presentationml/2006/ole">
            <mc:AlternateContent xmlns:mc="http://schemas.openxmlformats.org/markup-compatibility/2006">
              <mc:Choice xmlns:v="urn:schemas-microsoft-com:vml" Requires="v">
                <p:oleObj spid="_x0000_s1083" name="Equation" r:id="rId12" imgW="6096000" imgH="6705600" progId="Equation.DSMT4">
                  <p:embed/>
                </p:oleObj>
              </mc:Choice>
              <mc:Fallback>
                <p:oleObj name="Equation" r:id="rId12" imgW="6096000" imgH="6705600" progId="Equation.DSMT4">
                  <p:embed/>
                  <p:pic>
                    <p:nvPicPr>
                      <p:cNvPr id="0" name="OLE substitute image"/>
                      <p:cNvPicPr/>
                      <p:nvPr/>
                    </p:nvPicPr>
                    <p:blipFill>
                      <a:blip r:embed="rId13"/>
                      <a:stretch>
                        <a:fillRect/>
                      </a:stretch>
                    </p:blipFill>
                    <p:spPr>
                      <a:xfrm>
                        <a:off x="6518879" y="3254926"/>
                        <a:ext cx="228599" cy="257174"/>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7952742" y="3254926"/>
          <a:ext cx="228599" cy="257174"/>
        </p:xfrm>
        <a:graphic>
          <a:graphicData uri="http://schemas.openxmlformats.org/presentationml/2006/ole">
            <mc:AlternateContent xmlns:mc="http://schemas.openxmlformats.org/markup-compatibility/2006">
              <mc:Choice xmlns:v="urn:schemas-microsoft-com:vml" Requires="v">
                <p:oleObj spid="_x0000_s1084" name="Equation" r:id="rId14" imgW="6096000" imgH="6705600" progId="Equation.DSMT4">
                  <p:embed/>
                </p:oleObj>
              </mc:Choice>
              <mc:Fallback>
                <p:oleObj name="Equation" r:id="rId14" imgW="6096000" imgH="6705600" progId="Equation.DSMT4">
                  <p:embed/>
                  <p:pic>
                    <p:nvPicPr>
                      <p:cNvPr id="0" name="OLE substitute image"/>
                      <p:cNvPicPr/>
                      <p:nvPr/>
                    </p:nvPicPr>
                    <p:blipFill>
                      <a:blip r:embed="rId15"/>
                      <a:stretch>
                        <a:fillRect/>
                      </a:stretch>
                    </p:blipFill>
                    <p:spPr>
                      <a:xfrm>
                        <a:off x="7952742" y="3254926"/>
                        <a:ext cx="228599" cy="257174"/>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2510240" y="3949438"/>
          <a:ext cx="228599" cy="257174"/>
        </p:xfrm>
        <a:graphic>
          <a:graphicData uri="http://schemas.openxmlformats.org/presentationml/2006/ole">
            <mc:AlternateContent xmlns:mc="http://schemas.openxmlformats.org/markup-compatibility/2006">
              <mc:Choice xmlns:v="urn:schemas-microsoft-com:vml" Requires="v">
                <p:oleObj spid="_x0000_s1085" name="Equation" r:id="rId16" imgW="6096000" imgH="6705600" progId="Equation.DSMT4">
                  <p:embed/>
                </p:oleObj>
              </mc:Choice>
              <mc:Fallback>
                <p:oleObj name="Equation" r:id="rId16" imgW="6096000" imgH="6705600" progId="Equation.DSMT4">
                  <p:embed/>
                  <p:pic>
                    <p:nvPicPr>
                      <p:cNvPr id="0" name="OLE substitute image"/>
                      <p:cNvPicPr/>
                      <p:nvPr/>
                    </p:nvPicPr>
                    <p:blipFill>
                      <a:blip r:embed="rId17"/>
                      <a:stretch>
                        <a:fillRect/>
                      </a:stretch>
                    </p:blipFill>
                    <p:spPr>
                      <a:xfrm>
                        <a:off x="2510240" y="3949438"/>
                        <a:ext cx="228599" cy="257174"/>
                      </a:xfrm>
                      <a:prstGeom prst="rect">
                        <a:avLst/>
                      </a:prstGeom>
                      <a:noFill/>
                      <a:ln w="9525">
                        <a:noFill/>
                      </a:ln>
                    </p:spPr>
                  </p:pic>
                </p:oleObj>
              </mc:Fallback>
            </mc:AlternateContent>
          </a:graphicData>
        </a:graphic>
      </p:graphicFrame>
      <p:graphicFrame>
        <p:nvGraphicFramePr>
          <p:cNvPr id="13" name="对象 12"/>
          <p:cNvGraphicFramePr>
            <a:graphicFrameLocks noChangeAspect="1"/>
          </p:cNvGraphicFramePr>
          <p:nvPr/>
        </p:nvGraphicFramePr>
        <p:xfrm>
          <a:off x="4170772" y="3949438"/>
          <a:ext cx="285750" cy="257174"/>
        </p:xfrm>
        <a:graphic>
          <a:graphicData uri="http://schemas.openxmlformats.org/presentationml/2006/ole">
            <mc:AlternateContent xmlns:mc="http://schemas.openxmlformats.org/markup-compatibility/2006">
              <mc:Choice xmlns:v="urn:schemas-microsoft-com:vml" Requires="v">
                <p:oleObj spid="_x0000_s1086" name="Equation" r:id="rId18" imgW="7620000" imgH="6705600" progId="Equation.DSMT4">
                  <p:embed/>
                </p:oleObj>
              </mc:Choice>
              <mc:Fallback>
                <p:oleObj name="Equation" r:id="rId18" imgW="7620000" imgH="6705600" progId="Equation.DSMT4">
                  <p:embed/>
                  <p:pic>
                    <p:nvPicPr>
                      <p:cNvPr id="0" name="OLE substitute image"/>
                      <p:cNvPicPr/>
                      <p:nvPr/>
                    </p:nvPicPr>
                    <p:blipFill>
                      <a:blip r:embed="rId19"/>
                      <a:stretch>
                        <a:fillRect/>
                      </a:stretch>
                    </p:blipFill>
                    <p:spPr>
                      <a:xfrm>
                        <a:off x="4170772" y="3949438"/>
                        <a:ext cx="285750" cy="257174"/>
                      </a:xfrm>
                      <a:prstGeom prst="rect">
                        <a:avLst/>
                      </a:prstGeom>
                      <a:noFill/>
                      <a:ln w="9525">
                        <a:noFill/>
                      </a:ln>
                    </p:spPr>
                  </p:pic>
                </p:oleObj>
              </mc:Fallback>
            </mc:AlternateContent>
          </a:graphicData>
        </a:graphic>
      </p:graphicFrame>
      <p:graphicFrame>
        <p:nvGraphicFramePr>
          <p:cNvPr id="14" name="对象 13"/>
          <p:cNvGraphicFramePr>
            <a:graphicFrameLocks noChangeAspect="1"/>
          </p:cNvGraphicFramePr>
          <p:nvPr/>
        </p:nvGraphicFramePr>
        <p:xfrm>
          <a:off x="6391679" y="3949438"/>
          <a:ext cx="228599" cy="257174"/>
        </p:xfrm>
        <a:graphic>
          <a:graphicData uri="http://schemas.openxmlformats.org/presentationml/2006/ole">
            <mc:AlternateContent xmlns:mc="http://schemas.openxmlformats.org/markup-compatibility/2006">
              <mc:Choice xmlns:v="urn:schemas-microsoft-com:vml" Requires="v">
                <p:oleObj spid="_x0000_s1087" name="Equation" r:id="rId20" imgW="6096000" imgH="6705600" progId="Equation.DSMT4">
                  <p:embed/>
                </p:oleObj>
              </mc:Choice>
              <mc:Fallback>
                <p:oleObj name="Equation" r:id="rId20" imgW="6096000" imgH="6705600" progId="Equation.DSMT4">
                  <p:embed/>
                  <p:pic>
                    <p:nvPicPr>
                      <p:cNvPr id="0" name="OLE substitute image"/>
                      <p:cNvPicPr/>
                      <p:nvPr/>
                    </p:nvPicPr>
                    <p:blipFill>
                      <a:blip r:embed="rId21"/>
                      <a:stretch>
                        <a:fillRect/>
                      </a:stretch>
                    </p:blipFill>
                    <p:spPr>
                      <a:xfrm>
                        <a:off x="6391679" y="3949438"/>
                        <a:ext cx="228599" cy="257174"/>
                      </a:xfrm>
                      <a:prstGeom prst="rect">
                        <a:avLst/>
                      </a:prstGeom>
                      <a:noFill/>
                      <a:ln w="9525">
                        <a:noFill/>
                      </a:ln>
                    </p:spPr>
                  </p:pic>
                </p:oleObj>
              </mc:Fallback>
            </mc:AlternateContent>
          </a:graphicData>
        </a:graphic>
      </p:graphicFrame>
      <p:graphicFrame>
        <p:nvGraphicFramePr>
          <p:cNvPr id="15" name="对象 14"/>
          <p:cNvGraphicFramePr>
            <a:graphicFrameLocks noChangeAspect="1"/>
          </p:cNvGraphicFramePr>
          <p:nvPr/>
        </p:nvGraphicFramePr>
        <p:xfrm>
          <a:off x="6948869" y="3949438"/>
          <a:ext cx="228599" cy="257174"/>
        </p:xfrm>
        <a:graphic>
          <a:graphicData uri="http://schemas.openxmlformats.org/presentationml/2006/ole">
            <mc:AlternateContent xmlns:mc="http://schemas.openxmlformats.org/markup-compatibility/2006">
              <mc:Choice xmlns:v="urn:schemas-microsoft-com:vml" Requires="v">
                <p:oleObj spid="_x0000_s1088" name="Equation" r:id="rId22" imgW="6096000" imgH="6705600" progId="Equation.DSMT4">
                  <p:embed/>
                </p:oleObj>
              </mc:Choice>
              <mc:Fallback>
                <p:oleObj name="Equation" r:id="rId22" imgW="6096000" imgH="6705600" progId="Equation.DSMT4">
                  <p:embed/>
                  <p:pic>
                    <p:nvPicPr>
                      <p:cNvPr id="0" name="OLE substitute image"/>
                      <p:cNvPicPr/>
                      <p:nvPr/>
                    </p:nvPicPr>
                    <p:blipFill>
                      <a:blip r:embed="rId23"/>
                      <a:stretch>
                        <a:fillRect/>
                      </a:stretch>
                    </p:blipFill>
                    <p:spPr>
                      <a:xfrm>
                        <a:off x="6948869" y="3949438"/>
                        <a:ext cx="228599" cy="257174"/>
                      </a:xfrm>
                      <a:prstGeom prst="rect">
                        <a:avLst/>
                      </a:prstGeom>
                      <a:noFill/>
                      <a:ln w="9525">
                        <a:noFill/>
                      </a:ln>
                    </p:spPr>
                  </p:pic>
                </p:oleObj>
              </mc:Fallback>
            </mc:AlternateContent>
          </a:graphicData>
        </a:graphic>
      </p:graphicFrame>
      <p:graphicFrame>
        <p:nvGraphicFramePr>
          <p:cNvPr id="16" name="对象 15"/>
          <p:cNvGraphicFramePr>
            <a:graphicFrameLocks noChangeAspect="1"/>
          </p:cNvGraphicFramePr>
          <p:nvPr/>
        </p:nvGraphicFramePr>
        <p:xfrm>
          <a:off x="7368269" y="3949438"/>
          <a:ext cx="228599" cy="257174"/>
        </p:xfrm>
        <a:graphic>
          <a:graphicData uri="http://schemas.openxmlformats.org/presentationml/2006/ole">
            <mc:AlternateContent xmlns:mc="http://schemas.openxmlformats.org/markup-compatibility/2006">
              <mc:Choice xmlns:v="urn:schemas-microsoft-com:vml" Requires="v">
                <p:oleObj spid="_x0000_s1089" name="Equation" r:id="rId24" imgW="6096000" imgH="6705600" progId="Equation.DSMT4">
                  <p:embed/>
                </p:oleObj>
              </mc:Choice>
              <mc:Fallback>
                <p:oleObj name="Equation" r:id="rId24" imgW="6096000" imgH="6705600" progId="Equation.DSMT4">
                  <p:embed/>
                  <p:pic>
                    <p:nvPicPr>
                      <p:cNvPr id="0" name="OLE substitute image"/>
                      <p:cNvPicPr/>
                      <p:nvPr/>
                    </p:nvPicPr>
                    <p:blipFill>
                      <a:blip r:embed="rId25"/>
                      <a:stretch>
                        <a:fillRect/>
                      </a:stretch>
                    </p:blipFill>
                    <p:spPr>
                      <a:xfrm>
                        <a:off x="7368269" y="3949438"/>
                        <a:ext cx="228599" cy="257174"/>
                      </a:xfrm>
                      <a:prstGeom prst="rect">
                        <a:avLst/>
                      </a:prstGeom>
                      <a:noFill/>
                      <a:ln w="9525">
                        <a:noFill/>
                      </a:ln>
                    </p:spPr>
                  </p:pic>
                </p:oleObj>
              </mc:Fallback>
            </mc:AlternateContent>
          </a:graphicData>
        </a:graphic>
      </p:graphicFrame>
      <p:graphicFrame>
        <p:nvGraphicFramePr>
          <p:cNvPr id="17" name="对象 16"/>
          <p:cNvGraphicFramePr>
            <a:graphicFrameLocks noChangeAspect="1"/>
          </p:cNvGraphicFramePr>
          <p:nvPr/>
        </p:nvGraphicFramePr>
        <p:xfrm>
          <a:off x="6049103" y="4668523"/>
          <a:ext cx="752475" cy="495299"/>
        </p:xfrm>
        <a:graphic>
          <a:graphicData uri="http://schemas.openxmlformats.org/presentationml/2006/ole">
            <mc:AlternateContent xmlns:mc="http://schemas.openxmlformats.org/markup-compatibility/2006">
              <mc:Choice xmlns:v="urn:schemas-microsoft-com:vml" Requires="v">
                <p:oleObj spid="_x0000_s1090" name="Equation" r:id="rId26" imgW="19812000" imgH="13106400" progId="Equation.DSMT4">
                  <p:embed/>
                </p:oleObj>
              </mc:Choice>
              <mc:Fallback>
                <p:oleObj name="Equation" r:id="rId26" imgW="19812000" imgH="13106400" progId="Equation.DSMT4">
                  <p:embed/>
                  <p:pic>
                    <p:nvPicPr>
                      <p:cNvPr id="0" name="OLE substitute image"/>
                      <p:cNvPicPr/>
                      <p:nvPr/>
                    </p:nvPicPr>
                    <p:blipFill>
                      <a:blip r:embed="rId27"/>
                      <a:stretch>
                        <a:fillRect/>
                      </a:stretch>
                    </p:blipFill>
                    <p:spPr>
                      <a:xfrm>
                        <a:off x="6049103" y="4668523"/>
                        <a:ext cx="752475" cy="495299"/>
                      </a:xfrm>
                      <a:prstGeom prst="rect">
                        <a:avLst/>
                      </a:prstGeom>
                      <a:noFill/>
                      <a:ln w="9525">
                        <a:noFill/>
                      </a:ln>
                    </p:spPr>
                  </p:pic>
                </p:oleObj>
              </mc:Fallback>
            </mc:AlternateContent>
          </a:graphicData>
        </a:graphic>
      </p:graphicFrame>
      <p:graphicFrame>
        <p:nvGraphicFramePr>
          <p:cNvPr id="18" name="对象 17"/>
          <p:cNvGraphicFramePr>
            <a:graphicFrameLocks noChangeAspect="1"/>
          </p:cNvGraphicFramePr>
          <p:nvPr/>
        </p:nvGraphicFramePr>
        <p:xfrm>
          <a:off x="7233703" y="4686903"/>
          <a:ext cx="285750" cy="476249"/>
        </p:xfrm>
        <a:graphic>
          <a:graphicData uri="http://schemas.openxmlformats.org/presentationml/2006/ole">
            <mc:AlternateContent xmlns:mc="http://schemas.openxmlformats.org/markup-compatibility/2006">
              <mc:Choice xmlns:v="urn:schemas-microsoft-com:vml" Requires="v">
                <p:oleObj spid="_x0000_s1091" name="Equation" r:id="rId28" imgW="7620000" imgH="12496800" progId="Equation.DSMT4">
                  <p:embed/>
                </p:oleObj>
              </mc:Choice>
              <mc:Fallback>
                <p:oleObj name="Equation" r:id="rId28" imgW="7620000" imgH="12496800" progId="Equation.DSMT4">
                  <p:embed/>
                  <p:pic>
                    <p:nvPicPr>
                      <p:cNvPr id="0" name="OLE substitute image"/>
                      <p:cNvPicPr/>
                      <p:nvPr/>
                    </p:nvPicPr>
                    <p:blipFill>
                      <a:blip r:embed="rId29"/>
                      <a:stretch>
                        <a:fillRect/>
                      </a:stretch>
                    </p:blipFill>
                    <p:spPr>
                      <a:xfrm>
                        <a:off x="7233703" y="4686903"/>
                        <a:ext cx="285750" cy="476249"/>
                      </a:xfrm>
                      <a:prstGeom prst="rect">
                        <a:avLst/>
                      </a:prstGeom>
                      <a:noFill/>
                      <a:ln w="9525">
                        <a:noFill/>
                      </a:ln>
                    </p:spPr>
                  </p:pic>
                </p:oleObj>
              </mc:Fallback>
            </mc:AlternateContent>
          </a:graphicData>
        </a:graphic>
      </p:graphicFrame>
      <p:graphicFrame>
        <p:nvGraphicFramePr>
          <p:cNvPr id="19" name="对象 18"/>
          <p:cNvGraphicFramePr>
            <a:graphicFrameLocks noChangeAspect="1"/>
          </p:cNvGraphicFramePr>
          <p:nvPr/>
        </p:nvGraphicFramePr>
        <p:xfrm>
          <a:off x="1006956" y="5171925"/>
          <a:ext cx="1333499" cy="447675"/>
        </p:xfrm>
        <a:graphic>
          <a:graphicData uri="http://schemas.openxmlformats.org/presentationml/2006/ole">
            <mc:AlternateContent xmlns:mc="http://schemas.openxmlformats.org/markup-compatibility/2006">
              <mc:Choice xmlns:v="urn:schemas-microsoft-com:vml" Requires="v">
                <p:oleObj spid="_x0000_s1092" name="Equation" r:id="rId30" imgW="35356800" imgH="11887200" progId="Equation.DSMT4">
                  <p:embed/>
                </p:oleObj>
              </mc:Choice>
              <mc:Fallback>
                <p:oleObj name="Equation" r:id="rId30" imgW="35356800" imgH="11887200" progId="Equation.DSMT4">
                  <p:embed/>
                  <p:pic>
                    <p:nvPicPr>
                      <p:cNvPr id="0" name="OLE substitute image"/>
                      <p:cNvPicPr/>
                      <p:nvPr/>
                    </p:nvPicPr>
                    <p:blipFill>
                      <a:blip r:embed="rId31"/>
                      <a:stretch>
                        <a:fillRect/>
                      </a:stretch>
                    </p:blipFill>
                    <p:spPr>
                      <a:xfrm>
                        <a:off x="1006956" y="5171925"/>
                        <a:ext cx="1333499" cy="447675"/>
                      </a:xfrm>
                      <a:prstGeom prst="rect">
                        <a:avLst/>
                      </a:prstGeom>
                      <a:noFill/>
                      <a:ln w="9525">
                        <a:noFill/>
                      </a:ln>
                    </p:spPr>
                  </p:pic>
                </p:oleObj>
              </mc:Fallback>
            </mc:AlternateContent>
          </a:graphicData>
        </a:graphic>
      </p:graphicFrame>
      <p:graphicFrame>
        <p:nvGraphicFramePr>
          <p:cNvPr id="20" name="对象 19"/>
          <p:cNvGraphicFramePr>
            <a:graphicFrameLocks noChangeAspect="1"/>
          </p:cNvGraphicFramePr>
          <p:nvPr/>
        </p:nvGraphicFramePr>
        <p:xfrm>
          <a:off x="2448060" y="5171925"/>
          <a:ext cx="514349" cy="447675"/>
        </p:xfrm>
        <a:graphic>
          <a:graphicData uri="http://schemas.openxmlformats.org/presentationml/2006/ole">
            <mc:AlternateContent xmlns:mc="http://schemas.openxmlformats.org/markup-compatibility/2006">
              <mc:Choice xmlns:v="urn:schemas-microsoft-com:vml" Requires="v">
                <p:oleObj spid="_x0000_s1093" name="Equation" r:id="rId32" imgW="13716000" imgH="11887200" progId="Equation.DSMT4">
                  <p:embed/>
                </p:oleObj>
              </mc:Choice>
              <mc:Fallback>
                <p:oleObj name="Equation" r:id="rId32" imgW="13716000" imgH="11887200" progId="Equation.DSMT4">
                  <p:embed/>
                  <p:pic>
                    <p:nvPicPr>
                      <p:cNvPr id="0" name="OLE substitute image"/>
                      <p:cNvPicPr/>
                      <p:nvPr/>
                    </p:nvPicPr>
                    <p:blipFill>
                      <a:blip r:embed="rId33"/>
                      <a:stretch>
                        <a:fillRect/>
                      </a:stretch>
                    </p:blipFill>
                    <p:spPr>
                      <a:xfrm>
                        <a:off x="2448060" y="5171925"/>
                        <a:ext cx="514349" cy="447675"/>
                      </a:xfrm>
                      <a:prstGeom prst="rect">
                        <a:avLst/>
                      </a:prstGeom>
                      <a:noFill/>
                      <a:ln w="9525">
                        <a:noFill/>
                      </a:ln>
                    </p:spPr>
                  </p:pic>
                </p:oleObj>
              </mc:Fallback>
            </mc:AlternateContent>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587507"/>
            <a:ext cx="8316000" cy="168988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(2017海南单科,19-Ⅰ,6分)(双选)下列叙述正确的有</a:t>
            </a:r>
            <a:r>
              <a:rPr lang="zh-CN" altLang="en-US" sz="1175" kern="0" spc="3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A.某元素原子核外电子总数是最外层电子数的5倍,则其最高化合价为+7</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B.钠元素的第一、第二电离能分别小于镁元素的第一、第二电离能</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C.高氯酸的酸性与氧化性均大于次氯酸的酸性与氧化性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D.邻羟基苯甲醛的熔点低于对羟基苯甲醛的熔点</a:t>
            </a:r>
            <a:endParaRPr lang="zh-CN" altLang="en-US"/>
          </a:p>
        </p:txBody>
      </p:sp>
      <p:grpSp>
        <p:nvGrpSpPr>
          <p:cNvPr id="3" name="组合 2"/>
          <p:cNvGrpSpPr/>
          <p:nvPr/>
        </p:nvGrpSpPr>
        <p:grpSpPr>
          <a:xfrm>
            <a:off x="648541" y="1230630"/>
            <a:ext cx="2959614" cy="979775"/>
            <a:chOff x="648541" y="2926238"/>
            <a:chExt cx="2959614" cy="979775"/>
          </a:xfrm>
        </p:grpSpPr>
        <p:pic>
          <p:nvPicPr>
            <p:cNvPr id="4" name="图片 3" descr="1.png"/>
            <p:cNvPicPr>
              <a:picLocks noChangeAspect="1"/>
            </p:cNvPicPr>
            <p:nvPr/>
          </p:nvPicPr>
          <p:blipFill>
            <a:blip r:embed="rId1"/>
            <a:stretch>
              <a:fillRect/>
            </a:stretch>
          </p:blipFill>
          <p:spPr>
            <a:xfrm>
              <a:off x="648541" y="2951987"/>
              <a:ext cx="2959614" cy="954026"/>
            </a:xfrm>
            <a:prstGeom prst="rect">
              <a:avLst/>
            </a:prstGeom>
          </p:spPr>
        </p:pic>
        <p:sp>
          <p:nvSpPr>
            <p:cNvPr id="5" name="TextBox 2"/>
            <p:cNvSpPr txBox="1"/>
            <p:nvPr/>
          </p:nvSpPr>
          <p:spPr>
            <a:xfrm>
              <a:off x="944989" y="2926238"/>
              <a:ext cx="2460625" cy="323215"/>
            </a:xfrm>
            <a:prstGeom prst="rect">
              <a:avLst/>
            </a:prstGeom>
            <a:noFill/>
          </p:spPr>
          <p:txBody>
            <a:bodyPr wrap="square" lIns="0" tIns="0" rIns="0" bIns="0" rtlCol="0">
              <a:spAutoFit/>
            </a:bodyPr>
            <a:lstStyle/>
            <a:p>
              <a:pPr marL="0" indent="0" eaLnBrk="0" latinLnBrk="1" hangingPunct="0">
                <a:lnSpc>
                  <a:spcPct val="150000"/>
                </a:lnSpc>
                <a:spcBef>
                  <a:spcPts val="140"/>
                </a:spcBef>
                <a:buNone/>
              </a:pPr>
              <a:r>
                <a:rPr lang="zh-CN" sz="1400" b="0" kern="0">
                  <a:solidFill>
                    <a:schemeClr val="bg1"/>
                  </a:solidFill>
                  <a:latin typeface="FZLanTingHei-R-GBK" panose="02000000000000000000" pitchFamily="2" charset="-122"/>
                  <a:ea typeface="FZLanTingHei-R-GBK" panose="02000000000000000000" pitchFamily="2" charset="-122"/>
                </a:rPr>
                <a:t>以下为教师用书专用</a:t>
              </a:r>
              <a:endParaRPr lang="zh-CN" altLang="en-US" sz="1400" b="0" kern="0">
                <a:solidFill>
                  <a:schemeClr val="bg1"/>
                </a:solidFill>
                <a:latin typeface="FZLanTingHei-R-GBK" panose="02000000000000000000" pitchFamily="2" charset="-122"/>
                <a:ea typeface="FZLanTingHei-R-GBK" panose="02000000000000000000" pitchFamily="2" charset="-122"/>
              </a:endParaRPr>
            </a:p>
          </p:txBody>
        </p:sp>
      </p:grpSp>
      <p:grpSp>
        <p:nvGrpSpPr>
          <p:cNvPr id="9" name="组合 8"/>
          <p:cNvGrpSpPr/>
          <p:nvPr/>
        </p:nvGrpSpPr>
        <p:grpSpPr>
          <a:xfrm>
            <a:off x="720000" y="3435464"/>
            <a:ext cx="8316000" cy="2770887"/>
            <a:chOff x="720000" y="3435464"/>
            <a:chExt cx="8316000" cy="2770887"/>
          </a:xfrm>
        </p:grpSpPr>
        <p:sp>
          <p:nvSpPr>
            <p:cNvPr id="6" name="TextBox 2"/>
            <p:cNvSpPr txBox="1"/>
            <p:nvPr/>
          </p:nvSpPr>
          <p:spPr>
            <a:xfrm>
              <a:off x="720000" y="3435464"/>
              <a:ext cx="8316000" cy="2770887"/>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AD</a:t>
              </a:r>
              <a:r>
                <a:rPr lang="zh-CN" altLang="en-US" sz="1500" kern="0" smtClean="0">
                  <a:solidFill>
                    <a:srgbClr val="000000"/>
                  </a:solidFill>
                  <a:latin typeface="Times New Roman" panose="02020603050405020304" pitchFamily="65" charset="-122"/>
                  <a:ea typeface="宋体" panose="02010600030101010101" pitchFamily="2" charset="-122"/>
                </a:rPr>
                <a:t>　某元素原子核外电子总数是最外层电子数的5倍,则该元素为Br,其最高正价为+7,A项</a:t>
              </a:r>
              <a:br/>
              <a:r>
                <a:rPr lang="zh-CN" altLang="en-US" sz="1500" kern="0" smtClean="0">
                  <a:solidFill>
                    <a:srgbClr val="000000"/>
                  </a:solidFill>
                  <a:latin typeface="Times New Roman" panose="02020603050405020304" pitchFamily="65" charset="-122"/>
                  <a:ea typeface="宋体" panose="02010600030101010101" pitchFamily="2" charset="-122"/>
                </a:rPr>
                <a:t>正确;同一周期元素,元素的第一电离能随着原子序数的增大而呈增大趋势,但第ⅡA族、第ⅤA族</a:t>
              </a:r>
              <a:br/>
              <a:r>
                <a:rPr lang="zh-CN" altLang="en-US" sz="1500" kern="0" smtClean="0">
                  <a:solidFill>
                    <a:srgbClr val="000000"/>
                  </a:solidFill>
                  <a:latin typeface="Times New Roman" panose="02020603050405020304" pitchFamily="65" charset="-122"/>
                  <a:ea typeface="宋体" panose="02010600030101010101" pitchFamily="2" charset="-122"/>
                </a:rPr>
                <a:t>元素第一电离能大于其相邻元素,Na元素第一电离能小于Mg元素,但是Na元素第二电离能大于</a:t>
              </a:r>
              <a:br/>
              <a:r>
                <a:rPr lang="zh-CN" altLang="en-US" sz="1500" kern="0" smtClean="0">
                  <a:solidFill>
                    <a:srgbClr val="000000"/>
                  </a:solidFill>
                  <a:latin typeface="Times New Roman" panose="02020603050405020304" pitchFamily="65" charset="-122"/>
                  <a:ea typeface="宋体" panose="02010600030101010101" pitchFamily="2" charset="-122"/>
                </a:rPr>
                <a:t>Mg元素,B项错误;HClO中的+1价氯稳定性比HClO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中的+7 价氯差,更容易得电子,故次氯酸的氧化</a:t>
              </a:r>
              <a:br/>
              <a:r>
                <a:rPr lang="zh-CN" altLang="en-US" sz="1500" kern="0" smtClean="0">
                  <a:solidFill>
                    <a:srgbClr val="000000"/>
                  </a:solidFill>
                  <a:latin typeface="Times New Roman" panose="02020603050405020304" pitchFamily="65" charset="-122"/>
                  <a:ea typeface="宋体" panose="02010600030101010101" pitchFamily="2" charset="-122"/>
                </a:rPr>
                <a:t>性大于高氯酸,C项错误;邻羟基苯甲醛(</a:t>
              </a:r>
              <a:r>
                <a:rPr lang="zh-CN" altLang="en-US" sz="2515" kern="0" spc="678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)能形成分子内氢键,对羟基苯甲醛</a:t>
              </a:r>
              <a:endParaRPr lang="zh-CN" altLang="en-US"/>
            </a:p>
            <a:p>
              <a:pPr marL="0" indent="0" eaLnBrk="0" latinLnBrk="1" hangingPunct="0">
                <a:lnSpc>
                  <a:spcPct val="150000"/>
                </a:lnSpc>
                <a:spcBef>
                  <a:spcPts val="380"/>
                </a:spcBef>
                <a:buNone/>
              </a:pP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890" kern="0" spc="1280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)能形成分子间氢键,形成分子间氢键时熔、沸点升高,形成分子内氢键时</a:t>
              </a:r>
              <a:endParaRPr lang="zh-CN" altLang="en-US"/>
            </a:p>
            <a:p>
              <a:pPr marL="0" indent="0" eaLnBrk="0" latinLnBrk="1" hangingPunct="0">
                <a:lnSpc>
                  <a:spcPct val="150000"/>
                </a:lnSpc>
                <a:spcBef>
                  <a:spcPts val="145"/>
                </a:spcBef>
                <a:buNone/>
              </a:pPr>
              <a:r>
                <a:rPr lang="zh-CN" altLang="en-US" sz="1500" kern="0" smtClean="0">
                  <a:solidFill>
                    <a:srgbClr val="000000"/>
                  </a:solidFill>
                  <a:latin typeface="Times New Roman" panose="02020603050405020304" pitchFamily="65" charset="-122"/>
                  <a:ea typeface="宋体" panose="02010600030101010101" pitchFamily="2" charset="-122"/>
                </a:rPr>
                <a:t>熔、沸点降低,所以邻羟基苯甲醛的熔点低于对羟基苯甲醛,D项正确。</a:t>
              </a:r>
              <a:endParaRPr lang="zh-CN" altLang="en-US"/>
            </a:p>
          </p:txBody>
        </p:sp>
        <p:pic>
          <p:nvPicPr>
            <p:cNvPr id="7" name="图片 3" descr="textimage6.jpeg"/>
            <p:cNvPicPr>
              <a:picLocks noChangeAspect="1"/>
            </p:cNvPicPr>
            <p:nvPr/>
          </p:nvPicPr>
          <p:blipFill>
            <a:blip r:embed="rId2"/>
            <a:stretch>
              <a:fillRect/>
            </a:stretch>
          </p:blipFill>
          <p:spPr>
            <a:xfrm>
              <a:off x="3873510" y="4875553"/>
              <a:ext cx="1181100" cy="581025"/>
            </a:xfrm>
            <a:prstGeom prst="rect">
              <a:avLst/>
            </a:prstGeom>
          </p:spPr>
        </p:pic>
        <p:pic>
          <p:nvPicPr>
            <p:cNvPr id="8" name="图片 4" descr="textimage7.jpeg"/>
            <p:cNvPicPr>
              <a:picLocks noChangeAspect="1"/>
            </p:cNvPicPr>
            <p:nvPr/>
          </p:nvPicPr>
          <p:blipFill>
            <a:blip r:embed="rId3"/>
            <a:stretch>
              <a:fillRect/>
            </a:stretch>
          </p:blipFill>
          <p:spPr>
            <a:xfrm>
              <a:off x="783537" y="5492319"/>
              <a:ext cx="1866900" cy="400049"/>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89118"/>
            <a:ext cx="8316000" cy="277409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(2015课标Ⅰ,37,15分)碳及其化合物广泛存在于自然界中。回答下列问题: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(1)处于一定空间运动状态的电子在原子核外出现的概率密度分布可用</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形象化描述。在</a:t>
            </a:r>
            <a:br/>
            <a:r>
              <a:rPr lang="zh-CN" altLang="en-US" sz="1500" kern="0" smtClean="0">
                <a:solidFill>
                  <a:srgbClr val="000000"/>
                </a:solidFill>
                <a:latin typeface="Times New Roman" panose="02020603050405020304" pitchFamily="65" charset="-122"/>
                <a:ea typeface="宋体" panose="02010600030101010101" pitchFamily="2" charset="-122"/>
              </a:rPr>
              <a:t>基态</a:t>
            </a:r>
            <a:r>
              <a:rPr lang="zh-CN" altLang="en-US" sz="1130" kern="0" baseline="59000" smtClean="0">
                <a:solidFill>
                  <a:srgbClr val="000000"/>
                </a:solidFill>
                <a:latin typeface="Times New Roman" panose="02020603050405020304" pitchFamily="65" charset="-122"/>
                <a:ea typeface="宋体" panose="02010600030101010101" pitchFamily="2" charset="-122"/>
              </a:rPr>
              <a:t>14</a:t>
            </a:r>
            <a:r>
              <a:rPr lang="zh-CN" altLang="en-US" sz="1500" kern="0" smtClean="0">
                <a:solidFill>
                  <a:srgbClr val="000000"/>
                </a:solidFill>
                <a:latin typeface="Times New Roman" panose="02020603050405020304" pitchFamily="65" charset="-122"/>
                <a:ea typeface="宋体" panose="02010600030101010101" pitchFamily="2" charset="-122"/>
              </a:rPr>
              <a:t>C原子中,核外存在</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对自旋相反的电子。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(2)碳在形成化合物时,其键型以共价键为主,原因是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分子中,共价键的类型有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、C原子的杂化轨道类型是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,写出两个与CS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br/>
            <a:r>
              <a:rPr lang="zh-CN" altLang="en-US" sz="1500" kern="0" smtClean="0">
                <a:solidFill>
                  <a:srgbClr val="000000"/>
                </a:solidFill>
                <a:latin typeface="Times New Roman" panose="02020603050405020304" pitchFamily="65" charset="-122"/>
                <a:ea typeface="宋体" panose="02010600030101010101" pitchFamily="2" charset="-122"/>
              </a:rPr>
              <a:t>具有相同空间构型和键合形式的分子或离子</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(4)CO能与金属Fe形成Fe(CO)</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,该化合物的熔点为253 K,沸点为376 K,其固体属于</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晶体。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(5)碳有多种同素异形体,其中石墨烯与金刚石的晶体结构如图所示:</a:t>
            </a:r>
            <a:endParaRPr lang="zh-CN" altLang="en-US"/>
          </a:p>
        </p:txBody>
      </p:sp>
      <p:pic>
        <p:nvPicPr>
          <p:cNvPr id="3" name="图片 3" descr="textimage8.jpeg"/>
          <p:cNvPicPr>
            <a:picLocks noChangeAspect="1"/>
          </p:cNvPicPr>
          <p:nvPr/>
        </p:nvPicPr>
        <p:blipFill>
          <a:blip r:embed="rId1"/>
          <a:stretch>
            <a:fillRect/>
          </a:stretch>
        </p:blipFill>
        <p:spPr>
          <a:xfrm>
            <a:off x="1285852" y="3991773"/>
            <a:ext cx="5456356" cy="2276870"/>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040285"/>
          </a:xfrm>
          <a:prstGeom prst="rect">
            <a:avLst/>
          </a:prstGeom>
          <a:noFill/>
        </p:spPr>
        <p:txBody>
          <a:bodyPr wrap="square" lIns="0" tIns="0" rIns="0" bIns="0" rtlCol="0">
            <a:spAutoFit/>
          </a:bodyPr>
          <a:lstStyle/>
          <a:p>
            <a:pPr marL="0" indent="0" eaLnBrk="0" latinLnBrk="1" hangingPunct="0">
              <a:lnSpc>
                <a:spcPct val="150000"/>
              </a:lnSpc>
              <a:spcBef>
                <a:spcPts val="2955"/>
              </a:spcBef>
              <a:buNone/>
            </a:pPr>
            <a:r>
              <a:rPr lang="zh-CN" altLang="en-US" sz="1500" kern="0" smtClean="0">
                <a:solidFill>
                  <a:srgbClr val="000000"/>
                </a:solidFill>
                <a:latin typeface="Times New Roman" panose="02020603050405020304" pitchFamily="65" charset="-122"/>
                <a:ea typeface="宋体" panose="02010600030101010101" pitchFamily="2" charset="-122"/>
              </a:rPr>
              <a:t>①在石墨烯晶体中,每个C原子连接</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个六元环,每个六元环占有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个C原子。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②在金刚石晶体中,C原子所连接的最小环也为六元环,每个C原子连接</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个六元环,六元环</a:t>
            </a:r>
            <a:br/>
            <a:r>
              <a:rPr lang="zh-CN" altLang="en-US" sz="1500" kern="0" smtClean="0">
                <a:solidFill>
                  <a:srgbClr val="000000"/>
                </a:solidFill>
                <a:latin typeface="Times New Roman" panose="02020603050405020304" pitchFamily="65" charset="-122"/>
                <a:ea typeface="宋体" panose="02010600030101010101" pitchFamily="2" charset="-122"/>
              </a:rPr>
              <a:t>中最多有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个C原子在同一平面。</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sp>
        <p:nvSpPr>
          <p:cNvPr id="3" name="TextBox 2"/>
          <p:cNvSpPr txBox="1"/>
          <p:nvPr/>
        </p:nvSpPr>
        <p:spPr>
          <a:xfrm>
            <a:off x="720000" y="2268393"/>
            <a:ext cx="8316000" cy="208057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(15分)(1)电子云　2(每空1分,共2分)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(2)C有4个价电子且半径小,难以通过得或失电子达到稳定电子结构(2分)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(3)σ键和π键　sp　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、SCN</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(或COS等)(2分,1分,2分,共5分)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(4)分子(2分)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(5)①3　2(每空1分,共2分)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②12　4(每空1分,共2分)</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09133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(1)电子在原子核外出现的概率密度分布通常用电子云来形象化描述</a:t>
            </a:r>
            <a:r>
              <a:rPr lang="zh-CN" altLang="en-US" sz="1400" kern="0" spc="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C的电子排布图为</a:t>
            </a:r>
            <a:endParaRPr lang="zh-CN" altLang="en-US"/>
          </a:p>
          <a:p>
            <a:pPr marL="0" indent="0" eaLnBrk="0" latinLnBrk="1" hangingPunct="0">
              <a:lnSpc>
                <a:spcPct val="150000"/>
              </a:lnSpc>
              <a:spcBef>
                <a:spcPct val="0"/>
              </a:spcBef>
              <a:buNone/>
            </a:pPr>
            <a:r>
              <a:rPr lang="zh-CN" altLang="en-US" sz="2035" kern="0" spc="139" smtClean="0">
                <a:solidFill>
                  <a:srgbClr val="000000"/>
                </a:solidFill>
                <a:latin typeface="Times New Roman" panose="02020603050405020304" pitchFamily="65" charset="-122"/>
                <a:ea typeface="宋体" panose="02010600030101010101" pitchFamily="2" charset="-122"/>
              </a:rPr>
              <a:t> </a:t>
            </a:r>
            <a:r>
              <a:rPr lang="zh-CN" altLang="en-US" sz="1315" kern="0" spc="-41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035" kern="0" spc="139" smtClean="0">
                <a:solidFill>
                  <a:srgbClr val="000000"/>
                </a:solidFill>
                <a:latin typeface="Times New Roman" panose="02020603050405020304" pitchFamily="65" charset="-122"/>
                <a:ea typeface="宋体" panose="02010600030101010101" pitchFamily="2" charset="-122"/>
              </a:rPr>
              <a:t> </a:t>
            </a:r>
            <a:r>
              <a:rPr lang="zh-CN" altLang="en-US" sz="1315" kern="0" spc="-19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035" kern="0" spc="4039" smtClean="0">
                <a:solidFill>
                  <a:srgbClr val="000000"/>
                </a:solidFill>
                <a:latin typeface="Times New Roman" panose="02020603050405020304" pitchFamily="65" charset="-122"/>
                <a:ea typeface="宋体" panose="02010600030101010101" pitchFamily="2" charset="-122"/>
              </a:rPr>
              <a:t> </a:t>
            </a:r>
            <a:r>
              <a:rPr lang="zh-CN" altLang="en-US" sz="1360" kern="0" spc="-16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,所以其基态原子中核外存在2对自旋相反的电子。</a:t>
            </a:r>
            <a:endParaRPr lang="zh-CN" altLang="en-US"/>
          </a:p>
          <a:p>
            <a:pPr marL="0" indent="0" eaLnBrk="0" latinLnBrk="1" hangingPunct="0">
              <a:lnSpc>
                <a:spcPct val="150000"/>
              </a:lnSpc>
              <a:spcBef>
                <a:spcPts val="200"/>
              </a:spcBef>
              <a:buNone/>
            </a:pPr>
            <a:r>
              <a:rPr lang="zh-CN" altLang="en-US" sz="1500" kern="0" smtClean="0">
                <a:solidFill>
                  <a:srgbClr val="000000"/>
                </a:solidFill>
                <a:latin typeface="Times New Roman" panose="02020603050405020304" pitchFamily="65" charset="-122"/>
                <a:ea typeface="宋体" panose="02010600030101010101" pitchFamily="2" charset="-122"/>
              </a:rPr>
              <a:t>(2)碳的原子结构示意图为</a:t>
            </a:r>
            <a:r>
              <a:rPr lang="zh-CN" altLang="en-US" sz="2675" kern="0" spc="369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,有4个价电子,难以通过得或失电子达到稳定结构,所以其键</a:t>
            </a:r>
            <a:endParaRPr lang="zh-CN" altLang="en-US"/>
          </a:p>
          <a:p>
            <a:pPr marL="0" indent="0" eaLnBrk="0" latinLnBrk="1" hangingPunct="0">
              <a:lnSpc>
                <a:spcPct val="150000"/>
              </a:lnSpc>
              <a:spcBef>
                <a:spcPts val="315"/>
              </a:spcBef>
              <a:buNone/>
            </a:pPr>
            <a:r>
              <a:rPr lang="zh-CN" altLang="en-US" sz="1500" kern="0" smtClean="0">
                <a:solidFill>
                  <a:srgbClr val="000000"/>
                </a:solidFill>
                <a:latin typeface="Times New Roman" panose="02020603050405020304" pitchFamily="65" charset="-122"/>
                <a:ea typeface="宋体" panose="02010600030101010101" pitchFamily="2" charset="-122"/>
              </a:rPr>
              <a:t>型以共价键为主。</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分子的结构式为S</a:t>
            </a:r>
            <a:r>
              <a:rPr lang="zh-CN" altLang="en-US" sz="1240" kern="0" spc="4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a:t>
            </a:r>
            <a:r>
              <a:rPr lang="zh-CN" altLang="en-US" sz="1240" kern="0" spc="4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S,其共价键的类型有σ键和π键,C原子的杂化轨道类型为sp;CS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分子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为三原子分子,最外层电子总数为16,与其具有相同空间构型和键合形式的分子有CO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、COS,离子</a:t>
            </a:r>
            <a:br/>
            <a:r>
              <a:rPr lang="zh-CN" altLang="en-US" sz="1500" kern="0" smtClean="0">
                <a:solidFill>
                  <a:srgbClr val="000000"/>
                </a:solidFill>
                <a:latin typeface="Times New Roman" panose="02020603050405020304" pitchFamily="65" charset="-122"/>
                <a:ea typeface="宋体" panose="02010600030101010101" pitchFamily="2" charset="-122"/>
              </a:rPr>
              <a:t>有SCN</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等。</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(4)Fe(CO)</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的熔点为253 K,较低,沸点也不高,所以其固体属于分子晶体。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(5)①由题中石墨烯和金刚石的晶体结构图示可得,在石墨烯晶体中,每个C原子连接3个六元环,每</a:t>
            </a:r>
            <a:br/>
            <a:r>
              <a:rPr lang="zh-CN" altLang="en-US" sz="1500" kern="0" smtClean="0">
                <a:solidFill>
                  <a:srgbClr val="000000"/>
                </a:solidFill>
                <a:latin typeface="Times New Roman" panose="02020603050405020304" pitchFamily="65" charset="-122"/>
                <a:ea typeface="宋体" panose="02010600030101010101" pitchFamily="2" charset="-122"/>
              </a:rPr>
              <a:t>个六元环由6个C原子构成,每个六元环所占有的C原子数为6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=2;②在金刚石晶体中,每个C原子</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与其他4个C原子相连,每个C原子连接的六元环个数应为12个,而每一个碳原子与其他4个C原子形</a:t>
            </a:r>
            <a:br/>
            <a:r>
              <a:rPr lang="zh-CN" altLang="en-US" sz="1500" kern="0" smtClean="0">
                <a:solidFill>
                  <a:srgbClr val="000000"/>
                </a:solidFill>
                <a:latin typeface="Times New Roman" panose="02020603050405020304" pitchFamily="65" charset="-122"/>
                <a:ea typeface="宋体" panose="02010600030101010101" pitchFamily="2" charset="-122"/>
              </a:rPr>
              <a:t>成的4个共价键的键角均为109</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28',形成正四面体,由此可得在金刚石晶体的六元环中最多有4个C</a:t>
            </a:r>
            <a:br/>
            <a:r>
              <a:rPr lang="zh-CN" altLang="en-US" sz="1500" kern="0" smtClean="0">
                <a:solidFill>
                  <a:srgbClr val="000000"/>
                </a:solidFill>
                <a:latin typeface="Times New Roman" panose="02020603050405020304" pitchFamily="65" charset="-122"/>
                <a:ea typeface="宋体" panose="02010600030101010101" pitchFamily="2" charset="-122"/>
              </a:rPr>
              <a:t>原子共面。</a:t>
            </a:r>
            <a:endParaRPr lang="zh-CN" altLang="en-US"/>
          </a:p>
        </p:txBody>
      </p:sp>
      <p:pic>
        <p:nvPicPr>
          <p:cNvPr id="3" name="图片 3" descr="textimage9.jpeg"/>
          <p:cNvPicPr>
            <a:picLocks noChangeAspect="1"/>
          </p:cNvPicPr>
          <p:nvPr/>
        </p:nvPicPr>
        <p:blipFill>
          <a:blip r:embed="rId1"/>
          <a:stretch>
            <a:fillRect/>
          </a:stretch>
        </p:blipFill>
        <p:spPr>
          <a:xfrm>
            <a:off x="720000" y="1576614"/>
            <a:ext cx="276224" cy="276224"/>
          </a:xfrm>
          <a:prstGeom prst="rect">
            <a:avLst/>
          </a:prstGeom>
        </p:spPr>
      </p:pic>
      <p:pic>
        <p:nvPicPr>
          <p:cNvPr id="4" name="图片 4" descr="textimage10.jpeg"/>
          <p:cNvPicPr>
            <a:picLocks noChangeAspect="1"/>
          </p:cNvPicPr>
          <p:nvPr/>
        </p:nvPicPr>
        <p:blipFill>
          <a:blip r:embed="rId1"/>
          <a:stretch>
            <a:fillRect/>
          </a:stretch>
        </p:blipFill>
        <p:spPr>
          <a:xfrm>
            <a:off x="1158225" y="1576614"/>
            <a:ext cx="276224" cy="276224"/>
          </a:xfrm>
          <a:prstGeom prst="rect">
            <a:avLst/>
          </a:prstGeom>
        </p:spPr>
      </p:pic>
      <p:pic>
        <p:nvPicPr>
          <p:cNvPr id="5" name="图片 5" descr="textimage11.jpeg"/>
          <p:cNvPicPr>
            <a:picLocks noChangeAspect="1"/>
          </p:cNvPicPr>
          <p:nvPr/>
        </p:nvPicPr>
        <p:blipFill>
          <a:blip r:embed="rId2"/>
          <a:stretch>
            <a:fillRect/>
          </a:stretch>
        </p:blipFill>
        <p:spPr>
          <a:xfrm>
            <a:off x="1625025" y="1576614"/>
            <a:ext cx="771524" cy="276224"/>
          </a:xfrm>
          <a:prstGeom prst="rect">
            <a:avLst/>
          </a:prstGeom>
        </p:spPr>
      </p:pic>
      <p:pic>
        <p:nvPicPr>
          <p:cNvPr id="6" name="图片 6" descr="textimage12.jpeg"/>
          <p:cNvPicPr>
            <a:picLocks noChangeAspect="1"/>
          </p:cNvPicPr>
          <p:nvPr/>
        </p:nvPicPr>
        <p:blipFill>
          <a:blip r:embed="rId3"/>
          <a:stretch>
            <a:fillRect/>
          </a:stretch>
        </p:blipFill>
        <p:spPr>
          <a:xfrm>
            <a:off x="2850475" y="2085666"/>
            <a:ext cx="809625" cy="628650"/>
          </a:xfrm>
          <a:prstGeom prst="rect">
            <a:avLst/>
          </a:prstGeom>
        </p:spPr>
      </p:pic>
      <p:pic>
        <p:nvPicPr>
          <p:cNvPr id="7" name="图片 7" descr="textimage13.jpeg"/>
          <p:cNvPicPr>
            <a:picLocks noChangeAspect="1"/>
          </p:cNvPicPr>
          <p:nvPr/>
        </p:nvPicPr>
        <p:blipFill>
          <a:blip r:embed="rId4"/>
          <a:stretch>
            <a:fillRect/>
          </a:stretch>
        </p:blipFill>
        <p:spPr>
          <a:xfrm>
            <a:off x="2665265" y="3106159"/>
            <a:ext cx="209550" cy="209550"/>
          </a:xfrm>
          <a:prstGeom prst="rect">
            <a:avLst/>
          </a:prstGeom>
        </p:spPr>
      </p:pic>
      <p:pic>
        <p:nvPicPr>
          <p:cNvPr id="8" name="图片 8" descr="textimage14.jpeg"/>
          <p:cNvPicPr>
            <a:picLocks noChangeAspect="1"/>
          </p:cNvPicPr>
          <p:nvPr/>
        </p:nvPicPr>
        <p:blipFill>
          <a:blip r:embed="rId4"/>
          <a:stretch>
            <a:fillRect/>
          </a:stretch>
        </p:blipFill>
        <p:spPr>
          <a:xfrm>
            <a:off x="3002077" y="3106159"/>
            <a:ext cx="209550" cy="209550"/>
          </a:xfrm>
          <a:prstGeom prst="rect">
            <a:avLst/>
          </a:prstGeom>
        </p:spPr>
      </p:pic>
      <p:graphicFrame>
        <p:nvGraphicFramePr>
          <p:cNvPr id="10" name="对象 9"/>
          <p:cNvGraphicFramePr>
            <a:graphicFrameLocks noChangeAspect="1"/>
          </p:cNvGraphicFramePr>
          <p:nvPr/>
        </p:nvGraphicFramePr>
        <p:xfrm>
          <a:off x="6857275" y="1243310"/>
          <a:ext cx="180975" cy="257175"/>
        </p:xfrm>
        <a:graphic>
          <a:graphicData uri="http://schemas.openxmlformats.org/presentationml/2006/ole">
            <mc:AlternateContent xmlns:mc="http://schemas.openxmlformats.org/markup-compatibility/2006">
              <mc:Choice xmlns:v="urn:schemas-microsoft-com:vml" Requires="v">
                <p:oleObj spid="_x0000_s1094" name="Equation" r:id="rId5" imgW="4876800" imgH="6705600" progId="Equation.DSMT4">
                  <p:embed/>
                </p:oleObj>
              </mc:Choice>
              <mc:Fallback>
                <p:oleObj name="Equation" r:id="rId5" imgW="4876800" imgH="6705600" progId="Equation.DSMT4">
                  <p:embed/>
                  <p:pic>
                    <p:nvPicPr>
                      <p:cNvPr id="0" name="OLE substitute image"/>
                      <p:cNvPicPr/>
                      <p:nvPr/>
                    </p:nvPicPr>
                    <p:blipFill>
                      <a:blip r:embed="rId6"/>
                      <a:stretch>
                        <a:fillRect/>
                      </a:stretch>
                    </p:blipFill>
                    <p:spPr>
                      <a:xfrm>
                        <a:off x="6857275" y="1243310"/>
                        <a:ext cx="180975" cy="257175"/>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996225" y="1647701"/>
          <a:ext cx="114300" cy="285750"/>
        </p:xfrm>
        <a:graphic>
          <a:graphicData uri="http://schemas.openxmlformats.org/presentationml/2006/ole">
            <mc:AlternateContent xmlns:mc="http://schemas.openxmlformats.org/markup-compatibility/2006">
              <mc:Choice xmlns:v="urn:schemas-microsoft-com:vml" Requires="v">
                <p:oleObj spid="_x0000_s1095" name="Equation" r:id="rId7" imgW="3048000" imgH="7620000" progId="Equation.DSMT4">
                  <p:embed/>
                </p:oleObj>
              </mc:Choice>
              <mc:Fallback>
                <p:oleObj name="Equation" r:id="rId7" imgW="3048000" imgH="7620000" progId="Equation.DSMT4">
                  <p:embed/>
                  <p:pic>
                    <p:nvPicPr>
                      <p:cNvPr id="0" name="OLE substitute image"/>
                      <p:cNvPicPr/>
                      <p:nvPr/>
                    </p:nvPicPr>
                    <p:blipFill>
                      <a:blip r:embed="rId8"/>
                      <a:stretch>
                        <a:fillRect/>
                      </a:stretch>
                    </p:blipFill>
                    <p:spPr>
                      <a:xfrm>
                        <a:off x="996225" y="1647701"/>
                        <a:ext cx="114300" cy="285750"/>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1434450" y="1647701"/>
          <a:ext cx="142875" cy="285750"/>
        </p:xfrm>
        <a:graphic>
          <a:graphicData uri="http://schemas.openxmlformats.org/presentationml/2006/ole">
            <mc:AlternateContent xmlns:mc="http://schemas.openxmlformats.org/markup-compatibility/2006">
              <mc:Choice xmlns:v="urn:schemas-microsoft-com:vml" Requires="v">
                <p:oleObj spid="_x0000_s1096" name="Equation" r:id="rId9" imgW="3657600" imgH="7620000" progId="Equation.DSMT4">
                  <p:embed/>
                </p:oleObj>
              </mc:Choice>
              <mc:Fallback>
                <p:oleObj name="Equation" r:id="rId9" imgW="3657600" imgH="7620000" progId="Equation.DSMT4">
                  <p:embed/>
                  <p:pic>
                    <p:nvPicPr>
                      <p:cNvPr id="0" name="OLE substitute image"/>
                      <p:cNvPicPr/>
                      <p:nvPr/>
                    </p:nvPicPr>
                    <p:blipFill>
                      <a:blip r:embed="rId10"/>
                      <a:stretch>
                        <a:fillRect/>
                      </a:stretch>
                    </p:blipFill>
                    <p:spPr>
                      <a:xfrm>
                        <a:off x="1434450" y="1647701"/>
                        <a:ext cx="142875" cy="285750"/>
                      </a:xfrm>
                      <a:prstGeom prst="rect">
                        <a:avLst/>
                      </a:prstGeom>
                      <a:noFill/>
                      <a:ln w="9525">
                        <a:noFill/>
                      </a:ln>
                    </p:spPr>
                  </p:pic>
                </p:oleObj>
              </mc:Fallback>
            </mc:AlternateContent>
          </a:graphicData>
        </a:graphic>
      </p:graphicFrame>
      <p:graphicFrame>
        <p:nvGraphicFramePr>
          <p:cNvPr id="13" name="对象 12"/>
          <p:cNvGraphicFramePr>
            <a:graphicFrameLocks noChangeAspect="1"/>
          </p:cNvGraphicFramePr>
          <p:nvPr/>
        </p:nvGraphicFramePr>
        <p:xfrm>
          <a:off x="2396549" y="1638325"/>
          <a:ext cx="152400" cy="295275"/>
        </p:xfrm>
        <a:graphic>
          <a:graphicData uri="http://schemas.openxmlformats.org/presentationml/2006/ole">
            <mc:AlternateContent xmlns:mc="http://schemas.openxmlformats.org/markup-compatibility/2006">
              <mc:Choice xmlns:v="urn:schemas-microsoft-com:vml" Requires="v">
                <p:oleObj spid="_x0000_s1097" name="Equation" r:id="rId11" imgW="3962400" imgH="7924800" progId="Equation.DSMT4">
                  <p:embed/>
                </p:oleObj>
              </mc:Choice>
              <mc:Fallback>
                <p:oleObj name="Equation" r:id="rId11" imgW="3962400" imgH="7924800" progId="Equation.DSMT4">
                  <p:embed/>
                  <p:pic>
                    <p:nvPicPr>
                      <p:cNvPr id="0" name="OLE substitute image"/>
                      <p:cNvPicPr/>
                      <p:nvPr/>
                    </p:nvPicPr>
                    <p:blipFill>
                      <a:blip r:embed="rId12"/>
                      <a:stretch>
                        <a:fillRect/>
                      </a:stretch>
                    </p:blipFill>
                    <p:spPr>
                      <a:xfrm>
                        <a:off x="2396549" y="1638325"/>
                        <a:ext cx="152400" cy="295275"/>
                      </a:xfrm>
                      <a:prstGeom prst="rect">
                        <a:avLst/>
                      </a:prstGeom>
                      <a:noFill/>
                      <a:ln w="9525">
                        <a:noFill/>
                      </a:ln>
                    </p:spPr>
                  </p:pic>
                </p:oleObj>
              </mc:Fallback>
            </mc:AlternateContent>
          </a:graphicData>
        </a:graphic>
      </p:graphicFrame>
      <p:graphicFrame>
        <p:nvGraphicFramePr>
          <p:cNvPr id="14" name="对象 13"/>
          <p:cNvGraphicFramePr>
            <a:graphicFrameLocks noChangeAspect="1"/>
          </p:cNvGraphicFramePr>
          <p:nvPr/>
        </p:nvGraphicFramePr>
        <p:xfrm>
          <a:off x="5711096" y="4833682"/>
          <a:ext cx="142875" cy="428625"/>
        </p:xfrm>
        <a:graphic>
          <a:graphicData uri="http://schemas.openxmlformats.org/presentationml/2006/ole">
            <mc:AlternateContent xmlns:mc="http://schemas.openxmlformats.org/markup-compatibility/2006">
              <mc:Choice xmlns:v="urn:schemas-microsoft-com:vml" Requires="v">
                <p:oleObj spid="_x0000_s1098" name="Equation" r:id="rId13" imgW="3657600" imgH="11277600" progId="Equation.DSMT4">
                  <p:embed/>
                </p:oleObj>
              </mc:Choice>
              <mc:Fallback>
                <p:oleObj name="Equation" r:id="rId13" imgW="3657600" imgH="11277600" progId="Equation.DSMT4">
                  <p:embed/>
                  <p:pic>
                    <p:nvPicPr>
                      <p:cNvPr id="0" name="OLE substitute image"/>
                      <p:cNvPicPr/>
                      <p:nvPr/>
                    </p:nvPicPr>
                    <p:blipFill>
                      <a:blip r:embed="rId14"/>
                      <a:stretch>
                        <a:fillRect/>
                      </a:stretch>
                    </p:blipFill>
                    <p:spPr>
                      <a:xfrm>
                        <a:off x="5711096" y="4833682"/>
                        <a:ext cx="142875" cy="428625"/>
                      </a:xfrm>
                      <a:prstGeom prst="rect">
                        <a:avLst/>
                      </a:prstGeom>
                      <a:noFill/>
                      <a:ln w="9525">
                        <a:noFill/>
                      </a:ln>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64863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思路分析</a:t>
            </a:r>
            <a:r>
              <a:rPr lang="zh-CN" altLang="en-US" sz="1500" kern="0" smtClean="0">
                <a:solidFill>
                  <a:srgbClr val="000000"/>
                </a:solidFill>
                <a:latin typeface="Times New Roman" panose="02020603050405020304" pitchFamily="65" charset="-122"/>
                <a:ea typeface="宋体" panose="02010600030101010101" pitchFamily="2" charset="-122"/>
              </a:rPr>
              <a:t>　S原子的最外层电子数与O原子的最外层电子数相同,所以可以以CO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分子为模型对CS</a:t>
            </a:r>
            <a:b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分子进行分析。</a:t>
            </a:r>
            <a:endParaRPr lang="zh-CN"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303852"/>
            <a:ext cx="8316000" cy="401905"/>
          </a:xfrm>
          <a:prstGeom prst="rect">
            <a:avLst/>
          </a:prstGeom>
          <a:noFill/>
        </p:spPr>
        <p:txBody>
          <a:bodyPr wrap="square" lIns="0" tIns="0" rIns="0" bIns="0" rtlCol="0">
            <a:spAutoFit/>
          </a:bodyPr>
          <a:lstStyle/>
          <a:p>
            <a:pPr marL="0" indent="0" algn="ctr" eaLnBrk="0" latinLnBrk="1" hangingPunct="0">
              <a:lnSpc>
                <a:spcPct val="150000"/>
              </a:lnSpc>
              <a:spcBef>
                <a:spcPct val="0"/>
              </a:spcBef>
              <a:buNone/>
            </a:pPr>
            <a:r>
              <a:rPr lang="zh-CN" altLang="en-US" sz="2000" b="1" smtClean="0">
                <a:latin typeface="FZLanTingHei-R-GBK" panose="02000000000000000000" pitchFamily="2" charset="-122"/>
                <a:ea typeface="FZLanTingHei-R-GBK" panose="02000000000000000000" pitchFamily="2" charset="-122"/>
              </a:rPr>
              <a:t>考点2　分子结构与性质</a:t>
            </a:r>
            <a:endParaRPr lang="zh-CN" altLang="en-US" sz="2000" b="1">
              <a:latin typeface="FZLanTingHei-R-GBK" panose="02000000000000000000" pitchFamily="2" charset="-122"/>
              <a:ea typeface="FZLanTingHei-R-GBK" panose="02000000000000000000" pitchFamily="2" charset="-122"/>
            </a:endParaRPr>
          </a:p>
        </p:txBody>
      </p:sp>
      <p:sp>
        <p:nvSpPr>
          <p:cNvPr id="3" name="TextBox 2"/>
          <p:cNvSpPr txBox="1"/>
          <p:nvPr/>
        </p:nvSpPr>
        <p:spPr>
          <a:xfrm>
            <a:off x="720000" y="1819204"/>
            <a:ext cx="8316000" cy="453002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(2020天津,12,3分)已知[Co(H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呈粉红色,[CoCl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呈蓝色,[ZnCl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为无色。现将CoCl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溶于水,</a:t>
            </a:r>
            <a:br/>
            <a:r>
              <a:rPr lang="zh-CN" altLang="en-US" sz="1500" kern="0" smtClean="0">
                <a:solidFill>
                  <a:srgbClr val="000000"/>
                </a:solidFill>
                <a:latin typeface="Times New Roman" panose="02020603050405020304" pitchFamily="65" charset="-122"/>
                <a:ea typeface="宋体" panose="02010600030101010101" pitchFamily="2" charset="-122"/>
              </a:rPr>
              <a:t>加入浓盐酸后,溶液由粉红色变为蓝色,存在以下平衡:</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[Co(H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[CoCl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+6H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    Δ</a:t>
            </a:r>
            <a:r>
              <a:rPr lang="zh-CN" altLang="en-US" sz="1500" i="1" kern="0" smtClean="0">
                <a:solidFill>
                  <a:srgbClr val="000000"/>
                </a:solidFill>
                <a:latin typeface="Times New Roman" panose="02020603050405020304" pitchFamily="65" charset="-122"/>
                <a:ea typeface="宋体" panose="02010600030101010101" pitchFamily="2" charset="-122"/>
              </a:rPr>
              <a:t>H</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用该溶液做实验,溶液的颜色变化如下:</a:t>
            </a:r>
            <a:endParaRPr lang="zh-CN" altLang="en-US"/>
          </a:p>
          <a:p>
            <a:pPr marL="0" indent="0" eaLnBrk="0" latinLnBrk="1" hangingPunct="0">
              <a:lnSpc>
                <a:spcPct val="150000"/>
              </a:lnSpc>
              <a:spcBef>
                <a:spcPct val="0"/>
              </a:spcBef>
              <a:buNone/>
            </a:pPr>
            <a:r>
              <a:rPr lang="zh-CN" altLang="en-US" sz="5515" kern="0" spc="50582"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390"/>
              </a:spcBef>
              <a:buNone/>
            </a:pPr>
            <a:r>
              <a:rPr lang="zh-CN" altLang="en-US" sz="1500" kern="0" smtClean="0">
                <a:solidFill>
                  <a:srgbClr val="000000"/>
                </a:solidFill>
                <a:latin typeface="Times New Roman" panose="02020603050405020304" pitchFamily="65" charset="-122"/>
                <a:ea typeface="宋体" panose="02010600030101010101" pitchFamily="2" charset="-122"/>
              </a:rPr>
              <a:t>以下结论和解释正确的是</a:t>
            </a:r>
            <a:r>
              <a:rPr lang="zh-CN" altLang="en-US" sz="1175" kern="0" spc="3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A.等物质的量的[Co(H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和[CoCl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中σ键数之比为3∶2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B.由实验①可推知Δ</a:t>
            </a:r>
            <a:r>
              <a:rPr lang="zh-CN" altLang="en-US" sz="1500" i="1" kern="0" smtClean="0">
                <a:solidFill>
                  <a:srgbClr val="000000"/>
                </a:solidFill>
                <a:latin typeface="Times New Roman" panose="02020603050405020304" pitchFamily="65" charset="-122"/>
                <a:ea typeface="宋体" panose="02010600030101010101" pitchFamily="2" charset="-122"/>
              </a:rPr>
              <a:t>H</a:t>
            </a:r>
            <a:r>
              <a:rPr lang="zh-CN" altLang="en-US" sz="1500" kern="0" smtClean="0">
                <a:solidFill>
                  <a:srgbClr val="000000"/>
                </a:solidFill>
                <a:latin typeface="Times New Roman" panose="02020603050405020304" pitchFamily="65" charset="-122"/>
                <a:ea typeface="宋体" panose="02010600030101010101" pitchFamily="2" charset="-122"/>
              </a:rPr>
              <a:t>&lt;0</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C.实验②是由于</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O)增大,导致平衡逆向移动</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D.由实验③可知配离子的稳定性:[ZnCl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&gt;[CoCl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4" name="图片 3" descr="textimage15.jpeg"/>
          <p:cNvPicPr>
            <a:picLocks noChangeAspect="1"/>
          </p:cNvPicPr>
          <p:nvPr/>
        </p:nvPicPr>
        <p:blipFill>
          <a:blip r:embed="rId1"/>
          <a:stretch>
            <a:fillRect/>
          </a:stretch>
        </p:blipFill>
        <p:spPr>
          <a:xfrm>
            <a:off x="2084341" y="2582569"/>
            <a:ext cx="361950" cy="209549"/>
          </a:xfrm>
          <a:prstGeom prst="rect">
            <a:avLst/>
          </a:prstGeom>
        </p:spPr>
      </p:pic>
      <p:pic>
        <p:nvPicPr>
          <p:cNvPr id="5" name="图片 4" descr="textimage16.jpeg"/>
          <p:cNvPicPr>
            <a:picLocks noChangeAspect="1"/>
          </p:cNvPicPr>
          <p:nvPr/>
        </p:nvPicPr>
        <p:blipFill>
          <a:blip r:embed="rId2"/>
          <a:stretch>
            <a:fillRect/>
          </a:stretch>
        </p:blipFill>
        <p:spPr>
          <a:xfrm>
            <a:off x="913031" y="3256358"/>
            <a:ext cx="6738636" cy="1378357"/>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68988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D</a:t>
            </a:r>
            <a:r>
              <a:rPr lang="zh-CN" altLang="en-US" sz="1500" kern="0" smtClean="0">
                <a:solidFill>
                  <a:srgbClr val="000000"/>
                </a:solidFill>
                <a:latin typeface="Times New Roman" panose="02020603050405020304" pitchFamily="65" charset="-122"/>
                <a:ea typeface="宋体" panose="02010600030101010101" pitchFamily="2" charset="-122"/>
              </a:rPr>
              <a:t>　A项,1个[Co(H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中σ键数为6+2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6=18,1个[CoCl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中σ键数为4,错误;B项,置于冰水</a:t>
            </a:r>
            <a:br/>
            <a:r>
              <a:rPr lang="zh-CN" altLang="en-US" sz="1500" kern="0" smtClean="0">
                <a:solidFill>
                  <a:srgbClr val="000000"/>
                </a:solidFill>
                <a:latin typeface="Times New Roman" panose="02020603050405020304" pitchFamily="65" charset="-122"/>
                <a:ea typeface="宋体" panose="02010600030101010101" pitchFamily="2" charset="-122"/>
              </a:rPr>
              <a:t>浴中溶液变成粉红色,说明平衡逆向移动,也说明逆反应是放热反应,则正反应是吸热反应,Δ</a:t>
            </a:r>
            <a:r>
              <a:rPr lang="zh-CN" altLang="en-US" sz="1500" i="1" kern="0" smtClean="0">
                <a:solidFill>
                  <a:srgbClr val="000000"/>
                </a:solidFill>
                <a:latin typeface="Times New Roman" panose="02020603050405020304" pitchFamily="65" charset="-122"/>
                <a:ea typeface="宋体" panose="02010600030101010101" pitchFamily="2" charset="-122"/>
              </a:rPr>
              <a:t>H</a:t>
            </a:r>
            <a:r>
              <a:rPr lang="zh-CN" altLang="en-US" sz="1500" kern="0" smtClean="0">
                <a:solidFill>
                  <a:srgbClr val="000000"/>
                </a:solidFill>
                <a:latin typeface="Times New Roman" panose="02020603050405020304" pitchFamily="65" charset="-122"/>
                <a:ea typeface="宋体" panose="02010600030101010101" pitchFamily="2" charset="-122"/>
              </a:rPr>
              <a:t>&gt;0,</a:t>
            </a:r>
            <a:br/>
            <a:r>
              <a:rPr lang="zh-CN" altLang="en-US" sz="1500" kern="0" smtClean="0">
                <a:solidFill>
                  <a:srgbClr val="000000"/>
                </a:solidFill>
                <a:latin typeface="Times New Roman" panose="02020603050405020304" pitchFamily="65" charset="-122"/>
                <a:ea typeface="宋体" panose="02010600030101010101" pitchFamily="2" charset="-122"/>
              </a:rPr>
              <a:t>错误;C项,H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O是纯液体,平衡移动与</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O)没有关系,错误;D项,加少量ZnCl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固体,溶液变成粉红色,</a:t>
            </a:r>
            <a:br/>
            <a:r>
              <a:rPr lang="zh-CN" altLang="en-US" sz="1500" kern="0" smtClean="0">
                <a:solidFill>
                  <a:srgbClr val="000000"/>
                </a:solidFill>
                <a:latin typeface="Times New Roman" panose="02020603050405020304" pitchFamily="65" charset="-122"/>
                <a:ea typeface="宋体" panose="02010600030101010101" pitchFamily="2" charset="-122"/>
              </a:rPr>
              <a:t>说明平衡[Co(H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[CoCl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+6H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O逆向移动,是因为Zn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结合Cl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生成了更稳定的配离子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[ZnCl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,正确。</a:t>
            </a:r>
            <a:endParaRPr lang="zh-CN" altLang="en-US"/>
          </a:p>
        </p:txBody>
      </p:sp>
      <p:pic>
        <p:nvPicPr>
          <p:cNvPr id="3" name="图片 3" descr="textimage17.jpeg"/>
          <p:cNvPicPr>
            <a:picLocks noChangeAspect="1"/>
          </p:cNvPicPr>
          <p:nvPr/>
        </p:nvPicPr>
        <p:blipFill>
          <a:blip r:embed="rId1"/>
          <a:stretch>
            <a:fillRect/>
          </a:stretch>
        </p:blipFill>
        <p:spPr>
          <a:xfrm>
            <a:off x="2847541" y="2298621"/>
            <a:ext cx="361950" cy="209549"/>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03664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(2020山东,7,2分)B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(无机苯)的结构与苯类似,也有大π键。下列关于B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的说法错误的是</a:t>
            </a:r>
            <a:br/>
            <a:r>
              <a:rPr lang="zh-CN" altLang="en-US" sz="1175" kern="0" spc="3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A.其熔点主要取决于所含化学键的键能</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B.形成大π键的电子全部由N提供</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C.分子中B和N的杂化方式相同</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D.分子中所有原子共平面</a:t>
            </a:r>
            <a:endParaRPr lang="zh-CN" altLang="en-US"/>
          </a:p>
        </p:txBody>
      </p:sp>
      <p:grpSp>
        <p:nvGrpSpPr>
          <p:cNvPr id="5" name="组合 4"/>
          <p:cNvGrpSpPr/>
          <p:nvPr/>
        </p:nvGrpSpPr>
        <p:grpSpPr>
          <a:xfrm>
            <a:off x="720000" y="3348831"/>
            <a:ext cx="8316000" cy="2958952"/>
            <a:chOff x="720000" y="3348831"/>
            <a:chExt cx="8316000" cy="2958952"/>
          </a:xfrm>
        </p:grpSpPr>
        <p:sp>
          <p:nvSpPr>
            <p:cNvPr id="3" name="TextBox 2"/>
            <p:cNvSpPr txBox="1"/>
            <p:nvPr/>
          </p:nvSpPr>
          <p:spPr>
            <a:xfrm>
              <a:off x="720000" y="3348831"/>
              <a:ext cx="8316000" cy="295895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A</a:t>
              </a:r>
              <a:r>
                <a:rPr lang="zh-CN" altLang="en-US" sz="1500" kern="0" smtClean="0">
                  <a:solidFill>
                    <a:srgbClr val="000000"/>
                  </a:solidFill>
                  <a:latin typeface="Times New Roman" panose="02020603050405020304" pitchFamily="65" charset="-122"/>
                  <a:ea typeface="宋体" panose="02010600030101010101" pitchFamily="2" charset="-122"/>
                </a:rPr>
                <a:t>　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分子的熔点主要取决于分子间作用力的大小,所含化学键的键能影响其稳定性,</a:t>
              </a:r>
              <a:br/>
              <a:r>
                <a:rPr lang="zh-CN" altLang="en-US" sz="1500" kern="0" smtClean="0">
                  <a:solidFill>
                    <a:srgbClr val="000000"/>
                  </a:solidFill>
                  <a:latin typeface="Times New Roman" panose="02020603050405020304" pitchFamily="65" charset="-122"/>
                  <a:ea typeface="宋体" panose="02010600030101010101" pitchFamily="2" charset="-122"/>
                </a:rPr>
                <a:t>A错误;B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中只有N含有孤对电子,故形成大π键的电子全部由N提供,B正确;B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的结构式为</a:t>
              </a:r>
              <a:br/>
              <a:r>
                <a:rPr lang="zh-CN" altLang="en-US" sz="7280" kern="0" spc="501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,B和N均采取sp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杂化,C正确;由无机苯的分子结构与苯类似,可知分子中所有原</a:t>
              </a:r>
              <a:endParaRPr lang="zh-CN" altLang="en-US"/>
            </a:p>
            <a:p>
              <a:pPr marL="0" indent="0" eaLnBrk="0" latinLnBrk="1" hangingPunct="0">
                <a:lnSpc>
                  <a:spcPct val="150000"/>
                </a:lnSpc>
                <a:spcBef>
                  <a:spcPts val="2185"/>
                </a:spcBef>
                <a:buNone/>
              </a:pPr>
              <a:r>
                <a:rPr lang="zh-CN" altLang="en-US" sz="1500" kern="0" smtClean="0">
                  <a:solidFill>
                    <a:srgbClr val="000000"/>
                  </a:solidFill>
                  <a:latin typeface="Times New Roman" panose="02020603050405020304" pitchFamily="65" charset="-122"/>
                  <a:ea typeface="宋体" panose="02010600030101010101" pitchFamily="2" charset="-122"/>
                </a:rPr>
                <a:t>子共平面,D正确。</a:t>
              </a:r>
              <a:endParaRPr lang="zh-CN" altLang="en-US"/>
            </a:p>
          </p:txBody>
        </p:sp>
        <p:pic>
          <p:nvPicPr>
            <p:cNvPr id="4" name="图片 3" descr="textimage18.jpeg"/>
            <p:cNvPicPr>
              <a:picLocks noChangeAspect="1"/>
            </p:cNvPicPr>
            <p:nvPr/>
          </p:nvPicPr>
          <p:blipFill>
            <a:blip r:embed="rId1"/>
            <a:stretch>
              <a:fillRect/>
            </a:stretch>
          </p:blipFill>
          <p:spPr>
            <a:xfrm>
              <a:off x="784417" y="4272588"/>
              <a:ext cx="1433264" cy="180906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68988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(2019海南单科,19-Ⅰ,6分)(双选)下列各组物质性质的比较,结论正确的是</a:t>
            </a:r>
            <a:r>
              <a:rPr lang="zh-CN" altLang="en-US" sz="1175" kern="0" spc="32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A.分子的极性:BCl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&lt;NCl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B.物质的硬度:NaI&lt;NaF</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C.物质的沸点:HF&lt;HCl</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D.在CS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中的溶解度:CCl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&lt;H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endParaRPr lang="zh-CN" altLang="en-US"/>
          </a:p>
        </p:txBody>
      </p:sp>
      <p:sp>
        <p:nvSpPr>
          <p:cNvPr id="3" name="TextBox 2"/>
          <p:cNvSpPr txBox="1"/>
          <p:nvPr/>
        </p:nvSpPr>
        <p:spPr>
          <a:xfrm>
            <a:off x="714348" y="2944829"/>
            <a:ext cx="8316000" cy="168988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AB</a:t>
            </a:r>
            <a:r>
              <a:rPr lang="zh-CN" altLang="en-US" sz="1500" kern="0" smtClean="0">
                <a:solidFill>
                  <a:srgbClr val="000000"/>
                </a:solidFill>
                <a:latin typeface="Times New Roman" panose="02020603050405020304" pitchFamily="65" charset="-122"/>
                <a:ea typeface="宋体" panose="02010600030101010101" pitchFamily="2" charset="-122"/>
              </a:rPr>
              <a:t>　BCl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分子中的B原子采用sp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杂化,分子构型为平面正三角形,所以BCl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是非极性分子;</a:t>
            </a:r>
            <a:br/>
            <a:r>
              <a:rPr lang="zh-CN" altLang="en-US" sz="1500" kern="0" smtClean="0">
                <a:solidFill>
                  <a:srgbClr val="000000"/>
                </a:solidFill>
                <a:latin typeface="Times New Roman" panose="02020603050405020304" pitchFamily="65" charset="-122"/>
                <a:ea typeface="宋体" panose="02010600030101010101" pitchFamily="2" charset="-122"/>
              </a:rPr>
              <a:t>NCl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中的N原子采用sp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杂化,NCl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分子的空间构型为三角锥形,是极性分子,分子极性为BCl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&lt;NCl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A项正确;NaI和NaF都是离子晶体,离子半径:F</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&lt;I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,所以晶格能:NaI&lt;NaF,硬度:NaI&lt;NaF,B项正确;由</a:t>
            </a:r>
            <a:br/>
            <a:r>
              <a:rPr lang="zh-CN" altLang="en-US" sz="1500" kern="0" smtClean="0">
                <a:solidFill>
                  <a:srgbClr val="000000"/>
                </a:solidFill>
                <a:latin typeface="Times New Roman" panose="02020603050405020304" pitchFamily="65" charset="-122"/>
                <a:ea typeface="宋体" panose="02010600030101010101" pitchFamily="2" charset="-122"/>
              </a:rPr>
              <a:t>于HF分子间能形成氢键,而HCl不能,故沸点:HF&gt;HCl,C项错误;CS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为非极性分子,而H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O为</a:t>
            </a:r>
            <a:br/>
            <a:r>
              <a:rPr lang="zh-CN" altLang="en-US" sz="1500" kern="0" smtClean="0">
                <a:solidFill>
                  <a:srgbClr val="000000"/>
                </a:solidFill>
                <a:latin typeface="Times New Roman" panose="02020603050405020304" pitchFamily="65" charset="-122"/>
                <a:ea typeface="宋体" panose="02010600030101010101" pitchFamily="2" charset="-122"/>
              </a:rPr>
              <a:t>极性分子,根据相似相溶原理,物质在CS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中的溶解度:CCl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&gt;H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O,D项错误。</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27240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(2018海南单科,19-Ⅱ,14分)黄铜矿是主要的炼铜原料,CuFeS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是其中铜的主要存在形式。回答下</a:t>
            </a:r>
            <a:br/>
            <a:r>
              <a:rPr lang="zh-CN" altLang="en-US" sz="1500" kern="0" smtClean="0">
                <a:solidFill>
                  <a:srgbClr val="000000"/>
                </a:solidFill>
                <a:latin typeface="Times New Roman" panose="02020603050405020304" pitchFamily="65" charset="-122"/>
                <a:ea typeface="宋体" panose="02010600030101010101" pitchFamily="2" charset="-122"/>
              </a:rPr>
              <a:t>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中存在的化学键类型是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。下列基态原子或离子的价层电子排布图正确的是</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9400" kern="0" spc="15872"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2855"/>
              </a:spcBef>
              <a:buNone/>
            </a:pPr>
            <a:r>
              <a:rPr lang="zh-CN" altLang="en-US" sz="1500" kern="0" smtClean="0">
                <a:solidFill>
                  <a:srgbClr val="000000"/>
                </a:solidFill>
                <a:latin typeface="Times New Roman" panose="02020603050405020304" pitchFamily="65" charset="-122"/>
                <a:ea typeface="宋体" panose="02010600030101010101" pitchFamily="2" charset="-122"/>
              </a:rPr>
              <a:t>(2)在较低温度下CuFeS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与浓硫酸作用时,有少量臭鸡蛋气味的气体X产生。</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①X分子的立体构型是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,中心原子杂化类型为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,属于</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(填“极性”或“非</a:t>
            </a:r>
            <a:br/>
            <a:r>
              <a:rPr lang="zh-CN" altLang="en-US" sz="1500" kern="0" smtClean="0">
                <a:solidFill>
                  <a:srgbClr val="000000"/>
                </a:solidFill>
                <a:latin typeface="Times New Roman" panose="02020603050405020304" pitchFamily="65" charset="-122"/>
                <a:ea typeface="宋体" panose="02010600030101010101" pitchFamily="2" charset="-122"/>
              </a:rPr>
              <a:t>极性”)分子。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②X的沸点比水低的主要原因是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9.jpeg"/>
          <p:cNvPicPr>
            <a:picLocks noChangeAspect="1"/>
          </p:cNvPicPr>
          <p:nvPr/>
        </p:nvPicPr>
        <p:blipFill>
          <a:blip r:embed="rId1"/>
          <a:stretch>
            <a:fillRect/>
          </a:stretch>
        </p:blipFill>
        <p:spPr>
          <a:xfrm>
            <a:off x="1000100" y="2705889"/>
            <a:ext cx="2795363" cy="2256198"/>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775457"/>
          </a:xfrm>
          <a:prstGeom prst="rect">
            <a:avLst/>
          </a:prstGeom>
          <a:noFill/>
        </p:spPr>
        <p:txBody>
          <a:bodyPr wrap="square" lIns="0" tIns="0" rIns="0" bIns="0" rtlCol="0">
            <a:spAutoFit/>
          </a:bodyPr>
          <a:lstStyle/>
          <a:p>
            <a:pPr eaLnBrk="0" latinLnBrk="1" hangingPunct="0">
              <a:lnSpc>
                <a:spcPct val="150000"/>
              </a:lnSpc>
            </a:pPr>
            <a:r>
              <a:rPr lang="zh-CN" altLang="en-US" sz="1500" kern="0" smtClean="0">
                <a:solidFill>
                  <a:srgbClr val="000000"/>
                </a:solidFill>
                <a:latin typeface="Times New Roman" panose="02020603050405020304" pitchFamily="65" charset="-122"/>
                <a:ea typeface="宋体" panose="02010600030101010101" pitchFamily="2" charset="-122"/>
              </a:rPr>
              <a:t>(3)CuFeS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与氧气反应生成SO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中心原子的价层电子对数为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,共价键的类型有</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en-US" altLang="zh-CN" sz="1500" u="sng"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(4)四方晶系CuFeS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晶胞结构如图所示。</a:t>
            </a:r>
            <a:endParaRPr lang="zh-CN" altLang="en-US"/>
          </a:p>
          <a:p>
            <a:pPr marL="0" indent="0" eaLnBrk="0" latinLnBrk="1" hangingPunct="0">
              <a:lnSpc>
                <a:spcPct val="150000"/>
              </a:lnSpc>
              <a:spcBef>
                <a:spcPct val="0"/>
              </a:spcBef>
              <a:buNone/>
            </a:pPr>
            <a:r>
              <a:rPr lang="zh-CN" altLang="en-US" sz="6400" kern="0" spc="1551"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720"/>
              </a:spcBef>
              <a:buNone/>
            </a:pPr>
            <a:r>
              <a:rPr lang="zh-CN" altLang="en-US" sz="1500" kern="0" smtClean="0">
                <a:solidFill>
                  <a:srgbClr val="000000"/>
                </a:solidFill>
                <a:latin typeface="Times New Roman" panose="02020603050405020304" pitchFamily="65" charset="-122"/>
                <a:ea typeface="宋体" panose="02010600030101010101" pitchFamily="2" charset="-122"/>
              </a:rPr>
              <a:t>①Cu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的配位数为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②已知:</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=0.524 nm,</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=1.032 nm,</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为阿伏加德罗常数的值,CuFeS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晶体的密度是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a:t>
            </a:r>
            <a:endParaRPr lang="zh-CN" altLang="en-US"/>
          </a:p>
        </p:txBody>
      </p:sp>
      <p:pic>
        <p:nvPicPr>
          <p:cNvPr id="3" name="图片 3" descr="textimage20.jpeg"/>
          <p:cNvPicPr>
            <a:picLocks noChangeAspect="1"/>
          </p:cNvPicPr>
          <p:nvPr/>
        </p:nvPicPr>
        <p:blipFill>
          <a:blip r:embed="rId1"/>
          <a:stretch>
            <a:fillRect/>
          </a:stretch>
        </p:blipFill>
        <p:spPr>
          <a:xfrm>
            <a:off x="928366" y="2271366"/>
            <a:ext cx="928990" cy="1577531"/>
          </a:xfrm>
          <a:prstGeom prst="rect">
            <a:avLst/>
          </a:prstGeom>
        </p:spPr>
      </p:pic>
      <p:grpSp>
        <p:nvGrpSpPr>
          <p:cNvPr id="6" name="组合 5"/>
          <p:cNvGrpSpPr/>
          <p:nvPr/>
        </p:nvGrpSpPr>
        <p:grpSpPr>
          <a:xfrm>
            <a:off x="720000" y="5019616"/>
            <a:ext cx="8316000" cy="1258173"/>
            <a:chOff x="720000" y="5019616"/>
            <a:chExt cx="8316000" cy="1258173"/>
          </a:xfrm>
        </p:grpSpPr>
        <p:sp>
          <p:nvSpPr>
            <p:cNvPr id="4" name="TextBox 2"/>
            <p:cNvSpPr txBox="1"/>
            <p:nvPr/>
          </p:nvSpPr>
          <p:spPr>
            <a:xfrm>
              <a:off x="720000" y="5019616"/>
              <a:ext cx="8316000" cy="113101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a:t>
              </a:r>
              <a:r>
                <a:rPr lang="zh-CN" altLang="en-US" sz="1500" kern="0" smtClean="0">
                  <a:solidFill>
                    <a:srgbClr val="000000"/>
                  </a:solidFill>
                  <a:latin typeface="Times New Roman" panose="02020603050405020304" pitchFamily="65" charset="-122"/>
                  <a:ea typeface="宋体" panose="02010600030101010101" pitchFamily="2" charset="-122"/>
                </a:rPr>
                <a:t>(1)离子键　CD　(2)①V形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极性　②水分子间存在氢键　(3)3    σ键和π键　(4)①4</a:t>
              </a:r>
              <a:br/>
              <a:r>
                <a:rPr lang="zh-CN" altLang="en-US" sz="1500" kern="0" smtClean="0">
                  <a:solidFill>
                    <a:srgbClr val="000000"/>
                  </a:solidFill>
                  <a:latin typeface="Times New Roman" panose="02020603050405020304" pitchFamily="65" charset="-122"/>
                  <a:ea typeface="宋体" panose="02010600030101010101" pitchFamily="2" charset="-122"/>
                </a:rPr>
                <a:t>　4</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a:t>
              </a:r>
              <a:r>
                <a:rPr lang="zh-CN" altLang="en-US" sz="2155" kern="0" spc="129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5" name="对象 4"/>
            <p:cNvGraphicFramePr>
              <a:graphicFrameLocks noChangeAspect="1"/>
            </p:cNvGraphicFramePr>
            <p:nvPr/>
          </p:nvGraphicFramePr>
          <p:xfrm>
            <a:off x="910800" y="5801539"/>
            <a:ext cx="1914525" cy="476250"/>
          </p:xfrm>
          <a:graphic>
            <a:graphicData uri="http://schemas.openxmlformats.org/presentationml/2006/ole">
              <mc:AlternateContent xmlns:mc="http://schemas.openxmlformats.org/markup-compatibility/2006">
                <mc:Choice xmlns:v="urn:schemas-microsoft-com:vml" Requires="v">
                  <p:oleObj spid="_x0000_s1099" name="Equation" r:id="rId2" imgW="50596800" imgH="12496800" progId="Equation.DSMT4">
                    <p:embed/>
                  </p:oleObj>
                </mc:Choice>
                <mc:Fallback>
                  <p:oleObj name="Equation" r:id="rId2" imgW="50596800" imgH="12496800" progId="Equation.DSMT4">
                    <p:embed/>
                    <p:pic>
                      <p:nvPicPr>
                        <p:cNvPr id="0" name="OLE substitute image"/>
                        <p:cNvPicPr/>
                        <p:nvPr/>
                      </p:nvPicPr>
                      <p:blipFill>
                        <a:blip r:embed="rId3"/>
                        <a:stretch>
                          <a:fillRect/>
                        </a:stretch>
                      </p:blipFill>
                      <p:spPr>
                        <a:xfrm>
                          <a:off x="910800" y="5801539"/>
                          <a:ext cx="1914525" cy="47625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50431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中金属与非金属间形成离子键。Fe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;Cu的价电子排布式为</a:t>
            </a:r>
            <a:b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,处于较稳定的半满结构;Cu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,处于稳定的全</a:t>
            </a:r>
            <a:br/>
            <a:r>
              <a:rPr lang="zh-CN" altLang="en-US" sz="1500" kern="0" smtClean="0">
                <a:solidFill>
                  <a:srgbClr val="000000"/>
                </a:solidFill>
                <a:latin typeface="Times New Roman" panose="02020603050405020304" pitchFamily="65" charset="-122"/>
                <a:ea typeface="宋体" panose="02010600030101010101" pitchFamily="2" charset="-122"/>
              </a:rPr>
              <a:t>满结构。(2)①臭鸡蛋气味的气体为H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S中的S含有2对孤电子对,与H之间形成2个σ键,故S的</a:t>
            </a:r>
            <a:br/>
            <a:r>
              <a:rPr lang="zh-CN" altLang="en-US" sz="1500" kern="0" smtClean="0">
                <a:solidFill>
                  <a:srgbClr val="000000"/>
                </a:solidFill>
                <a:latin typeface="Times New Roman" panose="02020603050405020304" pitchFamily="65" charset="-122"/>
                <a:ea typeface="宋体" panose="02010600030101010101" pitchFamily="2" charset="-122"/>
              </a:rPr>
              <a:t>价层电子对数为2+2=4,则S采取sp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S为V形分子。H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S的空间构型类似于H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O分子的空间结</a:t>
            </a:r>
            <a:br/>
            <a:r>
              <a:rPr lang="zh-CN" altLang="en-US" sz="1500" kern="0" smtClean="0">
                <a:solidFill>
                  <a:srgbClr val="000000"/>
                </a:solidFill>
                <a:latin typeface="Times New Roman" panose="02020603050405020304" pitchFamily="65" charset="-122"/>
                <a:ea typeface="宋体" panose="02010600030101010101" pitchFamily="2" charset="-122"/>
              </a:rPr>
              <a:t>构,正负电荷中心不重合,故属于极性分子。②H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O分子之间存在氢键,故其沸点比H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S高。(3)SO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br/>
            <a:r>
              <a:rPr lang="zh-CN" altLang="en-US" sz="1500" kern="0" smtClean="0">
                <a:solidFill>
                  <a:srgbClr val="000000"/>
                </a:solidFill>
                <a:latin typeface="Times New Roman" panose="02020603050405020304" pitchFamily="65" charset="-122"/>
                <a:ea typeface="宋体" panose="02010600030101010101" pitchFamily="2" charset="-122"/>
              </a:rPr>
              <a:t>中的S的孤电子对数为1,与O之间形成2个σ键,则S的价层电子对数为1+2=3。SO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的结构为</a:t>
            </a:r>
            <a:br/>
            <a:r>
              <a:rPr lang="zh-CN" altLang="en-US" sz="3165" kern="0" spc="928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,所以SO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中S与O之间存在σ键,同时还存在三个原子形成的离域大π键。(4)①</a:t>
            </a:r>
            <a:endParaRPr lang="zh-CN" altLang="en-US"/>
          </a:p>
          <a:p>
            <a:pPr marL="0" indent="0" eaLnBrk="0" latinLnBrk="1" hangingPunct="0">
              <a:lnSpc>
                <a:spcPct val="150000"/>
              </a:lnSpc>
              <a:spcBef>
                <a:spcPts val="630"/>
              </a:spcBef>
              <a:buNone/>
            </a:pPr>
            <a:r>
              <a:rPr lang="zh-CN" altLang="en-US" sz="1500" kern="0" smtClean="0">
                <a:solidFill>
                  <a:srgbClr val="000000"/>
                </a:solidFill>
                <a:latin typeface="Times New Roman" panose="02020603050405020304" pitchFamily="65" charset="-122"/>
                <a:ea typeface="宋体" panose="02010600030101010101" pitchFamily="2" charset="-122"/>
              </a:rPr>
              <a:t>从晶胞图看,1个S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连有4个原子,即S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的配位数为4。从面心的Cu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看,1个Cu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连有2个原子,但是面心</a:t>
            </a:r>
            <a:br/>
            <a:r>
              <a:rPr lang="zh-CN" altLang="en-US" sz="1500" kern="0" smtClean="0">
                <a:solidFill>
                  <a:srgbClr val="000000"/>
                </a:solidFill>
                <a:latin typeface="Times New Roman" panose="02020603050405020304" pitchFamily="65" charset="-122"/>
                <a:ea typeface="宋体" panose="02010600030101010101" pitchFamily="2" charset="-122"/>
              </a:rPr>
              <a:t>的Cu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还属于另外一个晶胞,故1个Cu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实际上连有4个原子,故Cu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的配位数为4。②从晶胞图分析</a:t>
            </a:r>
            <a:br/>
            <a:r>
              <a:rPr lang="zh-CN" altLang="en-US" sz="1500" kern="0" smtClean="0">
                <a:solidFill>
                  <a:srgbClr val="000000"/>
                </a:solidFill>
                <a:latin typeface="Times New Roman" panose="02020603050405020304" pitchFamily="65" charset="-122"/>
                <a:ea typeface="宋体" panose="02010600030101010101" pitchFamily="2" charset="-122"/>
              </a:rPr>
              <a:t>知,</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(Cu)=6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(Fe)=8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+1=4,</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(S)=8,所以一个晶胞中含有4个CuFeS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,则晶胞的密</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度为</a:t>
            </a:r>
            <a:r>
              <a:rPr lang="zh-CN" altLang="en-US" sz="2155" kern="0" spc="129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21.jpeg"/>
          <p:cNvPicPr>
            <a:picLocks noChangeAspect="1"/>
          </p:cNvPicPr>
          <p:nvPr/>
        </p:nvPicPr>
        <p:blipFill>
          <a:blip r:embed="rId1"/>
          <a:stretch>
            <a:fillRect/>
          </a:stretch>
        </p:blipFill>
        <p:spPr>
          <a:xfrm>
            <a:off x="720000" y="3335871"/>
            <a:ext cx="1581150" cy="771525"/>
          </a:xfrm>
          <a:prstGeom prst="rect">
            <a:avLst/>
          </a:prstGeom>
        </p:spPr>
      </p:pic>
      <p:graphicFrame>
        <p:nvGraphicFramePr>
          <p:cNvPr id="5" name="对象 4"/>
          <p:cNvGraphicFramePr>
            <a:graphicFrameLocks noChangeAspect="1"/>
          </p:cNvGraphicFramePr>
          <p:nvPr/>
        </p:nvGraphicFramePr>
        <p:xfrm>
          <a:off x="1744925" y="4837804"/>
          <a:ext cx="152400" cy="428625"/>
        </p:xfrm>
        <a:graphic>
          <a:graphicData uri="http://schemas.openxmlformats.org/presentationml/2006/ole">
            <mc:AlternateContent xmlns:mc="http://schemas.openxmlformats.org/markup-compatibility/2006">
              <mc:Choice xmlns:v="urn:schemas-microsoft-com:vml" Requires="v">
                <p:oleObj spid="_x0000_s1100" name="Equation" r:id="rId2" imgW="3962400" imgH="11277600" progId="Equation.DSMT4">
                  <p:embed/>
                </p:oleObj>
              </mc:Choice>
              <mc:Fallback>
                <p:oleObj name="Equation" r:id="rId2" imgW="3962400" imgH="11277600" progId="Equation.DSMT4">
                  <p:embed/>
                  <p:pic>
                    <p:nvPicPr>
                      <p:cNvPr id="0" name="OLE substitute image"/>
                      <p:cNvPicPr/>
                      <p:nvPr/>
                    </p:nvPicPr>
                    <p:blipFill>
                      <a:blip r:embed="rId3"/>
                      <a:stretch>
                        <a:fillRect/>
                      </a:stretch>
                    </p:blipFill>
                    <p:spPr>
                      <a:xfrm>
                        <a:off x="1744925" y="4837804"/>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210003" y="4837804"/>
          <a:ext cx="152400" cy="428625"/>
        </p:xfrm>
        <a:graphic>
          <a:graphicData uri="http://schemas.openxmlformats.org/presentationml/2006/ole">
            <mc:AlternateContent xmlns:mc="http://schemas.openxmlformats.org/markup-compatibility/2006">
              <mc:Choice xmlns:v="urn:schemas-microsoft-com:vml" Requires="v">
                <p:oleObj spid="_x0000_s1101" name="Equation" r:id="rId4" imgW="3962400" imgH="11277600" progId="Equation.DSMT4">
                  <p:embed/>
                </p:oleObj>
              </mc:Choice>
              <mc:Fallback>
                <p:oleObj name="Equation" r:id="rId4" imgW="3962400" imgH="11277600" progId="Equation.DSMT4">
                  <p:embed/>
                  <p:pic>
                    <p:nvPicPr>
                      <p:cNvPr id="0" name="OLE substitute image"/>
                      <p:cNvPicPr/>
                      <p:nvPr/>
                    </p:nvPicPr>
                    <p:blipFill>
                      <a:blip r:embed="rId5"/>
                      <a:stretch>
                        <a:fillRect/>
                      </a:stretch>
                    </p:blipFill>
                    <p:spPr>
                      <a:xfrm>
                        <a:off x="2210003" y="4837804"/>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3367671" y="4837804"/>
          <a:ext cx="142875" cy="428625"/>
        </p:xfrm>
        <a:graphic>
          <a:graphicData uri="http://schemas.openxmlformats.org/presentationml/2006/ole">
            <mc:AlternateContent xmlns:mc="http://schemas.openxmlformats.org/markup-compatibility/2006">
              <mc:Choice xmlns:v="urn:schemas-microsoft-com:vml" Requires="v">
                <p:oleObj spid="_x0000_s1102" name="Equation" r:id="rId6" imgW="3657600" imgH="11277600" progId="Equation.DSMT4">
                  <p:embed/>
                </p:oleObj>
              </mc:Choice>
              <mc:Fallback>
                <p:oleObj name="Equation" r:id="rId6" imgW="3657600" imgH="11277600" progId="Equation.DSMT4">
                  <p:embed/>
                  <p:pic>
                    <p:nvPicPr>
                      <p:cNvPr id="0" name="OLE substitute image"/>
                      <p:cNvPicPr/>
                      <p:nvPr/>
                    </p:nvPicPr>
                    <p:blipFill>
                      <a:blip r:embed="rId7"/>
                      <a:stretch>
                        <a:fillRect/>
                      </a:stretch>
                    </p:blipFill>
                    <p:spPr>
                      <a:xfrm>
                        <a:off x="3367671" y="4837804"/>
                        <a:ext cx="142875"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823223" y="4837804"/>
          <a:ext cx="152400" cy="428625"/>
        </p:xfrm>
        <a:graphic>
          <a:graphicData uri="http://schemas.openxmlformats.org/presentationml/2006/ole">
            <mc:AlternateContent xmlns:mc="http://schemas.openxmlformats.org/markup-compatibility/2006">
              <mc:Choice xmlns:v="urn:schemas-microsoft-com:vml" Requires="v">
                <p:oleObj spid="_x0000_s1103" name="Equation" r:id="rId8" imgW="3962400" imgH="11277600" progId="Equation.DSMT4">
                  <p:embed/>
                </p:oleObj>
              </mc:Choice>
              <mc:Fallback>
                <p:oleObj name="Equation" r:id="rId8" imgW="3962400" imgH="11277600" progId="Equation.DSMT4">
                  <p:embed/>
                  <p:pic>
                    <p:nvPicPr>
                      <p:cNvPr id="0" name="OLE substitute image"/>
                      <p:cNvPicPr/>
                      <p:nvPr/>
                    </p:nvPicPr>
                    <p:blipFill>
                      <a:blip r:embed="rId9"/>
                      <a:stretch>
                        <a:fillRect/>
                      </a:stretch>
                    </p:blipFill>
                    <p:spPr>
                      <a:xfrm>
                        <a:off x="3823223" y="4837804"/>
                        <a:ext cx="152400"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1101600" y="5348662"/>
          <a:ext cx="1914525" cy="476249"/>
        </p:xfrm>
        <a:graphic>
          <a:graphicData uri="http://schemas.openxmlformats.org/presentationml/2006/ole">
            <mc:AlternateContent xmlns:mc="http://schemas.openxmlformats.org/markup-compatibility/2006">
              <mc:Choice xmlns:v="urn:schemas-microsoft-com:vml" Requires="v">
                <p:oleObj spid="_x0000_s1104" name="Equation" r:id="rId10" imgW="50596800" imgH="12496800" progId="Equation.DSMT4">
                  <p:embed/>
                </p:oleObj>
              </mc:Choice>
              <mc:Fallback>
                <p:oleObj name="Equation" r:id="rId10" imgW="50596800" imgH="12496800" progId="Equation.DSMT4">
                  <p:embed/>
                  <p:pic>
                    <p:nvPicPr>
                      <p:cNvPr id="0" name="OLE substitute image"/>
                      <p:cNvPicPr/>
                      <p:nvPr/>
                    </p:nvPicPr>
                    <p:blipFill>
                      <a:blip r:embed="rId11"/>
                      <a:stretch>
                        <a:fillRect/>
                      </a:stretch>
                    </p:blipFill>
                    <p:spPr>
                      <a:xfrm>
                        <a:off x="1101600" y="5348662"/>
                        <a:ext cx="1914525" cy="476249"/>
                      </a:xfrm>
                      <a:prstGeom prst="rect">
                        <a:avLst/>
                      </a:prstGeom>
                      <a:noFill/>
                      <a:ln w="9525">
                        <a:noFill/>
                      </a:ln>
                    </p:spPr>
                  </p:pic>
                </p:oleObj>
              </mc:Fallback>
            </mc:AlternateContent>
          </a:graphicData>
        </a:graphic>
      </p:graphicFrame>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03664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(2020课标Ⅱ,35,15分)钙钛矿(CaTiO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)型化合物是一类可用于生产太阳能电池、传感器、固体</a:t>
            </a:r>
            <a:br/>
            <a:r>
              <a:rPr lang="zh-CN" altLang="en-US" sz="1500" kern="0" smtClean="0">
                <a:solidFill>
                  <a:srgbClr val="000000"/>
                </a:solidFill>
                <a:latin typeface="Times New Roman" panose="02020603050405020304" pitchFamily="65" charset="-122"/>
                <a:ea typeface="宋体" panose="02010600030101010101" pitchFamily="2" charset="-122"/>
              </a:rPr>
              <a:t>电阻器等的功能材料。回答下列问题: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(1)基态Ti原子的核外电子排布式为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(2)Ti的四卤化物熔点如下表所示,TiF</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熔点高于其他三种卤化物,自TiCl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至TiI</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熔点依次升高,原因</a:t>
            </a:r>
            <a:br/>
            <a:r>
              <a:rPr lang="zh-CN" altLang="en-US" sz="1500" kern="0" smtClean="0">
                <a:solidFill>
                  <a:srgbClr val="000000"/>
                </a:solidFill>
                <a:latin typeface="Times New Roman" panose="02020603050405020304" pitchFamily="65" charset="-122"/>
                <a:ea typeface="宋体" panose="02010600030101010101" pitchFamily="2" charset="-122"/>
              </a:rPr>
              <a:t>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
        <p:nvSpPr>
          <p:cNvPr id="3" name="TextBox 3"/>
          <p:cNvSpPr txBox="1"/>
          <p:nvPr/>
        </p:nvSpPr>
        <p:spPr>
          <a:xfrm>
            <a:off x="720000" y="4214736"/>
            <a:ext cx="8316000" cy="266126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(3)CaTiO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的晶胞如图(a)所示,其组成元素的电负性大小顺序是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;金属离子与氧</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离子间的作用力为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的配位数是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(4)一种立方钙钛矿结构的金属卤化物光电材料的组成为Pb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和有机碱离子CH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,其晶胞如</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图(b)所示。其中Pb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与图(a)中</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的空间位置相同,有机碱CH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中,N原子的杂化轨道类</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;若晶胞参数为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nm,则晶体密度为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a:t>
            </a:r>
            <a:endParaRPr lang="zh-CN" altLang="en-US"/>
          </a:p>
        </p:txBody>
      </p:sp>
      <p:graphicFrame>
        <p:nvGraphicFramePr>
          <p:cNvPr id="4" name="表格 4"/>
          <p:cNvGraphicFramePr>
            <a:graphicFrameLocks noGrp="1"/>
          </p:cNvGraphicFramePr>
          <p:nvPr/>
        </p:nvGraphicFramePr>
        <p:xfrm>
          <a:off x="720000" y="3271536"/>
          <a:ext cx="7740000" cy="943200"/>
        </p:xfrm>
        <a:graphic>
          <a:graphicData uri="http://schemas.openxmlformats.org/drawingml/2006/table">
            <a:tbl>
              <a:tblPr/>
              <a:tblGrid>
                <a:gridCol w="1548000"/>
                <a:gridCol w="1548000"/>
                <a:gridCol w="1548000"/>
                <a:gridCol w="1548000"/>
                <a:gridCol w="1548000"/>
              </a:tblGrid>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化合物</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TiF</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TiCl</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TiBr</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TiI</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熔点/℃</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377</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-24.12</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38.3</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155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graphicFrame>
        <p:nvGraphicFramePr>
          <p:cNvPr id="6" name="对象 5"/>
          <p:cNvGraphicFramePr>
            <a:graphicFrameLocks noChangeAspect="1"/>
          </p:cNvGraphicFramePr>
          <p:nvPr/>
        </p:nvGraphicFramePr>
        <p:xfrm>
          <a:off x="7515340" y="4964558"/>
          <a:ext cx="228599" cy="257174"/>
        </p:xfrm>
        <a:graphic>
          <a:graphicData uri="http://schemas.openxmlformats.org/presentationml/2006/ole">
            <mc:AlternateContent xmlns:mc="http://schemas.openxmlformats.org/markup-compatibility/2006">
              <mc:Choice xmlns:v="urn:schemas-microsoft-com:vml" Requires="v">
                <p:oleObj spid="_x0000_s1105" name="Equation" r:id="rId1" imgW="6096000" imgH="6705600" progId="Equation.DSMT4">
                  <p:embed/>
                </p:oleObj>
              </mc:Choice>
              <mc:Fallback>
                <p:oleObj name="Equation" r:id="rId1" imgW="6096000" imgH="6705600" progId="Equation.DSMT4">
                  <p:embed/>
                  <p:pic>
                    <p:nvPicPr>
                      <p:cNvPr id="0" name="OLE substitute image"/>
                      <p:cNvPicPr/>
                      <p:nvPr/>
                    </p:nvPicPr>
                    <p:blipFill>
                      <a:blip r:embed="rId2"/>
                      <a:stretch>
                        <a:fillRect/>
                      </a:stretch>
                    </p:blipFill>
                    <p:spPr>
                      <a:xfrm>
                        <a:off x="7515340" y="4964558"/>
                        <a:ext cx="228599" cy="257174"/>
                      </a:xfrm>
                      <a:prstGeom prst="rect">
                        <a:avLst/>
                      </a:prstGeom>
                      <a:noFill/>
                      <a:ln w="9525">
                        <a:noFill/>
                      </a:ln>
                    </p:spPr>
                  </p:pic>
                </p:oleObj>
              </mc:Fallback>
            </mc:AlternateContent>
          </a:graphicData>
        </a:graphic>
      </p:graphicFrame>
      <p:graphicFrame>
        <p:nvGraphicFramePr>
          <p:cNvPr id="5" name="对象 6"/>
          <p:cNvGraphicFramePr>
            <a:graphicFrameLocks noChangeAspect="1"/>
          </p:cNvGraphicFramePr>
          <p:nvPr/>
        </p:nvGraphicFramePr>
        <p:xfrm>
          <a:off x="6343895" y="5311814"/>
          <a:ext cx="228599" cy="257174"/>
        </p:xfrm>
        <a:graphic>
          <a:graphicData uri="http://schemas.openxmlformats.org/presentationml/2006/ole">
            <mc:AlternateContent xmlns:mc="http://schemas.openxmlformats.org/markup-compatibility/2006">
              <mc:Choice xmlns:v="urn:schemas-microsoft-com:vml" Requires="v">
                <p:oleObj spid="_x0000_s1106" name="Equation" r:id="rId3" imgW="6096000" imgH="6705600" progId="Equation.DSMT4">
                  <p:embed/>
                </p:oleObj>
              </mc:Choice>
              <mc:Fallback>
                <p:oleObj name="Equation" r:id="rId3" imgW="6096000" imgH="6705600" progId="Equation.DSMT4">
                  <p:embed/>
                  <p:pic>
                    <p:nvPicPr>
                      <p:cNvPr id="0" name="OLE substitute image"/>
                      <p:cNvPicPr/>
                      <p:nvPr/>
                    </p:nvPicPr>
                    <p:blipFill>
                      <a:blip r:embed="rId4"/>
                      <a:stretch>
                        <a:fillRect/>
                      </a:stretch>
                    </p:blipFill>
                    <p:spPr>
                      <a:xfrm>
                        <a:off x="6343895" y="5311814"/>
                        <a:ext cx="228599" cy="257174"/>
                      </a:xfrm>
                      <a:prstGeom prst="rect">
                        <a:avLst/>
                      </a:prstGeom>
                      <a:noFill/>
                      <a:ln w="9525">
                        <a:noFill/>
                      </a:ln>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2765" kern="0" spc="43333"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4130"/>
              </a:spcBef>
              <a:buNone/>
            </a:pPr>
            <a:r>
              <a:rPr lang="zh-CN" altLang="en-US" sz="1500" kern="0" smtClean="0">
                <a:solidFill>
                  <a:srgbClr val="000000"/>
                </a:solidFill>
                <a:latin typeface="Times New Roman" panose="02020603050405020304" pitchFamily="65" charset="-122"/>
                <a:ea typeface="宋体" panose="02010600030101010101" pitchFamily="2" charset="-122"/>
              </a:rPr>
              <a:t>(5)用上述金属卤化物光电材料制作的太阳能电池在使用过程中会产生单质铅和碘,降低了器件效</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率和使用寿命。我国科学家巧妙地在此材料中引入稀土铕(Eu)盐,提升了太阳能电池的效率和使</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用寿命,其作用原理如图(c)所示,用离子方程式表示该原理</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br>
              <a:rPr lang="zh-CN" altLang="en-US" sz="1500" u="sng" kern="0" smtClean="0">
                <a:solidFill>
                  <a:srgbClr val="000000"/>
                </a:solidFill>
                <a:latin typeface="Times New Roman" panose="02020603050405020304" pitchFamily="65" charset="-122"/>
                <a:ea typeface="宋体" panose="02010600030101010101" pitchFamily="2" charset="-122"/>
              </a:rP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22.jpeg"/>
          <p:cNvPicPr>
            <a:picLocks noChangeAspect="1"/>
          </p:cNvPicPr>
          <p:nvPr/>
        </p:nvPicPr>
        <p:blipFill>
          <a:blip r:embed="rId1"/>
          <a:stretch>
            <a:fillRect/>
          </a:stretch>
        </p:blipFill>
        <p:spPr>
          <a:xfrm>
            <a:off x="1214414" y="1562881"/>
            <a:ext cx="6015936" cy="3016010"/>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24362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(2)TiF</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为离子化合物,熔点高,其他三种均为共价化合物,随相对分子质量的增大分子间作用力增</a:t>
            </a:r>
            <a:br/>
            <a:r>
              <a:rPr lang="zh-CN" altLang="en-US" sz="1500" kern="0" smtClean="0">
                <a:solidFill>
                  <a:srgbClr val="000000"/>
                </a:solidFill>
                <a:latin typeface="Times New Roman" panose="02020603050405020304" pitchFamily="65" charset="-122"/>
                <a:ea typeface="宋体" panose="02010600030101010101" pitchFamily="2" charset="-122"/>
              </a:rPr>
              <a:t>大,熔点逐渐升高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(3)O&gt;Ti&gt;Ca　离子键　12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(4)Ti</a:t>
            </a:r>
            <a:r>
              <a:rPr lang="zh-CN" altLang="en-US" sz="1130" kern="0" baseline="59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155" kern="0" spc="24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(5)2Eu</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+Pb</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2Eu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2Eu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2Eu</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3" name="图片 3" descr="textimage23.jpeg"/>
          <p:cNvPicPr>
            <a:picLocks noChangeAspect="1"/>
          </p:cNvPicPr>
          <p:nvPr/>
        </p:nvPicPr>
        <p:blipFill>
          <a:blip r:embed="rId1"/>
          <a:stretch>
            <a:fillRect/>
          </a:stretch>
        </p:blipFill>
        <p:spPr>
          <a:xfrm>
            <a:off x="1660444" y="3158813"/>
            <a:ext cx="361950" cy="209550"/>
          </a:xfrm>
          <a:prstGeom prst="rect">
            <a:avLst/>
          </a:prstGeom>
        </p:spPr>
      </p:pic>
      <p:pic>
        <p:nvPicPr>
          <p:cNvPr id="4" name="图片 4" descr="textimage24.jpeg"/>
          <p:cNvPicPr>
            <a:picLocks noChangeAspect="1"/>
          </p:cNvPicPr>
          <p:nvPr/>
        </p:nvPicPr>
        <p:blipFill>
          <a:blip r:embed="rId1"/>
          <a:stretch>
            <a:fillRect/>
          </a:stretch>
        </p:blipFill>
        <p:spPr>
          <a:xfrm>
            <a:off x="3708058" y="3158813"/>
            <a:ext cx="361950" cy="209550"/>
          </a:xfrm>
          <a:prstGeom prst="rect">
            <a:avLst/>
          </a:prstGeom>
        </p:spPr>
      </p:pic>
      <p:graphicFrame>
        <p:nvGraphicFramePr>
          <p:cNvPr id="6" name="对象 5"/>
          <p:cNvGraphicFramePr>
            <a:graphicFrameLocks noChangeAspect="1"/>
          </p:cNvGraphicFramePr>
          <p:nvPr/>
        </p:nvGraphicFramePr>
        <p:xfrm>
          <a:off x="1812488" y="2664435"/>
          <a:ext cx="590550" cy="476250"/>
        </p:xfrm>
        <a:graphic>
          <a:graphicData uri="http://schemas.openxmlformats.org/presentationml/2006/ole">
            <mc:AlternateContent xmlns:mc="http://schemas.openxmlformats.org/markup-compatibility/2006">
              <mc:Choice xmlns:v="urn:schemas-microsoft-com:vml" Requires="v">
                <p:oleObj spid="_x0000_s1107" name="Equation" r:id="rId2" imgW="15544800" imgH="12496800" progId="Equation.DSMT4">
                  <p:embed/>
                </p:oleObj>
              </mc:Choice>
              <mc:Fallback>
                <p:oleObj name="Equation" r:id="rId2" imgW="15544800" imgH="12496800" progId="Equation.DSMT4">
                  <p:embed/>
                  <p:pic>
                    <p:nvPicPr>
                      <p:cNvPr id="0" name="OLE substitute image"/>
                      <p:cNvPicPr/>
                      <p:nvPr/>
                    </p:nvPicPr>
                    <p:blipFill>
                      <a:blip r:embed="rId3"/>
                      <a:stretch>
                        <a:fillRect/>
                      </a:stretch>
                    </p:blipFill>
                    <p:spPr>
                      <a:xfrm>
                        <a:off x="1812488" y="2664435"/>
                        <a:ext cx="590550" cy="476250"/>
                      </a:xfrm>
                      <a:prstGeom prst="rect">
                        <a:avLst/>
                      </a:prstGeom>
                      <a:noFill/>
                      <a:ln w="9525">
                        <a:noFill/>
                      </a:ln>
                    </p:spPr>
                  </p:pic>
                </p:oleObj>
              </mc:Fallback>
            </mc:AlternateContent>
          </a:graphicData>
        </a:graphic>
      </p:graphicFrame>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12221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(1)Ti是22号元素,所以基态Ti原子的核外电子排布式为1s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。(2)氟元素非</a:t>
            </a:r>
            <a:br/>
            <a:r>
              <a:rPr lang="zh-CN" altLang="en-US" sz="1500" kern="0" smtClean="0">
                <a:solidFill>
                  <a:srgbClr val="000000"/>
                </a:solidFill>
                <a:latin typeface="Times New Roman" panose="02020603050405020304" pitchFamily="65" charset="-122"/>
                <a:ea typeface="宋体" panose="02010600030101010101" pitchFamily="2" charset="-122"/>
              </a:rPr>
              <a:t>金属性强,TiF</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为离子化合物,熔点最高,TiCl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、TiBr</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、TiI</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为共价化合物,熔点较低,且TiCl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、TiBr</a:t>
            </a:r>
            <a:b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、TiI</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结构相似,相对分子质量越大,分子间作用力越强,熔点越高。(3)元素的非金属性越强,电负</a:t>
            </a:r>
            <a:br/>
            <a:r>
              <a:rPr lang="zh-CN" altLang="en-US" sz="1500" kern="0" smtClean="0">
                <a:solidFill>
                  <a:srgbClr val="000000"/>
                </a:solidFill>
                <a:latin typeface="Times New Roman" panose="02020603050405020304" pitchFamily="65" charset="-122"/>
                <a:ea typeface="宋体" panose="02010600030101010101" pitchFamily="2" charset="-122"/>
              </a:rPr>
              <a:t>性越大,所以Ca、Ti、O三种元素中,O电负性最大,Ca的金属性强于Ti,则Ti的电负性强于Ca;阴、</a:t>
            </a:r>
            <a:br/>
            <a:r>
              <a:rPr lang="zh-CN" altLang="en-US" sz="1500" kern="0" smtClean="0">
                <a:solidFill>
                  <a:srgbClr val="000000"/>
                </a:solidFill>
                <a:latin typeface="Times New Roman" panose="02020603050405020304" pitchFamily="65" charset="-122"/>
                <a:ea typeface="宋体" panose="02010600030101010101" pitchFamily="2" charset="-122"/>
              </a:rPr>
              <a:t>阳离子间的作用力为离子键;距离Ca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最近的为O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,共有12个O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与位于体心处的Ca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距离相等且最</a:t>
            </a:r>
            <a:br/>
            <a:r>
              <a:rPr lang="zh-CN" altLang="en-US" sz="1500" kern="0" smtClean="0">
                <a:solidFill>
                  <a:srgbClr val="000000"/>
                </a:solidFill>
                <a:latin typeface="Times New Roman" panose="02020603050405020304" pitchFamily="65" charset="-122"/>
                <a:ea typeface="宋体" panose="02010600030101010101" pitchFamily="2" charset="-122"/>
              </a:rPr>
              <a:t>近,故Ca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的配位数为12。(4)距离Pb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最近的是处于面心的I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的配位数为6,图(a)中Ti</a:t>
            </a:r>
            <a:r>
              <a:rPr lang="zh-CN" altLang="en-US" sz="1130" kern="0" baseline="59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的配位数</a:t>
            </a:r>
            <a:br/>
            <a:r>
              <a:rPr lang="zh-CN" altLang="en-US" sz="1500" kern="0" smtClean="0">
                <a:solidFill>
                  <a:srgbClr val="000000"/>
                </a:solidFill>
                <a:latin typeface="Times New Roman" panose="02020603050405020304" pitchFamily="65" charset="-122"/>
                <a:ea typeface="宋体" panose="02010600030101010101" pitchFamily="2" charset="-122"/>
              </a:rPr>
              <a:t>也为6,其与图(b)中Pb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的空间位置相同;CH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中,氮原子形成4个单键,其中有1个是配位键,N原</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杂化;根据均摊法,1个晶胞中含有I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的个数为6</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1/2=3,CH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的个数为8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1/8=1,Pb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的个</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数为1,化学式为PbCH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,摩尔质量为620 g·mol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,一个晶胞的质量为</a:t>
            </a:r>
            <a:r>
              <a:rPr lang="zh-CN" altLang="en-US" sz="2155" kern="0" spc="3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g,体积为(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245"/>
              </a:spcBef>
              <a:buNone/>
            </a:pPr>
            <a:r>
              <a:rPr lang="zh-CN" altLang="en-US" sz="1500" kern="0" smtClean="0">
                <a:solidFill>
                  <a:srgbClr val="000000"/>
                </a:solidFill>
                <a:latin typeface="Times New Roman" panose="02020603050405020304" pitchFamily="65" charset="-122"/>
                <a:ea typeface="宋体" panose="02010600030101010101" pitchFamily="2" charset="-122"/>
              </a:rPr>
              <a:t>则晶体密度为</a:t>
            </a:r>
            <a:r>
              <a:rPr lang="zh-CN" altLang="en-US" sz="2155" kern="0" spc="24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。(5)根据图(c)可知,箭头是由反应物指向生成物,则该过程中Pb</a:t>
            </a:r>
            <a:endParaRPr lang="zh-CN" altLang="en-US"/>
          </a:p>
          <a:p>
            <a:pPr marL="0" indent="0" eaLnBrk="0" latinLnBrk="1" hangingPunct="0">
              <a:lnSpc>
                <a:spcPct val="150000"/>
              </a:lnSpc>
              <a:spcBef>
                <a:spcPts val="245"/>
              </a:spcBef>
              <a:buNone/>
            </a:pPr>
            <a:r>
              <a:rPr lang="zh-CN" altLang="en-US" sz="1500" kern="0" smtClean="0">
                <a:solidFill>
                  <a:srgbClr val="000000"/>
                </a:solidFill>
                <a:latin typeface="Times New Roman" panose="02020603050405020304" pitchFamily="65" charset="-122"/>
                <a:ea typeface="宋体" panose="02010600030101010101" pitchFamily="2" charset="-122"/>
              </a:rPr>
              <a:t>和Eu</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反应生成Pb</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和Eu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,Eu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反应生成Eu</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和I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4372543" y="3326846"/>
          <a:ext cx="228599" cy="257174"/>
        </p:xfrm>
        <a:graphic>
          <a:graphicData uri="http://schemas.openxmlformats.org/presentationml/2006/ole">
            <mc:AlternateContent xmlns:mc="http://schemas.openxmlformats.org/markup-compatibility/2006">
              <mc:Choice xmlns:v="urn:schemas-microsoft-com:vml" Requires="v">
                <p:oleObj spid="_x0000_s1108" name="Equation" r:id="rId1" imgW="6096000" imgH="6705600" progId="Equation.DSMT4">
                  <p:embed/>
                </p:oleObj>
              </mc:Choice>
              <mc:Fallback>
                <p:oleObj name="Equation" r:id="rId1" imgW="6096000" imgH="6705600" progId="Equation.DSMT4">
                  <p:embed/>
                  <p:pic>
                    <p:nvPicPr>
                      <p:cNvPr id="0" name="OLE substitute image"/>
                      <p:cNvPicPr/>
                      <p:nvPr/>
                    </p:nvPicPr>
                    <p:blipFill>
                      <a:blip r:embed="rId2"/>
                      <a:stretch>
                        <a:fillRect/>
                      </a:stretch>
                    </p:blipFill>
                    <p:spPr>
                      <a:xfrm>
                        <a:off x="4372543" y="3326846"/>
                        <a:ext cx="228599" cy="25717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6194897" y="3674102"/>
          <a:ext cx="228599" cy="257174"/>
        </p:xfrm>
        <a:graphic>
          <a:graphicData uri="http://schemas.openxmlformats.org/presentationml/2006/ole">
            <mc:AlternateContent xmlns:mc="http://schemas.openxmlformats.org/markup-compatibility/2006">
              <mc:Choice xmlns:v="urn:schemas-microsoft-com:vml" Requires="v">
                <p:oleObj spid="_x0000_s1109" name="Equation" r:id="rId3" imgW="6096000" imgH="6705600" progId="Equation.DSMT4">
                  <p:embed/>
                </p:oleObj>
              </mc:Choice>
              <mc:Fallback>
                <p:oleObj name="Equation" r:id="rId3" imgW="6096000" imgH="6705600" progId="Equation.DSMT4">
                  <p:embed/>
                  <p:pic>
                    <p:nvPicPr>
                      <p:cNvPr id="0" name="OLE substitute image"/>
                      <p:cNvPicPr/>
                      <p:nvPr/>
                    </p:nvPicPr>
                    <p:blipFill>
                      <a:blip r:embed="rId4"/>
                      <a:stretch>
                        <a:fillRect/>
                      </a:stretch>
                    </p:blipFill>
                    <p:spPr>
                      <a:xfrm>
                        <a:off x="6194897" y="3674102"/>
                        <a:ext cx="228599" cy="25717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6385772" y="4053459"/>
          <a:ext cx="323850" cy="476250"/>
        </p:xfrm>
        <a:graphic>
          <a:graphicData uri="http://schemas.openxmlformats.org/presentationml/2006/ole">
            <mc:AlternateContent xmlns:mc="http://schemas.openxmlformats.org/markup-compatibility/2006">
              <mc:Choice xmlns:v="urn:schemas-microsoft-com:vml" Requires="v">
                <p:oleObj spid="_x0000_s1110" name="Equation" r:id="rId5" imgW="8534400" imgH="12496800" progId="Equation.DSMT4">
                  <p:embed/>
                </p:oleObj>
              </mc:Choice>
              <mc:Fallback>
                <p:oleObj name="Equation" r:id="rId5" imgW="8534400" imgH="12496800" progId="Equation.DSMT4">
                  <p:embed/>
                  <p:pic>
                    <p:nvPicPr>
                      <p:cNvPr id="0" name="OLE substitute image"/>
                      <p:cNvPicPr/>
                      <p:nvPr/>
                    </p:nvPicPr>
                    <p:blipFill>
                      <a:blip r:embed="rId6"/>
                      <a:stretch>
                        <a:fillRect/>
                      </a:stretch>
                    </p:blipFill>
                    <p:spPr>
                      <a:xfrm>
                        <a:off x="6385772" y="4053459"/>
                        <a:ext cx="323850" cy="476250"/>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1864800" y="4582573"/>
          <a:ext cx="590550" cy="476250"/>
        </p:xfrm>
        <a:graphic>
          <a:graphicData uri="http://schemas.openxmlformats.org/presentationml/2006/ole">
            <mc:AlternateContent xmlns:mc="http://schemas.openxmlformats.org/markup-compatibility/2006">
              <mc:Choice xmlns:v="urn:schemas-microsoft-com:vml" Requires="v">
                <p:oleObj spid="_x0000_s1111" name="Equation" r:id="rId7" imgW="15544800" imgH="12496800" progId="Equation.DSMT4">
                  <p:embed/>
                </p:oleObj>
              </mc:Choice>
              <mc:Fallback>
                <p:oleObj name="Equation" r:id="rId7" imgW="15544800" imgH="12496800" progId="Equation.DSMT4">
                  <p:embed/>
                  <p:pic>
                    <p:nvPicPr>
                      <p:cNvPr id="0" name="OLE substitute image"/>
                      <p:cNvPicPr/>
                      <p:nvPr/>
                    </p:nvPicPr>
                    <p:blipFill>
                      <a:blip r:embed="rId8"/>
                      <a:stretch>
                        <a:fillRect/>
                      </a:stretch>
                    </p:blipFill>
                    <p:spPr>
                      <a:xfrm>
                        <a:off x="1864800" y="4582573"/>
                        <a:ext cx="590550" cy="476250"/>
                      </a:xfrm>
                      <a:prstGeom prst="rect">
                        <a:avLst/>
                      </a:prstGeom>
                      <a:noFill/>
                      <a:ln w="9525">
                        <a:noFill/>
                      </a:ln>
                    </p:spPr>
                  </p:pic>
                </p:oleObj>
              </mc:Fallback>
            </mc:AlternateContent>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(2020课标Ⅲ,35,15分)氨硼烷(NH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)含氢量高、热稳定性好,是一种具有潜力的固体储氢材</a:t>
            </a:r>
            <a:br/>
            <a:r>
              <a:rPr lang="zh-CN" altLang="en-US" sz="1500" kern="0" smtClean="0">
                <a:solidFill>
                  <a:srgbClr val="000000"/>
                </a:solidFill>
                <a:latin typeface="Times New Roman" panose="02020603050405020304" pitchFamily="65" charset="-122"/>
                <a:ea typeface="宋体" panose="02010600030101010101" pitchFamily="2" charset="-122"/>
              </a:rPr>
              <a:t>料。回答下列问题: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(1)H、B、N中,原子半径最大的是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。根据对角线规则,B的一些化学性质与元素</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kern="0" smtClean="0">
                <a:solidFill>
                  <a:srgbClr val="000000"/>
                </a:solidFill>
                <a:latin typeface="Times New Roman" panose="02020603050405020304" pitchFamily="65" charset="-122"/>
                <a:ea typeface="宋体" panose="02010600030101010101" pitchFamily="2" charset="-122"/>
              </a:rPr>
              <a:t>的相似。</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分子中,N—B化学键称为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键,其电子对由</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提供。氨硼烷在催化剂作用</a:t>
            </a:r>
            <a:br/>
            <a:r>
              <a:rPr lang="zh-CN" altLang="en-US" sz="1500" kern="0" smtClean="0">
                <a:solidFill>
                  <a:srgbClr val="000000"/>
                </a:solidFill>
                <a:latin typeface="Times New Roman" panose="02020603050405020304" pitchFamily="65" charset="-122"/>
                <a:ea typeface="宋体" panose="02010600030101010101" pitchFamily="2" charset="-122"/>
              </a:rPr>
              <a:t>下水解释放氢气:</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+6H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45" kern="0" spc="170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3N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+9H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965" kern="0" spc="105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的结构为</a:t>
            </a:r>
            <a:r>
              <a:rPr lang="zh-CN" altLang="en-US" sz="6005" kern="0" spc="861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。在该反应中,B原子的杂化轨道类型由</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变为</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575"/>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分子中,与N原子相连的H呈正电性(H</a:t>
            </a:r>
            <a:r>
              <a:rPr lang="zh-CN" altLang="en-US" sz="1130" kern="0" baseline="59000" smtClean="0">
                <a:solidFill>
                  <a:srgbClr val="000000"/>
                </a:solidFill>
                <a:latin typeface="Times New Roman" panose="02020603050405020304" pitchFamily="65" charset="-122"/>
                <a:ea typeface="宋体" panose="02010600030101010101" pitchFamily="2" charset="-122"/>
              </a:rPr>
              <a:t>δ+</a:t>
            </a:r>
            <a:r>
              <a:rPr lang="zh-CN" altLang="en-US" sz="1500" kern="0" smtClean="0">
                <a:solidFill>
                  <a:srgbClr val="000000"/>
                </a:solidFill>
                <a:latin typeface="Times New Roman" panose="02020603050405020304" pitchFamily="65" charset="-122"/>
                <a:ea typeface="宋体" panose="02010600030101010101" pitchFamily="2" charset="-122"/>
              </a:rPr>
              <a:t>),与B原子相连的H呈负电性(H</a:t>
            </a:r>
            <a:r>
              <a:rPr lang="zh-CN" altLang="en-US" sz="1130" kern="0" baseline="59000" smtClean="0">
                <a:solidFill>
                  <a:srgbClr val="000000"/>
                </a:solidFill>
                <a:latin typeface="Times New Roman" panose="02020603050405020304" pitchFamily="65" charset="-122"/>
                <a:ea typeface="宋体" panose="02010600030101010101" pitchFamily="2" charset="-122"/>
              </a:rPr>
              <a:t>δ-</a:t>
            </a:r>
            <a:r>
              <a:rPr lang="zh-CN" altLang="en-US" sz="1500" kern="0" smtClean="0">
                <a:solidFill>
                  <a:srgbClr val="000000"/>
                </a:solidFill>
                <a:latin typeface="Times New Roman" panose="02020603050405020304" pitchFamily="65" charset="-122"/>
                <a:ea typeface="宋体" panose="02010600030101010101" pitchFamily="2" charset="-122"/>
              </a:rPr>
              <a:t>),电负性大小顺</a:t>
            </a:r>
            <a:br/>
            <a:r>
              <a:rPr lang="zh-CN" altLang="en-US" sz="1500" kern="0" smtClean="0">
                <a:solidFill>
                  <a:srgbClr val="000000"/>
                </a:solidFill>
                <a:latin typeface="Times New Roman" panose="02020603050405020304" pitchFamily="65" charset="-122"/>
                <a:ea typeface="宋体" panose="02010600030101010101" pitchFamily="2" charset="-122"/>
              </a:rPr>
              <a:t>序是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。与NH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原子总数相等的等电子体是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(写分子式),其</a:t>
            </a:r>
            <a:br/>
            <a:r>
              <a:rPr lang="zh-CN" altLang="en-US" sz="1500" kern="0" smtClean="0">
                <a:solidFill>
                  <a:srgbClr val="000000"/>
                </a:solidFill>
                <a:latin typeface="Times New Roman" panose="02020603050405020304" pitchFamily="65" charset="-122"/>
                <a:ea typeface="宋体" panose="02010600030101010101" pitchFamily="2" charset="-122"/>
              </a:rPr>
              <a:t>熔点比NH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(填“高”或“低”),原因是在NH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分子之间,存在</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,也称“双氢键”。</a:t>
            </a:r>
            <a:endParaRPr lang="zh-CN" altLang="en-US"/>
          </a:p>
        </p:txBody>
      </p:sp>
      <p:pic>
        <p:nvPicPr>
          <p:cNvPr id="3" name="图片 3" descr="textimage25.jpeg"/>
          <p:cNvPicPr>
            <a:picLocks noChangeAspect="1"/>
          </p:cNvPicPr>
          <p:nvPr/>
        </p:nvPicPr>
        <p:blipFill>
          <a:blip r:embed="rId1"/>
          <a:stretch>
            <a:fillRect/>
          </a:stretch>
        </p:blipFill>
        <p:spPr>
          <a:xfrm>
            <a:off x="1977714" y="3340389"/>
            <a:ext cx="361950" cy="209550"/>
          </a:xfrm>
          <a:prstGeom prst="rect">
            <a:avLst/>
          </a:prstGeom>
        </p:spPr>
      </p:pic>
      <p:pic>
        <p:nvPicPr>
          <p:cNvPr id="4" name="图片 4" descr="textimage26.jpeg"/>
          <p:cNvPicPr>
            <a:picLocks noChangeAspect="1"/>
          </p:cNvPicPr>
          <p:nvPr/>
        </p:nvPicPr>
        <p:blipFill>
          <a:blip r:embed="rId2"/>
          <a:stretch>
            <a:fillRect/>
          </a:stretch>
        </p:blipFill>
        <p:spPr>
          <a:xfrm>
            <a:off x="1979867" y="3796448"/>
            <a:ext cx="1728314" cy="1489009"/>
          </a:xfrm>
          <a:prstGeom prst="rect">
            <a:avLst/>
          </a:prstGeom>
        </p:spPr>
      </p:pic>
      <p:graphicFrame>
        <p:nvGraphicFramePr>
          <p:cNvPr id="6" name="对象 5"/>
          <p:cNvGraphicFramePr>
            <a:graphicFrameLocks noChangeAspect="1"/>
          </p:cNvGraphicFramePr>
          <p:nvPr/>
        </p:nvGraphicFramePr>
        <p:xfrm>
          <a:off x="2620554" y="3326846"/>
          <a:ext cx="228599" cy="257174"/>
        </p:xfrm>
        <a:graphic>
          <a:graphicData uri="http://schemas.openxmlformats.org/presentationml/2006/ole">
            <mc:AlternateContent xmlns:mc="http://schemas.openxmlformats.org/markup-compatibility/2006">
              <mc:Choice xmlns:v="urn:schemas-microsoft-com:vml" Requires="v">
                <p:oleObj spid="_x0000_s1112" name="Equation" r:id="rId3" imgW="6096000" imgH="6705600" progId="Equation.DSMT4">
                  <p:embed/>
                </p:oleObj>
              </mc:Choice>
              <mc:Fallback>
                <p:oleObj name="Equation" r:id="rId3" imgW="6096000" imgH="6705600" progId="Equation.DSMT4">
                  <p:embed/>
                  <p:pic>
                    <p:nvPicPr>
                      <p:cNvPr id="0" name="OLE substitute image"/>
                      <p:cNvPicPr/>
                      <p:nvPr/>
                    </p:nvPicPr>
                    <p:blipFill>
                      <a:blip r:embed="rId4"/>
                      <a:stretch>
                        <a:fillRect/>
                      </a:stretch>
                    </p:blipFill>
                    <p:spPr>
                      <a:xfrm>
                        <a:off x="2620554" y="3326846"/>
                        <a:ext cx="228599"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3131721" y="3326846"/>
          <a:ext cx="257174" cy="257174"/>
        </p:xfrm>
        <a:graphic>
          <a:graphicData uri="http://schemas.openxmlformats.org/presentationml/2006/ole">
            <mc:AlternateContent xmlns:mc="http://schemas.openxmlformats.org/markup-compatibility/2006">
              <mc:Choice xmlns:v="urn:schemas-microsoft-com:vml" Requires="v">
                <p:oleObj spid="_x0000_s1113" name="Equation" r:id="rId5" imgW="6705600" imgH="6705600" progId="Equation.DSMT4">
                  <p:embed/>
                </p:oleObj>
              </mc:Choice>
              <mc:Fallback>
                <p:oleObj name="Equation" r:id="rId5" imgW="6705600" imgH="6705600" progId="Equation.DSMT4">
                  <p:embed/>
                  <p:pic>
                    <p:nvPicPr>
                      <p:cNvPr id="0" name="OLE substitute image"/>
                      <p:cNvPicPr/>
                      <p:nvPr/>
                    </p:nvPicPr>
                    <p:blipFill>
                      <a:blip r:embed="rId6"/>
                      <a:stretch>
                        <a:fillRect/>
                      </a:stretch>
                    </p:blipFill>
                    <p:spPr>
                      <a:xfrm>
                        <a:off x="3131721" y="3326846"/>
                        <a:ext cx="257174" cy="257174"/>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894962" y="4422635"/>
          <a:ext cx="257175" cy="257175"/>
        </p:xfrm>
        <a:graphic>
          <a:graphicData uri="http://schemas.openxmlformats.org/presentationml/2006/ole">
            <mc:AlternateContent xmlns:mc="http://schemas.openxmlformats.org/markup-compatibility/2006">
              <mc:Choice xmlns:v="urn:schemas-microsoft-com:vml" Requires="v">
                <p:oleObj spid="_x0000_s1114" name="Equation" r:id="rId7" imgW="6705600" imgH="6705600" progId="Equation.DSMT4">
                  <p:embed/>
                </p:oleObj>
              </mc:Choice>
              <mc:Fallback>
                <p:oleObj name="Equation" r:id="rId7" imgW="6705600" imgH="6705600" progId="Equation.DSMT4">
                  <p:embed/>
                  <p:pic>
                    <p:nvPicPr>
                      <p:cNvPr id="0" name="OLE substitute image"/>
                      <p:cNvPicPr/>
                      <p:nvPr/>
                    </p:nvPicPr>
                    <p:blipFill>
                      <a:blip r:embed="rId8"/>
                      <a:stretch>
                        <a:fillRect/>
                      </a:stretch>
                    </p:blipFill>
                    <p:spPr>
                      <a:xfrm>
                        <a:off x="894962" y="4422635"/>
                        <a:ext cx="257175" cy="257175"/>
                      </a:xfrm>
                      <a:prstGeom prst="rect">
                        <a:avLst/>
                      </a:prstGeom>
                      <a:noFill/>
                      <a:ln w="9525">
                        <a:noFill/>
                      </a:ln>
                    </p:spPr>
                  </p:pic>
                </p:oleObj>
              </mc:Fallback>
            </mc:AlternateContent>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42054"/>
            <a:ext cx="8316000" cy="346761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(4)研究发现,氨硼烷在低温高压条件下为正交晶系结构,晶胞参数分别为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pm、</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 pm、</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 pm,</a:t>
            </a:r>
            <a:r>
              <a:rPr lang="zh-CN" altLang="en-US" sz="1500" i="1" kern="0" smtClean="0">
                <a:solidFill>
                  <a:srgbClr val="000000"/>
                </a:solidFill>
                <a:latin typeface="Times New Roman" panose="02020603050405020304" pitchFamily="65" charset="-122"/>
                <a:ea typeface="宋体" panose="02010600030101010101" pitchFamily="2" charset="-122"/>
              </a:rPr>
              <a:t>α</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β</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i="1" kern="0" smtClean="0">
                <a:solidFill>
                  <a:srgbClr val="000000"/>
                </a:solidFill>
                <a:latin typeface="Times New Roman" panose="02020603050405020304" pitchFamily="65" charset="-122"/>
                <a:ea typeface="宋体" panose="02010600030101010101" pitchFamily="2" charset="-122"/>
              </a:rPr>
              <a:t>γ</a:t>
            </a:r>
            <a:r>
              <a:rPr lang="zh-CN" altLang="en-US" sz="1500" kern="0" smtClean="0">
                <a:solidFill>
                  <a:srgbClr val="000000"/>
                </a:solidFill>
                <a:latin typeface="Times New Roman" panose="02020603050405020304" pitchFamily="65" charset="-122"/>
                <a:ea typeface="宋体" panose="02010600030101010101" pitchFamily="2" charset="-122"/>
              </a:rPr>
              <a:t>=90</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。氨硼烷的2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2超晶胞结构如图所示。</a:t>
            </a: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氨硼烷晶体的密度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(列出计算式,设</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为阿伏加德罗常数的值)。</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pic>
        <p:nvPicPr>
          <p:cNvPr id="3" name="图片 3" descr="textimage27.jpeg"/>
          <p:cNvPicPr>
            <a:picLocks noChangeAspect="1"/>
          </p:cNvPicPr>
          <p:nvPr/>
        </p:nvPicPr>
        <p:blipFill>
          <a:blip r:embed="rId1"/>
          <a:stretch>
            <a:fillRect/>
          </a:stretch>
        </p:blipFill>
        <p:spPr>
          <a:xfrm>
            <a:off x="1214414" y="1848633"/>
            <a:ext cx="2930504" cy="2417839"/>
          </a:xfrm>
          <a:prstGeom prst="rect">
            <a:avLst/>
          </a:prstGeom>
        </p:spPr>
      </p:pic>
      <p:grpSp>
        <p:nvGrpSpPr>
          <p:cNvPr id="6" name="组合 5"/>
          <p:cNvGrpSpPr/>
          <p:nvPr/>
        </p:nvGrpSpPr>
        <p:grpSpPr>
          <a:xfrm>
            <a:off x="828000" y="4743798"/>
            <a:ext cx="8316000" cy="1605429"/>
            <a:chOff x="720000" y="1188000"/>
            <a:chExt cx="8316000" cy="1605429"/>
          </a:xfrm>
        </p:grpSpPr>
        <p:sp>
          <p:nvSpPr>
            <p:cNvPr id="4" name="TextBox 2"/>
            <p:cNvSpPr txBox="1"/>
            <p:nvPr/>
          </p:nvSpPr>
          <p:spPr>
            <a:xfrm>
              <a:off x="720000" y="1188000"/>
              <a:ext cx="8316000" cy="153728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(1)B　Si(硅)</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(2)配位　N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(3)N&gt;H&gt;B　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低　H</a:t>
              </a:r>
              <a:r>
                <a:rPr lang="zh-CN" altLang="en-US" sz="1130" kern="0" baseline="59000" smtClean="0">
                  <a:solidFill>
                    <a:srgbClr val="000000"/>
                  </a:solidFill>
                  <a:latin typeface="Times New Roman" panose="02020603050405020304" pitchFamily="65" charset="-122"/>
                  <a:ea typeface="宋体" panose="02010600030101010101" pitchFamily="2" charset="-122"/>
                </a:rPr>
                <a:t>δ+</a:t>
              </a:r>
              <a:r>
                <a:rPr lang="zh-CN" altLang="en-US" sz="1500" kern="0" smtClean="0">
                  <a:solidFill>
                    <a:srgbClr val="000000"/>
                  </a:solidFill>
                  <a:latin typeface="Times New Roman" panose="02020603050405020304" pitchFamily="65" charset="-122"/>
                  <a:ea typeface="宋体" panose="02010600030101010101" pitchFamily="2" charset="-122"/>
                </a:rPr>
                <a:t>与H</a:t>
              </a:r>
              <a:r>
                <a:rPr lang="zh-CN" altLang="en-US" sz="1130" kern="0" baseline="59000" smtClean="0">
                  <a:solidFill>
                    <a:srgbClr val="000000"/>
                  </a:solidFill>
                  <a:latin typeface="Times New Roman" panose="02020603050405020304" pitchFamily="65" charset="-122"/>
                  <a:ea typeface="宋体" panose="02010600030101010101" pitchFamily="2" charset="-122"/>
                </a:rPr>
                <a:t>δ-</a:t>
              </a:r>
              <a:r>
                <a:rPr lang="zh-CN" altLang="en-US" sz="1500" kern="0" smtClean="0">
                  <a:solidFill>
                    <a:srgbClr val="000000"/>
                  </a:solidFill>
                  <a:latin typeface="Times New Roman" panose="02020603050405020304" pitchFamily="65" charset="-122"/>
                  <a:ea typeface="宋体" panose="02010600030101010101" pitchFamily="2" charset="-122"/>
                </a:rPr>
                <a:t>的静电引力</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2155" kern="0" spc="54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5" name="对象 4"/>
            <p:cNvGraphicFramePr>
              <a:graphicFrameLocks noChangeAspect="1"/>
            </p:cNvGraphicFramePr>
            <p:nvPr/>
          </p:nvGraphicFramePr>
          <p:xfrm>
            <a:off x="942475" y="2317179"/>
            <a:ext cx="971550" cy="476250"/>
          </p:xfrm>
          <a:graphic>
            <a:graphicData uri="http://schemas.openxmlformats.org/presentationml/2006/ole">
              <mc:AlternateContent xmlns:mc="http://schemas.openxmlformats.org/markup-compatibility/2006">
                <mc:Choice xmlns:v="urn:schemas-microsoft-com:vml" Requires="v">
                  <p:oleObj spid="_x0000_s1115" name="Equation" r:id="rId2" imgW="25603200" imgH="12496800" progId="Equation.DSMT4">
                    <p:embed/>
                  </p:oleObj>
                </mc:Choice>
                <mc:Fallback>
                  <p:oleObj name="Equation" r:id="rId2" imgW="25603200" imgH="12496800" progId="Equation.DSMT4">
                    <p:embed/>
                    <p:pic>
                      <p:nvPicPr>
                        <p:cNvPr id="0" name="OLE substitute image"/>
                        <p:cNvPicPr/>
                        <p:nvPr/>
                      </p:nvPicPr>
                      <p:blipFill>
                        <a:blip r:embed="rId3"/>
                        <a:stretch>
                          <a:fillRect/>
                        </a:stretch>
                      </p:blipFill>
                      <p:spPr>
                        <a:xfrm>
                          <a:off x="942475" y="2317179"/>
                          <a:ext cx="971550" cy="47625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41706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(1)H、B、N中,H原子核外电子层最少,原子半径最小,B、N均属于第二周期元素,原子序数</a:t>
            </a:r>
            <a:br/>
            <a:r>
              <a:rPr lang="zh-CN" altLang="en-US" sz="1500" kern="0" smtClean="0">
                <a:solidFill>
                  <a:srgbClr val="000000"/>
                </a:solidFill>
                <a:latin typeface="Times New Roman" panose="02020603050405020304" pitchFamily="65" charset="-122"/>
                <a:ea typeface="宋体" panose="02010600030101010101" pitchFamily="2" charset="-122"/>
              </a:rPr>
              <a:t>B&lt;N,原子核吸引电子能力B&lt;N,原子半径B&gt;N,故原子半径B&gt;N&gt;H;根据对角线规则可知,周期表中</a:t>
            </a:r>
            <a:br/>
            <a:r>
              <a:rPr lang="zh-CN" altLang="en-US" sz="1500" kern="0" smtClean="0">
                <a:solidFill>
                  <a:srgbClr val="000000"/>
                </a:solidFill>
                <a:latin typeface="Times New Roman" panose="02020603050405020304" pitchFamily="65" charset="-122"/>
                <a:ea typeface="宋体" panose="02010600030101010101" pitchFamily="2" charset="-122"/>
              </a:rPr>
              <a:t>某些主族元素与右下方的主族元素化学性质相似,如Li和Mg,Be和Al,B和Si。(2)NH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分子中,N</a:t>
            </a:r>
            <a:br/>
            <a:r>
              <a:rPr lang="zh-CN" altLang="en-US" sz="1500" kern="0" smtClean="0">
                <a:solidFill>
                  <a:srgbClr val="000000"/>
                </a:solidFill>
                <a:latin typeface="Times New Roman" panose="02020603050405020304" pitchFamily="65" charset="-122"/>
                <a:ea typeface="宋体" panose="02010600030101010101" pitchFamily="2" charset="-122"/>
              </a:rPr>
              <a:t>原子核外有1对孤电子对,B原子含有空轨道,故N原子提供孤电子对与B原子形成N→B配位键,NH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b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分子的结构式为</a:t>
            </a:r>
            <a:r>
              <a:rPr lang="zh-CN" altLang="en-US" sz="3785" kern="0" spc="671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。由NH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的结构式可知B原子的价层电子对数=σ键数=4</a:t>
            </a:r>
            <a:endParaRPr lang="zh-CN" altLang="en-US"/>
          </a:p>
          <a:p>
            <a:pPr marL="0" indent="0" eaLnBrk="0" latinLnBrk="1" hangingPunct="0">
              <a:lnSpc>
                <a:spcPct val="150000"/>
              </a:lnSpc>
              <a:spcBef>
                <a:spcPts val="865"/>
              </a:spcBef>
              <a:buNone/>
            </a:pPr>
            <a:r>
              <a:rPr lang="zh-CN" altLang="en-US" sz="1500" kern="0" smtClean="0">
                <a:solidFill>
                  <a:srgbClr val="000000"/>
                </a:solidFill>
                <a:latin typeface="Times New Roman" panose="02020603050405020304" pitchFamily="65" charset="-122"/>
                <a:ea typeface="宋体" panose="02010600030101010101" pitchFamily="2" charset="-122"/>
              </a:rPr>
              <a:t>(孤电子对数为0),故NH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中B原子采取sp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杂化;由B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的结构式可知B原子的价层电子对数=σ</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键数=3(孤电子对数为0),故B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中B原子采取sp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杂化。(3)电负性指原子对键合电子的吸引力,吸</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引力越大,电负性越大,反之越小。由N—H键中N显负电性、H显正电性,可知吸引共用电子对的</a:t>
            </a:r>
            <a:br/>
            <a:r>
              <a:rPr lang="zh-CN" altLang="en-US" sz="1500" kern="0" smtClean="0">
                <a:solidFill>
                  <a:srgbClr val="000000"/>
                </a:solidFill>
                <a:latin typeface="Times New Roman" panose="02020603050405020304" pitchFamily="65" charset="-122"/>
                <a:ea typeface="宋体" panose="02010600030101010101" pitchFamily="2" charset="-122"/>
              </a:rPr>
              <a:t>能力N&gt;H,故电负性N&gt;H;同理可知电负性H&gt;B,综上可知电负性N&gt;H&gt;B。CH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分子之间不存在</a:t>
            </a:r>
            <a:br/>
            <a:r>
              <a:rPr lang="zh-CN" altLang="en-US" sz="1500" kern="0" smtClean="0">
                <a:solidFill>
                  <a:srgbClr val="000000"/>
                </a:solidFill>
                <a:latin typeface="Times New Roman" panose="02020603050405020304" pitchFamily="65" charset="-122"/>
                <a:ea typeface="宋体" panose="02010600030101010101" pitchFamily="2" charset="-122"/>
              </a:rPr>
              <a:t>氢键,只存在范德华力,NH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分子之间既存在氢键,又存在H</a:t>
            </a:r>
            <a:r>
              <a:rPr lang="zh-CN" altLang="en-US" sz="1130" kern="0" baseline="59000" smtClean="0">
                <a:solidFill>
                  <a:srgbClr val="000000"/>
                </a:solidFill>
                <a:latin typeface="Times New Roman" panose="02020603050405020304" pitchFamily="65" charset="-122"/>
                <a:ea typeface="宋体" panose="02010600030101010101" pitchFamily="2" charset="-122"/>
              </a:rPr>
              <a:t>δ+</a:t>
            </a:r>
            <a:r>
              <a:rPr lang="zh-CN" altLang="en-US" sz="1500" kern="0" smtClean="0">
                <a:solidFill>
                  <a:srgbClr val="000000"/>
                </a:solidFill>
                <a:latin typeface="Times New Roman" panose="02020603050405020304" pitchFamily="65" charset="-122"/>
                <a:ea typeface="宋体" panose="02010600030101010101" pitchFamily="2" charset="-122"/>
              </a:rPr>
              <a:t>与H</a:t>
            </a:r>
            <a:r>
              <a:rPr lang="zh-CN" altLang="en-US" sz="1130" kern="0" baseline="59000" smtClean="0">
                <a:solidFill>
                  <a:srgbClr val="000000"/>
                </a:solidFill>
                <a:latin typeface="Times New Roman" panose="02020603050405020304" pitchFamily="65" charset="-122"/>
                <a:ea typeface="宋体" panose="02010600030101010101" pitchFamily="2" charset="-122"/>
              </a:rPr>
              <a:t>δ-</a:t>
            </a:r>
            <a:r>
              <a:rPr lang="zh-CN" altLang="en-US" sz="1500" kern="0" smtClean="0">
                <a:solidFill>
                  <a:srgbClr val="000000"/>
                </a:solidFill>
                <a:latin typeface="Times New Roman" panose="02020603050405020304" pitchFamily="65" charset="-122"/>
                <a:ea typeface="宋体" panose="02010600030101010101" pitchFamily="2" charset="-122"/>
              </a:rPr>
              <a:t>的静电引力即“双氢键”,故</a:t>
            </a:r>
            <a:b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熔点高于CH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。(4)根据氨硼烷的2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2超晶胞结构图可知,每个晶胞含有16个NH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br/>
            <a:r>
              <a:rPr lang="zh-CN" altLang="en-US" sz="1500" kern="0" smtClean="0">
                <a:solidFill>
                  <a:srgbClr val="000000"/>
                </a:solidFill>
                <a:latin typeface="Times New Roman" panose="02020603050405020304" pitchFamily="65" charset="-122"/>
                <a:ea typeface="宋体" panose="02010600030101010101" pitchFamily="2" charset="-122"/>
              </a:rPr>
              <a:t>分子,则1个晶胞的质量为</a:t>
            </a:r>
            <a:r>
              <a:rPr lang="zh-CN" altLang="en-US" sz="2155" kern="0" spc="9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51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g,1个晶胞的体积为2</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=8</a:t>
            </a:r>
            <a:endParaRPr lang="zh-CN" altLang="en-US"/>
          </a:p>
          <a:p>
            <a:pPr marL="0" indent="0" eaLnBrk="0" latinLnBrk="1" hangingPunct="0">
              <a:lnSpc>
                <a:spcPct val="150000"/>
              </a:lnSpc>
              <a:spcBef>
                <a:spcPts val="245"/>
              </a:spcBef>
              <a:buNone/>
            </a:pPr>
            <a:r>
              <a:rPr lang="zh-CN" altLang="en-US" sz="1500" i="1" kern="0" smtClean="0">
                <a:solidFill>
                  <a:srgbClr val="000000"/>
                </a:solidFill>
                <a:latin typeface="Times New Roman" panose="02020603050405020304" pitchFamily="65" charset="-122"/>
                <a:ea typeface="宋体" panose="02010600030101010101" pitchFamily="2" charset="-122"/>
              </a:rPr>
              <a:t>abc</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-30</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,故晶体密度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36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54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28.jpeg"/>
          <p:cNvPicPr>
            <a:picLocks noChangeAspect="1"/>
          </p:cNvPicPr>
          <p:nvPr/>
        </p:nvPicPr>
        <p:blipFill>
          <a:blip r:embed="rId1"/>
          <a:stretch>
            <a:fillRect/>
          </a:stretch>
        </p:blipFill>
        <p:spPr>
          <a:xfrm>
            <a:off x="2368351" y="2653966"/>
            <a:ext cx="1333500" cy="952499"/>
          </a:xfrm>
          <a:prstGeom prst="rect">
            <a:avLst/>
          </a:prstGeom>
        </p:spPr>
      </p:pic>
      <p:graphicFrame>
        <p:nvGraphicFramePr>
          <p:cNvPr id="5" name="对象 4"/>
          <p:cNvGraphicFramePr>
            <a:graphicFrameLocks noChangeAspect="1"/>
          </p:cNvGraphicFramePr>
          <p:nvPr/>
        </p:nvGraphicFramePr>
        <p:xfrm>
          <a:off x="5060793" y="3617169"/>
          <a:ext cx="257175" cy="257175"/>
        </p:xfrm>
        <a:graphic>
          <a:graphicData uri="http://schemas.openxmlformats.org/presentationml/2006/ole">
            <mc:AlternateContent xmlns:mc="http://schemas.openxmlformats.org/markup-compatibility/2006">
              <mc:Choice xmlns:v="urn:schemas-microsoft-com:vml" Requires="v">
                <p:oleObj spid="_x0000_s1116" name="Equation" r:id="rId2" imgW="6705600" imgH="6705600" progId="Equation.DSMT4">
                  <p:embed/>
                </p:oleObj>
              </mc:Choice>
              <mc:Fallback>
                <p:oleObj name="Equation" r:id="rId2" imgW="6705600" imgH="6705600" progId="Equation.DSMT4">
                  <p:embed/>
                  <p:pic>
                    <p:nvPicPr>
                      <p:cNvPr id="0" name="OLE substitute image"/>
                      <p:cNvPicPr/>
                      <p:nvPr/>
                    </p:nvPicPr>
                    <p:blipFill>
                      <a:blip r:embed="rId3"/>
                      <a:stretch>
                        <a:fillRect/>
                      </a:stretch>
                    </p:blipFill>
                    <p:spPr>
                      <a:xfrm>
                        <a:off x="5060793" y="3617169"/>
                        <a:ext cx="257175" cy="25717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3085342" y="3964425"/>
          <a:ext cx="257174" cy="257174"/>
        </p:xfrm>
        <a:graphic>
          <a:graphicData uri="http://schemas.openxmlformats.org/presentationml/2006/ole">
            <mc:AlternateContent xmlns:mc="http://schemas.openxmlformats.org/markup-compatibility/2006">
              <mc:Choice xmlns:v="urn:schemas-microsoft-com:vml" Requires="v">
                <p:oleObj spid="_x0000_s1117" name="Equation" r:id="rId4" imgW="6705600" imgH="6705600" progId="Equation.DSMT4">
                  <p:embed/>
                </p:oleObj>
              </mc:Choice>
              <mc:Fallback>
                <p:oleObj name="Equation" r:id="rId4" imgW="6705600" imgH="6705600" progId="Equation.DSMT4">
                  <p:embed/>
                  <p:pic>
                    <p:nvPicPr>
                      <p:cNvPr id="0" name="OLE substitute image"/>
                      <p:cNvPicPr/>
                      <p:nvPr/>
                    </p:nvPicPr>
                    <p:blipFill>
                      <a:blip r:embed="rId5"/>
                      <a:stretch>
                        <a:fillRect/>
                      </a:stretch>
                    </p:blipFill>
                    <p:spPr>
                      <a:xfrm>
                        <a:off x="3085342" y="3964425"/>
                        <a:ext cx="257174"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771100" y="5732806"/>
          <a:ext cx="390524" cy="476249"/>
        </p:xfrm>
        <a:graphic>
          <a:graphicData uri="http://schemas.openxmlformats.org/presentationml/2006/ole">
            <mc:AlternateContent xmlns:mc="http://schemas.openxmlformats.org/markup-compatibility/2006">
              <mc:Choice xmlns:v="urn:schemas-microsoft-com:vml" Requires="v">
                <p:oleObj spid="_x0000_s1118" name="Equation" r:id="rId6" imgW="10363200" imgH="12496800" progId="Equation.DSMT4">
                  <p:embed/>
                </p:oleObj>
              </mc:Choice>
              <mc:Fallback>
                <p:oleObj name="Equation" r:id="rId6" imgW="10363200" imgH="12496800" progId="Equation.DSMT4">
                  <p:embed/>
                  <p:pic>
                    <p:nvPicPr>
                      <p:cNvPr id="0" name="OLE substitute image"/>
                      <p:cNvPicPr/>
                      <p:nvPr/>
                    </p:nvPicPr>
                    <p:blipFill>
                      <a:blip r:embed="rId7"/>
                      <a:stretch>
                        <a:fillRect/>
                      </a:stretch>
                    </p:blipFill>
                    <p:spPr>
                      <a:xfrm>
                        <a:off x="2771100" y="5732806"/>
                        <a:ext cx="390524" cy="476249"/>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269229" y="5732806"/>
          <a:ext cx="933450" cy="476249"/>
        </p:xfrm>
        <a:graphic>
          <a:graphicData uri="http://schemas.openxmlformats.org/presentationml/2006/ole">
            <mc:AlternateContent xmlns:mc="http://schemas.openxmlformats.org/markup-compatibility/2006">
              <mc:Choice xmlns:v="urn:schemas-microsoft-com:vml" Requires="v">
                <p:oleObj spid="_x0000_s1119" name="Equation" r:id="rId8" imgW="24688800" imgH="12496800" progId="Equation.DSMT4">
                  <p:embed/>
                </p:oleObj>
              </mc:Choice>
              <mc:Fallback>
                <p:oleObj name="Equation" r:id="rId8" imgW="24688800" imgH="12496800" progId="Equation.DSMT4">
                  <p:embed/>
                  <p:pic>
                    <p:nvPicPr>
                      <p:cNvPr id="0" name="OLE substitute image"/>
                      <p:cNvPicPr/>
                      <p:nvPr/>
                    </p:nvPicPr>
                    <p:blipFill>
                      <a:blip r:embed="rId9"/>
                      <a:stretch>
                        <a:fillRect/>
                      </a:stretch>
                    </p:blipFill>
                    <p:spPr>
                      <a:xfrm>
                        <a:off x="3269229" y="5732806"/>
                        <a:ext cx="933450" cy="476249"/>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2955590" y="6261734"/>
          <a:ext cx="200025" cy="428625"/>
        </p:xfrm>
        <a:graphic>
          <a:graphicData uri="http://schemas.openxmlformats.org/presentationml/2006/ole">
            <mc:AlternateContent xmlns:mc="http://schemas.openxmlformats.org/markup-compatibility/2006">
              <mc:Choice xmlns:v="urn:schemas-microsoft-com:vml" Requires="v">
                <p:oleObj spid="_x0000_s1120" name="Equation" r:id="rId10" imgW="5181600" imgH="11277600" progId="Equation.DSMT4">
                  <p:embed/>
                </p:oleObj>
              </mc:Choice>
              <mc:Fallback>
                <p:oleObj name="Equation" r:id="rId10" imgW="5181600" imgH="11277600" progId="Equation.DSMT4">
                  <p:embed/>
                  <p:pic>
                    <p:nvPicPr>
                      <p:cNvPr id="0" name="OLE substitute image"/>
                      <p:cNvPicPr/>
                      <p:nvPr/>
                    </p:nvPicPr>
                    <p:blipFill>
                      <a:blip r:embed="rId11"/>
                      <a:stretch>
                        <a:fillRect/>
                      </a:stretch>
                    </p:blipFill>
                    <p:spPr>
                      <a:xfrm>
                        <a:off x="2955590" y="6261734"/>
                        <a:ext cx="200025" cy="428625"/>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3263220" y="6261920"/>
          <a:ext cx="971549" cy="476249"/>
        </p:xfrm>
        <a:graphic>
          <a:graphicData uri="http://schemas.openxmlformats.org/presentationml/2006/ole">
            <mc:AlternateContent xmlns:mc="http://schemas.openxmlformats.org/markup-compatibility/2006">
              <mc:Choice xmlns:v="urn:schemas-microsoft-com:vml" Requires="v">
                <p:oleObj spid="_x0000_s1121" name="Equation" r:id="rId12" imgW="25603200" imgH="12496800" progId="Equation.DSMT4">
                  <p:embed/>
                </p:oleObj>
              </mc:Choice>
              <mc:Fallback>
                <p:oleObj name="Equation" r:id="rId12" imgW="25603200" imgH="12496800" progId="Equation.DSMT4">
                  <p:embed/>
                  <p:pic>
                    <p:nvPicPr>
                      <p:cNvPr id="0" name="OLE substitute image"/>
                      <p:cNvPicPr/>
                      <p:nvPr/>
                    </p:nvPicPr>
                    <p:blipFill>
                      <a:blip r:embed="rId13"/>
                      <a:stretch>
                        <a:fillRect/>
                      </a:stretch>
                    </p:blipFill>
                    <p:spPr>
                      <a:xfrm>
                        <a:off x="3263220" y="6261920"/>
                        <a:ext cx="971549" cy="476249"/>
                      </a:xfrm>
                      <a:prstGeom prst="rect">
                        <a:avLst/>
                      </a:prstGeom>
                      <a:noFill/>
                      <a:ln w="9525">
                        <a:noFill/>
                      </a:ln>
                    </p:spPr>
                  </p:pic>
                </p:oleObj>
              </mc:Fallback>
            </mc:AlternateContent>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66299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(2020江苏单科,21A,12分)以铁、硫酸、柠檬酸、双氧水、氨水等为原料可制备柠檬酸铁铵</a:t>
            </a:r>
            <a:b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Fe(C</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(1)Fe基态核外电子排布式为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;[Fe(H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中与Fe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配位的原子是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(填元素符号)。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分子中氮原子的轨道杂化类型是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;C、N、O元素的第一电离能由大到小的顺序为</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(3)与N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互为等电子体的一种分子为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(填化学式)。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(4)柠檬酸的结构简式见下图。1 mol柠檬酸分子中碳原子与氧原子形成的σ键的数目为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mol。</a:t>
            </a:r>
            <a:endParaRPr lang="zh-CN" altLang="en-US"/>
          </a:p>
          <a:p>
            <a:pPr marL="0" indent="0" eaLnBrk="0" latinLnBrk="1" hangingPunct="0">
              <a:lnSpc>
                <a:spcPct val="150000"/>
              </a:lnSpc>
              <a:spcBef>
                <a:spcPct val="0"/>
              </a:spcBef>
              <a:buNone/>
            </a:pPr>
            <a:r>
              <a:rPr lang="zh-CN" altLang="en-US" sz="3850" kern="0" spc="904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3" name="图片 3" descr="textimage29.jpeg"/>
          <p:cNvPicPr>
            <a:picLocks noChangeAspect="1"/>
          </p:cNvPicPr>
          <p:nvPr/>
        </p:nvPicPr>
        <p:blipFill>
          <a:blip r:embed="rId1"/>
          <a:stretch>
            <a:fillRect/>
          </a:stretch>
        </p:blipFill>
        <p:spPr>
          <a:xfrm>
            <a:off x="720000" y="3991773"/>
            <a:ext cx="1638299" cy="971549"/>
          </a:xfrm>
          <a:prstGeom prst="rect">
            <a:avLst/>
          </a:prstGeom>
        </p:spPr>
      </p:pic>
      <p:graphicFrame>
        <p:nvGraphicFramePr>
          <p:cNvPr id="5" name="对象 4"/>
          <p:cNvGraphicFramePr>
            <a:graphicFrameLocks noChangeAspect="1"/>
          </p:cNvGraphicFramePr>
          <p:nvPr/>
        </p:nvGraphicFramePr>
        <p:xfrm>
          <a:off x="1271065" y="3326846"/>
          <a:ext cx="228600" cy="257174"/>
        </p:xfrm>
        <a:graphic>
          <a:graphicData uri="http://schemas.openxmlformats.org/presentationml/2006/ole">
            <mc:AlternateContent xmlns:mc="http://schemas.openxmlformats.org/markup-compatibility/2006">
              <mc:Choice xmlns:v="urn:schemas-microsoft-com:vml" Requires="v">
                <p:oleObj spid="_x0000_s1122" name="Equation" r:id="rId2" imgW="6096000" imgH="6705600" progId="Equation.DSMT4">
                  <p:embed/>
                </p:oleObj>
              </mc:Choice>
              <mc:Fallback>
                <p:oleObj name="Equation" r:id="rId2" imgW="6096000" imgH="6705600" progId="Equation.DSMT4">
                  <p:embed/>
                  <p:pic>
                    <p:nvPicPr>
                      <p:cNvPr id="0" name="OLE substitute image"/>
                      <p:cNvPicPr/>
                      <p:nvPr/>
                    </p:nvPicPr>
                    <p:blipFill>
                      <a:blip r:embed="rId3"/>
                      <a:stretch>
                        <a:fillRect/>
                      </a:stretch>
                    </p:blipFill>
                    <p:spPr>
                      <a:xfrm>
                        <a:off x="1271065" y="3326846"/>
                        <a:ext cx="228600" cy="257174"/>
                      </a:xfrm>
                      <a:prstGeom prst="rect">
                        <a:avLst/>
                      </a:prstGeom>
                      <a:noFill/>
                      <a:ln w="9525">
                        <a:noFill/>
                      </a:ln>
                    </p:spPr>
                  </p:pic>
                </p:oleObj>
              </mc:Fallback>
            </mc:AlternateContent>
          </a:graphicData>
        </a:graphic>
      </p:graphicFrame>
      <p:sp>
        <p:nvSpPr>
          <p:cNvPr id="6" name="TextBox 2"/>
          <p:cNvSpPr txBox="1"/>
          <p:nvPr/>
        </p:nvSpPr>
        <p:spPr>
          <a:xfrm>
            <a:off x="720000" y="5063343"/>
            <a:ext cx="8316000" cy="10402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A.(1)[Ar]3d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O</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N&gt;O&gt;C　(3)CH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或SiH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　(4)7</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38340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A.(1)Fe是第26号元素,基态核外电子排布式为[Ar]3d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);[Fe(H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b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中Fe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提供空轨道,H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O分子中的O原子提供孤电子对,形成配位键。(2)NH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分子中,氮原子与三个</a:t>
            </a:r>
            <a:br/>
            <a:r>
              <a:rPr lang="zh-CN" altLang="en-US" sz="1500" kern="0" smtClean="0">
                <a:solidFill>
                  <a:srgbClr val="000000"/>
                </a:solidFill>
                <a:latin typeface="Times New Roman" panose="02020603050405020304" pitchFamily="65" charset="-122"/>
                <a:ea typeface="宋体" panose="02010600030101010101" pitchFamily="2" charset="-122"/>
              </a:rPr>
              <a:t>氢原子形成三对共用电子对,氮原子还有一对孤电子对,所以N为sp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杂化;同周期元素第一电离能</a:t>
            </a:r>
            <a:br/>
            <a:r>
              <a:rPr lang="zh-CN" altLang="en-US" sz="1500" kern="0" smtClean="0">
                <a:solidFill>
                  <a:srgbClr val="000000"/>
                </a:solidFill>
                <a:latin typeface="Times New Roman" panose="02020603050405020304" pitchFamily="65" charset="-122"/>
                <a:ea typeface="宋体" panose="02010600030101010101" pitchFamily="2" charset="-122"/>
              </a:rPr>
              <a:t>从左到右呈增大的趋势,氮原子的2p轨道为半满状态,具有稳定性,所以N的第一电离能比同周期相</a:t>
            </a:r>
            <a:br/>
            <a:r>
              <a:rPr lang="zh-CN" altLang="en-US" sz="1500" kern="0" smtClean="0">
                <a:solidFill>
                  <a:srgbClr val="000000"/>
                </a:solidFill>
                <a:latin typeface="Times New Roman" panose="02020603050405020304" pitchFamily="65" charset="-122"/>
                <a:ea typeface="宋体" panose="02010600030101010101" pitchFamily="2" charset="-122"/>
              </a:rPr>
              <a:t>邻元素的大,第一电离能:N&gt;O&gt;C。(3)原子总数相同、价电子总数相同的分子或离子互为等电子</a:t>
            </a:r>
            <a:br/>
            <a:r>
              <a:rPr lang="zh-CN" altLang="en-US" sz="1500" kern="0" smtClean="0">
                <a:solidFill>
                  <a:srgbClr val="000000"/>
                </a:solidFill>
                <a:latin typeface="Times New Roman" panose="02020603050405020304" pitchFamily="65" charset="-122"/>
                <a:ea typeface="宋体" panose="02010600030101010101" pitchFamily="2" charset="-122"/>
              </a:rPr>
              <a:t>体,N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的价电子总数为8,满足价电子总数为8的五核分子有CH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(或SiH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)。(4)1个该分子中有4个C</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—O键和3个C</a:t>
            </a:r>
            <a:r>
              <a:rPr lang="zh-CN" altLang="en-US" sz="1240" kern="0" spc="4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O键,则1 mol柠檬酸分子中碳原子与氧原子形成的σ键共7 mol。</a:t>
            </a:r>
            <a:endParaRPr lang="zh-CN" altLang="en-US"/>
          </a:p>
        </p:txBody>
      </p:sp>
      <p:pic>
        <p:nvPicPr>
          <p:cNvPr id="3" name="图片 3" descr="textimage30.jpeg"/>
          <p:cNvPicPr>
            <a:picLocks noChangeAspect="1"/>
          </p:cNvPicPr>
          <p:nvPr/>
        </p:nvPicPr>
        <p:blipFill>
          <a:blip r:embed="rId1"/>
          <a:stretch>
            <a:fillRect/>
          </a:stretch>
        </p:blipFill>
        <p:spPr>
          <a:xfrm>
            <a:off x="1843651" y="3340389"/>
            <a:ext cx="209549" cy="209550"/>
          </a:xfrm>
          <a:prstGeom prst="rect">
            <a:avLst/>
          </a:prstGeom>
        </p:spPr>
      </p:pic>
      <p:graphicFrame>
        <p:nvGraphicFramePr>
          <p:cNvPr id="5" name="对象 4"/>
          <p:cNvGraphicFramePr>
            <a:graphicFrameLocks noChangeAspect="1"/>
          </p:cNvGraphicFramePr>
          <p:nvPr/>
        </p:nvGraphicFramePr>
        <p:xfrm>
          <a:off x="1096289" y="2979590"/>
          <a:ext cx="228600" cy="257174"/>
        </p:xfrm>
        <a:graphic>
          <a:graphicData uri="http://schemas.openxmlformats.org/presentationml/2006/ole">
            <mc:AlternateContent xmlns:mc="http://schemas.openxmlformats.org/markup-compatibility/2006">
              <mc:Choice xmlns:v="urn:schemas-microsoft-com:vml" Requires="v">
                <p:oleObj spid="_x0000_s1123" name="Equation" r:id="rId2" imgW="6096000" imgH="6705600" progId="Equation.DSMT4">
                  <p:embed/>
                </p:oleObj>
              </mc:Choice>
              <mc:Fallback>
                <p:oleObj name="Equation" r:id="rId2" imgW="6096000" imgH="6705600" progId="Equation.DSMT4">
                  <p:embed/>
                  <p:pic>
                    <p:nvPicPr>
                      <p:cNvPr id="0" name="OLE substitute image"/>
                      <p:cNvPicPr/>
                      <p:nvPr/>
                    </p:nvPicPr>
                    <p:blipFill>
                      <a:blip r:embed="rId3"/>
                      <a:stretch>
                        <a:fillRect/>
                      </a:stretch>
                    </p:blipFill>
                    <p:spPr>
                      <a:xfrm>
                        <a:off x="1096289" y="2979590"/>
                        <a:ext cx="228600" cy="257174"/>
                      </a:xfrm>
                      <a:prstGeom prst="rect">
                        <a:avLst/>
                      </a:prstGeom>
                      <a:noFill/>
                      <a:ln w="9525">
                        <a:noFill/>
                      </a:ln>
                    </p:spPr>
                  </p:pic>
                </p:oleObj>
              </mc:Fallback>
            </mc:AlternateContent>
          </a:graphicData>
        </a:graphic>
      </p:graphicFrame>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90076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(2019课标Ⅲ,35,15分)磷酸亚铁锂(LiFePO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)可用作锂离子电池正极材料,具有热稳定性好、循环</a:t>
            </a:r>
            <a:br/>
            <a:r>
              <a:rPr lang="zh-CN" altLang="en-US" sz="1500" kern="0" smtClean="0">
                <a:solidFill>
                  <a:srgbClr val="000000"/>
                </a:solidFill>
                <a:latin typeface="Times New Roman" panose="02020603050405020304" pitchFamily="65" charset="-122"/>
                <a:ea typeface="宋体" panose="02010600030101010101" pitchFamily="2" charset="-122"/>
              </a:rPr>
              <a:t>性能优良、安全性高等特点,文献报道可采用FeCl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、LiCl和苯胺等作为原料制备。回</a:t>
            </a:r>
            <a:br/>
            <a:r>
              <a:rPr lang="zh-CN" altLang="en-US" sz="1500" kern="0" smtClean="0">
                <a:solidFill>
                  <a:srgbClr val="000000"/>
                </a:solidFill>
                <a:latin typeface="Times New Roman" panose="02020603050405020304" pitchFamily="65" charset="-122"/>
                <a:ea typeface="宋体" panose="02010600030101010101" pitchFamily="2" charset="-122"/>
              </a:rPr>
              <a:t>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(1)在周期表中,与Li的化学性质最相似的邻族元素是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,该元素基态原子核外M层电子的自</a:t>
            </a:r>
            <a:br/>
            <a:r>
              <a:rPr lang="zh-CN" altLang="en-US" sz="1500" kern="0" smtClean="0">
                <a:solidFill>
                  <a:srgbClr val="000000"/>
                </a:solidFill>
                <a:latin typeface="Times New Roman" panose="02020603050405020304" pitchFamily="65" charset="-122"/>
                <a:ea typeface="宋体" panose="02010600030101010101" pitchFamily="2" charset="-122"/>
              </a:rPr>
              <a:t>旋状态</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(填“相同”或“相反”)。</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中的化学键具有明显的共价性,蒸气状态下以双聚分子存在的FeCl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的结构式为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,其中Fe的配位数为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(3)苯胺(</a:t>
            </a:r>
            <a:r>
              <a:rPr lang="zh-CN" altLang="en-US" sz="1890" kern="0" spc="860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)的晶体类型是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。苯胺与甲苯(</a:t>
            </a:r>
            <a:r>
              <a:rPr lang="zh-CN" altLang="en-US" sz="1890" kern="0" spc="838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)的相对分子</a:t>
            </a:r>
            <a:endParaRPr lang="zh-CN" altLang="en-US"/>
          </a:p>
          <a:p>
            <a:pPr marL="0" indent="0" eaLnBrk="0" latinLnBrk="1" hangingPunct="0">
              <a:lnSpc>
                <a:spcPct val="150000"/>
              </a:lnSpc>
              <a:spcBef>
                <a:spcPts val="20"/>
              </a:spcBef>
              <a:buNone/>
            </a:pPr>
            <a:r>
              <a:rPr lang="zh-CN" altLang="en-US" sz="1500" kern="0" smtClean="0">
                <a:solidFill>
                  <a:srgbClr val="000000"/>
                </a:solidFill>
                <a:latin typeface="Times New Roman" panose="02020603050405020304" pitchFamily="65" charset="-122"/>
                <a:ea typeface="宋体" panose="02010600030101010101" pitchFamily="2" charset="-122"/>
              </a:rPr>
              <a:t>质量相近,但苯胺的熔点(-5.9 ℃)、沸点(184.4 ℃)分别高于甲苯的熔点(-95.0 ℃)、沸点(110.6 ℃),</a:t>
            </a:r>
            <a:br/>
            <a:r>
              <a:rPr lang="zh-CN" altLang="en-US" sz="1500" kern="0" smtClean="0">
                <a:solidFill>
                  <a:srgbClr val="000000"/>
                </a:solidFill>
                <a:latin typeface="Times New Roman" panose="02020603050405020304" pitchFamily="65" charset="-122"/>
                <a:ea typeface="宋体" panose="02010600030101010101" pitchFamily="2" charset="-122"/>
              </a:rPr>
              <a:t>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中,电负性最高的元素是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;P的</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杂化轨道与O的2p轨道形成</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kern="0" smtClean="0">
                <a:solidFill>
                  <a:srgbClr val="000000"/>
                </a:solidFill>
                <a:latin typeface="Times New Roman" panose="02020603050405020304" pitchFamily="65" charset="-122"/>
                <a:ea typeface="宋体" panose="02010600030101010101" pitchFamily="2" charset="-122"/>
              </a:rPr>
              <a:t>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和LiFePO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属于简单磷酸盐,而直链的多磷酸盐则是一种复杂磷酸盐,如:焦磷酸钠、</a:t>
            </a:r>
            <a:br/>
            <a:r>
              <a:rPr lang="zh-CN" altLang="en-US" sz="1500" kern="0" smtClean="0">
                <a:solidFill>
                  <a:srgbClr val="000000"/>
                </a:solidFill>
                <a:latin typeface="Times New Roman" panose="02020603050405020304" pitchFamily="65" charset="-122"/>
                <a:ea typeface="宋体" panose="02010600030101010101" pitchFamily="2" charset="-122"/>
              </a:rPr>
              <a:t>三磷酸钠等。焦磷酸根离子、三磷酸根离子如下图所示:</a:t>
            </a:r>
            <a:endParaRPr lang="zh-CN" altLang="en-US"/>
          </a:p>
        </p:txBody>
      </p:sp>
      <p:pic>
        <p:nvPicPr>
          <p:cNvPr id="3" name="图片 3" descr="textimage31.jpeg"/>
          <p:cNvPicPr>
            <a:picLocks noChangeAspect="1"/>
          </p:cNvPicPr>
          <p:nvPr/>
        </p:nvPicPr>
        <p:blipFill>
          <a:blip r:embed="rId1"/>
          <a:stretch>
            <a:fillRect/>
          </a:stretch>
        </p:blipFill>
        <p:spPr>
          <a:xfrm>
            <a:off x="1387613" y="3657250"/>
            <a:ext cx="1333499" cy="400049"/>
          </a:xfrm>
          <a:prstGeom prst="rect">
            <a:avLst/>
          </a:prstGeom>
        </p:spPr>
      </p:pic>
      <p:pic>
        <p:nvPicPr>
          <p:cNvPr id="4" name="图片 4" descr="textimage32.jpeg"/>
          <p:cNvPicPr>
            <a:picLocks noChangeAspect="1"/>
          </p:cNvPicPr>
          <p:nvPr/>
        </p:nvPicPr>
        <p:blipFill>
          <a:blip r:embed="rId2"/>
          <a:stretch>
            <a:fillRect/>
          </a:stretch>
        </p:blipFill>
        <p:spPr>
          <a:xfrm>
            <a:off x="6282589" y="3657250"/>
            <a:ext cx="1304925" cy="400049"/>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32731"/>
            <a:ext cx="8316000" cy="185025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5680" kern="0" spc="50419"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450"/>
              </a:spcBef>
              <a:buNone/>
            </a:pPr>
            <a:r>
              <a:rPr lang="zh-CN" altLang="en-US" sz="1500" kern="0" smtClean="0">
                <a:solidFill>
                  <a:srgbClr val="000000"/>
                </a:solidFill>
                <a:latin typeface="Times New Roman" panose="02020603050405020304" pitchFamily="65" charset="-122"/>
                <a:ea typeface="宋体" panose="02010600030101010101" pitchFamily="2" charset="-122"/>
              </a:rPr>
              <a:t>这类磷酸根离子的化学式可用通式表示为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(用</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代表P原子数)。</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pic>
        <p:nvPicPr>
          <p:cNvPr id="3" name="图片 3" descr="textimage33.jpeg"/>
          <p:cNvPicPr>
            <a:picLocks noChangeAspect="1"/>
          </p:cNvPicPr>
          <p:nvPr/>
        </p:nvPicPr>
        <p:blipFill>
          <a:blip r:embed="rId1"/>
          <a:stretch>
            <a:fillRect/>
          </a:stretch>
        </p:blipFill>
        <p:spPr>
          <a:xfrm>
            <a:off x="932347" y="1263941"/>
            <a:ext cx="6700004" cy="1415241"/>
          </a:xfrm>
          <a:prstGeom prst="rect">
            <a:avLst/>
          </a:prstGeom>
        </p:spPr>
      </p:pic>
      <p:grpSp>
        <p:nvGrpSpPr>
          <p:cNvPr id="6" name="组合 5"/>
          <p:cNvGrpSpPr/>
          <p:nvPr/>
        </p:nvGrpSpPr>
        <p:grpSpPr>
          <a:xfrm>
            <a:off x="720000" y="3165428"/>
            <a:ext cx="8316000" cy="2255105"/>
            <a:chOff x="720000" y="3165428"/>
            <a:chExt cx="8316000" cy="2255105"/>
          </a:xfrm>
        </p:grpSpPr>
        <p:sp>
          <p:nvSpPr>
            <p:cNvPr id="4" name="TextBox 2"/>
            <p:cNvSpPr txBox="1"/>
            <p:nvPr/>
          </p:nvSpPr>
          <p:spPr>
            <a:xfrm>
              <a:off x="720000" y="3165428"/>
              <a:ext cx="8316000" cy="225510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(1)Mg　相反</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3425" kern="0" spc="947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4</a:t>
              </a:r>
              <a:endParaRPr lang="zh-CN" altLang="en-US"/>
            </a:p>
            <a:p>
              <a:pPr marL="0" indent="0" eaLnBrk="0" latinLnBrk="1" hangingPunct="0">
                <a:lnSpc>
                  <a:spcPct val="150000"/>
                </a:lnSpc>
                <a:spcBef>
                  <a:spcPts val="600"/>
                </a:spcBef>
                <a:buNone/>
              </a:pPr>
              <a:r>
                <a:rPr lang="zh-CN" altLang="en-US" sz="1500" kern="0" smtClean="0">
                  <a:solidFill>
                    <a:srgbClr val="000000"/>
                  </a:solidFill>
                  <a:latin typeface="Times New Roman" panose="02020603050405020304" pitchFamily="65" charset="-122"/>
                  <a:ea typeface="宋体" panose="02010600030101010101" pitchFamily="2" charset="-122"/>
                </a:rPr>
                <a:t>(3)分子晶体　苯胺分子之间存在氢键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(4)O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σ</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(5)(P</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130" i="1" kern="0" baseline="59000" smtClean="0">
                  <a:solidFill>
                    <a:srgbClr val="000000"/>
                  </a:solidFill>
                  <a:latin typeface="Times New Roman" panose="02020603050405020304" pitchFamily="65" charset="-122"/>
                  <a:ea typeface="宋体" panose="02010600030101010101" pitchFamily="2" charset="-122"/>
                </a:rPr>
                <a:t>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5" name="图片 3" descr="textimage34.jpeg"/>
            <p:cNvPicPr>
              <a:picLocks noChangeAspect="1"/>
            </p:cNvPicPr>
            <p:nvPr/>
          </p:nvPicPr>
          <p:blipFill>
            <a:blip r:embed="rId2"/>
            <a:stretch>
              <a:fillRect/>
            </a:stretch>
          </p:blipFill>
          <p:spPr>
            <a:xfrm>
              <a:off x="942475" y="3582327"/>
              <a:ext cx="1638300" cy="847725"/>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25708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本题涉及知识点有对角线规则、核外电子排布、配位键、分子结构与性质等,通过复述、</a:t>
            </a:r>
            <a:br/>
            <a:r>
              <a:rPr lang="zh-CN" altLang="en-US" sz="1500" kern="0" smtClean="0">
                <a:solidFill>
                  <a:srgbClr val="000000"/>
                </a:solidFill>
                <a:latin typeface="Times New Roman" panose="02020603050405020304" pitchFamily="65" charset="-122"/>
                <a:ea typeface="宋体" panose="02010600030101010101" pitchFamily="2" charset="-122"/>
              </a:rPr>
              <a:t>再现、辨认相关基础知识,考查了接收、整合化学信息的能力,体现了宏观辨识与微观探析的学科</a:t>
            </a:r>
            <a:br/>
            <a:r>
              <a:rPr lang="zh-CN" altLang="en-US" sz="1500" kern="0" smtClean="0">
                <a:solidFill>
                  <a:srgbClr val="000000"/>
                </a:solidFill>
                <a:latin typeface="Times New Roman" panose="02020603050405020304" pitchFamily="65" charset="-122"/>
                <a:ea typeface="宋体" panose="02010600030101010101" pitchFamily="2" charset="-122"/>
              </a:rPr>
              <a:t>核心素养。</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(1)根据对角线规则,Li与Mg的化学性质最相似。基态时Mg原子M层上的两个电子处于3s轨道上,</a:t>
            </a:r>
            <a:br/>
            <a:r>
              <a:rPr lang="zh-CN" altLang="en-US" sz="1500" kern="0" smtClean="0">
                <a:solidFill>
                  <a:srgbClr val="000000"/>
                </a:solidFill>
                <a:latin typeface="Times New Roman" panose="02020603050405020304" pitchFamily="65" charset="-122"/>
                <a:ea typeface="宋体" panose="02010600030101010101" pitchFamily="2" charset="-122"/>
              </a:rPr>
              <a:t>且自旋方向相反。</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(2)双聚FeCl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分子中两分子FeCl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以配位键形式结合在一起,结构式为</a:t>
            </a:r>
            <a:r>
              <a:rPr lang="zh-CN" altLang="en-US" sz="3425" kern="0" spc="947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,Fe的配</a:t>
            </a:r>
            <a:endParaRPr lang="zh-CN" altLang="en-US"/>
          </a:p>
          <a:p>
            <a:pPr marL="0" indent="0" eaLnBrk="0" latinLnBrk="1" hangingPunct="0">
              <a:lnSpc>
                <a:spcPct val="150000"/>
              </a:lnSpc>
              <a:spcBef>
                <a:spcPts val="600"/>
              </a:spcBef>
              <a:buNone/>
            </a:pPr>
            <a:r>
              <a:rPr lang="zh-CN" altLang="en-US" sz="1500" kern="0" smtClean="0">
                <a:solidFill>
                  <a:srgbClr val="000000"/>
                </a:solidFill>
                <a:latin typeface="Times New Roman" panose="02020603050405020304" pitchFamily="65" charset="-122"/>
                <a:ea typeface="宋体" panose="02010600030101010101" pitchFamily="2" charset="-122"/>
              </a:rPr>
              <a:t>位数为4。</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a:t>
            </a:r>
            <a:r>
              <a:rPr lang="zh-CN" altLang="en-US" sz="2515" kern="0" spc="648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中只含有共价键,根据其熔、沸点数据可知,苯胺的晶体类型为分子晶体。苯胺</a:t>
            </a:r>
            <a:endParaRPr lang="zh-CN" altLang="en-US"/>
          </a:p>
          <a:p>
            <a:pPr marL="0" indent="0" eaLnBrk="0" latinLnBrk="1" hangingPunct="0">
              <a:lnSpc>
                <a:spcPct val="150000"/>
              </a:lnSpc>
              <a:spcBef>
                <a:spcPts val="255"/>
              </a:spcBef>
              <a:buNone/>
            </a:pPr>
            <a:r>
              <a:rPr lang="zh-CN" altLang="en-US" sz="1500" kern="0" smtClean="0">
                <a:solidFill>
                  <a:srgbClr val="000000"/>
                </a:solidFill>
                <a:latin typeface="Times New Roman" panose="02020603050405020304" pitchFamily="65" charset="-122"/>
                <a:ea typeface="宋体" panose="02010600030101010101" pitchFamily="2" charset="-122"/>
              </a:rPr>
              <a:t>分子间存在氢键,导致其熔、沸点高于甲苯。</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(4)根据NH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中所含元素在周期表中的位置关系和电负性变化规律可知,氧元素电负性最</a:t>
            </a:r>
            <a:br/>
            <a:r>
              <a:rPr lang="zh-CN" altLang="en-US" sz="1500" kern="0" smtClean="0">
                <a:solidFill>
                  <a:srgbClr val="000000"/>
                </a:solidFill>
                <a:latin typeface="Times New Roman" panose="02020603050405020304" pitchFamily="65" charset="-122"/>
                <a:ea typeface="宋体" panose="02010600030101010101" pitchFamily="2" charset="-122"/>
              </a:rPr>
              <a:t>高。NH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中磷原子的价层电子对数为4,故为sp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杂化,P的sp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杂化轨道与O的2p轨道形成σ键。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(5)结合图示可知,磷酸根离子为P</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,焦磷酸根离子为P</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,三磷酸根离子为P</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。每增加1个P原</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子,O原子数增加3,离子所带负电荷数增加1,故可推出离子通式为(P</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130" i="1" kern="0" baseline="59000" smtClean="0">
                <a:solidFill>
                  <a:srgbClr val="000000"/>
                </a:solidFill>
                <a:latin typeface="Times New Roman" panose="02020603050405020304" pitchFamily="65" charset="-122"/>
                <a:ea typeface="宋体" panose="02010600030101010101" pitchFamily="2" charset="-122"/>
              </a:rPr>
              <a:t>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35.jpeg"/>
          <p:cNvPicPr>
            <a:picLocks noChangeAspect="1"/>
          </p:cNvPicPr>
          <p:nvPr/>
        </p:nvPicPr>
        <p:blipFill>
          <a:blip r:embed="rId1"/>
          <a:stretch>
            <a:fillRect/>
          </a:stretch>
        </p:blipFill>
        <p:spPr>
          <a:xfrm>
            <a:off x="6216120" y="2993923"/>
            <a:ext cx="1638299" cy="847725"/>
          </a:xfrm>
          <a:prstGeom prst="rect">
            <a:avLst/>
          </a:prstGeom>
        </p:spPr>
      </p:pic>
      <p:pic>
        <p:nvPicPr>
          <p:cNvPr id="4" name="图片 4" descr="textimage36.jpeg"/>
          <p:cNvPicPr>
            <a:picLocks noChangeAspect="1"/>
          </p:cNvPicPr>
          <p:nvPr/>
        </p:nvPicPr>
        <p:blipFill>
          <a:blip r:embed="rId2"/>
          <a:stretch>
            <a:fillRect/>
          </a:stretch>
        </p:blipFill>
        <p:spPr>
          <a:xfrm>
            <a:off x="942475" y="4191000"/>
            <a:ext cx="1142999" cy="581024"/>
          </a:xfrm>
          <a:prstGeom prst="rect">
            <a:avLst/>
          </a:prstGeom>
        </p:spPr>
      </p:pic>
      <p:graphicFrame>
        <p:nvGraphicFramePr>
          <p:cNvPr id="6" name="对象 5"/>
          <p:cNvGraphicFramePr>
            <a:graphicFrameLocks noChangeAspect="1"/>
          </p:cNvGraphicFramePr>
          <p:nvPr/>
        </p:nvGraphicFramePr>
        <p:xfrm>
          <a:off x="3385889" y="5850208"/>
          <a:ext cx="257174" cy="257174"/>
        </p:xfrm>
        <a:graphic>
          <a:graphicData uri="http://schemas.openxmlformats.org/presentationml/2006/ole">
            <mc:AlternateContent xmlns:mc="http://schemas.openxmlformats.org/markup-compatibility/2006">
              <mc:Choice xmlns:v="urn:schemas-microsoft-com:vml" Requires="v">
                <p:oleObj spid="_x0000_s1124" name="Equation" r:id="rId3" imgW="6705600" imgH="6705600" progId="Equation.DSMT4">
                  <p:embed/>
                </p:oleObj>
              </mc:Choice>
              <mc:Fallback>
                <p:oleObj name="Equation" r:id="rId3" imgW="6705600" imgH="6705600" progId="Equation.DSMT4">
                  <p:embed/>
                  <p:pic>
                    <p:nvPicPr>
                      <p:cNvPr id="0" name="OLE substitute image"/>
                      <p:cNvPicPr/>
                      <p:nvPr/>
                    </p:nvPicPr>
                    <p:blipFill>
                      <a:blip r:embed="rId4"/>
                      <a:stretch>
                        <a:fillRect/>
                      </a:stretch>
                    </p:blipFill>
                    <p:spPr>
                      <a:xfrm>
                        <a:off x="3385889" y="5850208"/>
                        <a:ext cx="257174"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5180178" y="5850208"/>
          <a:ext cx="257175" cy="257175"/>
        </p:xfrm>
        <a:graphic>
          <a:graphicData uri="http://schemas.openxmlformats.org/presentationml/2006/ole">
            <mc:AlternateContent xmlns:mc="http://schemas.openxmlformats.org/markup-compatibility/2006">
              <mc:Choice xmlns:v="urn:schemas-microsoft-com:vml" Requires="v">
                <p:oleObj spid="_x0000_s1125" name="Equation" r:id="rId5" imgW="6705600" imgH="6705600" progId="Equation.DSMT4">
                  <p:embed/>
                </p:oleObj>
              </mc:Choice>
              <mc:Fallback>
                <p:oleObj name="Equation" r:id="rId5" imgW="6705600" imgH="6705600" progId="Equation.DSMT4">
                  <p:embed/>
                  <p:pic>
                    <p:nvPicPr>
                      <p:cNvPr id="0" name="OLE substitute image"/>
                      <p:cNvPicPr/>
                      <p:nvPr/>
                    </p:nvPicPr>
                    <p:blipFill>
                      <a:blip r:embed="rId6"/>
                      <a:stretch>
                        <a:fillRect/>
                      </a:stretch>
                    </p:blipFill>
                    <p:spPr>
                      <a:xfrm>
                        <a:off x="5180178" y="5850208"/>
                        <a:ext cx="257175" cy="25717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6974467" y="5850208"/>
          <a:ext cx="257175" cy="257175"/>
        </p:xfrm>
        <a:graphic>
          <a:graphicData uri="http://schemas.openxmlformats.org/presentationml/2006/ole">
            <mc:AlternateContent xmlns:mc="http://schemas.openxmlformats.org/markup-compatibility/2006">
              <mc:Choice xmlns:v="urn:schemas-microsoft-com:vml" Requires="v">
                <p:oleObj spid="_x0000_s1126" name="Equation" r:id="rId7" imgW="6705600" imgH="6705600" progId="Equation.DSMT4">
                  <p:embed/>
                </p:oleObj>
              </mc:Choice>
              <mc:Fallback>
                <p:oleObj name="Equation" r:id="rId7" imgW="6705600" imgH="6705600" progId="Equation.DSMT4">
                  <p:embed/>
                  <p:pic>
                    <p:nvPicPr>
                      <p:cNvPr id="0" name="OLE substitute image"/>
                      <p:cNvPicPr/>
                      <p:nvPr/>
                    </p:nvPicPr>
                    <p:blipFill>
                      <a:blip r:embed="rId8"/>
                      <a:stretch>
                        <a:fillRect/>
                      </a:stretch>
                    </p:blipFill>
                    <p:spPr>
                      <a:xfrm>
                        <a:off x="6974467" y="5850208"/>
                        <a:ext cx="257175" cy="257175"/>
                      </a:xfrm>
                      <a:prstGeom prst="rect">
                        <a:avLst/>
                      </a:prstGeom>
                      <a:noFill/>
                      <a:ln w="9525">
                        <a:noFill/>
                      </a:ln>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0284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9.</a:t>
            </a:r>
            <a:r>
              <a:rPr lang="zh-CN" altLang="en-US" sz="1500" kern="0" smtClean="0">
                <a:solidFill>
                  <a:srgbClr val="000000"/>
                </a:solidFill>
                <a:latin typeface="Times New Roman" panose="02020603050405020304" pitchFamily="65" charset="-122"/>
                <a:ea typeface="宋体" panose="02010600030101010101" pitchFamily="2" charset="-122"/>
              </a:rPr>
              <a:t>(2018课标Ⅱ,35,15分)硫及其化合物有许多用途,相关物质的物理常数如下表所示:</a:t>
            </a:r>
            <a:endParaRPr lang="zh-CN" altLang="en-US"/>
          </a:p>
        </p:txBody>
      </p:sp>
      <p:sp>
        <p:nvSpPr>
          <p:cNvPr id="3" name="TextBox 3"/>
          <p:cNvSpPr txBox="1"/>
          <p:nvPr/>
        </p:nvSpPr>
        <p:spPr>
          <a:xfrm>
            <a:off x="720000" y="2950056"/>
            <a:ext cx="8316000" cy="392594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(1)基态Fe原子价层电子的电子排布图(轨道表达式)为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,基态S原子电子</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占据最高能级的电子云轮廓图为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(2)根据价层电子对互斥理论,H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的气态分子中,中心原子价层电子对数不同于其他分</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子的是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(3)图(a)为S</a:t>
            </a:r>
            <a:r>
              <a:rPr lang="zh-CN" altLang="en-US" sz="1130" kern="0" baseline="-15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的结构,其熔点和沸点要比二氧化硫的熔点和沸点高很多,主要原因为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Pr lang="zh-CN" altLang="en-US" sz="1500" u="sng" kern="0" smtClean="0">
                <a:solidFill>
                  <a:srgbClr val="000000"/>
                </a:solidFill>
                <a:latin typeface="Times New Roman" panose="02020603050405020304" pitchFamily="65" charset="-122"/>
                <a:ea typeface="宋体" panose="02010600030101010101" pitchFamily="2" charset="-122"/>
              </a:rP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表格 4"/>
          <p:cNvGraphicFramePr>
            <a:graphicFrameLocks noGrp="1"/>
          </p:cNvGraphicFramePr>
          <p:nvPr/>
        </p:nvGraphicFramePr>
        <p:xfrm>
          <a:off x="720000" y="1535256"/>
          <a:ext cx="7739998" cy="1414800"/>
        </p:xfrm>
        <a:graphic>
          <a:graphicData uri="http://schemas.openxmlformats.org/drawingml/2006/table">
            <a:tbl>
              <a:tblPr/>
              <a:tblGrid>
                <a:gridCol w="1105714"/>
                <a:gridCol w="1105714"/>
                <a:gridCol w="1105714"/>
                <a:gridCol w="1105714"/>
                <a:gridCol w="1105714"/>
                <a:gridCol w="1105714"/>
                <a:gridCol w="1105714"/>
              </a:tblGrid>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 </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H</a:t>
                      </a:r>
                      <a:r>
                        <a:rPr lang="zh-CN" altLang="en-US" sz="1065" kern="0" baseline="-15000" smtClean="0">
                          <a:solidFill>
                            <a:srgbClr val="000000"/>
                          </a:solidFill>
                          <a:latin typeface="Times New Roman" panose="02020603050405020304" pitchFamily="65" charset="-122"/>
                          <a:ea typeface="宋体" panose="02010600030101010101" pitchFamily="2" charset="-122"/>
                        </a:rPr>
                        <a:t>2</a:t>
                      </a:r>
                      <a:r>
                        <a:rPr lang="zh-CN" altLang="en-US" sz="1415" kern="0" smtClean="0">
                          <a:solidFill>
                            <a:srgbClr val="000000"/>
                          </a:solidFill>
                          <a:latin typeface="Times New Roman" panose="02020603050405020304" pitchFamily="65" charset="-122"/>
                          <a:ea typeface="宋体" panose="02010600030101010101" pitchFamily="2" charset="-122"/>
                        </a:rPr>
                        <a:t>S</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S</a:t>
                      </a:r>
                      <a:r>
                        <a:rPr lang="zh-CN" altLang="en-US" sz="1065" kern="0" baseline="-15000" smtClean="0">
                          <a:solidFill>
                            <a:srgbClr val="000000"/>
                          </a:solidFill>
                          <a:latin typeface="Times New Roman" panose="02020603050405020304" pitchFamily="65" charset="-122"/>
                          <a:ea typeface="宋体" panose="02010600030101010101" pitchFamily="2" charset="-122"/>
                        </a:rPr>
                        <a:t>8</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FeS</a:t>
                      </a:r>
                      <a:r>
                        <a:rPr lang="zh-CN" altLang="en-US" sz="1065" kern="0" baseline="-15000" smtClean="0">
                          <a:solidFill>
                            <a:srgbClr val="000000"/>
                          </a:solidFill>
                          <a:latin typeface="Times New Roman" panose="02020603050405020304" pitchFamily="65" charset="-122"/>
                          <a:ea typeface="宋体" panose="02010600030101010101" pitchFamily="2" charset="-122"/>
                        </a:rPr>
                        <a:t>2</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SO</a:t>
                      </a:r>
                      <a:r>
                        <a:rPr lang="zh-CN" altLang="en-US" sz="1065" kern="0" baseline="-15000" smtClean="0">
                          <a:solidFill>
                            <a:srgbClr val="000000"/>
                          </a:solidFill>
                          <a:latin typeface="Times New Roman" panose="02020603050405020304" pitchFamily="65" charset="-122"/>
                          <a:ea typeface="宋体" panose="02010600030101010101" pitchFamily="2" charset="-122"/>
                        </a:rPr>
                        <a:t>2</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SO</a:t>
                      </a:r>
                      <a:r>
                        <a:rPr lang="zh-CN" altLang="en-US" sz="1065" kern="0" baseline="-15000" smtClean="0">
                          <a:solidFill>
                            <a:srgbClr val="000000"/>
                          </a:solidFill>
                          <a:latin typeface="Times New Roman" panose="02020603050405020304" pitchFamily="65" charset="-122"/>
                          <a:ea typeface="宋体" panose="02010600030101010101" pitchFamily="2" charset="-122"/>
                        </a:rPr>
                        <a:t>3</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H</a:t>
                      </a:r>
                      <a:r>
                        <a:rPr lang="zh-CN" altLang="en-US" sz="1065" kern="0" baseline="-15000" smtClean="0">
                          <a:solidFill>
                            <a:srgbClr val="000000"/>
                          </a:solidFill>
                          <a:latin typeface="Times New Roman" panose="02020603050405020304" pitchFamily="65" charset="-122"/>
                          <a:ea typeface="宋体" panose="02010600030101010101" pitchFamily="2" charset="-122"/>
                        </a:rPr>
                        <a:t>2</a:t>
                      </a:r>
                      <a:r>
                        <a:rPr lang="zh-CN" altLang="en-US" sz="1415" kern="0" smtClean="0">
                          <a:solidFill>
                            <a:srgbClr val="000000"/>
                          </a:solidFill>
                          <a:latin typeface="Times New Roman" panose="02020603050405020304" pitchFamily="65" charset="-122"/>
                          <a:ea typeface="宋体" panose="02010600030101010101" pitchFamily="2" charset="-122"/>
                        </a:rPr>
                        <a:t>SO</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熔点/℃</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-85.5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115.2</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rowSpan="2">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&gt;600(分解)</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-75.5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16.8</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10.3</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沸点/℃</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-60.3</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444.6</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vMerge="1">
                  <a:tcPr marL="45720" marR="45720"/>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-10.0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45.0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337.0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9435" kern="0" spc="46664"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2870"/>
              </a:spcBef>
              <a:buNone/>
            </a:pPr>
            <a:r>
              <a:rPr lang="zh-CN" altLang="en-US" sz="1500" kern="0" smtClean="0">
                <a:solidFill>
                  <a:srgbClr val="000000"/>
                </a:solidFill>
                <a:latin typeface="Times New Roman" panose="02020603050405020304" pitchFamily="65" charset="-122"/>
                <a:ea typeface="宋体" panose="02010600030101010101" pitchFamily="2" charset="-122"/>
              </a:rPr>
              <a:t>(4)气态三氧化硫以单分子形式存在,其分子的立体构型为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形,其中共价键的类型有</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种;固体三氧化硫中存在如图(b)所示的三聚分子,该分子中S原子的杂化轨道类型为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Pr lang="zh-CN" altLang="en-US" sz="1500" u="sng" kern="0" smtClean="0">
                <a:solidFill>
                  <a:srgbClr val="000000"/>
                </a:solidFill>
                <a:latin typeface="Times New Roman" panose="02020603050405020304" pitchFamily="65" charset="-122"/>
                <a:ea typeface="宋体" panose="02010600030101010101" pitchFamily="2" charset="-122"/>
              </a:rP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晶体的晶胞如图(c)所示。晶胞边长为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nm、FeS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相对式量为</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、阿伏加德罗常数的值为</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,其晶体密度的计算表达式为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;晶胞中Fe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位于</a:t>
            </a:r>
            <a:r>
              <a:rPr lang="zh-CN" altLang="en-US" sz="1400" kern="0" spc="3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所形成的正八面体的体心,</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该正八面体的边长为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nm。</a:t>
            </a:r>
            <a:endParaRPr lang="zh-CN" altLang="en-US"/>
          </a:p>
        </p:txBody>
      </p:sp>
      <p:pic>
        <p:nvPicPr>
          <p:cNvPr id="3" name="图片 3" descr="textimage37.jpeg"/>
          <p:cNvPicPr>
            <a:picLocks noChangeAspect="1"/>
          </p:cNvPicPr>
          <p:nvPr/>
        </p:nvPicPr>
        <p:blipFill>
          <a:blip r:embed="rId1"/>
          <a:stretch>
            <a:fillRect/>
          </a:stretch>
        </p:blipFill>
        <p:spPr>
          <a:xfrm>
            <a:off x="1181334" y="1348567"/>
            <a:ext cx="6202030" cy="2263575"/>
          </a:xfrm>
          <a:prstGeom prst="rect">
            <a:avLst/>
          </a:prstGeom>
        </p:spPr>
      </p:pic>
      <p:graphicFrame>
        <p:nvGraphicFramePr>
          <p:cNvPr id="5" name="对象 4"/>
          <p:cNvGraphicFramePr>
            <a:graphicFrameLocks noChangeAspect="1"/>
          </p:cNvGraphicFramePr>
          <p:nvPr/>
        </p:nvGraphicFramePr>
        <p:xfrm>
          <a:off x="6149983" y="5177786"/>
          <a:ext cx="219075" cy="257175"/>
        </p:xfrm>
        <a:graphic>
          <a:graphicData uri="http://schemas.openxmlformats.org/presentationml/2006/ole">
            <mc:AlternateContent xmlns:mc="http://schemas.openxmlformats.org/markup-compatibility/2006">
              <mc:Choice xmlns:v="urn:schemas-microsoft-com:vml" Requires="v">
                <p:oleObj spid="_x0000_s1127" name="Equation" r:id="rId2" imgW="5791200" imgH="6705600" progId="Equation.DSMT4">
                  <p:embed/>
                </p:oleObj>
              </mc:Choice>
              <mc:Fallback>
                <p:oleObj name="Equation" r:id="rId2" imgW="5791200" imgH="6705600" progId="Equation.DSMT4">
                  <p:embed/>
                  <p:pic>
                    <p:nvPicPr>
                      <p:cNvPr id="0" name="OLE substitute image"/>
                      <p:cNvPicPr/>
                      <p:nvPr/>
                    </p:nvPicPr>
                    <p:blipFill>
                      <a:blip r:embed="rId3"/>
                      <a:stretch>
                        <a:fillRect/>
                      </a:stretch>
                    </p:blipFill>
                    <p:spPr>
                      <a:xfrm>
                        <a:off x="6149983" y="5177786"/>
                        <a:ext cx="219075" cy="257175"/>
                      </a:xfrm>
                      <a:prstGeom prst="rect">
                        <a:avLst/>
                      </a:prstGeom>
                      <a:noFill/>
                      <a:ln w="9525">
                        <a:noFill/>
                      </a:ln>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49119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t>
            </a:r>
            <a:r>
              <a:rPr lang="zh-CN" altLang="en-US" sz="3690" kern="0" spc="2593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哑铃(纺锤)</a:t>
            </a:r>
            <a:endParaRPr lang="zh-CN" altLang="en-US"/>
          </a:p>
          <a:p>
            <a:pPr marL="0" indent="0" eaLnBrk="0" latinLnBrk="1" hangingPunct="0">
              <a:lnSpc>
                <a:spcPct val="150000"/>
              </a:lnSpc>
              <a:spcBef>
                <a:spcPts val="825"/>
              </a:spcBef>
              <a:buNone/>
            </a:pPr>
            <a:r>
              <a:rPr lang="zh-CN" altLang="en-US" sz="1500" kern="0" smtClean="0">
                <a:solidFill>
                  <a:srgbClr val="000000"/>
                </a:solidFill>
                <a:latin typeface="Times New Roman" panose="02020603050405020304" pitchFamily="65" charset="-122"/>
                <a:ea typeface="宋体" panose="02010600030101010101" pitchFamily="2" charset="-122"/>
              </a:rPr>
              <a:t>(2)H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15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相对分子质量大,分子间范德华力强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(4)平面三角　2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a:t>
            </a:r>
            <a:r>
              <a:rPr lang="zh-CN" altLang="en-US" sz="2155" kern="0" spc="12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065" kern="0" spc="10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endParaRPr lang="zh-CN" altLang="en-US"/>
          </a:p>
        </p:txBody>
      </p:sp>
      <p:pic>
        <p:nvPicPr>
          <p:cNvPr id="3" name="图片 3" descr="textimage38.jpeg"/>
          <p:cNvPicPr>
            <a:picLocks noChangeAspect="1"/>
          </p:cNvPicPr>
          <p:nvPr/>
        </p:nvPicPr>
        <p:blipFill>
          <a:blip r:embed="rId1"/>
          <a:stretch>
            <a:fillRect/>
          </a:stretch>
        </p:blipFill>
        <p:spPr>
          <a:xfrm>
            <a:off x="1514875" y="1262951"/>
            <a:ext cx="3762375" cy="923925"/>
          </a:xfrm>
          <a:prstGeom prst="rect">
            <a:avLst/>
          </a:prstGeom>
        </p:spPr>
      </p:pic>
      <p:graphicFrame>
        <p:nvGraphicFramePr>
          <p:cNvPr id="5" name="对象 4"/>
          <p:cNvGraphicFramePr>
            <a:graphicFrameLocks noChangeAspect="1"/>
          </p:cNvGraphicFramePr>
          <p:nvPr/>
        </p:nvGraphicFramePr>
        <p:xfrm>
          <a:off x="942475" y="3274671"/>
          <a:ext cx="438149" cy="476249"/>
        </p:xfrm>
        <a:graphic>
          <a:graphicData uri="http://schemas.openxmlformats.org/presentationml/2006/ole">
            <mc:AlternateContent xmlns:mc="http://schemas.openxmlformats.org/markup-compatibility/2006">
              <mc:Choice xmlns:v="urn:schemas-microsoft-com:vml" Requires="v">
                <p:oleObj spid="_x0000_s1128" name="Equation" r:id="rId2" imgW="11582400" imgH="12496800" progId="Equation.DSMT4">
                  <p:embed/>
                </p:oleObj>
              </mc:Choice>
              <mc:Fallback>
                <p:oleObj name="Equation" r:id="rId2" imgW="11582400" imgH="12496800" progId="Equation.DSMT4">
                  <p:embed/>
                  <p:pic>
                    <p:nvPicPr>
                      <p:cNvPr id="0" name="OLE substitute image"/>
                      <p:cNvPicPr/>
                      <p:nvPr/>
                    </p:nvPicPr>
                    <p:blipFill>
                      <a:blip r:embed="rId3"/>
                      <a:stretch>
                        <a:fillRect/>
                      </a:stretch>
                    </p:blipFill>
                    <p:spPr>
                      <a:xfrm>
                        <a:off x="942475" y="3274671"/>
                        <a:ext cx="438149" cy="476249"/>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1967298" y="3246021"/>
          <a:ext cx="276224" cy="457200"/>
        </p:xfrm>
        <a:graphic>
          <a:graphicData uri="http://schemas.openxmlformats.org/presentationml/2006/ole">
            <mc:AlternateContent xmlns:mc="http://schemas.openxmlformats.org/markup-compatibility/2006">
              <mc:Choice xmlns:v="urn:schemas-microsoft-com:vml" Requires="v">
                <p:oleObj spid="_x0000_s1129" name="Equation" r:id="rId4" imgW="7315200" imgH="12192000" progId="Equation.DSMT4">
                  <p:embed/>
                </p:oleObj>
              </mc:Choice>
              <mc:Fallback>
                <p:oleObj name="Equation" r:id="rId4" imgW="7315200" imgH="12192000" progId="Equation.DSMT4">
                  <p:embed/>
                  <p:pic>
                    <p:nvPicPr>
                      <p:cNvPr id="0" name="OLE substitute image"/>
                      <p:cNvPicPr/>
                      <p:nvPr/>
                    </p:nvPicPr>
                    <p:blipFill>
                      <a:blip r:embed="rId5"/>
                      <a:stretch>
                        <a:fillRect/>
                      </a:stretch>
                    </p:blipFill>
                    <p:spPr>
                      <a:xfrm>
                        <a:off x="1967298" y="3246021"/>
                        <a:ext cx="276224" cy="457200"/>
                      </a:xfrm>
                      <a:prstGeom prst="rect">
                        <a:avLst/>
                      </a:prstGeom>
                      <a:noFill/>
                      <a:ln w="9525">
                        <a:noFill/>
                      </a:ln>
                    </p:spPr>
                  </p:pic>
                </p:oleObj>
              </mc:Fallback>
            </mc:AlternateContent>
          </a:graphicData>
        </a:graphic>
      </p:graphicFrame>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34253"/>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(1)基态Fe原子的价层电子排布式为3d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,排布图为</a:t>
            </a:r>
            <a:br/>
            <a:r>
              <a:rPr lang="zh-CN" altLang="en-US" sz="3690" kern="0" spc="2593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;基态S原子的电子排布式为1s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,最高能</a:t>
            </a:r>
            <a:endParaRPr lang="zh-CN" altLang="en-US"/>
          </a:p>
          <a:p>
            <a:pPr marL="0" indent="0" eaLnBrk="0" latinLnBrk="1" hangingPunct="0">
              <a:lnSpc>
                <a:spcPct val="150000"/>
              </a:lnSpc>
              <a:spcBef>
                <a:spcPts val="825"/>
              </a:spcBef>
              <a:buNone/>
            </a:pPr>
            <a:r>
              <a:rPr lang="zh-CN" altLang="en-US" sz="1500" kern="0" smtClean="0">
                <a:solidFill>
                  <a:srgbClr val="000000"/>
                </a:solidFill>
                <a:latin typeface="Times New Roman" panose="02020603050405020304" pitchFamily="65" charset="-122"/>
                <a:ea typeface="宋体" panose="02010600030101010101" pitchFamily="2" charset="-122"/>
              </a:rPr>
              <a:t>级为3p,电子云轮廓图为哑铃形。(2)中心原子价层电子对数:H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S为2+</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(6-2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1)=4;SO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为2+</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(6-</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2)=3;SO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为3+</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(6-2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3)=3。(3)S</a:t>
            </a:r>
            <a:r>
              <a:rPr lang="zh-CN" altLang="en-US" sz="1130" kern="0" baseline="-15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和SO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均为分子晶体,S</a:t>
            </a:r>
            <a:r>
              <a:rPr lang="zh-CN" altLang="en-US" sz="1130" kern="0" baseline="-15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的相对分子质量比SO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的相对分子质量</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大很多,范德华力更强,所以S</a:t>
            </a:r>
            <a:r>
              <a:rPr lang="zh-CN" altLang="en-US" sz="1130" kern="0" baseline="-15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的熔点和沸点要比SO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的高很多。(4)SO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分子中中心原子价层电子</a:t>
            </a:r>
            <a:br/>
            <a:r>
              <a:rPr lang="zh-CN" altLang="en-US" sz="1500" kern="0" smtClean="0">
                <a:solidFill>
                  <a:srgbClr val="000000"/>
                </a:solidFill>
                <a:latin typeface="Times New Roman" panose="02020603050405020304" pitchFamily="65" charset="-122"/>
                <a:ea typeface="宋体" panose="02010600030101010101" pitchFamily="2" charset="-122"/>
              </a:rPr>
              <a:t>对数为3,无孤电子对,故SO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分子的立体构型为平面三角形;SO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分子的结构式为</a:t>
            </a:r>
            <a:r>
              <a:rPr lang="zh-CN" altLang="en-US" sz="3785" kern="0" spc="146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,其中既有</a:t>
            </a:r>
            <a:endParaRPr lang="zh-CN" altLang="en-US"/>
          </a:p>
          <a:p>
            <a:pPr marL="0" indent="0" eaLnBrk="0" latinLnBrk="1" hangingPunct="0">
              <a:lnSpc>
                <a:spcPct val="150000"/>
              </a:lnSpc>
              <a:spcBef>
                <a:spcPts val="865"/>
              </a:spcBef>
              <a:buNone/>
            </a:pPr>
            <a:r>
              <a:rPr lang="zh-CN" altLang="en-US" sz="1500" kern="0" smtClean="0">
                <a:solidFill>
                  <a:srgbClr val="000000"/>
                </a:solidFill>
                <a:latin typeface="Times New Roman" panose="02020603050405020304" pitchFamily="65" charset="-122"/>
                <a:ea typeface="宋体" panose="02010600030101010101" pitchFamily="2" charset="-122"/>
              </a:rPr>
              <a:t>σ键又有π键;由图(b)可知三聚分子中每个S原子与4个O原子形成4个σ键,故其杂化轨道类型为sp</a:t>
            </a:r>
            <a:b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。(5)由图(c)可知,一个晶胞中Fe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有12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+1=4个,</a:t>
            </a:r>
            <a:r>
              <a:rPr lang="zh-CN" altLang="en-US" sz="1195" kern="0" spc="5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有8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=4个,一个晶胞中有4个FeS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,晶胞</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的体积为(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,则晶体密度的计算表达式为</a:t>
            </a:r>
            <a:r>
              <a:rPr lang="zh-CN" altLang="en-US" sz="2935" kern="0" spc="276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85" kern="0" spc="14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;正八面体的</a:t>
            </a:r>
            <a:endParaRPr lang="zh-CN" altLang="en-US"/>
          </a:p>
          <a:p>
            <a:pPr marL="0" indent="0" eaLnBrk="0" latinLnBrk="1" hangingPunct="0">
              <a:lnSpc>
                <a:spcPct val="150000"/>
              </a:lnSpc>
              <a:spcBef>
                <a:spcPts val="540"/>
              </a:spcBef>
              <a:buNone/>
            </a:pPr>
            <a:r>
              <a:rPr lang="zh-CN" altLang="en-US" sz="1500" kern="0" smtClean="0">
                <a:solidFill>
                  <a:srgbClr val="000000"/>
                </a:solidFill>
                <a:latin typeface="Times New Roman" panose="02020603050405020304" pitchFamily="65" charset="-122"/>
                <a:ea typeface="宋体" panose="02010600030101010101" pitchFamily="2" charset="-122"/>
              </a:rPr>
              <a:t>边长=</a:t>
            </a:r>
            <a:r>
              <a:rPr lang="zh-CN" altLang="en-US" sz="2155" kern="0" spc="57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nm=</a:t>
            </a:r>
            <a:r>
              <a:rPr lang="zh-CN" altLang="en-US" sz="2065" kern="0" spc="10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nm。</a:t>
            </a:r>
            <a:endParaRPr lang="zh-CN" altLang="en-US"/>
          </a:p>
        </p:txBody>
      </p:sp>
      <p:pic>
        <p:nvPicPr>
          <p:cNvPr id="3" name="图片 3" descr="textimage39.jpeg"/>
          <p:cNvPicPr>
            <a:picLocks noChangeAspect="1"/>
          </p:cNvPicPr>
          <p:nvPr/>
        </p:nvPicPr>
        <p:blipFill>
          <a:blip r:embed="rId1"/>
          <a:stretch>
            <a:fillRect/>
          </a:stretch>
        </p:blipFill>
        <p:spPr>
          <a:xfrm>
            <a:off x="720000" y="1556460"/>
            <a:ext cx="3762375" cy="923925"/>
          </a:xfrm>
          <a:prstGeom prst="rect">
            <a:avLst/>
          </a:prstGeom>
        </p:spPr>
      </p:pic>
      <p:pic>
        <p:nvPicPr>
          <p:cNvPr id="4" name="图片 4" descr="textimage40.jpeg"/>
          <p:cNvPicPr>
            <a:picLocks noChangeAspect="1"/>
          </p:cNvPicPr>
          <p:nvPr/>
        </p:nvPicPr>
        <p:blipFill>
          <a:blip r:embed="rId2"/>
          <a:stretch>
            <a:fillRect/>
          </a:stretch>
        </p:blipFill>
        <p:spPr>
          <a:xfrm>
            <a:off x="7080217" y="3830282"/>
            <a:ext cx="666750" cy="952500"/>
          </a:xfrm>
          <a:prstGeom prst="rect">
            <a:avLst/>
          </a:prstGeom>
        </p:spPr>
      </p:pic>
      <p:graphicFrame>
        <p:nvGraphicFramePr>
          <p:cNvPr id="6" name="对象 5"/>
          <p:cNvGraphicFramePr>
            <a:graphicFrameLocks noChangeAspect="1"/>
          </p:cNvGraphicFramePr>
          <p:nvPr/>
        </p:nvGraphicFramePr>
        <p:xfrm>
          <a:off x="6307794" y="2499095"/>
          <a:ext cx="152399" cy="428624"/>
        </p:xfrm>
        <a:graphic>
          <a:graphicData uri="http://schemas.openxmlformats.org/presentationml/2006/ole">
            <mc:AlternateContent xmlns:mc="http://schemas.openxmlformats.org/markup-compatibility/2006">
              <mc:Choice xmlns:v="urn:schemas-microsoft-com:vml" Requires="v">
                <p:oleObj spid="_x0000_s1130"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6307794" y="2499095"/>
                        <a:ext cx="152399" cy="42862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8097776" y="2499095"/>
          <a:ext cx="152399" cy="428624"/>
        </p:xfrm>
        <a:graphic>
          <a:graphicData uri="http://schemas.openxmlformats.org/presentationml/2006/ole">
            <mc:AlternateContent xmlns:mc="http://schemas.openxmlformats.org/markup-compatibility/2006">
              <mc:Choice xmlns:v="urn:schemas-microsoft-com:vml" Requires="v">
                <p:oleObj spid="_x0000_s1131"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8097776" y="2499095"/>
                        <a:ext cx="152399" cy="428624"/>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2025433" y="2982637"/>
          <a:ext cx="152400" cy="428625"/>
        </p:xfrm>
        <a:graphic>
          <a:graphicData uri="http://schemas.openxmlformats.org/presentationml/2006/ole">
            <mc:AlternateContent xmlns:mc="http://schemas.openxmlformats.org/markup-compatibility/2006">
              <mc:Choice xmlns:v="urn:schemas-microsoft-com:vml" Requires="v">
                <p:oleObj spid="_x0000_s1132" name="Equation" r:id="rId7" imgW="3962400" imgH="11277600" progId="Equation.DSMT4">
                  <p:embed/>
                </p:oleObj>
              </mc:Choice>
              <mc:Fallback>
                <p:oleObj name="Equation" r:id="rId7" imgW="3962400" imgH="11277600" progId="Equation.DSMT4">
                  <p:embed/>
                  <p:pic>
                    <p:nvPicPr>
                      <p:cNvPr id="0" name="OLE substitute image"/>
                      <p:cNvPicPr/>
                      <p:nvPr/>
                    </p:nvPicPr>
                    <p:blipFill>
                      <a:blip r:embed="rId8"/>
                      <a:stretch>
                        <a:fillRect/>
                      </a:stretch>
                    </p:blipFill>
                    <p:spPr>
                      <a:xfrm>
                        <a:off x="2025433" y="2982637"/>
                        <a:ext cx="152400"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3941212" y="5145525"/>
          <a:ext cx="152400" cy="428625"/>
        </p:xfrm>
        <a:graphic>
          <a:graphicData uri="http://schemas.openxmlformats.org/presentationml/2006/ole">
            <mc:AlternateContent xmlns:mc="http://schemas.openxmlformats.org/markup-compatibility/2006">
              <mc:Choice xmlns:v="urn:schemas-microsoft-com:vml" Requires="v">
                <p:oleObj spid="_x0000_s1133" name="Equation" r:id="rId9" imgW="3962400" imgH="11277600" progId="Equation.DSMT4">
                  <p:embed/>
                </p:oleObj>
              </mc:Choice>
              <mc:Fallback>
                <p:oleObj name="Equation" r:id="rId9" imgW="3962400" imgH="11277600" progId="Equation.DSMT4">
                  <p:embed/>
                  <p:pic>
                    <p:nvPicPr>
                      <p:cNvPr id="0" name="OLE substitute image"/>
                      <p:cNvPicPr/>
                      <p:nvPr/>
                    </p:nvPicPr>
                    <p:blipFill>
                      <a:blip r:embed="rId10"/>
                      <a:stretch>
                        <a:fillRect/>
                      </a:stretch>
                    </p:blipFill>
                    <p:spPr>
                      <a:xfrm>
                        <a:off x="3941212" y="5145525"/>
                        <a:ext cx="152400" cy="428625"/>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4738121" y="5221874"/>
          <a:ext cx="219075" cy="257175"/>
        </p:xfrm>
        <a:graphic>
          <a:graphicData uri="http://schemas.openxmlformats.org/presentationml/2006/ole">
            <mc:AlternateContent xmlns:mc="http://schemas.openxmlformats.org/markup-compatibility/2006">
              <mc:Choice xmlns:v="urn:schemas-microsoft-com:vml" Requires="v">
                <p:oleObj spid="_x0000_s1134" name="Equation" r:id="rId11" imgW="5791200" imgH="6705600" progId="Equation.DSMT4">
                  <p:embed/>
                </p:oleObj>
              </mc:Choice>
              <mc:Fallback>
                <p:oleObj name="Equation" r:id="rId11" imgW="5791200" imgH="6705600" progId="Equation.DSMT4">
                  <p:embed/>
                  <p:pic>
                    <p:nvPicPr>
                      <p:cNvPr id="0" name="OLE substitute image"/>
                      <p:cNvPicPr/>
                      <p:nvPr/>
                    </p:nvPicPr>
                    <p:blipFill>
                      <a:blip r:embed="rId12"/>
                      <a:stretch>
                        <a:fillRect/>
                      </a:stretch>
                    </p:blipFill>
                    <p:spPr>
                      <a:xfrm>
                        <a:off x="4738121" y="5221874"/>
                        <a:ext cx="219075" cy="257175"/>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5353069" y="5145525"/>
          <a:ext cx="142875" cy="428625"/>
        </p:xfrm>
        <a:graphic>
          <a:graphicData uri="http://schemas.openxmlformats.org/presentationml/2006/ole">
            <mc:AlternateContent xmlns:mc="http://schemas.openxmlformats.org/markup-compatibility/2006">
              <mc:Choice xmlns:v="urn:schemas-microsoft-com:vml" Requires="v">
                <p:oleObj spid="_x0000_s1135" name="Equation" r:id="rId13" imgW="3657600" imgH="11277600" progId="Equation.DSMT4">
                  <p:embed/>
                </p:oleObj>
              </mc:Choice>
              <mc:Fallback>
                <p:oleObj name="Equation" r:id="rId13" imgW="3657600" imgH="11277600" progId="Equation.DSMT4">
                  <p:embed/>
                  <p:pic>
                    <p:nvPicPr>
                      <p:cNvPr id="0" name="OLE substitute image"/>
                      <p:cNvPicPr/>
                      <p:nvPr/>
                    </p:nvPicPr>
                    <p:blipFill>
                      <a:blip r:embed="rId14"/>
                      <a:stretch>
                        <a:fillRect/>
                      </a:stretch>
                    </p:blipFill>
                    <p:spPr>
                      <a:xfrm>
                        <a:off x="5353069" y="5145525"/>
                        <a:ext cx="142875" cy="428625"/>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5808621" y="5145525"/>
          <a:ext cx="152399" cy="428624"/>
        </p:xfrm>
        <a:graphic>
          <a:graphicData uri="http://schemas.openxmlformats.org/presentationml/2006/ole">
            <mc:AlternateContent xmlns:mc="http://schemas.openxmlformats.org/markup-compatibility/2006">
              <mc:Choice xmlns:v="urn:schemas-microsoft-com:vml" Requires="v">
                <p:oleObj spid="_x0000_s1136" name="Equation" r:id="rId15" imgW="3962400" imgH="11277600" progId="Equation.DSMT4">
                  <p:embed/>
                </p:oleObj>
              </mc:Choice>
              <mc:Fallback>
                <p:oleObj name="Equation" r:id="rId15" imgW="3962400" imgH="11277600" progId="Equation.DSMT4">
                  <p:embed/>
                  <p:pic>
                    <p:nvPicPr>
                      <p:cNvPr id="0" name="OLE substitute image"/>
                      <p:cNvPicPr/>
                      <p:nvPr/>
                    </p:nvPicPr>
                    <p:blipFill>
                      <a:blip r:embed="rId16"/>
                      <a:stretch>
                        <a:fillRect/>
                      </a:stretch>
                    </p:blipFill>
                    <p:spPr>
                      <a:xfrm>
                        <a:off x="5808621" y="5145525"/>
                        <a:ext cx="152399" cy="428624"/>
                      </a:xfrm>
                      <a:prstGeom prst="rect">
                        <a:avLst/>
                      </a:prstGeom>
                      <a:noFill/>
                      <a:ln w="9525">
                        <a:noFill/>
                      </a:ln>
                    </p:spPr>
                  </p:pic>
                </p:oleObj>
              </mc:Fallback>
            </mc:AlternateContent>
          </a:graphicData>
        </a:graphic>
      </p:graphicFrame>
      <p:graphicFrame>
        <p:nvGraphicFramePr>
          <p:cNvPr id="13" name="对象 12"/>
          <p:cNvGraphicFramePr>
            <a:graphicFrameLocks noChangeAspect="1"/>
          </p:cNvGraphicFramePr>
          <p:nvPr/>
        </p:nvGraphicFramePr>
        <p:xfrm>
          <a:off x="4798562" y="5548780"/>
          <a:ext cx="723900" cy="704850"/>
        </p:xfrm>
        <a:graphic>
          <a:graphicData uri="http://schemas.openxmlformats.org/presentationml/2006/ole">
            <mc:AlternateContent xmlns:mc="http://schemas.openxmlformats.org/markup-compatibility/2006">
              <mc:Choice xmlns:v="urn:schemas-microsoft-com:vml" Requires="v">
                <p:oleObj spid="_x0000_s1137" name="Equation" r:id="rId17" imgW="19202400" imgH="18592800" progId="Equation.DSMT4">
                  <p:embed/>
                </p:oleObj>
              </mc:Choice>
              <mc:Fallback>
                <p:oleObj name="Equation" r:id="rId17" imgW="19202400" imgH="18592800" progId="Equation.DSMT4">
                  <p:embed/>
                  <p:pic>
                    <p:nvPicPr>
                      <p:cNvPr id="0" name="OLE substitute image"/>
                      <p:cNvPicPr/>
                      <p:nvPr/>
                    </p:nvPicPr>
                    <p:blipFill>
                      <a:blip r:embed="rId18"/>
                      <a:stretch>
                        <a:fillRect/>
                      </a:stretch>
                    </p:blipFill>
                    <p:spPr>
                      <a:xfrm>
                        <a:off x="4798562" y="5548780"/>
                        <a:ext cx="723900" cy="704850"/>
                      </a:xfrm>
                      <a:prstGeom prst="rect">
                        <a:avLst/>
                      </a:prstGeom>
                      <a:noFill/>
                      <a:ln w="9525">
                        <a:noFill/>
                      </a:ln>
                    </p:spPr>
                  </p:pic>
                </p:oleObj>
              </mc:Fallback>
            </mc:AlternateContent>
          </a:graphicData>
        </a:graphic>
      </p:graphicFrame>
      <p:graphicFrame>
        <p:nvGraphicFramePr>
          <p:cNvPr id="14" name="对象 13"/>
          <p:cNvGraphicFramePr>
            <a:graphicFrameLocks noChangeAspect="1"/>
          </p:cNvGraphicFramePr>
          <p:nvPr/>
        </p:nvGraphicFramePr>
        <p:xfrm>
          <a:off x="6133432" y="5786607"/>
          <a:ext cx="438149" cy="476249"/>
        </p:xfrm>
        <a:graphic>
          <a:graphicData uri="http://schemas.openxmlformats.org/presentationml/2006/ole">
            <mc:AlternateContent xmlns:mc="http://schemas.openxmlformats.org/markup-compatibility/2006">
              <mc:Choice xmlns:v="urn:schemas-microsoft-com:vml" Requires="v">
                <p:oleObj spid="_x0000_s1138" name="Equation" r:id="rId19" imgW="11582400" imgH="12496800" progId="Equation.DSMT4">
                  <p:embed/>
                </p:oleObj>
              </mc:Choice>
              <mc:Fallback>
                <p:oleObj name="Equation" r:id="rId19" imgW="11582400" imgH="12496800" progId="Equation.DSMT4">
                  <p:embed/>
                  <p:pic>
                    <p:nvPicPr>
                      <p:cNvPr id="0" name="OLE substitute image"/>
                      <p:cNvPicPr/>
                      <p:nvPr/>
                    </p:nvPicPr>
                    <p:blipFill>
                      <a:blip r:embed="rId20"/>
                      <a:stretch>
                        <a:fillRect/>
                      </a:stretch>
                    </p:blipFill>
                    <p:spPr>
                      <a:xfrm>
                        <a:off x="6133432" y="5786607"/>
                        <a:ext cx="438149" cy="476249"/>
                      </a:xfrm>
                      <a:prstGeom prst="rect">
                        <a:avLst/>
                      </a:prstGeom>
                      <a:noFill/>
                      <a:ln w="9525">
                        <a:noFill/>
                      </a:ln>
                    </p:spPr>
                  </p:pic>
                </p:oleObj>
              </mc:Fallback>
            </mc:AlternateContent>
          </a:graphicData>
        </a:graphic>
      </p:graphicFrame>
      <p:graphicFrame>
        <p:nvGraphicFramePr>
          <p:cNvPr id="15" name="对象 14"/>
          <p:cNvGraphicFramePr>
            <a:graphicFrameLocks noChangeAspect="1"/>
          </p:cNvGraphicFramePr>
          <p:nvPr/>
        </p:nvGraphicFramePr>
        <p:xfrm>
          <a:off x="1209204" y="6428984"/>
          <a:ext cx="1009650" cy="476249"/>
        </p:xfrm>
        <a:graphic>
          <a:graphicData uri="http://schemas.openxmlformats.org/presentationml/2006/ole">
            <mc:AlternateContent xmlns:mc="http://schemas.openxmlformats.org/markup-compatibility/2006">
              <mc:Choice xmlns:v="urn:schemas-microsoft-com:vml" Requires="v">
                <p:oleObj spid="_x0000_s1139" name="Equation" r:id="rId21" imgW="26822400" imgH="12496800" progId="Equation.DSMT4">
                  <p:embed/>
                </p:oleObj>
              </mc:Choice>
              <mc:Fallback>
                <p:oleObj name="Equation" r:id="rId21" imgW="26822400" imgH="12496800" progId="Equation.DSMT4">
                  <p:embed/>
                  <p:pic>
                    <p:nvPicPr>
                      <p:cNvPr id="0" name="OLE substitute image"/>
                      <p:cNvPicPr/>
                      <p:nvPr/>
                    </p:nvPicPr>
                    <p:blipFill>
                      <a:blip r:embed="rId22"/>
                      <a:stretch>
                        <a:fillRect/>
                      </a:stretch>
                    </p:blipFill>
                    <p:spPr>
                      <a:xfrm>
                        <a:off x="1209204" y="6428984"/>
                        <a:ext cx="1009650" cy="476249"/>
                      </a:xfrm>
                      <a:prstGeom prst="rect">
                        <a:avLst/>
                      </a:prstGeom>
                      <a:noFill/>
                      <a:ln w="9525">
                        <a:noFill/>
                      </a:ln>
                    </p:spPr>
                  </p:pic>
                </p:oleObj>
              </mc:Fallback>
            </mc:AlternateContent>
          </a:graphicData>
        </a:graphic>
      </p:graphicFrame>
      <p:graphicFrame>
        <p:nvGraphicFramePr>
          <p:cNvPr id="16" name="对象 15"/>
          <p:cNvGraphicFramePr>
            <a:graphicFrameLocks noChangeAspect="1"/>
          </p:cNvGraphicFramePr>
          <p:nvPr/>
        </p:nvGraphicFramePr>
        <p:xfrm>
          <a:off x="2617969" y="6428984"/>
          <a:ext cx="276224" cy="457199"/>
        </p:xfrm>
        <a:graphic>
          <a:graphicData uri="http://schemas.openxmlformats.org/presentationml/2006/ole">
            <mc:AlternateContent xmlns:mc="http://schemas.openxmlformats.org/markup-compatibility/2006">
              <mc:Choice xmlns:v="urn:schemas-microsoft-com:vml" Requires="v">
                <p:oleObj spid="_x0000_s1140" name="Equation" r:id="rId23" imgW="7315200" imgH="12192000" progId="Equation.DSMT4">
                  <p:embed/>
                </p:oleObj>
              </mc:Choice>
              <mc:Fallback>
                <p:oleObj name="Equation" r:id="rId23" imgW="7315200" imgH="12192000" progId="Equation.DSMT4">
                  <p:embed/>
                  <p:pic>
                    <p:nvPicPr>
                      <p:cNvPr id="0" name="OLE substitute image"/>
                      <p:cNvPicPr/>
                      <p:nvPr/>
                    </p:nvPicPr>
                    <p:blipFill>
                      <a:blip r:embed="rId24"/>
                      <a:stretch>
                        <a:fillRect/>
                      </a:stretch>
                    </p:blipFill>
                    <p:spPr>
                      <a:xfrm>
                        <a:off x="2617969" y="6428984"/>
                        <a:ext cx="276224" cy="457199"/>
                      </a:xfrm>
                      <a:prstGeom prst="rect">
                        <a:avLst/>
                      </a:prstGeom>
                      <a:noFill/>
                      <a:ln w="9525">
                        <a:noFill/>
                      </a:ln>
                    </p:spPr>
                  </p:pic>
                </p:oleObj>
              </mc:Fallback>
            </mc:AlternateContent>
          </a:graphicData>
        </a:graphic>
      </p:graphicFrame>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05691"/>
            <a:ext cx="8316000" cy="242733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(2016课标Ⅰ,37,15分)锗(Ge)是典型的半导体元素,在电子、材料等领域应用广泛。回答下列问题: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(1)基态Ge原子的核外电子排布式为[Ar]</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个未成对电子。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(2)Ge与C是同族元素,C原子之间可以形成双键、叁键,但Ge原子之间难以形成双键或叁键。从原</a:t>
            </a:r>
            <a:br/>
            <a:r>
              <a:rPr lang="zh-CN" altLang="en-US" sz="1500" kern="0" smtClean="0">
                <a:solidFill>
                  <a:srgbClr val="000000"/>
                </a:solidFill>
                <a:latin typeface="Times New Roman" panose="02020603050405020304" pitchFamily="65" charset="-122"/>
                <a:ea typeface="宋体" panose="02010600030101010101" pitchFamily="2" charset="-122"/>
              </a:rPr>
              <a:t>子结构角度分析,原因是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(3)比较下列锗卤化物的熔点和沸点,分析其变化规律及原因</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
        <p:nvSpPr>
          <p:cNvPr id="3" name="TextBox 3"/>
          <p:cNvSpPr txBox="1"/>
          <p:nvPr/>
        </p:nvSpPr>
        <p:spPr>
          <a:xfrm>
            <a:off x="720000" y="5093535"/>
            <a:ext cx="8316000" cy="149515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(4)光催化还原CO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制备CH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反应中,带状纳米Zn</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GeO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是该反应的良好催化剂。Zn、Ge、O电负性</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由大至小的顺序是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(5)Ge单晶具有金刚石型结构,其中Ge原子的杂化方式为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,微粒之间存在的作用力是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Pr lang="zh-CN" altLang="en-US" sz="1500" u="sng" kern="0" smtClean="0">
                <a:solidFill>
                  <a:srgbClr val="000000"/>
                </a:solidFill>
                <a:latin typeface="Times New Roman" panose="02020603050405020304" pitchFamily="65" charset="-122"/>
                <a:ea typeface="宋体" panose="02010600030101010101" pitchFamily="2" charset="-122"/>
              </a:rP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表格 4"/>
          <p:cNvGraphicFramePr>
            <a:graphicFrameLocks noGrp="1"/>
          </p:cNvGraphicFramePr>
          <p:nvPr/>
        </p:nvGraphicFramePr>
        <p:xfrm>
          <a:off x="720000" y="3678735"/>
          <a:ext cx="7740000" cy="1414800"/>
        </p:xfrm>
        <a:graphic>
          <a:graphicData uri="http://schemas.openxmlformats.org/drawingml/2006/table">
            <a:tbl>
              <a:tblPr/>
              <a:tblGrid>
                <a:gridCol w="1935000"/>
                <a:gridCol w="1935000"/>
                <a:gridCol w="1935000"/>
                <a:gridCol w="1935000"/>
              </a:tblGrid>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 </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GeCl</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GeBr</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GeI</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熔点/℃</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-49.5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26</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146</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沸点/℃</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83.1</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186</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约400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(6)晶胞有两个基本要素:</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①原子坐标参数,表示晶胞内部各原子的相对位置。下图为Ge单晶的晶胞,其中原子坐标参数A为</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(0,0,0);B为(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,0,</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,0)。则D原子的坐标参数为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5"/>
              </a:spcBef>
              <a:buNone/>
            </a:pPr>
            <a:r>
              <a:rPr lang="zh-CN" altLang="en-US" sz="10090" kern="0" spc="30561"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3115"/>
              </a:spcBef>
              <a:buNone/>
            </a:pPr>
            <a:r>
              <a:rPr lang="zh-CN" altLang="en-US" sz="1500" kern="0" smtClean="0">
                <a:solidFill>
                  <a:srgbClr val="000000"/>
                </a:solidFill>
                <a:latin typeface="Times New Roman" panose="02020603050405020304" pitchFamily="65" charset="-122"/>
                <a:ea typeface="宋体" panose="02010600030101010101" pitchFamily="2" charset="-122"/>
              </a:rPr>
              <a:t>②晶胞参数,描述晶胞的大小和形状。已知Ge单晶的晶胞参数</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=565.76 pm,其密度为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Pr lang="zh-CN" altLang="en-US" sz="1500" u="sng" kern="0" smtClean="0">
                <a:solidFill>
                  <a:srgbClr val="000000"/>
                </a:solidFill>
                <a:latin typeface="Times New Roman" panose="02020603050405020304" pitchFamily="65" charset="-122"/>
                <a:ea typeface="宋体" panose="02010600030101010101" pitchFamily="2" charset="-122"/>
              </a:rP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(列出计算式即可)。</a:t>
            </a:r>
            <a:endParaRPr lang="zh-CN" altLang="en-US"/>
          </a:p>
        </p:txBody>
      </p:sp>
      <p:pic>
        <p:nvPicPr>
          <p:cNvPr id="3" name="图片 3" descr="textimage41.jpeg"/>
          <p:cNvPicPr>
            <a:picLocks noChangeAspect="1"/>
          </p:cNvPicPr>
          <p:nvPr/>
        </p:nvPicPr>
        <p:blipFill>
          <a:blip r:embed="rId1"/>
          <a:stretch>
            <a:fillRect/>
          </a:stretch>
        </p:blipFill>
        <p:spPr>
          <a:xfrm>
            <a:off x="1071202" y="2563013"/>
            <a:ext cx="4460145" cy="2411111"/>
          </a:xfrm>
          <a:prstGeom prst="rect">
            <a:avLst/>
          </a:prstGeom>
        </p:spPr>
      </p:pic>
      <p:graphicFrame>
        <p:nvGraphicFramePr>
          <p:cNvPr id="5" name="对象 4"/>
          <p:cNvGraphicFramePr>
            <a:graphicFrameLocks noChangeAspect="1"/>
          </p:cNvGraphicFramePr>
          <p:nvPr/>
        </p:nvGraphicFramePr>
        <p:xfrm>
          <a:off x="1663286" y="1942607"/>
          <a:ext cx="152400" cy="428625"/>
        </p:xfrm>
        <a:graphic>
          <a:graphicData uri="http://schemas.openxmlformats.org/presentationml/2006/ole">
            <mc:AlternateContent xmlns:mc="http://schemas.openxmlformats.org/markup-compatibility/2006">
              <mc:Choice xmlns:v="urn:schemas-microsoft-com:vml" Requires="v">
                <p:oleObj spid="_x0000_s1141" name="Equation" r:id="rId2" imgW="3962400" imgH="11277600" progId="Equation.DSMT4">
                  <p:embed/>
                </p:oleObj>
              </mc:Choice>
              <mc:Fallback>
                <p:oleObj name="Equation" r:id="rId2" imgW="3962400" imgH="11277600" progId="Equation.DSMT4">
                  <p:embed/>
                  <p:pic>
                    <p:nvPicPr>
                      <p:cNvPr id="0" name="OLE substitute image"/>
                      <p:cNvPicPr/>
                      <p:nvPr/>
                    </p:nvPicPr>
                    <p:blipFill>
                      <a:blip r:embed="rId3"/>
                      <a:stretch>
                        <a:fillRect/>
                      </a:stretch>
                    </p:blipFill>
                    <p:spPr>
                      <a:xfrm>
                        <a:off x="1663286" y="1942607"/>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006486" y="1942607"/>
          <a:ext cx="152400" cy="428625"/>
        </p:xfrm>
        <a:graphic>
          <a:graphicData uri="http://schemas.openxmlformats.org/presentationml/2006/ole">
            <mc:AlternateContent xmlns:mc="http://schemas.openxmlformats.org/markup-compatibility/2006">
              <mc:Choice xmlns:v="urn:schemas-microsoft-com:vml" Requires="v">
                <p:oleObj spid="_x0000_s1142" name="Equation" r:id="rId4" imgW="3962400" imgH="11277600" progId="Equation.DSMT4">
                  <p:embed/>
                </p:oleObj>
              </mc:Choice>
              <mc:Fallback>
                <p:oleObj name="Equation" r:id="rId4" imgW="3962400" imgH="11277600" progId="Equation.DSMT4">
                  <p:embed/>
                  <p:pic>
                    <p:nvPicPr>
                      <p:cNvPr id="0" name="OLE substitute image"/>
                      <p:cNvPicPr/>
                      <p:nvPr/>
                    </p:nvPicPr>
                    <p:blipFill>
                      <a:blip r:embed="rId5"/>
                      <a:stretch>
                        <a:fillRect/>
                      </a:stretch>
                    </p:blipFill>
                    <p:spPr>
                      <a:xfrm>
                        <a:off x="2006486" y="1942607"/>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657034" y="1942607"/>
          <a:ext cx="152400" cy="428625"/>
        </p:xfrm>
        <a:graphic>
          <a:graphicData uri="http://schemas.openxmlformats.org/presentationml/2006/ole">
            <mc:AlternateContent xmlns:mc="http://schemas.openxmlformats.org/markup-compatibility/2006">
              <mc:Choice xmlns:v="urn:schemas-microsoft-com:vml" Requires="v">
                <p:oleObj spid="_x0000_s1143" name="Equation" r:id="rId6" imgW="3962400" imgH="11277600" progId="Equation.DSMT4">
                  <p:embed/>
                </p:oleObj>
              </mc:Choice>
              <mc:Fallback>
                <p:oleObj name="Equation" r:id="rId6" imgW="3962400" imgH="11277600" progId="Equation.DSMT4">
                  <p:embed/>
                  <p:pic>
                    <p:nvPicPr>
                      <p:cNvPr id="0" name="OLE substitute image"/>
                      <p:cNvPicPr/>
                      <p:nvPr/>
                    </p:nvPicPr>
                    <p:blipFill>
                      <a:blip r:embed="rId7"/>
                      <a:stretch>
                        <a:fillRect/>
                      </a:stretch>
                    </p:blipFill>
                    <p:spPr>
                      <a:xfrm>
                        <a:off x="2657034" y="1942607"/>
                        <a:ext cx="152400"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2857134" y="1942607"/>
          <a:ext cx="152400" cy="428625"/>
        </p:xfrm>
        <a:graphic>
          <a:graphicData uri="http://schemas.openxmlformats.org/presentationml/2006/ole">
            <mc:AlternateContent xmlns:mc="http://schemas.openxmlformats.org/markup-compatibility/2006">
              <mc:Choice xmlns:v="urn:schemas-microsoft-com:vml" Requires="v">
                <p:oleObj spid="_x0000_s1144" name="Equation" r:id="rId8" imgW="3962400" imgH="11277600" progId="Equation.DSMT4">
                  <p:embed/>
                </p:oleObj>
              </mc:Choice>
              <mc:Fallback>
                <p:oleObj name="Equation" r:id="rId8" imgW="3962400" imgH="11277600" progId="Equation.DSMT4">
                  <p:embed/>
                  <p:pic>
                    <p:nvPicPr>
                      <p:cNvPr id="0" name="OLE substitute image"/>
                      <p:cNvPicPr/>
                      <p:nvPr/>
                    </p:nvPicPr>
                    <p:blipFill>
                      <a:blip r:embed="rId9"/>
                      <a:stretch>
                        <a:fillRect/>
                      </a:stretch>
                    </p:blipFill>
                    <p:spPr>
                      <a:xfrm>
                        <a:off x="2857134" y="1942607"/>
                        <a:ext cx="152400" cy="428625"/>
                      </a:xfrm>
                      <a:prstGeom prst="rect">
                        <a:avLst/>
                      </a:prstGeom>
                      <a:noFill/>
                      <a:ln w="9525">
                        <a:noFill/>
                      </a:ln>
                    </p:spPr>
                  </p:pic>
                </p:oleObj>
              </mc:Fallback>
            </mc:AlternateContent>
          </a:graphicData>
        </a:graphic>
      </p:graphicFrame>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35886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(2)Ge原子半径大,原子间形成的σ单键较长,p-p轨道肩并肩重叠程度很小或几乎不能重叠,难以形</a:t>
            </a:r>
            <a:br/>
            <a:r>
              <a:rPr lang="zh-CN" altLang="en-US" sz="1500" kern="0" smtClean="0">
                <a:solidFill>
                  <a:srgbClr val="000000"/>
                </a:solidFill>
                <a:latin typeface="Times New Roman" panose="02020603050405020304" pitchFamily="65" charset="-122"/>
                <a:ea typeface="宋体" panose="02010600030101010101" pitchFamily="2" charset="-122"/>
              </a:rPr>
              <a:t>成π键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(3)GeCl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、GeBr</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、GeI</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的熔、沸点依次增高。原因是分子结构相似,分子量依次增大,分子间相互</a:t>
            </a:r>
            <a:br/>
            <a:r>
              <a:rPr lang="zh-CN" altLang="en-US" sz="1500" kern="0" smtClean="0">
                <a:solidFill>
                  <a:srgbClr val="000000"/>
                </a:solidFill>
                <a:latin typeface="Times New Roman" panose="02020603050405020304" pitchFamily="65" charset="-122"/>
                <a:ea typeface="宋体" panose="02010600030101010101" pitchFamily="2" charset="-122"/>
              </a:rPr>
              <a:t>作用力逐渐增强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(4)O&gt;Ge&gt;Zn</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共价键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(6)①(</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②</a:t>
            </a:r>
            <a:r>
              <a:rPr lang="zh-CN" altLang="en-US" sz="1990" kern="0" spc="595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1196813" y="3678887"/>
          <a:ext cx="152400" cy="428625"/>
        </p:xfrm>
        <a:graphic>
          <a:graphicData uri="http://schemas.openxmlformats.org/presentationml/2006/ole">
            <mc:AlternateContent xmlns:mc="http://schemas.openxmlformats.org/markup-compatibility/2006">
              <mc:Choice xmlns:v="urn:schemas-microsoft-com:vml" Requires="v">
                <p:oleObj spid="_x0000_s1145"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1196813" y="3678887"/>
                        <a:ext cx="152400"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396913" y="3678887"/>
          <a:ext cx="152400" cy="428625"/>
        </p:xfrm>
        <a:graphic>
          <a:graphicData uri="http://schemas.openxmlformats.org/presentationml/2006/ole">
            <mc:AlternateContent xmlns:mc="http://schemas.openxmlformats.org/markup-compatibility/2006">
              <mc:Choice xmlns:v="urn:schemas-microsoft-com:vml" Requires="v">
                <p:oleObj spid="_x0000_s1146"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1396913" y="3678887"/>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1597013" y="3678887"/>
          <a:ext cx="152400" cy="428625"/>
        </p:xfrm>
        <a:graphic>
          <a:graphicData uri="http://schemas.openxmlformats.org/presentationml/2006/ole">
            <mc:AlternateContent xmlns:mc="http://schemas.openxmlformats.org/markup-compatibility/2006">
              <mc:Choice xmlns:v="urn:schemas-microsoft-com:vml" Requires="v">
                <p:oleObj spid="_x0000_s1147"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1597013" y="3678887"/>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910800" y="4146251"/>
          <a:ext cx="1009649" cy="428625"/>
        </p:xfrm>
        <a:graphic>
          <a:graphicData uri="http://schemas.openxmlformats.org/presentationml/2006/ole">
            <mc:AlternateContent xmlns:mc="http://schemas.openxmlformats.org/markup-compatibility/2006">
              <mc:Choice xmlns:v="urn:schemas-microsoft-com:vml" Requires="v">
                <p:oleObj spid="_x0000_s1148" name="Equation" r:id="rId7" imgW="26822400" imgH="11277600" progId="Equation.DSMT4">
                  <p:embed/>
                </p:oleObj>
              </mc:Choice>
              <mc:Fallback>
                <p:oleObj name="Equation" r:id="rId7" imgW="26822400" imgH="11277600" progId="Equation.DSMT4">
                  <p:embed/>
                  <p:pic>
                    <p:nvPicPr>
                      <p:cNvPr id="0" name="OLE substitute image"/>
                      <p:cNvPicPr/>
                      <p:nvPr/>
                    </p:nvPicPr>
                    <p:blipFill>
                      <a:blip r:embed="rId8"/>
                      <a:stretch>
                        <a:fillRect/>
                      </a:stretch>
                    </p:blipFill>
                    <p:spPr>
                      <a:xfrm>
                        <a:off x="910800" y="4146251"/>
                        <a:ext cx="1009649" cy="428625"/>
                      </a:xfrm>
                      <a:prstGeom prst="rect">
                        <a:avLst/>
                      </a:prstGeom>
                      <a:noFill/>
                      <a:ln w="9525">
                        <a:noFill/>
                      </a:ln>
                    </p:spPr>
                  </p:pic>
                </p:oleObj>
              </mc:Fallback>
            </mc:AlternateContent>
          </a:graphicData>
        </a:graphic>
      </p:graphicFrame>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29748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 </a:t>
            </a:r>
            <a:r>
              <a:rPr lang="zh-CN" altLang="en-US" sz="1500" kern="0" smtClean="0">
                <a:solidFill>
                  <a:srgbClr val="000000"/>
                </a:solidFill>
                <a:latin typeface="Times New Roman" panose="02020603050405020304" pitchFamily="65" charset="-122"/>
                <a:ea typeface="宋体" panose="02010600030101010101" pitchFamily="2" charset="-122"/>
              </a:rPr>
              <a:t>   (2)单键中含有1个σ键,双键中含有1个σ键和1个π键,叁键中含有1个σ键和2个π键。σ键的成</a:t>
            </a:r>
            <a:br/>
            <a:r>
              <a:rPr lang="zh-CN" altLang="en-US" sz="1500" kern="0" smtClean="0">
                <a:solidFill>
                  <a:srgbClr val="000000"/>
                </a:solidFill>
                <a:latin typeface="Times New Roman" panose="02020603050405020304" pitchFamily="65" charset="-122"/>
                <a:ea typeface="宋体" panose="02010600030101010101" pitchFamily="2" charset="-122"/>
              </a:rPr>
              <a:t>键方式是“头碰头”,π键的成键方式是“肩并肩”,原子间形成的σ键键长越长,越不利于两原子</a:t>
            </a:r>
            <a:br/>
            <a:r>
              <a:rPr lang="zh-CN" altLang="en-US" sz="1500" kern="0" smtClean="0">
                <a:solidFill>
                  <a:srgbClr val="000000"/>
                </a:solidFill>
                <a:latin typeface="Times New Roman" panose="02020603050405020304" pitchFamily="65" charset="-122"/>
                <a:ea typeface="宋体" panose="02010600030101010101" pitchFamily="2" charset="-122"/>
              </a:rPr>
              <a:t>间形成π键。(3)对于结构相似的分子晶体,相对分子质量越大,分子间作用力越大,熔、沸点越高。</a:t>
            </a:r>
            <a:br/>
            <a:r>
              <a:rPr lang="zh-CN" altLang="en-US" sz="1500" kern="0" smtClean="0">
                <a:solidFill>
                  <a:srgbClr val="000000"/>
                </a:solidFill>
                <a:latin typeface="Times New Roman" panose="02020603050405020304" pitchFamily="65" charset="-122"/>
                <a:ea typeface="宋体" panose="02010600030101010101" pitchFamily="2" charset="-122"/>
              </a:rPr>
              <a:t>(4)元素的非金属性越强,原子吸引电子能力越强,元素的电负性越大。(5)金刚石中C原子的杂化方</a:t>
            </a:r>
            <a:br/>
            <a:r>
              <a:rPr lang="zh-CN" altLang="en-US" sz="1500" kern="0" smtClean="0">
                <a:solidFill>
                  <a:srgbClr val="000000"/>
                </a:solidFill>
                <a:latin typeface="Times New Roman" panose="02020603050405020304" pitchFamily="65" charset="-122"/>
                <a:ea typeface="宋体" panose="02010600030101010101" pitchFamily="2" charset="-122"/>
              </a:rPr>
              <a:t>式为sp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杂化,微粒间作用力为共价键,运用类推法不难得出结论。(6)②晶胞参数</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即为晶胞边长,</a:t>
            </a:r>
            <a:r>
              <a:rPr lang="zh-CN" altLang="en-US" sz="1500" i="1" kern="0" smtClean="0">
                <a:solidFill>
                  <a:srgbClr val="000000"/>
                </a:solidFill>
                <a:latin typeface="Times New Roman" panose="02020603050405020304" pitchFamily="65" charset="-122"/>
                <a:ea typeface="宋体" panose="02010600030101010101" pitchFamily="2" charset="-122"/>
              </a:rPr>
              <a:t>ρ</a:t>
            </a:r>
            <a:b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810" kern="0" spc="-23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775" kern="0" spc="630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810" kern="0" spc="614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827604" y="3114599"/>
          <a:ext cx="200024" cy="428625"/>
        </p:xfrm>
        <a:graphic>
          <a:graphicData uri="http://schemas.openxmlformats.org/presentationml/2006/ole">
            <mc:AlternateContent xmlns:mc="http://schemas.openxmlformats.org/markup-compatibility/2006">
              <mc:Choice xmlns:v="urn:schemas-microsoft-com:vml" Requires="v">
                <p:oleObj spid="_x0000_s1149" name="Equation" r:id="rId1" imgW="5181600" imgH="11277600" progId="Equation.DSMT4">
                  <p:embed/>
                </p:oleObj>
              </mc:Choice>
              <mc:Fallback>
                <p:oleObj name="Equation" r:id="rId1" imgW="5181600" imgH="11277600" progId="Equation.DSMT4">
                  <p:embed/>
                  <p:pic>
                    <p:nvPicPr>
                      <p:cNvPr id="0" name="OLE substitute image"/>
                      <p:cNvPicPr/>
                      <p:nvPr/>
                    </p:nvPicPr>
                    <p:blipFill>
                      <a:blip r:embed="rId2"/>
                      <a:stretch>
                        <a:fillRect/>
                      </a:stretch>
                    </p:blipFill>
                    <p:spPr>
                      <a:xfrm>
                        <a:off x="827604" y="3114599"/>
                        <a:ext cx="200024"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135233" y="2923839"/>
          <a:ext cx="1152525" cy="657225"/>
        </p:xfrm>
        <a:graphic>
          <a:graphicData uri="http://schemas.openxmlformats.org/presentationml/2006/ole">
            <mc:AlternateContent xmlns:mc="http://schemas.openxmlformats.org/markup-compatibility/2006">
              <mc:Choice xmlns:v="urn:schemas-microsoft-com:vml" Requires="v">
                <p:oleObj spid="_x0000_s1150" name="Equation" r:id="rId3" imgW="30480000" imgH="17373600" progId="Equation.DSMT4">
                  <p:embed/>
                </p:oleObj>
              </mc:Choice>
              <mc:Fallback>
                <p:oleObj name="Equation" r:id="rId3" imgW="30480000" imgH="17373600" progId="Equation.DSMT4">
                  <p:embed/>
                  <p:pic>
                    <p:nvPicPr>
                      <p:cNvPr id="0" name="OLE substitute image"/>
                      <p:cNvPicPr/>
                      <p:nvPr/>
                    </p:nvPicPr>
                    <p:blipFill>
                      <a:blip r:embed="rId4"/>
                      <a:stretch>
                        <a:fillRect/>
                      </a:stretch>
                    </p:blipFill>
                    <p:spPr>
                      <a:xfrm>
                        <a:off x="1135233" y="2923839"/>
                        <a:ext cx="1152525" cy="6572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898728" y="3114599"/>
          <a:ext cx="1009650" cy="428625"/>
        </p:xfrm>
        <a:graphic>
          <a:graphicData uri="http://schemas.openxmlformats.org/presentationml/2006/ole">
            <mc:AlternateContent xmlns:mc="http://schemas.openxmlformats.org/markup-compatibility/2006">
              <mc:Choice xmlns:v="urn:schemas-microsoft-com:vml" Requires="v">
                <p:oleObj spid="_x0000_s1151" name="Equation" r:id="rId5" imgW="26822400" imgH="11277600" progId="Equation.DSMT4">
                  <p:embed/>
                </p:oleObj>
              </mc:Choice>
              <mc:Fallback>
                <p:oleObj name="Equation" r:id="rId5" imgW="26822400" imgH="11277600" progId="Equation.DSMT4">
                  <p:embed/>
                  <p:pic>
                    <p:nvPicPr>
                      <p:cNvPr id="0" name="OLE substitute image"/>
                      <p:cNvPicPr/>
                      <p:nvPr/>
                    </p:nvPicPr>
                    <p:blipFill>
                      <a:blip r:embed="rId6"/>
                      <a:stretch>
                        <a:fillRect/>
                      </a:stretch>
                    </p:blipFill>
                    <p:spPr>
                      <a:xfrm>
                        <a:off x="2898728" y="3114599"/>
                        <a:ext cx="1009650" cy="428625"/>
                      </a:xfrm>
                      <a:prstGeom prst="rect">
                        <a:avLst/>
                      </a:prstGeom>
                      <a:noFill/>
                      <a:ln w="9525">
                        <a:noFill/>
                      </a:ln>
                    </p:spPr>
                  </p:pic>
                </p:oleObj>
              </mc:Fallback>
            </mc:AlternateContent>
          </a:graphicData>
        </a:graphic>
      </p:graphicFrame>
      <p:grpSp>
        <p:nvGrpSpPr>
          <p:cNvPr id="12" name="组合 11"/>
          <p:cNvGrpSpPr/>
          <p:nvPr/>
        </p:nvGrpSpPr>
        <p:grpSpPr>
          <a:xfrm>
            <a:off x="720000" y="3672387"/>
            <a:ext cx="8316000" cy="1319518"/>
            <a:chOff x="720000" y="3672387"/>
            <a:chExt cx="8316000" cy="1319518"/>
          </a:xfrm>
        </p:grpSpPr>
        <p:sp>
          <p:nvSpPr>
            <p:cNvPr id="7" name="TextBox 2"/>
            <p:cNvSpPr txBox="1"/>
            <p:nvPr/>
          </p:nvSpPr>
          <p:spPr>
            <a:xfrm>
              <a:off x="720000" y="3672387"/>
              <a:ext cx="8316000" cy="123610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疑难突破</a:t>
              </a:r>
              <a:r>
                <a:rPr lang="zh-CN" altLang="en-US" sz="1500" kern="0" smtClean="0">
                  <a:solidFill>
                    <a:srgbClr val="000000"/>
                  </a:solidFill>
                  <a:latin typeface="Times New Roman" panose="02020603050405020304" pitchFamily="65" charset="-122"/>
                  <a:ea typeface="宋体" panose="02010600030101010101" pitchFamily="2" charset="-122"/>
                </a:rPr>
                <a:t>　熟悉金刚石的晶胞结构是回答(6)①问的关键。金刚石晶胞中C原子有三种位置:顶</a:t>
              </a:r>
              <a:br/>
              <a:r>
                <a:rPr lang="zh-CN" altLang="en-US" sz="1500" kern="0" smtClean="0">
                  <a:solidFill>
                    <a:srgbClr val="000000"/>
                  </a:solidFill>
                  <a:latin typeface="Times New Roman" panose="02020603050405020304" pitchFamily="65" charset="-122"/>
                  <a:ea typeface="宋体" panose="02010600030101010101" pitchFamily="2" charset="-122"/>
                </a:rPr>
                <a:t>点、面心和体内,其中体内的4个C原子都位于体对角线的</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处,Ge的晶胞中处于D位置的Ge原子</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就是这种情况,因此其原子坐标参数为(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8" name="对象 7"/>
            <p:cNvGraphicFramePr>
              <a:graphicFrameLocks noChangeAspect="1"/>
            </p:cNvGraphicFramePr>
            <p:nvPr/>
          </p:nvGraphicFramePr>
          <p:xfrm>
            <a:off x="5378762" y="4079738"/>
            <a:ext cx="152399" cy="428624"/>
          </p:xfrm>
          <a:graphic>
            <a:graphicData uri="http://schemas.openxmlformats.org/presentationml/2006/ole">
              <mc:AlternateContent xmlns:mc="http://schemas.openxmlformats.org/markup-compatibility/2006">
                <mc:Choice xmlns:v="urn:schemas-microsoft-com:vml" Requires="v">
                  <p:oleObj spid="_x0000_s1152" name="Equation" r:id="rId7" imgW="3962400" imgH="11277600" progId="Equation.DSMT4">
                    <p:embed/>
                  </p:oleObj>
                </mc:Choice>
                <mc:Fallback>
                  <p:oleObj name="Equation" r:id="rId7" imgW="3962400" imgH="11277600" progId="Equation.DSMT4">
                    <p:embed/>
                    <p:pic>
                      <p:nvPicPr>
                        <p:cNvPr id="0" name="OLE substitute image"/>
                        <p:cNvPicPr/>
                        <p:nvPr/>
                      </p:nvPicPr>
                      <p:blipFill>
                        <a:blip r:embed="rId8"/>
                        <a:stretch>
                          <a:fillRect/>
                        </a:stretch>
                      </p:blipFill>
                      <p:spPr>
                        <a:xfrm>
                          <a:off x="5378762" y="4079738"/>
                          <a:ext cx="152399" cy="42862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3884037" y="4563280"/>
            <a:ext cx="152400" cy="428625"/>
          </p:xfrm>
          <a:graphic>
            <a:graphicData uri="http://schemas.openxmlformats.org/presentationml/2006/ole">
              <mc:AlternateContent xmlns:mc="http://schemas.openxmlformats.org/markup-compatibility/2006">
                <mc:Choice xmlns:v="urn:schemas-microsoft-com:vml" Requires="v">
                  <p:oleObj spid="_x0000_s1153" name="Equation" r:id="rId9" imgW="3962400" imgH="11277600" progId="Equation.DSMT4">
                    <p:embed/>
                  </p:oleObj>
                </mc:Choice>
                <mc:Fallback>
                  <p:oleObj name="Equation" r:id="rId9" imgW="3962400" imgH="11277600" progId="Equation.DSMT4">
                    <p:embed/>
                    <p:pic>
                      <p:nvPicPr>
                        <p:cNvPr id="0" name="OLE substitute image"/>
                        <p:cNvPicPr/>
                        <p:nvPr/>
                      </p:nvPicPr>
                      <p:blipFill>
                        <a:blip r:embed="rId10"/>
                        <a:stretch>
                          <a:fillRect/>
                        </a:stretch>
                      </p:blipFill>
                      <p:spPr>
                        <a:xfrm>
                          <a:off x="3884037" y="4563280"/>
                          <a:ext cx="152400" cy="428625"/>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4084137" y="4563280"/>
            <a:ext cx="152400" cy="428625"/>
          </p:xfrm>
          <a:graphic>
            <a:graphicData uri="http://schemas.openxmlformats.org/presentationml/2006/ole">
              <mc:AlternateContent xmlns:mc="http://schemas.openxmlformats.org/markup-compatibility/2006">
                <mc:Choice xmlns:v="urn:schemas-microsoft-com:vml" Requires="v">
                  <p:oleObj spid="_x0000_s1154" name="Equation" r:id="rId11" imgW="3962400" imgH="11277600" progId="Equation.DSMT4">
                    <p:embed/>
                  </p:oleObj>
                </mc:Choice>
                <mc:Fallback>
                  <p:oleObj name="Equation" r:id="rId11" imgW="3962400" imgH="11277600" progId="Equation.DSMT4">
                    <p:embed/>
                    <p:pic>
                      <p:nvPicPr>
                        <p:cNvPr id="0" name="OLE substitute image"/>
                        <p:cNvPicPr/>
                        <p:nvPr/>
                      </p:nvPicPr>
                      <p:blipFill>
                        <a:blip r:embed="rId12"/>
                        <a:stretch>
                          <a:fillRect/>
                        </a:stretch>
                      </p:blipFill>
                      <p:spPr>
                        <a:xfrm>
                          <a:off x="4084137" y="4563280"/>
                          <a:ext cx="152400" cy="428625"/>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4284237" y="4563280"/>
            <a:ext cx="152400" cy="428625"/>
          </p:xfrm>
          <a:graphic>
            <a:graphicData uri="http://schemas.openxmlformats.org/presentationml/2006/ole">
              <mc:AlternateContent xmlns:mc="http://schemas.openxmlformats.org/markup-compatibility/2006">
                <mc:Choice xmlns:v="urn:schemas-microsoft-com:vml" Requires="v">
                  <p:oleObj spid="_x0000_s1155" name="Equation" r:id="rId13" imgW="3962400" imgH="11277600" progId="Equation.DSMT4">
                    <p:embed/>
                  </p:oleObj>
                </mc:Choice>
                <mc:Fallback>
                  <p:oleObj name="Equation" r:id="rId13" imgW="3962400" imgH="11277600" progId="Equation.DSMT4">
                    <p:embed/>
                    <p:pic>
                      <p:nvPicPr>
                        <p:cNvPr id="0" name="OLE substitute image"/>
                        <p:cNvPicPr/>
                        <p:nvPr/>
                      </p:nvPicPr>
                      <p:blipFill>
                        <a:blip r:embed="rId14"/>
                        <a:stretch>
                          <a:fillRect/>
                        </a:stretch>
                      </p:blipFill>
                      <p:spPr>
                        <a:xfrm>
                          <a:off x="4284237" y="4563280"/>
                          <a:ext cx="152400" cy="428625"/>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497018"/>
            <a:ext cx="8316000" cy="49950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11.</a:t>
            </a:r>
            <a:r>
              <a:rPr lang="zh-CN" altLang="en-US" sz="1500" kern="0" smtClean="0">
                <a:solidFill>
                  <a:srgbClr val="000000"/>
                </a:solidFill>
                <a:latin typeface="Times New Roman" panose="02020603050405020304" pitchFamily="65" charset="-122"/>
                <a:ea typeface="宋体" panose="02010600030101010101" pitchFamily="2" charset="-122"/>
              </a:rPr>
              <a:t>(2019江苏单科,21A,12分)Cu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O广泛应用于太阳能电池领域。以CuSO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、NaOH和抗坏血酸为</a:t>
            </a:r>
            <a:br/>
            <a:r>
              <a:rPr lang="zh-CN" altLang="en-US" sz="1500" kern="0" smtClean="0">
                <a:solidFill>
                  <a:srgbClr val="000000"/>
                </a:solidFill>
                <a:latin typeface="Times New Roman" panose="02020603050405020304" pitchFamily="65" charset="-122"/>
                <a:ea typeface="宋体" panose="02010600030101010101" pitchFamily="2" charset="-122"/>
              </a:rPr>
              <a:t>原料,可制备Cu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(1)Cu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基态核外电子排布式为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的空间构型为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(用文字描述);Cu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与OH</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反应能生成[Cu(OH)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,[Cu(OH)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中的</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配位原子为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(填元素符号)。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(3)抗坏血酸的分子结构如图1所示,分子中碳原子的轨道杂化类型为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;推测抗坏血酸在水</a:t>
            </a:r>
            <a:br/>
            <a:r>
              <a:rPr lang="zh-CN" altLang="en-US" sz="1500" kern="0" smtClean="0">
                <a:solidFill>
                  <a:srgbClr val="000000"/>
                </a:solidFill>
                <a:latin typeface="Times New Roman" panose="02020603050405020304" pitchFamily="65" charset="-122"/>
                <a:ea typeface="宋体" panose="02010600030101010101" pitchFamily="2" charset="-122"/>
              </a:rPr>
              <a:t>中的溶解性:</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(填“难溶于水”或“易溶于水”)。</a:t>
            </a:r>
            <a:endParaRPr lang="zh-CN" altLang="en-US"/>
          </a:p>
          <a:p>
            <a:pPr marL="0" indent="0" eaLnBrk="0" latinLnBrk="1" hangingPunct="0">
              <a:lnSpc>
                <a:spcPct val="150000"/>
              </a:lnSpc>
              <a:spcBef>
                <a:spcPct val="0"/>
              </a:spcBef>
              <a:buNone/>
            </a:pPr>
            <a:r>
              <a:rPr lang="zh-CN" altLang="en-US" sz="8425" kern="0" spc="47676"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2485"/>
              </a:spcBef>
              <a:buNone/>
            </a:pPr>
            <a:r>
              <a:rPr lang="zh-CN" altLang="en-US" sz="1500" kern="0" smtClean="0">
                <a:solidFill>
                  <a:srgbClr val="000000"/>
                </a:solidFill>
                <a:latin typeface="Times New Roman" panose="02020603050405020304" pitchFamily="65" charset="-122"/>
                <a:ea typeface="宋体" panose="02010600030101010101" pitchFamily="2" charset="-122"/>
              </a:rPr>
              <a:t>(4)一个Cu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O晶胞(如图2)中,Cu原子的数目为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42.jpeg"/>
          <p:cNvPicPr>
            <a:picLocks noChangeAspect="1"/>
          </p:cNvPicPr>
          <p:nvPr/>
        </p:nvPicPr>
        <p:blipFill>
          <a:blip r:embed="rId1"/>
          <a:stretch>
            <a:fillRect/>
          </a:stretch>
        </p:blipFill>
        <p:spPr>
          <a:xfrm>
            <a:off x="1137513" y="4063211"/>
            <a:ext cx="6289672" cy="2034894"/>
          </a:xfrm>
          <a:prstGeom prst="rect">
            <a:avLst/>
          </a:prstGeom>
        </p:spPr>
      </p:pic>
      <p:graphicFrame>
        <p:nvGraphicFramePr>
          <p:cNvPr id="5" name="对象 4"/>
          <p:cNvGraphicFramePr>
            <a:graphicFrameLocks noChangeAspect="1"/>
          </p:cNvGraphicFramePr>
          <p:nvPr/>
        </p:nvGraphicFramePr>
        <p:xfrm>
          <a:off x="1048589" y="2594096"/>
          <a:ext cx="257175" cy="257174"/>
        </p:xfrm>
        <a:graphic>
          <a:graphicData uri="http://schemas.openxmlformats.org/presentationml/2006/ole">
            <mc:AlternateContent xmlns:mc="http://schemas.openxmlformats.org/markup-compatibility/2006">
              <mc:Choice xmlns:v="urn:schemas-microsoft-com:vml" Requires="v">
                <p:oleObj spid="_x0000_s1156" name="Equation" r:id="rId2" imgW="6705600" imgH="6705600" progId="Equation.DSMT4">
                  <p:embed/>
                </p:oleObj>
              </mc:Choice>
              <mc:Fallback>
                <p:oleObj name="Equation" r:id="rId2" imgW="6705600" imgH="6705600" progId="Equation.DSMT4">
                  <p:embed/>
                  <p:pic>
                    <p:nvPicPr>
                      <p:cNvPr id="0" name="OLE substitute image"/>
                      <p:cNvPicPr/>
                      <p:nvPr/>
                    </p:nvPicPr>
                    <p:blipFill>
                      <a:blip r:embed="rId3"/>
                      <a:stretch>
                        <a:fillRect/>
                      </a:stretch>
                    </p:blipFill>
                    <p:spPr>
                      <a:xfrm>
                        <a:off x="1048589" y="2594096"/>
                        <a:ext cx="257175" cy="257174"/>
                      </a:xfrm>
                      <a:prstGeom prst="rect">
                        <a:avLst/>
                      </a:prstGeom>
                      <a:noFill/>
                      <a:ln w="9525">
                        <a:noFill/>
                      </a:ln>
                    </p:spPr>
                  </p:pic>
                </p:oleObj>
              </mc:Fallback>
            </mc:AlternateContent>
          </a:graphicData>
        </a:graphic>
      </p:graphicFrame>
      <p:grpSp>
        <p:nvGrpSpPr>
          <p:cNvPr id="6" name="组合 5"/>
          <p:cNvGrpSpPr/>
          <p:nvPr/>
        </p:nvGrpSpPr>
        <p:grpSpPr>
          <a:xfrm>
            <a:off x="648541" y="1205691"/>
            <a:ext cx="2959614" cy="979775"/>
            <a:chOff x="648541" y="2926238"/>
            <a:chExt cx="2959614" cy="979775"/>
          </a:xfrm>
        </p:grpSpPr>
        <p:pic>
          <p:nvPicPr>
            <p:cNvPr id="7" name="图片 6" descr="1.png"/>
            <p:cNvPicPr>
              <a:picLocks noChangeAspect="1"/>
            </p:cNvPicPr>
            <p:nvPr/>
          </p:nvPicPr>
          <p:blipFill>
            <a:blip r:embed="rId4"/>
            <a:stretch>
              <a:fillRect/>
            </a:stretch>
          </p:blipFill>
          <p:spPr>
            <a:xfrm>
              <a:off x="648541" y="2951987"/>
              <a:ext cx="2959614" cy="954026"/>
            </a:xfrm>
            <a:prstGeom prst="rect">
              <a:avLst/>
            </a:prstGeom>
          </p:spPr>
        </p:pic>
        <p:sp>
          <p:nvSpPr>
            <p:cNvPr id="8" name="TextBox 2"/>
            <p:cNvSpPr txBox="1"/>
            <p:nvPr/>
          </p:nvSpPr>
          <p:spPr>
            <a:xfrm>
              <a:off x="944989" y="2926238"/>
              <a:ext cx="2460625" cy="323215"/>
            </a:xfrm>
            <a:prstGeom prst="rect">
              <a:avLst/>
            </a:prstGeom>
            <a:noFill/>
          </p:spPr>
          <p:txBody>
            <a:bodyPr wrap="square" lIns="0" tIns="0" rIns="0" bIns="0" rtlCol="0">
              <a:spAutoFit/>
            </a:bodyPr>
            <a:lstStyle/>
            <a:p>
              <a:pPr marL="0" indent="0" eaLnBrk="0" latinLnBrk="1" hangingPunct="0">
                <a:lnSpc>
                  <a:spcPct val="150000"/>
                </a:lnSpc>
                <a:spcBef>
                  <a:spcPts val="140"/>
                </a:spcBef>
                <a:buNone/>
              </a:pPr>
              <a:r>
                <a:rPr lang="zh-CN" sz="1400" b="0" kern="0">
                  <a:solidFill>
                    <a:schemeClr val="bg1"/>
                  </a:solidFill>
                  <a:latin typeface="FZLanTingHei-R-GBK" panose="02000000000000000000" pitchFamily="2" charset="-122"/>
                  <a:ea typeface="FZLanTingHei-R-GBK" panose="02000000000000000000" pitchFamily="2" charset="-122"/>
                </a:rPr>
                <a:t>以下为教师用书专用</a:t>
              </a:r>
              <a:endParaRPr lang="zh-CN" altLang="en-US" sz="1400" b="0" kern="0">
                <a:solidFill>
                  <a:schemeClr val="bg1"/>
                </a:solidFill>
                <a:latin typeface="FZLanTingHei-R-GBK" panose="02000000000000000000" pitchFamily="2" charset="-122"/>
                <a:ea typeface="FZLanTingHei-R-GBK" panose="02000000000000000000" pitchFamily="2" charset="-122"/>
              </a:endParaRPr>
            </a:p>
          </p:txBody>
        </p:sp>
      </p:gr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99636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(1)[Ar]3d</a:t>
            </a:r>
            <a:r>
              <a:rPr lang="zh-CN" altLang="en-US" sz="1130" kern="0" baseline="59000" smtClean="0">
                <a:solidFill>
                  <a:srgbClr val="000000"/>
                </a:solidFill>
                <a:latin typeface="Times New Roman" panose="02020603050405020304" pitchFamily="65" charset="-122"/>
                <a:ea typeface="宋体" panose="02010600030101010101" pitchFamily="2" charset="-122"/>
              </a:rPr>
              <a:t>9</a:t>
            </a:r>
            <a:r>
              <a:rPr lang="zh-CN" altLang="en-US" sz="1500" kern="0" smtClean="0">
                <a:solidFill>
                  <a:srgbClr val="000000"/>
                </a:solidFill>
                <a:latin typeface="Times New Roman" panose="02020603050405020304" pitchFamily="65" charset="-122"/>
                <a:ea typeface="宋体" panose="02010600030101010101" pitchFamily="2" charset="-122"/>
              </a:rPr>
              <a:t>或1s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9</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(2)正四面体　O</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易溶于水　(4)4</a:t>
            </a:r>
            <a:endParaRPr lang="zh-CN" altLang="en-US"/>
          </a:p>
        </p:txBody>
      </p:sp>
      <p:grpSp>
        <p:nvGrpSpPr>
          <p:cNvPr id="11" name="组合 10"/>
          <p:cNvGrpSpPr/>
          <p:nvPr/>
        </p:nvGrpSpPr>
        <p:grpSpPr>
          <a:xfrm>
            <a:off x="720000" y="2327933"/>
            <a:ext cx="8316000" cy="4021294"/>
            <a:chOff x="720000" y="2327933"/>
            <a:chExt cx="8316000" cy="4021294"/>
          </a:xfrm>
        </p:grpSpPr>
        <p:sp>
          <p:nvSpPr>
            <p:cNvPr id="3" name="TextBox 2"/>
            <p:cNvSpPr txBox="1"/>
            <p:nvPr/>
          </p:nvSpPr>
          <p:spPr>
            <a:xfrm>
              <a:off x="720000" y="2327933"/>
              <a:ext cx="8316000" cy="402129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 </a:t>
              </a:r>
              <a:r>
                <a:rPr lang="zh-CN" altLang="en-US" sz="1500" kern="0" smtClean="0">
                  <a:solidFill>
                    <a:srgbClr val="000000"/>
                  </a:solidFill>
                  <a:latin typeface="Times New Roman" panose="02020603050405020304" pitchFamily="65" charset="-122"/>
                  <a:ea typeface="宋体" panose="02010600030101010101" pitchFamily="2" charset="-122"/>
                </a:rPr>
                <a:t>   本题涉及的考点有粒子的核外电子排布、离子的立体构型、原子杂化轨道类型的判断、</a:t>
              </a:r>
              <a:br/>
              <a:r>
                <a:rPr lang="zh-CN" altLang="en-US" sz="1500" kern="0" smtClean="0">
                  <a:solidFill>
                    <a:srgbClr val="000000"/>
                  </a:solidFill>
                  <a:latin typeface="Times New Roman" panose="02020603050405020304" pitchFamily="65" charset="-122"/>
                  <a:ea typeface="宋体" panose="02010600030101010101" pitchFamily="2" charset="-122"/>
                </a:rPr>
                <a:t>均摊法的应用,以Cu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O和抗坏血酸为载体,考查了学生正确运用化学术语及文字、模型、图形分</a:t>
              </a:r>
              <a:br/>
              <a:r>
                <a:rPr lang="zh-CN" altLang="en-US" sz="1500" kern="0" smtClean="0">
                  <a:solidFill>
                    <a:srgbClr val="000000"/>
                  </a:solidFill>
                  <a:latin typeface="Times New Roman" panose="02020603050405020304" pitchFamily="65" charset="-122"/>
                  <a:ea typeface="宋体" panose="02010600030101010101" pitchFamily="2" charset="-122"/>
                </a:rPr>
                <a:t>析和解决化学问题的能力,体现了以宏观辨识与微观探析为主的学科核心素养和结构决定性质的</a:t>
              </a:r>
              <a:br/>
              <a:r>
                <a:rPr lang="zh-CN" altLang="en-US" sz="1500" kern="0" smtClean="0">
                  <a:solidFill>
                    <a:srgbClr val="000000"/>
                  </a:solidFill>
                  <a:latin typeface="Times New Roman" panose="02020603050405020304" pitchFamily="65" charset="-122"/>
                  <a:ea typeface="宋体" panose="02010600030101010101" pitchFamily="2" charset="-122"/>
                </a:rPr>
                <a:t>学科思想。</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(1)铜为29号元素,Cu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基态核外电子排布式为1s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9</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的中心原子为S,σ键数为4,孤电子对数=</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(6+2-2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4)=0,价层电子对数为4+0=4,依据VSEPR</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理论知,S</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的空间构型为正四面体形;在[Cu(OH)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中,OH</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为配体,配位原子为O;</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(3)观察抗坏血酸分子结构简式知,抗坏血酸分子中碳原子的杂化类型为sp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和sp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杂化;1个抗坏血酸</a:t>
              </a:r>
              <a:br/>
              <a:r>
                <a:rPr lang="zh-CN" altLang="en-US" sz="1500" kern="0" smtClean="0">
                  <a:solidFill>
                    <a:srgbClr val="000000"/>
                  </a:solidFill>
                  <a:latin typeface="Times New Roman" panose="02020603050405020304" pitchFamily="65" charset="-122"/>
                  <a:ea typeface="宋体" panose="02010600030101010101" pitchFamily="2" charset="-122"/>
                </a:rPr>
                <a:t>分子中含有多个羟基,羟基是亲水基团,故抗坏血酸易溶于水;</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(4)观察Cu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O晶胞结构图,依据均摊法知,1个晶胞中“</a:t>
              </a:r>
              <a:r>
                <a:rPr lang="zh-CN" altLang="en-US" sz="900" kern="0" spc="61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”的数目为8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+1=2,“</a:t>
              </a:r>
              <a:r>
                <a:rPr lang="zh-CN" altLang="en-US" sz="900" kern="0" spc="35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”的数目为4,结</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合Cu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O的化学式知,“</a:t>
              </a:r>
              <a:r>
                <a:rPr lang="zh-CN" altLang="en-US" sz="980" kern="0" spc="-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”为Cu原子,则1个Cu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O晶胞中,Cu原子数目为4。</a:t>
              </a:r>
              <a:endParaRPr lang="zh-CN" altLang="en-US"/>
            </a:p>
          </p:txBody>
        </p:sp>
        <p:pic>
          <p:nvPicPr>
            <p:cNvPr id="4" name="图片 3" descr="textimage43.jpeg"/>
            <p:cNvPicPr>
              <a:picLocks noChangeAspect="1"/>
            </p:cNvPicPr>
            <p:nvPr/>
          </p:nvPicPr>
          <p:blipFill>
            <a:blip r:embed="rId1"/>
            <a:stretch>
              <a:fillRect/>
            </a:stretch>
          </p:blipFill>
          <p:spPr>
            <a:xfrm>
              <a:off x="4975827" y="5732857"/>
              <a:ext cx="190499" cy="190499"/>
            </a:xfrm>
            <a:prstGeom prst="rect">
              <a:avLst/>
            </a:prstGeom>
          </p:spPr>
        </p:pic>
        <p:pic>
          <p:nvPicPr>
            <p:cNvPr id="5" name="图片 4" descr="textimage44.jpeg"/>
            <p:cNvPicPr>
              <a:picLocks noChangeAspect="1"/>
            </p:cNvPicPr>
            <p:nvPr/>
          </p:nvPicPr>
          <p:blipFill>
            <a:blip r:embed="rId2"/>
            <a:stretch>
              <a:fillRect/>
            </a:stretch>
          </p:blipFill>
          <p:spPr>
            <a:xfrm>
              <a:off x="7112784" y="5761432"/>
              <a:ext cx="123824" cy="133349"/>
            </a:xfrm>
            <a:prstGeom prst="rect">
              <a:avLst/>
            </a:prstGeom>
          </p:spPr>
        </p:pic>
        <p:pic>
          <p:nvPicPr>
            <p:cNvPr id="6" name="图片 5" descr="textimage45.jpeg"/>
            <p:cNvPicPr>
              <a:picLocks noChangeAspect="1"/>
            </p:cNvPicPr>
            <p:nvPr/>
          </p:nvPicPr>
          <p:blipFill>
            <a:blip r:embed="rId2"/>
            <a:stretch>
              <a:fillRect/>
            </a:stretch>
          </p:blipFill>
          <p:spPr>
            <a:xfrm>
              <a:off x="2511451" y="6147662"/>
              <a:ext cx="123824" cy="133349"/>
            </a:xfrm>
            <a:prstGeom prst="rect">
              <a:avLst/>
            </a:prstGeom>
          </p:spPr>
        </p:pic>
        <p:graphicFrame>
          <p:nvGraphicFramePr>
            <p:cNvPr id="7" name="对象 6"/>
            <p:cNvGraphicFramePr>
              <a:graphicFrameLocks noChangeAspect="1"/>
            </p:cNvGraphicFramePr>
            <p:nvPr/>
          </p:nvGraphicFramePr>
          <p:xfrm>
            <a:off x="1048589" y="4200657"/>
            <a:ext cx="257175" cy="257174"/>
          </p:xfrm>
          <a:graphic>
            <a:graphicData uri="http://schemas.openxmlformats.org/presentationml/2006/ole">
              <mc:AlternateContent xmlns:mc="http://schemas.openxmlformats.org/markup-compatibility/2006">
                <mc:Choice xmlns:v="urn:schemas-microsoft-com:vml" Requires="v">
                  <p:oleObj spid="_x0000_s1157" name="Equation" r:id="rId3" imgW="6705600" imgH="6705600" progId="Equation.DSMT4">
                    <p:embed/>
                  </p:oleObj>
                </mc:Choice>
                <mc:Fallback>
                  <p:oleObj name="Equation" r:id="rId3" imgW="6705600" imgH="6705600" progId="Equation.DSMT4">
                    <p:embed/>
                    <p:pic>
                      <p:nvPicPr>
                        <p:cNvPr id="0" name="OLE substitute image"/>
                        <p:cNvPicPr/>
                        <p:nvPr/>
                      </p:nvPicPr>
                      <p:blipFill>
                        <a:blip r:embed="rId4"/>
                        <a:stretch>
                          <a:fillRect/>
                        </a:stretch>
                      </p:blipFill>
                      <p:spPr>
                        <a:xfrm>
                          <a:off x="1048589" y="4200657"/>
                          <a:ext cx="257175" cy="257174"/>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4484336" y="4124308"/>
            <a:ext cx="152399" cy="428624"/>
          </p:xfrm>
          <a:graphic>
            <a:graphicData uri="http://schemas.openxmlformats.org/presentationml/2006/ole">
              <mc:AlternateContent xmlns:mc="http://schemas.openxmlformats.org/markup-compatibility/2006">
                <mc:Choice xmlns:v="urn:schemas-microsoft-com:vml" Requires="v">
                  <p:oleObj spid="_x0000_s1158"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4484336" y="4124308"/>
                          <a:ext cx="152399" cy="42862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1446213" y="4586887"/>
            <a:ext cx="257174" cy="257174"/>
          </p:xfrm>
          <a:graphic>
            <a:graphicData uri="http://schemas.openxmlformats.org/presentationml/2006/ole">
              <mc:AlternateContent xmlns:mc="http://schemas.openxmlformats.org/markup-compatibility/2006">
                <mc:Choice xmlns:v="urn:schemas-microsoft-com:vml" Requires="v">
                  <p:oleObj spid="_x0000_s1159" name="Equation" r:id="rId7" imgW="6705600" imgH="6705600" progId="Equation.DSMT4">
                    <p:embed/>
                  </p:oleObj>
                </mc:Choice>
                <mc:Fallback>
                  <p:oleObj name="Equation" r:id="rId7" imgW="6705600" imgH="6705600" progId="Equation.DSMT4">
                    <p:embed/>
                    <p:pic>
                      <p:nvPicPr>
                        <p:cNvPr id="0" name="OLE substitute image"/>
                        <p:cNvPicPr/>
                        <p:nvPr/>
                      </p:nvPicPr>
                      <p:blipFill>
                        <a:blip r:embed="rId8"/>
                        <a:stretch>
                          <a:fillRect/>
                        </a:stretch>
                      </p:blipFill>
                      <p:spPr>
                        <a:xfrm>
                          <a:off x="1446213" y="4586887"/>
                          <a:ext cx="257174" cy="257174"/>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6325400" y="5633440"/>
            <a:ext cx="142875" cy="428625"/>
          </p:xfrm>
          <a:graphic>
            <a:graphicData uri="http://schemas.openxmlformats.org/presentationml/2006/ole">
              <mc:AlternateContent xmlns:mc="http://schemas.openxmlformats.org/markup-compatibility/2006">
                <mc:Choice xmlns:v="urn:schemas-microsoft-com:vml" Requires="v">
                  <p:oleObj spid="_x0000_s1160" name="Equation" r:id="rId9" imgW="3657600" imgH="11277600" progId="Equation.DSMT4">
                    <p:embed/>
                  </p:oleObj>
                </mc:Choice>
                <mc:Fallback>
                  <p:oleObj name="Equation" r:id="rId9" imgW="3657600" imgH="11277600" progId="Equation.DSMT4">
                    <p:embed/>
                    <p:pic>
                      <p:nvPicPr>
                        <p:cNvPr id="0" name="OLE substitute image"/>
                        <p:cNvPicPr/>
                        <p:nvPr/>
                      </p:nvPicPr>
                      <p:blipFill>
                        <a:blip r:embed="rId10"/>
                        <a:stretch>
                          <a:fillRect/>
                        </a:stretch>
                      </p:blipFill>
                      <p:spPr>
                        <a:xfrm>
                          <a:off x="6325400" y="5633440"/>
                          <a:ext cx="142875" cy="428625"/>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81074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12.</a:t>
            </a:r>
            <a:r>
              <a:rPr lang="zh-CN" altLang="en-US" sz="1500" kern="0" smtClean="0">
                <a:solidFill>
                  <a:srgbClr val="000000"/>
                </a:solidFill>
                <a:latin typeface="Times New Roman" panose="02020603050405020304" pitchFamily="65" charset="-122"/>
                <a:ea typeface="宋体" panose="02010600030101010101" pitchFamily="2" charset="-122"/>
              </a:rPr>
              <a:t>(2015课标Ⅱ,37,15分)A、B、C、D为原子序数依次增大的四种元素,A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和B</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具有相同的电子</a:t>
            </a:r>
            <a:br/>
            <a:r>
              <a:rPr lang="zh-CN" altLang="en-US" sz="1500" kern="0" smtClean="0">
                <a:solidFill>
                  <a:srgbClr val="000000"/>
                </a:solidFill>
                <a:latin typeface="Times New Roman" panose="02020603050405020304" pitchFamily="65" charset="-122"/>
                <a:ea typeface="宋体" panose="02010600030101010101" pitchFamily="2" charset="-122"/>
              </a:rPr>
              <a:t>构型;C、D为同周期元素,C核外电子总数是最外层电子数的3倍;D元素最外层有一个未成对电</a:t>
            </a:r>
            <a:br/>
            <a:r>
              <a:rPr lang="zh-CN" altLang="en-US" sz="1500" kern="0" smtClean="0">
                <a:solidFill>
                  <a:srgbClr val="000000"/>
                </a:solidFill>
                <a:latin typeface="Times New Roman" panose="02020603050405020304" pitchFamily="65" charset="-122"/>
                <a:ea typeface="宋体" panose="02010600030101010101" pitchFamily="2" charset="-122"/>
              </a:rPr>
              <a:t>子。回答下列问题: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(1)四种元素中电负性最大的是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(填元素符号),其中C原子的核外电子排布式为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(2)单质A有两种同素异形体,其中沸点高的是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(填分子式),原因是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;A和B的氢化物所属的晶体类型分别为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和</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(3)C和D反应可生成组成比为1∶3的化合物E,E的立体构型为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,中心原子的杂化轨道类型</a:t>
            </a:r>
            <a:b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(4)化合物D</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A的立体构型为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,中心原子的价层电子对数为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,单质D与湿润的Na</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b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反应可制备D</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A,其化学方程式为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(5)A和B能够形成化合物F,其晶胞结构如图所示,晶胞参数</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=0.566 nm,F的化学式为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;晶</a:t>
            </a:r>
            <a:br/>
            <a:r>
              <a:rPr lang="zh-CN" altLang="en-US" sz="1500" kern="0" smtClean="0">
                <a:solidFill>
                  <a:srgbClr val="000000"/>
                </a:solidFill>
                <a:latin typeface="Times New Roman" panose="02020603050405020304" pitchFamily="65" charset="-122"/>
                <a:ea typeface="宋体" panose="02010600030101010101" pitchFamily="2" charset="-122"/>
              </a:rPr>
              <a:t>胞中A原子的配位数为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;列式计算晶体F的密度(g·cm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46.jpeg"/>
          <p:cNvPicPr>
            <a:picLocks noChangeAspect="1"/>
          </p:cNvPicPr>
          <p:nvPr/>
        </p:nvPicPr>
        <p:blipFill>
          <a:blip r:embed="rId1"/>
          <a:stretch>
            <a:fillRect/>
          </a:stretch>
        </p:blipFill>
        <p:spPr>
          <a:xfrm>
            <a:off x="3730625" y="5702935"/>
            <a:ext cx="1287145" cy="1137285"/>
          </a:xfrm>
          <a:prstGeom prst="rect">
            <a:avLst/>
          </a:prstGeom>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4120" y="-47316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5485" kern="0" spc="741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pSp>
        <p:nvGrpSpPr>
          <p:cNvPr id="8" name="组合 7"/>
          <p:cNvGrpSpPr/>
          <p:nvPr/>
        </p:nvGrpSpPr>
        <p:grpSpPr>
          <a:xfrm>
            <a:off x="664120" y="1268638"/>
            <a:ext cx="8316000" cy="2990801"/>
            <a:chOff x="720000" y="2929798"/>
            <a:chExt cx="8316000" cy="2990801"/>
          </a:xfrm>
        </p:grpSpPr>
        <p:sp>
          <p:nvSpPr>
            <p:cNvPr id="4" name="TextBox 2"/>
            <p:cNvSpPr txBox="1"/>
            <p:nvPr/>
          </p:nvSpPr>
          <p:spPr>
            <a:xfrm>
              <a:off x="720000" y="2929798"/>
              <a:ext cx="8316000" cy="293189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　</a:t>
              </a:r>
              <a:r>
                <a:rPr lang="zh-CN" altLang="en-US" sz="1500" kern="0" smtClean="0">
                  <a:solidFill>
                    <a:srgbClr val="000000"/>
                  </a:solidFill>
                  <a:latin typeface="Times New Roman" panose="02020603050405020304" pitchFamily="65" charset="-122"/>
                  <a:ea typeface="宋体" panose="02010600030101010101" pitchFamily="2" charset="-122"/>
                </a:rPr>
                <a:t>(15分)(1)O　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(或[Ne]3s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)(每空1分,共2分)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相对分子质量较大,范德华力大　分子晶体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离子晶体(每空1分,共4分)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(3)三角锥形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(每空1分,共2分)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(4)V形　4</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+2Na</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O+2NaHCO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+2NaCl(或2Cl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+Na</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+2NaCl)(每空1分,共3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(5)Na</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　8    </a:t>
              </a:r>
              <a:r>
                <a:rPr lang="zh-CN" altLang="en-US" sz="2185" kern="0" spc="1671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=2.27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(1分,1分,2分,共4分)</a:t>
              </a:r>
              <a:endParaRPr lang="zh-CN" altLang="en-US"/>
            </a:p>
          </p:txBody>
        </p:sp>
        <p:pic>
          <p:nvPicPr>
            <p:cNvPr id="5" name="图片 3" descr="textimage47.jpeg"/>
            <p:cNvPicPr>
              <a:picLocks noChangeAspect="1"/>
            </p:cNvPicPr>
            <p:nvPr/>
          </p:nvPicPr>
          <p:blipFill>
            <a:blip r:embed="rId1"/>
            <a:stretch>
              <a:fillRect/>
            </a:stretch>
          </p:blipFill>
          <p:spPr>
            <a:xfrm>
              <a:off x="2260188" y="4734931"/>
              <a:ext cx="361950" cy="209550"/>
            </a:xfrm>
            <a:prstGeom prst="rect">
              <a:avLst/>
            </a:prstGeom>
          </p:spPr>
        </p:pic>
        <p:pic>
          <p:nvPicPr>
            <p:cNvPr id="6" name="图片 4" descr="textimage48.jpeg"/>
            <p:cNvPicPr>
              <a:picLocks noChangeAspect="1"/>
            </p:cNvPicPr>
            <p:nvPr/>
          </p:nvPicPr>
          <p:blipFill>
            <a:blip r:embed="rId1"/>
            <a:stretch>
              <a:fillRect/>
            </a:stretch>
          </p:blipFill>
          <p:spPr>
            <a:xfrm>
              <a:off x="5737917" y="4734931"/>
              <a:ext cx="361950" cy="209550"/>
            </a:xfrm>
            <a:prstGeom prst="rect">
              <a:avLst/>
            </a:prstGeom>
          </p:spPr>
        </p:pic>
        <p:graphicFrame>
          <p:nvGraphicFramePr>
            <p:cNvPr id="7" name="对象 6"/>
            <p:cNvGraphicFramePr>
              <a:graphicFrameLocks noChangeAspect="1"/>
            </p:cNvGraphicFramePr>
            <p:nvPr/>
          </p:nvGraphicFramePr>
          <p:xfrm>
            <a:off x="1827441" y="5434824"/>
            <a:ext cx="2400300" cy="485775"/>
          </p:xfrm>
          <a:graphic>
            <a:graphicData uri="http://schemas.openxmlformats.org/presentationml/2006/ole">
              <mc:AlternateContent xmlns:mc="http://schemas.openxmlformats.org/markup-compatibility/2006">
                <mc:Choice xmlns:v="urn:schemas-microsoft-com:vml" Requires="v">
                  <p:oleObj spid="_x0000_s1161" name="Equation" r:id="rId2" imgW="63398400" imgH="12801600" progId="Equation.DSMT4">
                    <p:embed/>
                  </p:oleObj>
                </mc:Choice>
                <mc:Fallback>
                  <p:oleObj name="Equation" r:id="rId2" imgW="63398400" imgH="12801600" progId="Equation.DSMT4">
                    <p:embed/>
                    <p:pic>
                      <p:nvPicPr>
                        <p:cNvPr id="0" name="OLE substitute image"/>
                        <p:cNvPicPr/>
                        <p:nvPr/>
                      </p:nvPicPr>
                      <p:blipFill>
                        <a:blip r:embed="rId3"/>
                        <a:stretch>
                          <a:fillRect/>
                        </a:stretch>
                      </p:blipFill>
                      <p:spPr>
                        <a:xfrm>
                          <a:off x="1827441" y="5434824"/>
                          <a:ext cx="2400300" cy="485775"/>
                        </a:xfrm>
                        <a:prstGeom prst="rect">
                          <a:avLst/>
                        </a:prstGeom>
                        <a:noFill/>
                        <a:ln w="9525">
                          <a:noFill/>
                        </a:ln>
                      </p:spPr>
                    </p:pic>
                  </p:oleObj>
                </mc:Fallback>
              </mc:AlternateContent>
            </a:graphicData>
          </a:graphic>
        </p:graphicFrame>
      </p:gr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69165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由题意可知A为O、B为Na、C为P、D为Cl。(1)四种元素中O的非金属性最强,电负性最</a:t>
            </a:r>
            <a:br/>
            <a:r>
              <a:rPr lang="zh-CN" altLang="en-US" sz="1500" kern="0" smtClean="0">
                <a:solidFill>
                  <a:srgbClr val="000000"/>
                </a:solidFill>
                <a:latin typeface="Times New Roman" panose="02020603050405020304" pitchFamily="65" charset="-122"/>
                <a:ea typeface="宋体" panose="02010600030101010101" pitchFamily="2" charset="-122"/>
              </a:rPr>
              <a:t>大;P的原子序数为15,核外电子排布式为1s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或[Ne]3s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。(2)氧元素的两种同素异形体</a:t>
            </a:r>
            <a:br/>
            <a:r>
              <a:rPr lang="zh-CN" altLang="en-US" sz="1500" kern="0" smtClean="0">
                <a:solidFill>
                  <a:srgbClr val="000000"/>
                </a:solidFill>
                <a:latin typeface="Times New Roman" panose="02020603050405020304" pitchFamily="65" charset="-122"/>
                <a:ea typeface="宋体" panose="02010600030101010101" pitchFamily="2" charset="-122"/>
              </a:rPr>
              <a:t>为O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和O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,沸点较高的是O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,因为O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的相对分子质量较大,范德华力大。O的氢化物可以是H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b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,二者所属晶体类型均为分子晶体;Na的氢化物为NaH,属于离子晶体。(3)PCl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中心原子的价层</a:t>
            </a:r>
            <a:br/>
            <a:r>
              <a:rPr lang="zh-CN" altLang="en-US" sz="1500" kern="0" smtClean="0">
                <a:solidFill>
                  <a:srgbClr val="000000"/>
                </a:solidFill>
                <a:latin typeface="Times New Roman" panose="02020603050405020304" pitchFamily="65" charset="-122"/>
                <a:ea typeface="宋体" panose="02010600030101010101" pitchFamily="2" charset="-122"/>
              </a:rPr>
              <a:t>电子对数是4,其中σ键数为3,孤电子对数为1,故PCl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中心原子采用sp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杂化,分子构型为三角锥形。</a:t>
            </a:r>
            <a:br/>
            <a:r>
              <a:rPr lang="zh-CN" altLang="en-US" sz="1500" kern="0" smtClean="0">
                <a:solidFill>
                  <a:srgbClr val="000000"/>
                </a:solidFill>
                <a:latin typeface="Times New Roman" panose="02020603050405020304" pitchFamily="65" charset="-122"/>
                <a:ea typeface="宋体" panose="02010600030101010101" pitchFamily="2" charset="-122"/>
              </a:rPr>
              <a:t>(4)Cl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O中中心原子为O,分子中σ键数为2,中心原子孤电子对数为2,故中心原子的价层电子对数为</a:t>
            </a:r>
            <a:br/>
            <a:r>
              <a:rPr lang="zh-CN" altLang="en-US" sz="1500" kern="0" smtClean="0">
                <a:solidFill>
                  <a:srgbClr val="000000"/>
                </a:solidFill>
                <a:latin typeface="Times New Roman" panose="02020603050405020304" pitchFamily="65" charset="-122"/>
                <a:ea typeface="宋体" panose="02010600030101010101" pitchFamily="2" charset="-122"/>
              </a:rPr>
              <a:t>4,分子空间构型为V形。Cl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与湿润的Na</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反应生成Cl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O的同时还应该生成NaCl和 NaHCO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(5)由晶胞结构可知,一个晶胞中小球个数为8,大球个数为4,小球代表Na</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,大球代表O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,故F的化学</a:t>
            </a:r>
            <a:br/>
            <a:r>
              <a:rPr lang="zh-CN" altLang="en-US" sz="1500" kern="0" smtClean="0">
                <a:solidFill>
                  <a:srgbClr val="000000"/>
                </a:solidFill>
                <a:latin typeface="Times New Roman" panose="02020603050405020304" pitchFamily="65" charset="-122"/>
                <a:ea typeface="宋体" panose="02010600030101010101" pitchFamily="2" charset="-122"/>
              </a:rPr>
              <a:t>式为Na</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O;晶胞中与每个氧原子距离最近且相等的钠原子有8个;晶胞的质量为</a:t>
            </a:r>
            <a:r>
              <a:rPr lang="zh-CN" altLang="en-US" sz="2055" kern="0" spc="671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4,晶</a:t>
            </a:r>
            <a:endParaRPr lang="zh-CN" altLang="en-US"/>
          </a:p>
          <a:p>
            <a:pPr marL="0" indent="0" eaLnBrk="0" latinLnBrk="1" hangingPunct="0">
              <a:lnSpc>
                <a:spcPct val="150000"/>
              </a:lnSpc>
              <a:spcBef>
                <a:spcPts val="210"/>
              </a:spcBef>
              <a:buNone/>
            </a:pPr>
            <a:r>
              <a:rPr lang="zh-CN" altLang="en-US" sz="1500" kern="0" smtClean="0">
                <a:solidFill>
                  <a:srgbClr val="000000"/>
                </a:solidFill>
                <a:latin typeface="Times New Roman" panose="02020603050405020304" pitchFamily="65" charset="-122"/>
                <a:ea typeface="宋体" panose="02010600030101010101" pitchFamily="2" charset="-122"/>
              </a:rPr>
              <a:t>胞的体积为(0.566</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,晶体密度为</a:t>
            </a:r>
            <a:r>
              <a:rPr lang="zh-CN" altLang="en-US" sz="2055" kern="0" spc="1691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=2.27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7053386" y="4018168"/>
          <a:ext cx="1114425" cy="447675"/>
        </p:xfrm>
        <a:graphic>
          <a:graphicData uri="http://schemas.openxmlformats.org/presentationml/2006/ole">
            <mc:AlternateContent xmlns:mc="http://schemas.openxmlformats.org/markup-compatibility/2006">
              <mc:Choice xmlns:v="urn:schemas-microsoft-com:vml" Requires="v">
                <p:oleObj spid="_x0000_s1162" name="Equation" r:id="rId1" imgW="29565600" imgH="11887200" progId="Equation.DSMT4">
                  <p:embed/>
                </p:oleObj>
              </mc:Choice>
              <mc:Fallback>
                <p:oleObj name="Equation" r:id="rId1" imgW="29565600" imgH="11887200" progId="Equation.DSMT4">
                  <p:embed/>
                  <p:pic>
                    <p:nvPicPr>
                      <p:cNvPr id="0" name="OLE substitute image"/>
                      <p:cNvPicPr/>
                      <p:nvPr/>
                    </p:nvPicPr>
                    <p:blipFill>
                      <a:blip r:embed="rId2"/>
                      <a:stretch>
                        <a:fillRect/>
                      </a:stretch>
                    </p:blipFill>
                    <p:spPr>
                      <a:xfrm>
                        <a:off x="7053386" y="4018168"/>
                        <a:ext cx="1114425" cy="44767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3988213" y="4519939"/>
          <a:ext cx="2409825" cy="447675"/>
        </p:xfrm>
        <a:graphic>
          <a:graphicData uri="http://schemas.openxmlformats.org/presentationml/2006/ole">
            <mc:AlternateContent xmlns:mc="http://schemas.openxmlformats.org/markup-compatibility/2006">
              <mc:Choice xmlns:v="urn:schemas-microsoft-com:vml" Requires="v">
                <p:oleObj spid="_x0000_s1163" name="Equation" r:id="rId3" imgW="63703200" imgH="11887200" progId="Equation.DSMT4">
                  <p:embed/>
                </p:oleObj>
              </mc:Choice>
              <mc:Fallback>
                <p:oleObj name="Equation" r:id="rId3" imgW="63703200" imgH="11887200" progId="Equation.DSMT4">
                  <p:embed/>
                  <p:pic>
                    <p:nvPicPr>
                      <p:cNvPr id="0" name="OLE substitute image"/>
                      <p:cNvPicPr/>
                      <p:nvPr/>
                    </p:nvPicPr>
                    <p:blipFill>
                      <a:blip r:embed="rId4"/>
                      <a:stretch>
                        <a:fillRect/>
                      </a:stretch>
                    </p:blipFill>
                    <p:spPr>
                      <a:xfrm>
                        <a:off x="3988213" y="4519939"/>
                        <a:ext cx="2409825" cy="447675"/>
                      </a:xfrm>
                      <a:prstGeom prst="rect">
                        <a:avLst/>
                      </a:prstGeom>
                      <a:noFill/>
                      <a:ln w="9525">
                        <a:noFill/>
                      </a:ln>
                    </p:spPr>
                  </p:pic>
                </p:oleObj>
              </mc:Fallback>
            </mc:AlternateContent>
          </a:graphicData>
        </a:graphic>
      </p:graphicFrame>
      <p:sp>
        <p:nvSpPr>
          <p:cNvPr id="6" name="TextBox 2"/>
          <p:cNvSpPr txBox="1"/>
          <p:nvPr/>
        </p:nvSpPr>
        <p:spPr>
          <a:xfrm>
            <a:off x="720000" y="5134781"/>
            <a:ext cx="8316000" cy="10402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知识拓展</a:t>
            </a:r>
            <a:r>
              <a:rPr lang="zh-CN" altLang="en-US" sz="1500" kern="0" smtClean="0">
                <a:solidFill>
                  <a:srgbClr val="000000"/>
                </a:solidFill>
                <a:latin typeface="Times New Roman" panose="02020603050405020304" pitchFamily="65" charset="-122"/>
                <a:ea typeface="宋体" panose="02010600030101010101" pitchFamily="2" charset="-122"/>
              </a:rPr>
              <a:t>　电负性越大,元素的非金属性越强。</a:t>
            </a:r>
            <a:endParaRPr lang="en-US" altLang="zh-CN" sz="1500"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pPr>
            <a:r>
              <a:rPr lang="zh-CN" altLang="en-US" sz="1500" b="1" kern="0" smtClean="0">
                <a:solidFill>
                  <a:srgbClr val="000000"/>
                </a:solidFill>
                <a:latin typeface="Times New Roman" panose="02020603050405020304" pitchFamily="65" charset="-122"/>
                <a:ea typeface="宋体" panose="02010600030101010101" pitchFamily="2" charset="-122"/>
              </a:rPr>
              <a:t>疑难突破</a:t>
            </a:r>
            <a:r>
              <a:rPr lang="zh-CN" altLang="en-US" sz="1500" kern="0" smtClean="0">
                <a:solidFill>
                  <a:srgbClr val="000000"/>
                </a:solidFill>
                <a:latin typeface="Times New Roman" panose="02020603050405020304" pitchFamily="65" charset="-122"/>
                <a:ea typeface="宋体" panose="02010600030101010101" pitchFamily="2" charset="-122"/>
              </a:rPr>
              <a:t>　价层电子对数</a:t>
            </a:r>
            <a:r>
              <a:rPr lang="en-US" altLang="zh-CN" sz="1500" kern="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中心原子最外层电子数</a:t>
            </a:r>
            <a:r>
              <a:rPr lang="en-US" altLang="zh-CN" sz="1500" kern="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配位原子提供的价电子数</a:t>
            </a:r>
            <a:r>
              <a:rPr lang="en-US" altLang="zh-CN"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其中</a:t>
            </a:r>
            <a:r>
              <a:rPr lang="en-US" altLang="zh-CN" sz="1500" kern="0" smtClean="0">
                <a:solidFill>
                  <a:srgbClr val="000000"/>
                </a:solidFill>
                <a:latin typeface="Times New Roman" panose="02020603050405020304" pitchFamily="65" charset="-122"/>
                <a:ea typeface="宋体" panose="02010600030101010101" pitchFamily="2" charset="-122"/>
              </a:rPr>
              <a:t>S</a:t>
            </a:r>
            <a:r>
              <a:rPr lang="zh-CN" altLang="en-US" sz="1500" kern="0" smtClean="0">
                <a:solidFill>
                  <a:srgbClr val="000000"/>
                </a:solidFill>
                <a:latin typeface="Times New Roman" panose="02020603050405020304" pitchFamily="65" charset="-122"/>
                <a:ea typeface="宋体" panose="02010600030101010101" pitchFamily="2" charset="-122"/>
              </a:rPr>
              <a:t>、</a:t>
            </a:r>
            <a:r>
              <a:rPr lang="en-US" altLang="zh-CN" sz="1500" kern="0" smtClean="0">
                <a:solidFill>
                  <a:srgbClr val="000000"/>
                </a:solidFill>
                <a:latin typeface="Times New Roman" panose="02020603050405020304" pitchFamily="65" charset="-122"/>
                <a:ea typeface="宋体" panose="02010600030101010101" pitchFamily="2" charset="-122"/>
              </a:rPr>
              <a:t>O</a:t>
            </a:r>
            <a:r>
              <a:rPr lang="zh-CN" altLang="en-US" sz="1500" kern="0" smtClean="0">
                <a:solidFill>
                  <a:srgbClr val="000000"/>
                </a:solidFill>
                <a:latin typeface="Times New Roman" panose="02020603050405020304" pitchFamily="65" charset="-122"/>
                <a:ea typeface="宋体" panose="02010600030101010101" pitchFamily="2" charset="-122"/>
              </a:rPr>
              <a:t>作为</a:t>
            </a:r>
            <a:br>
              <a:rPr lang="zh-CN" altLang="en-US" sz="1600" smtClean="0"/>
            </a:br>
            <a:r>
              <a:rPr lang="zh-CN" altLang="en-US" sz="1500" kern="0" smtClean="0">
                <a:solidFill>
                  <a:srgbClr val="000000"/>
                </a:solidFill>
                <a:latin typeface="Times New Roman" panose="02020603050405020304" pitchFamily="65" charset="-122"/>
                <a:ea typeface="宋体" panose="02010600030101010101" pitchFamily="2" charset="-122"/>
              </a:rPr>
              <a:t>配位原子提供</a:t>
            </a:r>
            <a:r>
              <a:rPr lang="en-US" altLang="zh-CN" sz="1500" kern="0" smtClean="0">
                <a:solidFill>
                  <a:srgbClr val="000000"/>
                </a:solidFill>
                <a:latin typeface="Times New Roman" panose="02020603050405020304" pitchFamily="65" charset="-122"/>
                <a:ea typeface="宋体" panose="02010600030101010101" pitchFamily="2" charset="-122"/>
              </a:rPr>
              <a:t>0</a:t>
            </a:r>
            <a:r>
              <a:rPr lang="zh-CN" altLang="en-US" sz="1500" kern="0" smtClean="0">
                <a:solidFill>
                  <a:srgbClr val="000000"/>
                </a:solidFill>
                <a:latin typeface="Times New Roman" panose="02020603050405020304" pitchFamily="65" charset="-122"/>
                <a:ea typeface="宋体" panose="02010600030101010101" pitchFamily="2" charset="-122"/>
              </a:rPr>
              <a:t>个电子</a:t>
            </a:r>
            <a:r>
              <a:rPr lang="en-US" altLang="zh-CN" sz="1500" kern="0" smtClean="0">
                <a:solidFill>
                  <a:srgbClr val="000000"/>
                </a:solidFill>
                <a:latin typeface="Times New Roman" panose="02020603050405020304" pitchFamily="65" charset="-122"/>
                <a:ea typeface="宋体" panose="02010600030101010101" pitchFamily="2" charset="-122"/>
              </a:rPr>
              <a:t>,H</a:t>
            </a:r>
            <a:r>
              <a:rPr lang="zh-CN" altLang="en-US" sz="1500" kern="0" smtClean="0">
                <a:solidFill>
                  <a:srgbClr val="000000"/>
                </a:solidFill>
                <a:latin typeface="Times New Roman" panose="02020603050405020304" pitchFamily="65" charset="-122"/>
                <a:ea typeface="宋体" panose="02010600030101010101" pitchFamily="2" charset="-122"/>
              </a:rPr>
              <a:t>、卤素原子作为配位原子提供</a:t>
            </a:r>
            <a:r>
              <a:rPr lang="en-US" altLang="zh-CN" sz="1500" kern="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个电子。</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310994"/>
            <a:ext cx="8316000" cy="242733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13.</a:t>
            </a:r>
            <a:r>
              <a:rPr lang="zh-CN" altLang="en-US" sz="1500" kern="0" smtClean="0">
                <a:solidFill>
                  <a:srgbClr val="000000"/>
                </a:solidFill>
                <a:latin typeface="Times New Roman" panose="02020603050405020304" pitchFamily="65" charset="-122"/>
                <a:ea typeface="宋体" panose="02010600030101010101" pitchFamily="2" charset="-122"/>
              </a:rPr>
              <a:t>(2016课标Ⅲ,37,15分)砷化镓(GaAs)是优良的半导体材料,可用于制作微型激光器或太阳能电</a:t>
            </a:r>
            <a:br/>
            <a:r>
              <a:rPr lang="zh-CN" altLang="en-US" sz="1500" kern="0" smtClean="0">
                <a:solidFill>
                  <a:srgbClr val="000000"/>
                </a:solidFill>
                <a:latin typeface="Times New Roman" panose="02020603050405020304" pitchFamily="65" charset="-122"/>
                <a:ea typeface="宋体" panose="02010600030101010101" pitchFamily="2" charset="-122"/>
              </a:rPr>
              <a:t>池的材料等。回答下列问题: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(1)写出基态As原子的核外电子排布式</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(2)根据元素周期律,原子半径Ga</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As,第一电离能Ga</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As。(填“大于”或</a:t>
            </a:r>
            <a:br/>
            <a:r>
              <a:rPr lang="zh-CN" altLang="en-US" sz="1500" kern="0" smtClean="0">
                <a:solidFill>
                  <a:srgbClr val="000000"/>
                </a:solidFill>
                <a:latin typeface="Times New Roman" panose="02020603050405020304" pitchFamily="65" charset="-122"/>
                <a:ea typeface="宋体" panose="02010600030101010101" pitchFamily="2" charset="-122"/>
              </a:rPr>
              <a:t>“小于”)</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(3)AsCl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分子的立体构型为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,其中As的杂化轨道类型为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(4)GaF</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的熔点高于1 000 ℃,GaCl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的熔点为77.9 ℃,其原因是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u="sng" kern="0" smtClean="0">
                <a:solidFill>
                  <a:srgbClr val="000000"/>
                </a:solidFill>
                <a:latin typeface="Times New Roman" panose="02020603050405020304" pitchFamily="65" charset="-122"/>
                <a:ea typeface="宋体" panose="02010600030101010101" pitchFamily="2" charset="-122"/>
              </a:rPr>
              <a:t>			0</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49.jpeg"/>
          <p:cNvPicPr>
            <a:picLocks noChangeAspect="1"/>
          </p:cNvPicPr>
          <p:nvPr/>
        </p:nvPicPr>
        <p:blipFill>
          <a:blip r:embed="rId1"/>
          <a:stretch>
            <a:fillRect/>
          </a:stretch>
        </p:blipFill>
        <p:spPr>
          <a:xfrm>
            <a:off x="3221043" y="3741786"/>
            <a:ext cx="2335832" cy="2607441"/>
          </a:xfrm>
          <a:prstGeom prst="rect">
            <a:avLst/>
          </a:prstGeom>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34312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(5)GaAs的熔点为1 238 ℃,密度为</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,其晶胞结构如图所示。该晶体的类型为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,Ga与</a:t>
            </a:r>
            <a:br/>
            <a:r>
              <a:rPr lang="zh-CN" altLang="en-US" sz="1500" kern="0" smtClean="0">
                <a:solidFill>
                  <a:srgbClr val="000000"/>
                </a:solidFill>
                <a:latin typeface="Times New Roman" panose="02020603050405020304" pitchFamily="65" charset="-122"/>
                <a:ea typeface="宋体" panose="02010600030101010101" pitchFamily="2" charset="-122"/>
              </a:rPr>
              <a:t>As以</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键键合。Ga和As的摩尔质量分别为</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130" kern="0" baseline="-15000" smtClean="0">
                <a:solidFill>
                  <a:srgbClr val="000000"/>
                </a:solidFill>
                <a:latin typeface="Times New Roman" panose="02020603050405020304" pitchFamily="65" charset="-122"/>
                <a:ea typeface="宋体" panose="02010600030101010101" pitchFamily="2" charset="-122"/>
              </a:rPr>
              <a:t>Ga</a:t>
            </a:r>
            <a:r>
              <a:rPr lang="zh-CN" altLang="en-US" sz="1500" kern="0" smtClean="0">
                <a:solidFill>
                  <a:srgbClr val="000000"/>
                </a:solidFill>
                <a:latin typeface="Times New Roman" panose="02020603050405020304" pitchFamily="65" charset="-122"/>
                <a:ea typeface="宋体" panose="02010600030101010101" pitchFamily="2" charset="-122"/>
              </a:rPr>
              <a:t> g·mol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和</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130" kern="0" baseline="-15000" smtClean="0">
                <a:solidFill>
                  <a:srgbClr val="000000"/>
                </a:solidFill>
                <a:latin typeface="Times New Roman" panose="02020603050405020304" pitchFamily="65" charset="-122"/>
                <a:ea typeface="宋体" panose="02010600030101010101" pitchFamily="2" charset="-122"/>
              </a:rPr>
              <a:t>As</a:t>
            </a:r>
            <a:r>
              <a:rPr lang="zh-CN" altLang="en-US" sz="1500" kern="0" smtClean="0">
                <a:solidFill>
                  <a:srgbClr val="000000"/>
                </a:solidFill>
                <a:latin typeface="Times New Roman" panose="02020603050405020304" pitchFamily="65" charset="-122"/>
                <a:ea typeface="宋体" panose="02010600030101010101" pitchFamily="2" charset="-122"/>
              </a:rPr>
              <a:t> g·mol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,原子半径分别为r</a:t>
            </a:r>
            <a:r>
              <a:rPr lang="zh-CN" altLang="en-US" sz="1130" i="1" kern="0" baseline="-15000" smtClean="0">
                <a:solidFill>
                  <a:srgbClr val="000000"/>
                </a:solidFill>
                <a:latin typeface="Times New Roman" panose="02020603050405020304" pitchFamily="65" charset="-122"/>
                <a:ea typeface="宋体" panose="02010600030101010101" pitchFamily="2" charset="-122"/>
              </a:rPr>
              <a:t>Ga</a:t>
            </a:r>
            <a:b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pm</a:t>
            </a:r>
            <a:r>
              <a:rPr lang="zh-CN" altLang="en-US" sz="1500" kern="0" smtClean="0">
                <a:solidFill>
                  <a:srgbClr val="000000"/>
                </a:solidFill>
                <a:latin typeface="Times New Roman" panose="02020603050405020304" pitchFamily="65" charset="-122"/>
                <a:ea typeface="宋体" panose="02010600030101010101" pitchFamily="2" charset="-122"/>
              </a:rPr>
              <a:t>和</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130" kern="0" baseline="-15000" smtClean="0">
                <a:solidFill>
                  <a:srgbClr val="000000"/>
                </a:solidFill>
                <a:latin typeface="Times New Roman" panose="02020603050405020304" pitchFamily="65" charset="-122"/>
                <a:ea typeface="宋体" panose="02010600030101010101" pitchFamily="2" charset="-122"/>
              </a:rPr>
              <a:t>As</a:t>
            </a:r>
            <a:r>
              <a:rPr lang="zh-CN" altLang="en-US" sz="1500" kern="0" smtClean="0">
                <a:solidFill>
                  <a:srgbClr val="000000"/>
                </a:solidFill>
                <a:latin typeface="Times New Roman" panose="02020603050405020304" pitchFamily="65" charset="-122"/>
                <a:ea typeface="宋体" panose="02010600030101010101" pitchFamily="2" charset="-122"/>
              </a:rPr>
              <a:t> pm,阿伏加德罗常数值为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,则GaAs晶胞中原子的体积占晶胞体积的百分率为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grpSp>
        <p:nvGrpSpPr>
          <p:cNvPr id="5" name="组合 4"/>
          <p:cNvGrpSpPr/>
          <p:nvPr/>
        </p:nvGrpSpPr>
        <p:grpSpPr>
          <a:xfrm>
            <a:off x="720000" y="2670509"/>
            <a:ext cx="8316000" cy="1964206"/>
            <a:chOff x="720000" y="2670509"/>
            <a:chExt cx="8316000" cy="1964206"/>
          </a:xfrm>
        </p:grpSpPr>
        <p:sp>
          <p:nvSpPr>
            <p:cNvPr id="3" name="TextBox 2"/>
            <p:cNvSpPr txBox="1"/>
            <p:nvPr/>
          </p:nvSpPr>
          <p:spPr>
            <a:xfrm>
              <a:off x="720000" y="2670509"/>
              <a:ext cx="8316000" cy="189930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(1分)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(2)大于(2分)　小于(2分)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(3)三角锥形(1分)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(1分)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(4)GaF</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为离子晶体,GaCl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为分子晶体(2分)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(5)原子晶体(2分)　共价(2分)    </a:t>
              </a:r>
              <a:r>
                <a:rPr lang="zh-CN" altLang="en-US" sz="2220" kern="0" spc="1075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100%(2分)</a:t>
              </a:r>
              <a:endParaRPr lang="zh-CN" altLang="en-US"/>
            </a:p>
          </p:txBody>
        </p:sp>
        <p:graphicFrame>
          <p:nvGraphicFramePr>
            <p:cNvPr id="4" name="对象 3"/>
            <p:cNvGraphicFramePr>
              <a:graphicFrameLocks noChangeAspect="1"/>
            </p:cNvGraphicFramePr>
            <p:nvPr/>
          </p:nvGraphicFramePr>
          <p:xfrm>
            <a:off x="3295427" y="4139416"/>
            <a:ext cx="1647824" cy="495299"/>
          </p:xfrm>
          <a:graphic>
            <a:graphicData uri="http://schemas.openxmlformats.org/presentationml/2006/ole">
              <mc:AlternateContent xmlns:mc="http://schemas.openxmlformats.org/markup-compatibility/2006">
                <mc:Choice xmlns:v="urn:schemas-microsoft-com:vml" Requires="v">
                  <p:oleObj spid="_x0000_s1164" name="Equation" r:id="rId1" imgW="43586400" imgH="13106400" progId="Equation.DSMT4">
                    <p:embed/>
                  </p:oleObj>
                </mc:Choice>
                <mc:Fallback>
                  <p:oleObj name="Equation" r:id="rId1" imgW="43586400" imgH="13106400" progId="Equation.DSMT4">
                    <p:embed/>
                    <p:pic>
                      <p:nvPicPr>
                        <p:cNvPr id="0" name="OLE substitute image"/>
                        <p:cNvPicPr/>
                        <p:nvPr/>
                      </p:nvPicPr>
                      <p:blipFill>
                        <a:blip r:embed="rId2"/>
                        <a:stretch>
                          <a:fillRect/>
                        </a:stretch>
                      </p:blipFill>
                      <p:spPr>
                        <a:xfrm>
                          <a:off x="3295427" y="4139416"/>
                          <a:ext cx="1647824" cy="495299"/>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26903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(1)As为33号元素,位于元素周期表第四周期第ⅤA族,故其基态原子的核外电子排布式为</a:t>
            </a:r>
            <a:br/>
            <a:r>
              <a:rPr lang="zh-CN" altLang="en-US" sz="1500" kern="0" smtClean="0">
                <a:solidFill>
                  <a:srgbClr val="000000"/>
                </a:solidFill>
                <a:latin typeface="Times New Roman" panose="02020603050405020304" pitchFamily="65" charset="-122"/>
                <a:ea typeface="宋体" panose="02010600030101010101" pitchFamily="2" charset="-122"/>
              </a:rPr>
              <a:t>[Ar]3d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(2)Ga和As同属第四周期元素,且Ga的原子序数小于As,则原子半径:Ga大于As,第一电离能:Ga小于</a:t>
            </a:r>
            <a:br/>
            <a:r>
              <a:rPr lang="zh-CN" altLang="en-US" sz="1500" kern="0" smtClean="0">
                <a:solidFill>
                  <a:srgbClr val="000000"/>
                </a:solidFill>
                <a:latin typeface="Times New Roman" panose="02020603050405020304" pitchFamily="65" charset="-122"/>
                <a:ea typeface="宋体" panose="02010600030101010101" pitchFamily="2" charset="-122"/>
              </a:rPr>
              <a:t>As。</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(3)AsCl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中As的价层电子对数为4,As的杂化方式为sp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杂化,AsCl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分子的立体构型为三角锥形。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(5)GaAs为原子晶体,Ga和As之间以共价键键合。1个GaAs晶胞中所含原子个数:Ga为4个,As为8</a:t>
            </a:r>
            <a:r>
              <a:rPr lang="zh-CN" altLang="en-US" sz="1500" kern="0" smtClean="0">
                <a:solidFill>
                  <a:srgbClr val="000000"/>
                </a:solidFill>
                <a:latin typeface="Arial Narrow" panose="020B0606020202030204" pitchFamily="65" charset="-122"/>
                <a:ea typeface="Arial Unicode MS" pitchFamily="65" charset="-122"/>
              </a:rPr>
              <a:t>×</a:t>
            </a:r>
            <a:b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=4个,每个晶胞中原子所占体积为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π(</a:t>
            </a:r>
            <a:r>
              <a:rPr lang="zh-CN" altLang="en-US" sz="1195" kern="0" spc="45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95" kern="0" spc="45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 pm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;则GaAs晶胞中原子的体积占晶胞体</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积的百分率为</a:t>
            </a:r>
            <a:r>
              <a:rPr lang="zh-CN" altLang="en-US" sz="3525" kern="0" spc="899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100%=</a:t>
            </a:r>
            <a:r>
              <a:rPr lang="zh-CN" altLang="en-US" sz="1990" kern="0" spc="1098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100%。</a:t>
            </a:r>
            <a:endParaRPr lang="zh-CN" altLang="en-US"/>
          </a:p>
        </p:txBody>
      </p:sp>
      <p:graphicFrame>
        <p:nvGraphicFramePr>
          <p:cNvPr id="4" name="对象 3"/>
          <p:cNvGraphicFramePr>
            <a:graphicFrameLocks noChangeAspect="1"/>
          </p:cNvGraphicFramePr>
          <p:nvPr/>
        </p:nvGraphicFramePr>
        <p:xfrm>
          <a:off x="720000" y="3331631"/>
          <a:ext cx="142875" cy="428625"/>
        </p:xfrm>
        <a:graphic>
          <a:graphicData uri="http://schemas.openxmlformats.org/presentationml/2006/ole">
            <mc:AlternateContent xmlns:mc="http://schemas.openxmlformats.org/markup-compatibility/2006">
              <mc:Choice xmlns:v="urn:schemas-microsoft-com:vml" Requires="v">
                <p:oleObj spid="_x0000_s1165" name="Equation" r:id="rId1" imgW="3657600" imgH="11277600" progId="Equation.DSMT4">
                  <p:embed/>
                </p:oleObj>
              </mc:Choice>
              <mc:Fallback>
                <p:oleObj name="Equation" r:id="rId1" imgW="3657600" imgH="11277600" progId="Equation.DSMT4">
                  <p:embed/>
                  <p:pic>
                    <p:nvPicPr>
                      <p:cNvPr id="0" name="OLE substitute image"/>
                      <p:cNvPicPr/>
                      <p:nvPr/>
                    </p:nvPicPr>
                    <p:blipFill>
                      <a:blip r:embed="rId2"/>
                      <a:stretch>
                        <a:fillRect/>
                      </a:stretch>
                    </p:blipFill>
                    <p:spPr>
                      <a:xfrm>
                        <a:off x="720000" y="3331631"/>
                        <a:ext cx="142875"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175552" y="3331631"/>
          <a:ext cx="152400" cy="428625"/>
        </p:xfrm>
        <a:graphic>
          <a:graphicData uri="http://schemas.openxmlformats.org/presentationml/2006/ole">
            <mc:AlternateContent xmlns:mc="http://schemas.openxmlformats.org/markup-compatibility/2006">
              <mc:Choice xmlns:v="urn:schemas-microsoft-com:vml" Requires="v">
                <p:oleObj spid="_x0000_s1166"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1175552" y="3331631"/>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4059056" y="3331631"/>
          <a:ext cx="152400" cy="428625"/>
        </p:xfrm>
        <a:graphic>
          <a:graphicData uri="http://schemas.openxmlformats.org/presentationml/2006/ole">
            <mc:AlternateContent xmlns:mc="http://schemas.openxmlformats.org/markup-compatibility/2006">
              <mc:Choice xmlns:v="urn:schemas-microsoft-com:vml" Requires="v">
                <p:oleObj spid="_x0000_s1167"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4059056" y="3331631"/>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4371326" y="3407980"/>
          <a:ext cx="209550" cy="257175"/>
        </p:xfrm>
        <a:graphic>
          <a:graphicData uri="http://schemas.openxmlformats.org/presentationml/2006/ole">
            <mc:AlternateContent xmlns:mc="http://schemas.openxmlformats.org/markup-compatibility/2006">
              <mc:Choice xmlns:v="urn:schemas-microsoft-com:vml" Requires="v">
                <p:oleObj spid="_x0000_s1168" name="Equation" r:id="rId7" imgW="5486400" imgH="6705600" progId="Equation.DSMT4">
                  <p:embed/>
                </p:oleObj>
              </mc:Choice>
              <mc:Fallback>
                <p:oleObj name="Equation" r:id="rId7" imgW="5486400" imgH="6705600" progId="Equation.DSMT4">
                  <p:embed/>
                  <p:pic>
                    <p:nvPicPr>
                      <p:cNvPr id="0" name="OLE substitute image"/>
                      <p:cNvPicPr/>
                      <p:nvPr/>
                    </p:nvPicPr>
                    <p:blipFill>
                      <a:blip r:embed="rId8"/>
                      <a:stretch>
                        <a:fillRect/>
                      </a:stretch>
                    </p:blipFill>
                    <p:spPr>
                      <a:xfrm>
                        <a:off x="4371326" y="3407980"/>
                        <a:ext cx="209550" cy="25717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4688480" y="3407980"/>
          <a:ext cx="209549" cy="257174"/>
        </p:xfrm>
        <a:graphic>
          <a:graphicData uri="http://schemas.openxmlformats.org/presentationml/2006/ole">
            <mc:AlternateContent xmlns:mc="http://schemas.openxmlformats.org/markup-compatibility/2006">
              <mc:Choice xmlns:v="urn:schemas-microsoft-com:vml" Requires="v">
                <p:oleObj spid="_x0000_s1169" name="Equation" r:id="rId9" imgW="5486400" imgH="6705600" progId="Equation.DSMT4">
                  <p:embed/>
                </p:oleObj>
              </mc:Choice>
              <mc:Fallback>
                <p:oleObj name="Equation" r:id="rId9" imgW="5486400" imgH="6705600" progId="Equation.DSMT4">
                  <p:embed/>
                  <p:pic>
                    <p:nvPicPr>
                      <p:cNvPr id="0" name="OLE substitute image"/>
                      <p:cNvPicPr/>
                      <p:nvPr/>
                    </p:nvPicPr>
                    <p:blipFill>
                      <a:blip r:embed="rId10"/>
                      <a:stretch>
                        <a:fillRect/>
                      </a:stretch>
                    </p:blipFill>
                    <p:spPr>
                      <a:xfrm>
                        <a:off x="4688480" y="3407980"/>
                        <a:ext cx="209549" cy="25717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1864800" y="3864969"/>
          <a:ext cx="1590675" cy="876299"/>
        </p:xfrm>
        <a:graphic>
          <a:graphicData uri="http://schemas.openxmlformats.org/presentationml/2006/ole">
            <mc:AlternateContent xmlns:mc="http://schemas.openxmlformats.org/markup-compatibility/2006">
              <mc:Choice xmlns:v="urn:schemas-microsoft-com:vml" Requires="v">
                <p:oleObj spid="_x0000_s1170" name="Equation" r:id="rId11" imgW="42062400" imgH="23164800" progId="Equation.DSMT4">
                  <p:embed/>
                </p:oleObj>
              </mc:Choice>
              <mc:Fallback>
                <p:oleObj name="Equation" r:id="rId11" imgW="42062400" imgH="23164800" progId="Equation.DSMT4">
                  <p:embed/>
                  <p:pic>
                    <p:nvPicPr>
                      <p:cNvPr id="0" name="OLE substitute image"/>
                      <p:cNvPicPr/>
                      <p:nvPr/>
                    </p:nvPicPr>
                    <p:blipFill>
                      <a:blip r:embed="rId12"/>
                      <a:stretch>
                        <a:fillRect/>
                      </a:stretch>
                    </p:blipFill>
                    <p:spPr>
                      <a:xfrm>
                        <a:off x="1864800" y="3864969"/>
                        <a:ext cx="1590675" cy="876299"/>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4117890" y="4035824"/>
          <a:ext cx="1647825" cy="495300"/>
        </p:xfrm>
        <a:graphic>
          <a:graphicData uri="http://schemas.openxmlformats.org/presentationml/2006/ole">
            <mc:AlternateContent xmlns:mc="http://schemas.openxmlformats.org/markup-compatibility/2006">
              <mc:Choice xmlns:v="urn:schemas-microsoft-com:vml" Requires="v">
                <p:oleObj spid="_x0000_s1171" name="Equation" r:id="rId13" imgW="43586400" imgH="13106400" progId="Equation.DSMT4">
                  <p:embed/>
                </p:oleObj>
              </mc:Choice>
              <mc:Fallback>
                <p:oleObj name="Equation" r:id="rId13" imgW="43586400" imgH="13106400" progId="Equation.DSMT4">
                  <p:embed/>
                  <p:pic>
                    <p:nvPicPr>
                      <p:cNvPr id="0" name="OLE substitute image"/>
                      <p:cNvPicPr/>
                      <p:nvPr/>
                    </p:nvPicPr>
                    <p:blipFill>
                      <a:blip r:embed="rId14"/>
                      <a:stretch>
                        <a:fillRect/>
                      </a:stretch>
                    </p:blipFill>
                    <p:spPr>
                      <a:xfrm>
                        <a:off x="4117890" y="4035824"/>
                        <a:ext cx="1647825" cy="495300"/>
                      </a:xfrm>
                      <a:prstGeom prst="rect">
                        <a:avLst/>
                      </a:prstGeom>
                      <a:noFill/>
                      <a:ln w="9525">
                        <a:noFill/>
                      </a:ln>
                    </p:spPr>
                  </p:pic>
                </p:oleObj>
              </mc:Fallback>
            </mc:AlternateContent>
          </a:graphicData>
        </a:graphic>
      </p:graphicFrame>
      <p:grpSp>
        <p:nvGrpSpPr>
          <p:cNvPr id="13" name="组合 12"/>
          <p:cNvGrpSpPr/>
          <p:nvPr/>
        </p:nvGrpSpPr>
        <p:grpSpPr>
          <a:xfrm>
            <a:off x="720000" y="4806481"/>
            <a:ext cx="8316000" cy="542614"/>
            <a:chOff x="720000" y="4877919"/>
            <a:chExt cx="8316000" cy="542614"/>
          </a:xfrm>
        </p:grpSpPr>
        <p:sp>
          <p:nvSpPr>
            <p:cNvPr id="11" name="TextBox 2"/>
            <p:cNvSpPr txBox="1"/>
            <p:nvPr/>
          </p:nvSpPr>
          <p:spPr>
            <a:xfrm>
              <a:off x="720000" y="4877919"/>
              <a:ext cx="8316000" cy="42428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温馨提示</a:t>
              </a:r>
              <a:r>
                <a:rPr lang="zh-CN" altLang="en-US" sz="1500" kern="0" smtClean="0">
                  <a:solidFill>
                    <a:srgbClr val="000000"/>
                  </a:solidFill>
                  <a:latin typeface="Times New Roman" panose="02020603050405020304" pitchFamily="65" charset="-122"/>
                  <a:ea typeface="宋体" panose="02010600030101010101" pitchFamily="2" charset="-122"/>
                </a:rPr>
                <a:t>　晶胞体积</a:t>
              </a:r>
              <a:r>
                <a:rPr lang="zh-CN" altLang="en-US" sz="1500" i="1" kern="0" smtClean="0">
                  <a:solidFill>
                    <a:srgbClr val="000000"/>
                  </a:solidFill>
                  <a:latin typeface="Times New Roman" panose="02020603050405020304" pitchFamily="65" charset="-122"/>
                  <a:ea typeface="宋体" panose="02010600030101010101" pitchFamily="2" charset="-122"/>
                </a:rPr>
                <a:t>V</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90" kern="0" spc="-51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。题给</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的单位是g·cm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,而原子半径的单位是pm,注意单位要统一。</a:t>
              </a:r>
              <a:endParaRPr lang="zh-CN" altLang="en-US"/>
            </a:p>
          </p:txBody>
        </p:sp>
        <p:graphicFrame>
          <p:nvGraphicFramePr>
            <p:cNvPr id="12" name="对象 11"/>
            <p:cNvGraphicFramePr>
              <a:graphicFrameLocks noChangeAspect="1"/>
            </p:cNvGraphicFramePr>
            <p:nvPr/>
          </p:nvGraphicFramePr>
          <p:xfrm>
            <a:off x="2666059" y="4963333"/>
            <a:ext cx="200025" cy="457200"/>
          </p:xfrm>
          <a:graphic>
            <a:graphicData uri="http://schemas.openxmlformats.org/presentationml/2006/ole">
              <mc:AlternateContent xmlns:mc="http://schemas.openxmlformats.org/markup-compatibility/2006">
                <mc:Choice xmlns:v="urn:schemas-microsoft-com:vml" Requires="v">
                  <p:oleObj spid="_x0000_s1172" name="Equation" r:id="rId15" imgW="5181600" imgH="12192000" progId="Equation.DSMT4">
                    <p:embed/>
                  </p:oleObj>
                </mc:Choice>
                <mc:Fallback>
                  <p:oleObj name="Equation" r:id="rId15" imgW="5181600" imgH="12192000" progId="Equation.DSMT4">
                    <p:embed/>
                    <p:pic>
                      <p:nvPicPr>
                        <p:cNvPr id="0" name="OLE substitute image"/>
                        <p:cNvPicPr/>
                        <p:nvPr/>
                      </p:nvPicPr>
                      <p:blipFill>
                        <a:blip r:embed="rId16"/>
                        <a:stretch>
                          <a:fillRect/>
                        </a:stretch>
                      </p:blipFill>
                      <p:spPr>
                        <a:xfrm>
                          <a:off x="2666059" y="4963333"/>
                          <a:ext cx="200025" cy="45720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303852"/>
            <a:ext cx="8316000" cy="401905"/>
          </a:xfrm>
          <a:prstGeom prst="rect">
            <a:avLst/>
          </a:prstGeom>
          <a:noFill/>
        </p:spPr>
        <p:txBody>
          <a:bodyPr wrap="square" lIns="0" tIns="0" rIns="0" bIns="0" rtlCol="0">
            <a:spAutoFit/>
          </a:bodyPr>
          <a:lstStyle/>
          <a:p>
            <a:pPr marL="0" indent="0" algn="ctr" eaLnBrk="0" latinLnBrk="1" hangingPunct="0">
              <a:lnSpc>
                <a:spcPct val="150000"/>
              </a:lnSpc>
              <a:spcBef>
                <a:spcPct val="0"/>
              </a:spcBef>
              <a:buNone/>
            </a:pPr>
            <a:r>
              <a:rPr lang="zh-CN" altLang="en-US" sz="2000" b="1" smtClean="0">
                <a:latin typeface="FZLanTingHei-R-GBK" panose="02000000000000000000" pitchFamily="2" charset="-122"/>
                <a:ea typeface="FZLanTingHei-R-GBK" panose="02000000000000000000" pitchFamily="2" charset="-122"/>
              </a:rPr>
              <a:t>考点3　晶体结构与性质</a:t>
            </a:r>
            <a:endParaRPr lang="zh-CN" altLang="en-US" sz="2000" b="1">
              <a:latin typeface="FZLanTingHei-R-GBK" panose="02000000000000000000" pitchFamily="2" charset="-122"/>
              <a:ea typeface="FZLanTingHei-R-GBK" panose="02000000000000000000" pitchFamily="2" charset="-122"/>
            </a:endParaRPr>
          </a:p>
        </p:txBody>
      </p:sp>
      <p:sp>
        <p:nvSpPr>
          <p:cNvPr id="3" name="TextBox 2"/>
          <p:cNvSpPr txBox="1"/>
          <p:nvPr/>
        </p:nvSpPr>
        <p:spPr>
          <a:xfrm>
            <a:off x="720000" y="1817708"/>
            <a:ext cx="8316000" cy="69352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(2020天津,13,15分)Fe、Co、Ni是三种重要的金属元素。回答下列问题: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(1)Fe、Co、Ni在周期表中的位置为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,基态Fe原子的电子排布式为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4" name="图片 4" descr="textimage50.jpeg"/>
          <p:cNvPicPr>
            <a:picLocks noChangeAspect="1"/>
          </p:cNvPicPr>
          <p:nvPr/>
        </p:nvPicPr>
        <p:blipFill>
          <a:blip r:embed="rId1"/>
          <a:stretch>
            <a:fillRect/>
          </a:stretch>
        </p:blipFill>
        <p:spPr>
          <a:xfrm>
            <a:off x="2520000" y="2859476"/>
            <a:ext cx="4320000" cy="3203999"/>
          </a:xfrm>
          <a:prstGeom prst="rect">
            <a:avLst/>
          </a:prstGeom>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20000" y="1277129"/>
            <a:ext cx="8316000" cy="144223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(2)CoO的面心立方晶胞如图所示。设阿伏加德罗常数的值为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,则CoO晶体的密度为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a:t>
            </a:r>
            <a:br/>
            <a:r>
              <a:rPr lang="zh-CN" altLang="en-US" sz="1500" kern="0" smtClean="0">
                <a:solidFill>
                  <a:srgbClr val="000000"/>
                </a:solidFill>
                <a:latin typeface="Times New Roman" panose="02020603050405020304" pitchFamily="65" charset="-122"/>
                <a:ea typeface="宋体" panose="02010600030101010101" pitchFamily="2" charset="-122"/>
              </a:rPr>
              <a:t>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;三种元素二价氧化物的晶胞类型相同,其熔点由高到低的顺序为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(3)Fe、Co、Ni能与Cl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反应,其中Co和Ni均生成二氯化物,由此推断FeCl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、CoCl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和Cl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的氧化性由</a:t>
            </a:r>
            <a:br/>
            <a:r>
              <a:rPr lang="zh-CN" altLang="en-US" sz="1500" kern="0" smtClean="0">
                <a:solidFill>
                  <a:srgbClr val="000000"/>
                </a:solidFill>
                <a:latin typeface="Times New Roman" panose="02020603050405020304" pitchFamily="65" charset="-122"/>
                <a:ea typeface="宋体" panose="02010600030101010101" pitchFamily="2" charset="-122"/>
              </a:rPr>
              <a:t>强到弱的顺序为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,Co(OH)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与盐酸反应有黄绿色气体生成,写出反</a:t>
            </a:r>
            <a:endParaRPr lang="zh-CN" altLang="en-US"/>
          </a:p>
        </p:txBody>
      </p:sp>
      <p:sp>
        <p:nvSpPr>
          <p:cNvPr id="5" name="TextBox 2"/>
          <p:cNvSpPr txBox="1"/>
          <p:nvPr/>
        </p:nvSpPr>
        <p:spPr>
          <a:xfrm>
            <a:off x="720000" y="2669505"/>
            <a:ext cx="8316000" cy="20770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应的离子方程式:</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(4)95 ℃时,将Ni片浸在不同质量分数的硫酸中,经4小时腐蚀后的质量损失情况如下图所示,当</a:t>
            </a:r>
            <a:r>
              <a:rPr lang="zh-CN" altLang="en-US" sz="1500" i="1" kern="0" smtClean="0">
                <a:solidFill>
                  <a:srgbClr val="000000"/>
                </a:solidFill>
                <a:latin typeface="Times New Roman" panose="02020603050405020304" pitchFamily="65" charset="-122"/>
                <a:ea typeface="宋体" panose="02010600030101010101" pitchFamily="2" charset="-122"/>
              </a:rPr>
              <a:t>ω</a:t>
            </a:r>
            <a:endParaRPr lang="zh-CN" altLang="en-US" sz="1500" i="1"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)大于63%时,Ni被腐蚀的速率逐渐降低的可能原因为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。由于Ni与H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br/>
            <a:r>
              <a:rPr lang="zh-CN" altLang="en-US" sz="1500" kern="0" smtClean="0">
                <a:solidFill>
                  <a:srgbClr val="000000"/>
                </a:solidFill>
                <a:latin typeface="Times New Roman" panose="02020603050405020304" pitchFamily="65" charset="-122"/>
                <a:ea typeface="宋体" panose="02010600030101010101" pitchFamily="2" charset="-122"/>
              </a:rPr>
              <a:t>反应很慢,而与稀硝酸反应很快,工业上选用H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和HNO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的混酸与Ni反应制备NiSO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。为了提高</a:t>
            </a:r>
            <a:br/>
            <a:r>
              <a:rPr lang="zh-CN" altLang="en-US" sz="1500" kern="0" smtClean="0">
                <a:solidFill>
                  <a:srgbClr val="000000"/>
                </a:solidFill>
                <a:latin typeface="Times New Roman" panose="02020603050405020304" pitchFamily="65" charset="-122"/>
                <a:ea typeface="宋体" panose="02010600030101010101" pitchFamily="2" charset="-122"/>
              </a:rPr>
              <a:t>产物的纯度,在硫酸中添加HNO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(填“一次过量”或“少量多次”),此法制</a:t>
            </a:r>
            <a:br/>
            <a:r>
              <a:rPr lang="zh-CN" altLang="en-US" sz="1500" kern="0" smtClean="0">
                <a:solidFill>
                  <a:srgbClr val="000000"/>
                </a:solidFill>
                <a:latin typeface="Times New Roman" panose="02020603050405020304" pitchFamily="65" charset="-122"/>
                <a:ea typeface="宋体" panose="02010600030101010101" pitchFamily="2" charset="-122"/>
              </a:rPr>
              <a:t>备NiSO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的化学方程式为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3" descr="textimage51.jpeg"/>
          <p:cNvPicPr>
            <a:picLocks noChangeAspect="1"/>
          </p:cNvPicPr>
          <p:nvPr/>
        </p:nvPicPr>
        <p:blipFill>
          <a:blip r:embed="rId1"/>
          <a:stretch>
            <a:fillRect/>
          </a:stretch>
        </p:blipFill>
        <p:spPr>
          <a:xfrm>
            <a:off x="2428860" y="1205691"/>
            <a:ext cx="2990850" cy="2286000"/>
          </a:xfrm>
          <a:prstGeom prst="rect">
            <a:avLst/>
          </a:prstGeom>
        </p:spPr>
      </p:pic>
      <p:grpSp>
        <p:nvGrpSpPr>
          <p:cNvPr id="9" name="组合 8"/>
          <p:cNvGrpSpPr/>
          <p:nvPr/>
        </p:nvGrpSpPr>
        <p:grpSpPr>
          <a:xfrm>
            <a:off x="720000" y="3634583"/>
            <a:ext cx="8316000" cy="2605650"/>
            <a:chOff x="720000" y="3634583"/>
            <a:chExt cx="8316000" cy="2605650"/>
          </a:xfrm>
        </p:grpSpPr>
        <p:sp>
          <p:nvSpPr>
            <p:cNvPr id="4" name="TextBox 2"/>
            <p:cNvSpPr txBox="1"/>
            <p:nvPr/>
          </p:nvSpPr>
          <p:spPr>
            <a:xfrm>
              <a:off x="720000" y="3634583"/>
              <a:ext cx="8316000" cy="260565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(共15分)</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(1)第四周期第Ⅷ族　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2220" kern="0" spc="21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NiO&gt;CoO&gt;FeO</a:t>
              </a:r>
              <a:endParaRPr lang="zh-CN" altLang="en-US"/>
            </a:p>
            <a:p>
              <a:pPr marL="0" indent="0" eaLnBrk="0" latinLnBrk="1" hangingPunct="0">
                <a:lnSpc>
                  <a:spcPct val="150000"/>
                </a:lnSpc>
                <a:spcBef>
                  <a:spcPts val="145"/>
                </a:spcBef>
                <a:buNone/>
              </a:pPr>
              <a:r>
                <a:rPr lang="zh-CN" altLang="en-US" sz="1500" kern="0" smtClean="0">
                  <a:solidFill>
                    <a:srgbClr val="000000"/>
                  </a:solidFill>
                  <a:latin typeface="Times New Roman" panose="02020603050405020304" pitchFamily="65" charset="-122"/>
                  <a:ea typeface="宋体" panose="02010600030101010101" pitchFamily="2" charset="-122"/>
                </a:rPr>
                <a:t>(3)CoCl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2Co(OH)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+6H</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+2Cl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2Co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↑+6H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(4)随H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质量分数增加,Ni表面逐渐形成致密氧化膜</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少量多次　3Ni+3H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3NiSO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+2NO↑+4H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O或Ni+H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NiSO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+2NO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endParaRPr lang="zh-CN" altLang="en-US"/>
            </a:p>
          </p:txBody>
        </p:sp>
        <p:pic>
          <p:nvPicPr>
            <p:cNvPr id="5" name="图片 3" descr="textimage52.jpeg"/>
            <p:cNvPicPr>
              <a:picLocks noChangeAspect="1"/>
            </p:cNvPicPr>
            <p:nvPr/>
          </p:nvPicPr>
          <p:blipFill>
            <a:blip r:embed="rId2"/>
            <a:stretch>
              <a:fillRect/>
            </a:stretch>
          </p:blipFill>
          <p:spPr>
            <a:xfrm>
              <a:off x="4023923" y="4929113"/>
              <a:ext cx="361950" cy="209550"/>
            </a:xfrm>
            <a:prstGeom prst="rect">
              <a:avLst/>
            </a:prstGeom>
          </p:spPr>
        </p:pic>
        <p:pic>
          <p:nvPicPr>
            <p:cNvPr id="6" name="图片 4" descr="textimage53.jpeg"/>
            <p:cNvPicPr>
              <a:picLocks noChangeAspect="1"/>
            </p:cNvPicPr>
            <p:nvPr/>
          </p:nvPicPr>
          <p:blipFill>
            <a:blip r:embed="rId2"/>
            <a:stretch>
              <a:fillRect/>
            </a:stretch>
          </p:blipFill>
          <p:spPr>
            <a:xfrm>
              <a:off x="3304371" y="5623625"/>
              <a:ext cx="361950" cy="209550"/>
            </a:xfrm>
            <a:prstGeom prst="rect">
              <a:avLst/>
            </a:prstGeom>
          </p:spPr>
        </p:pic>
        <p:pic>
          <p:nvPicPr>
            <p:cNvPr id="7" name="图片 5" descr="textimage54.jpeg"/>
            <p:cNvPicPr>
              <a:picLocks noChangeAspect="1"/>
            </p:cNvPicPr>
            <p:nvPr/>
          </p:nvPicPr>
          <p:blipFill>
            <a:blip r:embed="rId2"/>
            <a:stretch>
              <a:fillRect/>
            </a:stretch>
          </p:blipFill>
          <p:spPr>
            <a:xfrm>
              <a:off x="7117863" y="5623625"/>
              <a:ext cx="361950" cy="209550"/>
            </a:xfrm>
            <a:prstGeom prst="rect">
              <a:avLst/>
            </a:prstGeom>
          </p:spPr>
        </p:pic>
        <p:graphicFrame>
          <p:nvGraphicFramePr>
            <p:cNvPr id="8" name="对象 7"/>
            <p:cNvGraphicFramePr>
              <a:graphicFrameLocks noChangeAspect="1"/>
            </p:cNvGraphicFramePr>
            <p:nvPr/>
          </p:nvGraphicFramePr>
          <p:xfrm>
            <a:off x="942475" y="4408978"/>
            <a:ext cx="552450" cy="495300"/>
          </p:xfrm>
          <a:graphic>
            <a:graphicData uri="http://schemas.openxmlformats.org/presentationml/2006/ole">
              <mc:AlternateContent xmlns:mc="http://schemas.openxmlformats.org/markup-compatibility/2006">
                <mc:Choice xmlns:v="urn:schemas-microsoft-com:vml" Requires="v">
                  <p:oleObj spid="_x0000_s1173" name="Equation" r:id="rId3" imgW="14630400" imgH="13106400" progId="Equation.DSMT4">
                    <p:embed/>
                  </p:oleObj>
                </mc:Choice>
                <mc:Fallback>
                  <p:oleObj name="Equation" r:id="rId3" imgW="14630400" imgH="13106400" progId="Equation.DSMT4">
                    <p:embed/>
                    <p:pic>
                      <p:nvPicPr>
                        <p:cNvPr id="0" name="OLE substitute image"/>
                        <p:cNvPicPr/>
                        <p:nvPr/>
                      </p:nvPicPr>
                      <p:blipFill>
                        <a:blip r:embed="rId4"/>
                        <a:stretch>
                          <a:fillRect/>
                        </a:stretch>
                      </p:blipFill>
                      <p:spPr>
                        <a:xfrm>
                          <a:off x="942475" y="4408978"/>
                          <a:ext cx="552450" cy="49530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114477"/>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(1)Fe、Co、Ni原子序数分别为26、27、28,价电子排布式依次为3d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,电</a:t>
            </a:r>
            <a:br/>
            <a:r>
              <a:rPr lang="zh-CN" altLang="en-US" sz="1500" kern="0" smtClean="0">
                <a:solidFill>
                  <a:srgbClr val="000000"/>
                </a:solidFill>
                <a:latin typeface="Times New Roman" panose="02020603050405020304" pitchFamily="65" charset="-122"/>
                <a:ea typeface="宋体" panose="02010600030101010101" pitchFamily="2" charset="-122"/>
              </a:rPr>
              <a:t>子层数为4,故为第四周期元素,根据价电子排布式,可知Fe、Co、Ni分别在第8、9、10列,即位于</a:t>
            </a:r>
            <a:br/>
            <a:r>
              <a:rPr lang="zh-CN" altLang="en-US" sz="1500" kern="0" smtClean="0">
                <a:solidFill>
                  <a:srgbClr val="000000"/>
                </a:solidFill>
                <a:latin typeface="Times New Roman" panose="02020603050405020304" pitchFamily="65" charset="-122"/>
                <a:ea typeface="宋体" panose="02010600030101010101" pitchFamily="2" charset="-122"/>
              </a:rPr>
              <a:t>第Ⅷ族。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(2)一个CoO晶胞占有的Co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数为12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+1=4,占有的O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=4,故一个晶胞的质量为</a:t>
            </a:r>
            <a:endParaRPr lang="zh-CN" altLang="en-US"/>
          </a:p>
          <a:p>
            <a:pPr marL="0" indent="0" eaLnBrk="0" latinLnBrk="1" hangingPunct="0">
              <a:lnSpc>
                <a:spcPct val="150000"/>
              </a:lnSpc>
              <a:spcBef>
                <a:spcPts val="55"/>
              </a:spcBef>
              <a:buNone/>
            </a:pPr>
            <a:r>
              <a:rPr lang="zh-CN" altLang="en-US" sz="2135" kern="0" spc="386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g,体积为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,则晶体密度为</a:t>
            </a:r>
            <a:r>
              <a:rPr lang="zh-CN" altLang="en-US" sz="2135" kern="0" spc="476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220" kern="0" spc="21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;由于FeO、CoO、</a:t>
            </a:r>
            <a:endParaRPr lang="zh-CN" altLang="en-US"/>
          </a:p>
          <a:p>
            <a:pPr marL="0" indent="0" eaLnBrk="0" latinLnBrk="1" hangingPunct="0">
              <a:lnSpc>
                <a:spcPct val="150000"/>
              </a:lnSpc>
              <a:spcBef>
                <a:spcPts val="145"/>
              </a:spcBef>
              <a:buNone/>
            </a:pPr>
            <a:r>
              <a:rPr lang="zh-CN" altLang="en-US" sz="1500" kern="0" smtClean="0">
                <a:solidFill>
                  <a:srgbClr val="000000"/>
                </a:solidFill>
                <a:latin typeface="Times New Roman" panose="02020603050405020304" pitchFamily="65" charset="-122"/>
                <a:ea typeface="宋体" panose="02010600030101010101" pitchFamily="2" charset="-122"/>
              </a:rPr>
              <a:t>NiO的晶胞类型相同,而离子半径:Fe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&gt;Co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&gt;Ni</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,则晶格能:NiO&gt;CoO&gt;FeO,故熔点:NiO&gt;CoO&gt;</a:t>
            </a:r>
            <a:br/>
            <a:r>
              <a:rPr lang="zh-CN" altLang="en-US" sz="1500" kern="0" smtClean="0">
                <a:solidFill>
                  <a:srgbClr val="000000"/>
                </a:solidFill>
                <a:latin typeface="Times New Roman" panose="02020603050405020304" pitchFamily="65" charset="-122"/>
                <a:ea typeface="宋体" panose="02010600030101010101" pitchFamily="2" charset="-122"/>
              </a:rPr>
              <a:t>FeO。</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(3)Co与Cl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反应生成二氯化物,可知氧化性:CoCl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&gt;CoCl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,Fe与Cl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反应生成三氯化铁,可知氧化</a:t>
            </a:r>
            <a:br/>
            <a:r>
              <a:rPr lang="zh-CN" altLang="en-US" sz="1500" kern="0" smtClean="0">
                <a:solidFill>
                  <a:srgbClr val="000000"/>
                </a:solidFill>
                <a:latin typeface="Times New Roman" panose="02020603050405020304" pitchFamily="65" charset="-122"/>
                <a:ea typeface="宋体" panose="02010600030101010101" pitchFamily="2" charset="-122"/>
              </a:rPr>
              <a:t>性:Cl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,故氧化性:CoCl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;Co(OH)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与盐酸反应生成的黄绿色气体为Cl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,即氯离子被</a:t>
            </a:r>
            <a:br/>
            <a:r>
              <a:rPr lang="zh-CN" altLang="en-US" sz="1500" kern="0" smtClean="0">
                <a:solidFill>
                  <a:srgbClr val="000000"/>
                </a:solidFill>
                <a:latin typeface="Times New Roman" panose="02020603050405020304" pitchFamily="65" charset="-122"/>
                <a:ea typeface="宋体" panose="02010600030101010101" pitchFamily="2" charset="-122"/>
              </a:rPr>
              <a:t>Co(OH)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氧化为Cl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,Co(OH)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被还原为Co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,据得失电子守恒、电荷守恒、原子守恒可得离子方程</a:t>
            </a:r>
            <a:br/>
            <a:r>
              <a:rPr lang="zh-CN" altLang="en-US" sz="1500" kern="0" smtClean="0">
                <a:solidFill>
                  <a:srgbClr val="000000"/>
                </a:solidFill>
                <a:latin typeface="Times New Roman" panose="02020603050405020304" pitchFamily="65" charset="-122"/>
                <a:ea typeface="宋体" panose="02010600030101010101" pitchFamily="2" charset="-122"/>
              </a:rPr>
              <a:t>式:2Co(OH)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+6H</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+2Cl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2Co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↑+6H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(4)当</a:t>
            </a:r>
            <a:r>
              <a:rPr lang="zh-CN" altLang="en-US" sz="1500" i="1" kern="0" smtClean="0">
                <a:solidFill>
                  <a:srgbClr val="000000"/>
                </a:solidFill>
                <a:latin typeface="Times New Roman" panose="02020603050405020304" pitchFamily="65" charset="-122"/>
                <a:ea typeface="宋体" panose="02010600030101010101" pitchFamily="2" charset="-122"/>
              </a:rPr>
              <a:t>ω</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)大于63%时,Ni表面钝化生成致密氧化膜而使腐蚀速率减小;为了防止Ni</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被HNO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氧</a:t>
            </a:r>
            <a:br/>
            <a:r>
              <a:rPr lang="zh-CN" altLang="en-US" sz="1500" kern="0" smtClean="0">
                <a:solidFill>
                  <a:srgbClr val="000000"/>
                </a:solidFill>
                <a:latin typeface="Times New Roman" panose="02020603050405020304" pitchFamily="65" charset="-122"/>
                <a:ea typeface="宋体" panose="02010600030101010101" pitchFamily="2" charset="-122"/>
              </a:rPr>
              <a:t>化为Ni</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,应多次加入少量HNO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,涉及的化学方程式为3Ni+3H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3NiSO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+2NO↑+4H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O或Ni+H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+2HNO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NiSO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+2NO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endParaRPr lang="zh-CN" altLang="en-US"/>
          </a:p>
        </p:txBody>
      </p:sp>
      <p:pic>
        <p:nvPicPr>
          <p:cNvPr id="3" name="图片 3" descr="textimage55.jpeg"/>
          <p:cNvPicPr>
            <a:picLocks noChangeAspect="1"/>
          </p:cNvPicPr>
          <p:nvPr/>
        </p:nvPicPr>
        <p:blipFill>
          <a:blip r:embed="rId1"/>
          <a:stretch>
            <a:fillRect/>
          </a:stretch>
        </p:blipFill>
        <p:spPr>
          <a:xfrm>
            <a:off x="2541869" y="5033430"/>
            <a:ext cx="361949" cy="209549"/>
          </a:xfrm>
          <a:prstGeom prst="rect">
            <a:avLst/>
          </a:prstGeom>
        </p:spPr>
      </p:pic>
      <p:pic>
        <p:nvPicPr>
          <p:cNvPr id="4" name="图片 4" descr="textimage56.jpeg"/>
          <p:cNvPicPr>
            <a:picLocks noChangeAspect="1"/>
          </p:cNvPicPr>
          <p:nvPr/>
        </p:nvPicPr>
        <p:blipFill>
          <a:blip r:embed="rId1"/>
          <a:stretch>
            <a:fillRect/>
          </a:stretch>
        </p:blipFill>
        <p:spPr>
          <a:xfrm>
            <a:off x="6633542" y="5727942"/>
            <a:ext cx="361950" cy="209549"/>
          </a:xfrm>
          <a:prstGeom prst="rect">
            <a:avLst/>
          </a:prstGeom>
        </p:spPr>
      </p:pic>
      <p:pic>
        <p:nvPicPr>
          <p:cNvPr id="5" name="图片 5" descr="textimage57.jpeg"/>
          <p:cNvPicPr>
            <a:picLocks noChangeAspect="1"/>
          </p:cNvPicPr>
          <p:nvPr/>
        </p:nvPicPr>
        <p:blipFill>
          <a:blip r:embed="rId1"/>
          <a:stretch>
            <a:fillRect/>
          </a:stretch>
        </p:blipFill>
        <p:spPr>
          <a:xfrm>
            <a:off x="2488160" y="6075198"/>
            <a:ext cx="361949" cy="209549"/>
          </a:xfrm>
          <a:prstGeom prst="rect">
            <a:avLst/>
          </a:prstGeom>
        </p:spPr>
      </p:pic>
      <p:graphicFrame>
        <p:nvGraphicFramePr>
          <p:cNvPr id="7" name="对象 6"/>
          <p:cNvGraphicFramePr>
            <a:graphicFrameLocks noChangeAspect="1"/>
          </p:cNvGraphicFramePr>
          <p:nvPr/>
        </p:nvGraphicFramePr>
        <p:xfrm>
          <a:off x="3644764" y="2289863"/>
          <a:ext cx="152400" cy="428625"/>
        </p:xfrm>
        <a:graphic>
          <a:graphicData uri="http://schemas.openxmlformats.org/presentationml/2006/ole">
            <mc:AlternateContent xmlns:mc="http://schemas.openxmlformats.org/markup-compatibility/2006">
              <mc:Choice xmlns:v="urn:schemas-microsoft-com:vml" Requires="v">
                <p:oleObj spid="_x0000_s1174" name="Equation" r:id="rId2" imgW="3962400" imgH="11277600" progId="Equation.DSMT4">
                  <p:embed/>
                </p:oleObj>
              </mc:Choice>
              <mc:Fallback>
                <p:oleObj name="Equation" r:id="rId2" imgW="3962400" imgH="11277600" progId="Equation.DSMT4">
                  <p:embed/>
                  <p:pic>
                    <p:nvPicPr>
                      <p:cNvPr id="0" name="OLE substitute image"/>
                      <p:cNvPicPr/>
                      <p:nvPr/>
                    </p:nvPicPr>
                    <p:blipFill>
                      <a:blip r:embed="rId3"/>
                      <a:stretch>
                        <a:fillRect/>
                      </a:stretch>
                    </p:blipFill>
                    <p:spPr>
                      <a:xfrm>
                        <a:off x="3644764" y="2289863"/>
                        <a:ext cx="152400"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5627204" y="2289863"/>
          <a:ext cx="142875" cy="428625"/>
        </p:xfrm>
        <a:graphic>
          <a:graphicData uri="http://schemas.openxmlformats.org/presentationml/2006/ole">
            <mc:AlternateContent xmlns:mc="http://schemas.openxmlformats.org/markup-compatibility/2006">
              <mc:Choice xmlns:v="urn:schemas-microsoft-com:vml" Requires="v">
                <p:oleObj spid="_x0000_s1175" name="Equation" r:id="rId4" imgW="3657600" imgH="11277600" progId="Equation.DSMT4">
                  <p:embed/>
                </p:oleObj>
              </mc:Choice>
              <mc:Fallback>
                <p:oleObj name="Equation" r:id="rId4" imgW="3657600" imgH="11277600" progId="Equation.DSMT4">
                  <p:embed/>
                  <p:pic>
                    <p:nvPicPr>
                      <p:cNvPr id="0" name="OLE substitute image"/>
                      <p:cNvPicPr/>
                      <p:nvPr/>
                    </p:nvPicPr>
                    <p:blipFill>
                      <a:blip r:embed="rId5"/>
                      <a:stretch>
                        <a:fillRect/>
                      </a:stretch>
                    </p:blipFill>
                    <p:spPr>
                      <a:xfrm>
                        <a:off x="5627204" y="2289863"/>
                        <a:ext cx="142875"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6082757" y="2289863"/>
          <a:ext cx="152399" cy="428624"/>
        </p:xfrm>
        <a:graphic>
          <a:graphicData uri="http://schemas.openxmlformats.org/presentationml/2006/ole">
            <mc:AlternateContent xmlns:mc="http://schemas.openxmlformats.org/markup-compatibility/2006">
              <mc:Choice xmlns:v="urn:schemas-microsoft-com:vml" Requires="v">
                <p:oleObj spid="_x0000_s1176" name="Equation" r:id="rId6" imgW="3962400" imgH="11277600" progId="Equation.DSMT4">
                  <p:embed/>
                </p:oleObj>
              </mc:Choice>
              <mc:Fallback>
                <p:oleObj name="Equation" r:id="rId6" imgW="3962400" imgH="11277600" progId="Equation.DSMT4">
                  <p:embed/>
                  <p:pic>
                    <p:nvPicPr>
                      <p:cNvPr id="0" name="OLE substitute image"/>
                      <p:cNvPicPr/>
                      <p:nvPr/>
                    </p:nvPicPr>
                    <p:blipFill>
                      <a:blip r:embed="rId7"/>
                      <a:stretch>
                        <a:fillRect/>
                      </a:stretch>
                    </p:blipFill>
                    <p:spPr>
                      <a:xfrm>
                        <a:off x="6082757" y="2289863"/>
                        <a:ext cx="152399" cy="428624"/>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720000" y="2825469"/>
          <a:ext cx="762000" cy="476250"/>
        </p:xfrm>
        <a:graphic>
          <a:graphicData uri="http://schemas.openxmlformats.org/presentationml/2006/ole">
            <mc:AlternateContent xmlns:mc="http://schemas.openxmlformats.org/markup-compatibility/2006">
              <mc:Choice xmlns:v="urn:schemas-microsoft-com:vml" Requires="v">
                <p:oleObj spid="_x0000_s1177" name="Equation" r:id="rId8" imgW="20116800" imgH="12496800" progId="Equation.DSMT4">
                  <p:embed/>
                </p:oleObj>
              </mc:Choice>
              <mc:Fallback>
                <p:oleObj name="Equation" r:id="rId8" imgW="20116800" imgH="12496800" progId="Equation.DSMT4">
                  <p:embed/>
                  <p:pic>
                    <p:nvPicPr>
                      <p:cNvPr id="0" name="OLE substitute image"/>
                      <p:cNvPicPr/>
                      <p:nvPr/>
                    </p:nvPicPr>
                    <p:blipFill>
                      <a:blip r:embed="rId9"/>
                      <a:stretch>
                        <a:fillRect/>
                      </a:stretch>
                    </p:blipFill>
                    <p:spPr>
                      <a:xfrm>
                        <a:off x="720000" y="2825469"/>
                        <a:ext cx="762000" cy="476250"/>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4336386" y="2825469"/>
          <a:ext cx="876299" cy="476249"/>
        </p:xfrm>
        <a:graphic>
          <a:graphicData uri="http://schemas.openxmlformats.org/presentationml/2006/ole">
            <mc:AlternateContent xmlns:mc="http://schemas.openxmlformats.org/markup-compatibility/2006">
              <mc:Choice xmlns:v="urn:schemas-microsoft-com:vml" Requires="v">
                <p:oleObj spid="_x0000_s1178" name="Equation" r:id="rId10" imgW="23164800" imgH="12496800" progId="Equation.DSMT4">
                  <p:embed/>
                </p:oleObj>
              </mc:Choice>
              <mc:Fallback>
                <p:oleObj name="Equation" r:id="rId10" imgW="23164800" imgH="12496800" progId="Equation.DSMT4">
                  <p:embed/>
                  <p:pic>
                    <p:nvPicPr>
                      <p:cNvPr id="0" name="OLE substitute image"/>
                      <p:cNvPicPr/>
                      <p:nvPr/>
                    </p:nvPicPr>
                    <p:blipFill>
                      <a:blip r:embed="rId11"/>
                      <a:stretch>
                        <a:fillRect/>
                      </a:stretch>
                    </p:blipFill>
                    <p:spPr>
                      <a:xfrm>
                        <a:off x="4336386" y="2825469"/>
                        <a:ext cx="876299" cy="476249"/>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5823656" y="2807089"/>
          <a:ext cx="552449" cy="495299"/>
        </p:xfrm>
        <a:graphic>
          <a:graphicData uri="http://schemas.openxmlformats.org/presentationml/2006/ole">
            <mc:AlternateContent xmlns:mc="http://schemas.openxmlformats.org/markup-compatibility/2006">
              <mc:Choice xmlns:v="urn:schemas-microsoft-com:vml" Requires="v">
                <p:oleObj spid="_x0000_s1179" name="Equation" r:id="rId12" imgW="14630400" imgH="13106400" progId="Equation.DSMT4">
                  <p:embed/>
                </p:oleObj>
              </mc:Choice>
              <mc:Fallback>
                <p:oleObj name="Equation" r:id="rId12" imgW="14630400" imgH="13106400" progId="Equation.DSMT4">
                  <p:embed/>
                  <p:pic>
                    <p:nvPicPr>
                      <p:cNvPr id="0" name="OLE substitute image"/>
                      <p:cNvPicPr/>
                      <p:nvPr/>
                    </p:nvPicPr>
                    <p:blipFill>
                      <a:blip r:embed="rId13"/>
                      <a:stretch>
                        <a:fillRect/>
                      </a:stretch>
                    </p:blipFill>
                    <p:spPr>
                      <a:xfrm>
                        <a:off x="5823656" y="2807089"/>
                        <a:ext cx="552449" cy="495299"/>
                      </a:xfrm>
                      <a:prstGeom prst="rect">
                        <a:avLst/>
                      </a:prstGeom>
                      <a:noFill/>
                      <a:ln w="9525">
                        <a:noFill/>
                      </a:ln>
                    </p:spPr>
                  </p:pic>
                </p:oleObj>
              </mc:Fallback>
            </mc:AlternateContent>
          </a:graphicData>
        </a:graphic>
      </p:graphicFrame>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05691"/>
            <a:ext cx="8316000" cy="277409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(2020山东,17,12分)CdSnAs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是一种高迁移率的新型热电材料,回答下列问题: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(1)Sn为ⅣA族元素,单质Sn与干燥Cl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反应生成SnCl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。常温常压下SnCl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为无色液体,SnCl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空间构型</a:t>
            </a:r>
            <a:b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,其固体的晶体类型为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的沸点由高到低的顺序为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(填化学式,下同),还原</a:t>
            </a:r>
            <a:br/>
            <a:r>
              <a:rPr lang="zh-CN" altLang="en-US" sz="1500" kern="0" smtClean="0">
                <a:solidFill>
                  <a:srgbClr val="000000"/>
                </a:solidFill>
                <a:latin typeface="Times New Roman" panose="02020603050405020304" pitchFamily="65" charset="-122"/>
                <a:ea typeface="宋体" panose="02010600030101010101" pitchFamily="2" charset="-122"/>
              </a:rPr>
              <a:t>性由强到弱的顺序为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,键角由大到小的顺序为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pPr>
            <a:r>
              <a:rPr lang="en-US" altLang="zh-CN" sz="1500"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含有多个配位原子的配体与同一中心离子</a:t>
            </a:r>
            <a:r>
              <a:rPr lang="en-US" altLang="zh-CN" sz="1500" kern="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或原子</a:t>
            </a:r>
            <a:r>
              <a:rPr lang="en-US" altLang="zh-CN" sz="1500" kern="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通过螯合配位成环而形成的配合物为螯合</a:t>
            </a:r>
            <a:br>
              <a:rPr lang="zh-CN" altLang="en-US" sz="1600" smtClean="0"/>
            </a:br>
            <a:r>
              <a:rPr lang="zh-CN" altLang="en-US" sz="1500" kern="0" smtClean="0">
                <a:solidFill>
                  <a:srgbClr val="000000"/>
                </a:solidFill>
                <a:latin typeface="Times New Roman" panose="02020603050405020304" pitchFamily="65" charset="-122"/>
                <a:ea typeface="宋体" panose="02010600030101010101" pitchFamily="2" charset="-122"/>
              </a:rPr>
              <a:t>物。一种</a:t>
            </a:r>
            <a:r>
              <a:rPr lang="en-US" altLang="zh-CN" sz="1500" kern="0" smtClean="0">
                <a:solidFill>
                  <a:srgbClr val="000000"/>
                </a:solidFill>
                <a:latin typeface="Times New Roman" panose="02020603050405020304" pitchFamily="65" charset="-122"/>
                <a:ea typeface="宋体" panose="02010600030101010101" pitchFamily="2" charset="-122"/>
              </a:rPr>
              <a:t>Cd</a:t>
            </a:r>
            <a:r>
              <a:rPr lang="en-US" altLang="zh-CN"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配合物的结构如图所示</a:t>
            </a:r>
            <a:r>
              <a:rPr lang="en-US" altLang="zh-CN" sz="1500" kern="0" smtClean="0">
                <a:solidFill>
                  <a:srgbClr val="000000"/>
                </a:solidFill>
                <a:latin typeface="Times New Roman" panose="02020603050405020304" pitchFamily="65" charset="-122"/>
                <a:ea typeface="宋体" panose="02010600030101010101" pitchFamily="2" charset="-122"/>
              </a:rPr>
              <a:t>,1 mol</a:t>
            </a:r>
            <a:r>
              <a:rPr lang="zh-CN" altLang="en-US" sz="1500" kern="0" smtClean="0">
                <a:solidFill>
                  <a:srgbClr val="000000"/>
                </a:solidFill>
                <a:latin typeface="Times New Roman" panose="02020603050405020304" pitchFamily="65" charset="-122"/>
                <a:ea typeface="宋体" panose="02010600030101010101" pitchFamily="2" charset="-122"/>
              </a:rPr>
              <a:t>该配合物中通过螯合作用形成的配位键有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kern="0" smtClean="0">
                <a:solidFill>
                  <a:srgbClr val="000000"/>
                </a:solidFill>
                <a:latin typeface="Times New Roman" panose="02020603050405020304" pitchFamily="65" charset="-122"/>
                <a:ea typeface="宋体" panose="02010600030101010101" pitchFamily="2" charset="-122"/>
              </a:rPr>
              <a:t>mol,</a:t>
            </a:r>
            <a:br>
              <a:rPr lang="zh-CN" altLang="en-US" sz="1600" smtClean="0"/>
            </a:br>
            <a:r>
              <a:rPr lang="zh-CN" altLang="en-US" sz="1500" kern="0" smtClean="0">
                <a:solidFill>
                  <a:srgbClr val="000000"/>
                </a:solidFill>
                <a:latin typeface="Times New Roman" panose="02020603050405020304" pitchFamily="65" charset="-122"/>
                <a:ea typeface="宋体" panose="02010600030101010101" pitchFamily="2" charset="-122"/>
              </a:rPr>
              <a:t>该螯合物中</a:t>
            </a:r>
            <a:r>
              <a:rPr lang="en-US" altLang="zh-CN" sz="1500"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的杂化方式有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种。</a:t>
            </a:r>
            <a:endParaRPr lang="zh-CN" altLang="en-US"/>
          </a:p>
        </p:txBody>
      </p:sp>
      <p:pic>
        <p:nvPicPr>
          <p:cNvPr id="3" name="图片 3" descr="textimage58.jpeg"/>
          <p:cNvPicPr>
            <a:picLocks noChangeAspect="1"/>
          </p:cNvPicPr>
          <p:nvPr/>
        </p:nvPicPr>
        <p:blipFill>
          <a:blip r:embed="rId1"/>
          <a:stretch>
            <a:fillRect/>
          </a:stretch>
        </p:blipFill>
        <p:spPr>
          <a:xfrm>
            <a:off x="3214678" y="3999471"/>
            <a:ext cx="2268088" cy="2396471"/>
          </a:xfrm>
          <a:prstGeom prst="rect">
            <a:avLst/>
          </a:prstGeom>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330876"/>
            <a:ext cx="8316000" cy="99636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(4)以晶胞参数为单位长度建立的坐标系可以表示晶胞中各原子的位置,称作原子的分数坐标。四</a:t>
            </a:r>
            <a:br/>
            <a:r>
              <a:rPr lang="zh-CN" altLang="en-US" sz="1500" kern="0" smtClean="0">
                <a:solidFill>
                  <a:srgbClr val="000000"/>
                </a:solidFill>
                <a:latin typeface="Times New Roman" panose="02020603050405020304" pitchFamily="65" charset="-122"/>
                <a:ea typeface="宋体" panose="02010600030101010101" pitchFamily="2" charset="-122"/>
              </a:rPr>
              <a:t>方晶系CdSnAs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的晶胞结构如下图所示,晶胞棱边夹角均为90</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,晶胞中部分原子的分数坐标如下表</a:t>
            </a:r>
            <a:br/>
            <a:r>
              <a:rPr lang="zh-CN" altLang="en-US" sz="1500" kern="0" smtClean="0">
                <a:solidFill>
                  <a:srgbClr val="000000"/>
                </a:solidFill>
                <a:latin typeface="Times New Roman" panose="02020603050405020304" pitchFamily="65" charset="-122"/>
                <a:ea typeface="宋体" panose="02010600030101010101" pitchFamily="2" charset="-122"/>
              </a:rPr>
              <a:t>所示。</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graphicFrame>
        <p:nvGraphicFramePr>
          <p:cNvPr id="3" name="表格 3"/>
          <p:cNvGraphicFramePr>
            <a:graphicFrameLocks noGrp="1"/>
          </p:cNvGraphicFramePr>
          <p:nvPr/>
        </p:nvGraphicFramePr>
        <p:xfrm>
          <a:off x="761090" y="2420137"/>
          <a:ext cx="4310976" cy="2214000"/>
        </p:xfrm>
        <a:graphic>
          <a:graphicData uri="http://schemas.openxmlformats.org/drawingml/2006/table">
            <a:tbl>
              <a:tblPr/>
              <a:tblGrid>
                <a:gridCol w="1239142"/>
                <a:gridCol w="1000132"/>
                <a:gridCol w="1000132"/>
                <a:gridCol w="1071570"/>
              </a:tblGrid>
              <a:tr h="799200">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　　　坐标</a:t>
                      </a:r>
                      <a:endParaRPr lang="zh-CN" altLang="en-US" sz="1415" kern="0" smtClean="0">
                        <a:solidFill>
                          <a:srgbClr val="000000"/>
                        </a:solidFill>
                        <a:latin typeface="Times New Roman" panose="02020603050405020304" pitchFamily="65" charset="-122"/>
                        <a:ea typeface="宋体" panose="02010600030101010101" pitchFamily="2" charset="-122"/>
                      </a:endParaRPr>
                    </a:p>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原子　　    </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i="1" kern="0" smtClean="0">
                          <a:solidFill>
                            <a:srgbClr val="000000"/>
                          </a:solidFill>
                          <a:latin typeface="Times New Roman" panose="02020603050405020304" pitchFamily="65" charset="-122"/>
                          <a:ea typeface="宋体" panose="02010600030101010101" pitchFamily="2" charset="-122"/>
                        </a:rPr>
                        <a:t>x</a:t>
                      </a:r>
                      <a:endParaRPr lang="zh-CN" altLang="en-US" sz="1415" i="1"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i="1" kern="0" smtClean="0">
                          <a:solidFill>
                            <a:srgbClr val="000000"/>
                          </a:solidFill>
                          <a:latin typeface="Times New Roman" panose="02020603050405020304" pitchFamily="65" charset="-122"/>
                          <a:ea typeface="宋体" panose="02010600030101010101" pitchFamily="2" charset="-122"/>
                        </a:rPr>
                        <a:t>y</a:t>
                      </a:r>
                      <a:endParaRPr lang="zh-CN" altLang="en-US" sz="1415" i="1"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i="1" kern="0" smtClean="0">
                          <a:solidFill>
                            <a:srgbClr val="000000"/>
                          </a:solidFill>
                          <a:latin typeface="Times New Roman" panose="02020603050405020304" pitchFamily="65" charset="-122"/>
                          <a:ea typeface="宋体" panose="02010600030101010101" pitchFamily="2" charset="-122"/>
                        </a:rPr>
                        <a:t>z</a:t>
                      </a:r>
                      <a:endParaRPr lang="zh-CN" altLang="en-US" sz="1415" i="1" kern="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Cd</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Sn</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As</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0.25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0.25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algn="ct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0.125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pic>
        <p:nvPicPr>
          <p:cNvPr id="4" name="图片 3" descr="textimage59.jpeg"/>
          <p:cNvPicPr>
            <a:picLocks noChangeAspect="1"/>
          </p:cNvPicPr>
          <p:nvPr/>
        </p:nvPicPr>
        <p:blipFill>
          <a:blip r:embed="rId1"/>
          <a:stretch>
            <a:fillRect/>
          </a:stretch>
        </p:blipFill>
        <p:spPr>
          <a:xfrm>
            <a:off x="5715008" y="2433490"/>
            <a:ext cx="2211957" cy="2058349"/>
          </a:xfrm>
          <a:prstGeom prst="rect">
            <a:avLst/>
          </a:prstGeom>
        </p:spPr>
      </p:pic>
      <p:sp>
        <p:nvSpPr>
          <p:cNvPr id="5" name="TextBox 2"/>
          <p:cNvSpPr txBox="1"/>
          <p:nvPr/>
        </p:nvSpPr>
        <p:spPr>
          <a:xfrm>
            <a:off x="720000" y="4770932"/>
            <a:ext cx="8316000" cy="649601"/>
          </a:xfrm>
          <a:prstGeom prst="rect">
            <a:avLst/>
          </a:prstGeom>
          <a:noFill/>
        </p:spPr>
        <p:txBody>
          <a:bodyPr wrap="square" lIns="0" tIns="0" rIns="0" bIns="0" rtlCol="0">
            <a:spAutoFit/>
          </a:bodyPr>
          <a:lstStyle/>
          <a:p>
            <a:pPr marL="0" indent="0" eaLnBrk="0" latinLnBrk="1" hangingPunct="0">
              <a:lnSpc>
                <a:spcPct val="150000"/>
              </a:lnSpc>
              <a:spcBef>
                <a:spcPts val="7650"/>
              </a:spcBef>
              <a:buNone/>
            </a:pPr>
            <a:r>
              <a:rPr lang="zh-CN" altLang="en-US" sz="1500" kern="0" smtClean="0">
                <a:solidFill>
                  <a:srgbClr val="000000"/>
                </a:solidFill>
                <a:latin typeface="Times New Roman" panose="02020603050405020304" pitchFamily="65" charset="-122"/>
                <a:ea typeface="宋体" panose="02010600030101010101" pitchFamily="2" charset="-122"/>
              </a:rPr>
              <a:t>一个晶胞中有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个Sn,找出距离Cd(0,0,0)最近的Sn</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(用分</a:t>
            </a:r>
            <a:br/>
            <a:r>
              <a:rPr lang="zh-CN" altLang="en-US" sz="1500" kern="0" smtClean="0">
                <a:solidFill>
                  <a:srgbClr val="000000"/>
                </a:solidFill>
                <a:latin typeface="Times New Roman" panose="02020603050405020304" pitchFamily="65" charset="-122"/>
                <a:ea typeface="宋体" panose="02010600030101010101" pitchFamily="2" charset="-122"/>
              </a:rPr>
              <a:t>数坐标表示)。CdSnAs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晶体中与单个Sn键合的As有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38704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(1)正四面体形　分子晶体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(3)6　1</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(4)4　(0.5,0,0.25)、(0.5,0.5,0)　4</a:t>
            </a:r>
            <a:endParaRPr lang="zh-CN" alt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070412"/>
            <a:ext cx="8316000" cy="585031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(1)常温常压下SnCl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为无色液体,说明其沸点很低,可推知其为分子晶体;类比CCl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,可知SnCl</a:t>
            </a:r>
            <a:b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分子中Sn原子的价层电子对数为4+</a:t>
            </a:r>
            <a:r>
              <a:rPr lang="zh-CN" altLang="en-US" sz="1990" kern="0" spc="183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=4,则其杂化轨道数为4,Sn原子采取sp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杂化,Sn原子的孤</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电子对数为0,故SnCl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分子的空间构型为正四面体形。(2)NH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分子间存在氢键,PH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分子间</a:t>
            </a:r>
            <a:br/>
            <a:r>
              <a:rPr lang="zh-CN" altLang="en-US" sz="1500" kern="0" smtClean="0">
                <a:solidFill>
                  <a:srgbClr val="000000"/>
                </a:solidFill>
                <a:latin typeface="Times New Roman" panose="02020603050405020304" pitchFamily="65" charset="-122"/>
                <a:ea typeface="宋体" panose="02010600030101010101" pitchFamily="2" charset="-122"/>
              </a:rPr>
              <a:t>只存在范德华力,且相对分子质量PH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&lt;AsH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,所以分子间作用力NH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,故沸点NH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a:t>
            </a:r>
            <a:br/>
            <a:r>
              <a:rPr lang="zh-CN" altLang="en-US" sz="1500" kern="0" smtClean="0">
                <a:solidFill>
                  <a:srgbClr val="000000"/>
                </a:solidFill>
                <a:latin typeface="Times New Roman" panose="02020603050405020304" pitchFamily="65" charset="-122"/>
                <a:ea typeface="宋体" panose="02010600030101010101" pitchFamily="2" charset="-122"/>
              </a:rPr>
              <a: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;非金属性N&gt;P&gt;As,元素非金属性越强,其对应气态氢化物的稳定性越强、还原性越弱,故还原</a:t>
            </a:r>
            <a:br/>
            <a:r>
              <a:rPr lang="zh-CN" altLang="en-US" sz="1500" kern="0" smtClean="0">
                <a:solidFill>
                  <a:srgbClr val="000000"/>
                </a:solidFill>
                <a:latin typeface="Times New Roman" panose="02020603050405020304" pitchFamily="65" charset="-122"/>
                <a:ea typeface="宋体" panose="02010600030101010101" pitchFamily="2" charset="-122"/>
              </a:rPr>
              <a:t>性AsH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;由于电负性N&gt;P&gt;As,则键长N—H&lt;P—H&lt;As—H,键的极性As—H&lt;P—H&lt;N—H,</a:t>
            </a:r>
            <a:br/>
            <a:r>
              <a:rPr lang="zh-CN" altLang="en-US" sz="1500" kern="0" smtClean="0">
                <a:solidFill>
                  <a:srgbClr val="000000"/>
                </a:solidFill>
                <a:latin typeface="Times New Roman" panose="02020603050405020304" pitchFamily="65" charset="-122"/>
                <a:ea typeface="宋体" panose="02010600030101010101" pitchFamily="2" charset="-122"/>
              </a:rPr>
              <a:t>导致成键电子对之间的斥力NH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,孤电子对对成键电子对的斥力AsH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,故键角</a:t>
            </a:r>
            <a:b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&gt;AsH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。(3)由题意可知,只有成环的配位键才能起到螯合作用,再结合题给结构可知N</a:t>
            </a:r>
            <a:r>
              <a:rPr lang="zh-CN" altLang="en-US" sz="1400" kern="0" spc="322"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中的2个O原子和C、N杂环上的4个N原子通过螯合作用与Cd</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形成配位键,故1 mol该配合物中通</a:t>
            </a:r>
            <a:br/>
            <a:r>
              <a:rPr lang="zh-CN" altLang="en-US" sz="1500" kern="0" smtClean="0">
                <a:solidFill>
                  <a:srgbClr val="000000"/>
                </a:solidFill>
                <a:latin typeface="Times New Roman" panose="02020603050405020304" pitchFamily="65" charset="-122"/>
                <a:ea typeface="宋体" panose="02010600030101010101" pitchFamily="2" charset="-122"/>
              </a:rPr>
              <a:t>过螯合作用形成6 mol配位键;N</a:t>
            </a:r>
            <a:r>
              <a:rPr lang="zh-CN" altLang="en-US" sz="1400" kern="0" spc="3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中N原子价层电子对数为3+0=3,N</a:t>
            </a:r>
            <a:r>
              <a:rPr lang="zh-CN" altLang="en-US" sz="1400" kern="0" spc="3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中N原子价层电子对数为2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+1=3,C、N杂环上的4个N原子价层电子对数为3+0=3,故该配合物中N原子均采取sp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杂化。(4)由</a:t>
            </a:r>
            <a:br/>
            <a:r>
              <a:rPr lang="zh-CN" altLang="en-US" sz="1500" kern="0" smtClean="0">
                <a:solidFill>
                  <a:srgbClr val="000000"/>
                </a:solidFill>
                <a:latin typeface="Times New Roman" panose="02020603050405020304" pitchFamily="65" charset="-122"/>
                <a:ea typeface="宋体" panose="02010600030101010101" pitchFamily="2" charset="-122"/>
              </a:rPr>
              <a:t>题给CdSnAs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晶胞结构和部分原子的分数坐标可知,黑球表示Cd原子,白球表示Sn原子,灰球表示</a:t>
            </a:r>
            <a:br/>
            <a:r>
              <a:rPr lang="zh-CN" altLang="en-US" sz="1500" kern="0" smtClean="0">
                <a:solidFill>
                  <a:srgbClr val="000000"/>
                </a:solidFill>
                <a:latin typeface="Times New Roman" panose="02020603050405020304" pitchFamily="65" charset="-122"/>
                <a:ea typeface="宋体" panose="02010600030101010101" pitchFamily="2" charset="-122"/>
              </a:rPr>
              <a:t>As原子,根据均摊法可知一个晶胞中含有的Sn原子个数为4</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=4;距离顶点Cd(0,0,0)最近的</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Sn原子为面心上的两个Sn原子,则底面Sn原子分数坐标为(0.5,0.5,0),侧面Sn原子分数坐标为(0.5,0,</a:t>
            </a:r>
            <a:br/>
            <a:r>
              <a:rPr lang="zh-CN" altLang="en-US" sz="1500" kern="0" smtClean="0">
                <a:solidFill>
                  <a:srgbClr val="000000"/>
                </a:solidFill>
                <a:latin typeface="Times New Roman" panose="02020603050405020304" pitchFamily="65" charset="-122"/>
                <a:ea typeface="宋体" panose="02010600030101010101" pitchFamily="2" charset="-122"/>
              </a:rPr>
              <a:t>0.25);底面Sn原子被两个晶胞共用,根据底面Sn原子分析可知,与单个Sn原子键合的As原子个数为</a:t>
            </a:r>
            <a:endParaRPr lang="en-US" altLang="zh-CN" sz="1500"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spcBef>
                <a:spcPts val="185"/>
              </a:spcBef>
            </a:pP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2=4。</a:t>
            </a:r>
            <a:endParaRPr lang="zh-CN" altLang="en-US"/>
          </a:p>
        </p:txBody>
      </p:sp>
      <p:graphicFrame>
        <p:nvGraphicFramePr>
          <p:cNvPr id="4" name="对象 3"/>
          <p:cNvGraphicFramePr>
            <a:graphicFrameLocks noChangeAspect="1"/>
          </p:cNvGraphicFramePr>
          <p:nvPr/>
        </p:nvGraphicFramePr>
        <p:xfrm>
          <a:off x="3652618" y="1477763"/>
          <a:ext cx="485775" cy="428625"/>
        </p:xfrm>
        <a:graphic>
          <a:graphicData uri="http://schemas.openxmlformats.org/presentationml/2006/ole">
            <mc:AlternateContent xmlns:mc="http://schemas.openxmlformats.org/markup-compatibility/2006">
              <mc:Choice xmlns:v="urn:schemas-microsoft-com:vml" Requires="v">
                <p:oleObj spid="_x0000_s1180" name="Equation" r:id="rId1" imgW="12801600" imgH="11277600" progId="Equation.DSMT4">
                  <p:embed/>
                </p:oleObj>
              </mc:Choice>
              <mc:Fallback>
                <p:oleObj name="Equation" r:id="rId1" imgW="12801600" imgH="11277600" progId="Equation.DSMT4">
                  <p:embed/>
                  <p:pic>
                    <p:nvPicPr>
                      <p:cNvPr id="0" name="OLE substitute image"/>
                      <p:cNvPicPr/>
                      <p:nvPr/>
                    </p:nvPicPr>
                    <p:blipFill>
                      <a:blip r:embed="rId2"/>
                      <a:stretch>
                        <a:fillRect/>
                      </a:stretch>
                    </p:blipFill>
                    <p:spPr>
                      <a:xfrm>
                        <a:off x="3652618" y="1477763"/>
                        <a:ext cx="485775"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8318088" y="3692800"/>
          <a:ext cx="219075" cy="257175"/>
        </p:xfrm>
        <a:graphic>
          <a:graphicData uri="http://schemas.openxmlformats.org/presentationml/2006/ole">
            <mc:AlternateContent xmlns:mc="http://schemas.openxmlformats.org/markup-compatibility/2006">
              <mc:Choice xmlns:v="urn:schemas-microsoft-com:vml" Requires="v">
                <p:oleObj spid="_x0000_s1181" name="Equation" r:id="rId3" imgW="5791200" imgH="6705600" progId="Equation.DSMT4">
                  <p:embed/>
                </p:oleObj>
              </mc:Choice>
              <mc:Fallback>
                <p:oleObj name="Equation" r:id="rId3" imgW="5791200" imgH="6705600" progId="Equation.DSMT4">
                  <p:embed/>
                  <p:pic>
                    <p:nvPicPr>
                      <p:cNvPr id="0" name="OLE substitute image"/>
                      <p:cNvPicPr/>
                      <p:nvPr/>
                    </p:nvPicPr>
                    <p:blipFill>
                      <a:blip r:embed="rId4"/>
                      <a:stretch>
                        <a:fillRect/>
                      </a:stretch>
                    </p:blipFill>
                    <p:spPr>
                      <a:xfrm>
                        <a:off x="8318088" y="3692800"/>
                        <a:ext cx="219075" cy="25717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3258720" y="4387312"/>
          <a:ext cx="219075" cy="257174"/>
        </p:xfrm>
        <a:graphic>
          <a:graphicData uri="http://schemas.openxmlformats.org/presentationml/2006/ole">
            <mc:AlternateContent xmlns:mc="http://schemas.openxmlformats.org/markup-compatibility/2006">
              <mc:Choice xmlns:v="urn:schemas-microsoft-com:vml" Requires="v">
                <p:oleObj spid="_x0000_s1182" name="Equation" r:id="rId5" imgW="5791200" imgH="6705600" progId="Equation.DSMT4">
                  <p:embed/>
                </p:oleObj>
              </mc:Choice>
              <mc:Fallback>
                <p:oleObj name="Equation" r:id="rId5" imgW="5791200" imgH="6705600" progId="Equation.DSMT4">
                  <p:embed/>
                  <p:pic>
                    <p:nvPicPr>
                      <p:cNvPr id="0" name="OLE substitute image"/>
                      <p:cNvPicPr/>
                      <p:nvPr/>
                    </p:nvPicPr>
                    <p:blipFill>
                      <a:blip r:embed="rId6"/>
                      <a:stretch>
                        <a:fillRect/>
                      </a:stretch>
                    </p:blipFill>
                    <p:spPr>
                      <a:xfrm>
                        <a:off x="3258720" y="4387312"/>
                        <a:ext cx="219075"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6210483" y="4387312"/>
          <a:ext cx="219075" cy="257174"/>
        </p:xfrm>
        <a:graphic>
          <a:graphicData uri="http://schemas.openxmlformats.org/presentationml/2006/ole">
            <mc:AlternateContent xmlns:mc="http://schemas.openxmlformats.org/markup-compatibility/2006">
              <mc:Choice xmlns:v="urn:schemas-microsoft-com:vml" Requires="v">
                <p:oleObj spid="_x0000_s1183" name="Equation" r:id="rId7" imgW="5791200" imgH="6705600" progId="Equation.DSMT4">
                  <p:embed/>
                </p:oleObj>
              </mc:Choice>
              <mc:Fallback>
                <p:oleObj name="Equation" r:id="rId7" imgW="5791200" imgH="6705600" progId="Equation.DSMT4">
                  <p:embed/>
                  <p:pic>
                    <p:nvPicPr>
                      <p:cNvPr id="0" name="OLE substitute image"/>
                      <p:cNvPicPr/>
                      <p:nvPr/>
                    </p:nvPicPr>
                    <p:blipFill>
                      <a:blip r:embed="rId8"/>
                      <a:stretch>
                        <a:fillRect/>
                      </a:stretch>
                    </p:blipFill>
                    <p:spPr>
                      <a:xfrm>
                        <a:off x="6210483" y="4387312"/>
                        <a:ext cx="219075" cy="257174"/>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5583928" y="5433865"/>
          <a:ext cx="152399" cy="428624"/>
        </p:xfrm>
        <a:graphic>
          <a:graphicData uri="http://schemas.openxmlformats.org/presentationml/2006/ole">
            <mc:AlternateContent xmlns:mc="http://schemas.openxmlformats.org/markup-compatibility/2006">
              <mc:Choice xmlns:v="urn:schemas-microsoft-com:vml" Requires="v">
                <p:oleObj spid="_x0000_s1184" name="Equation" r:id="rId9" imgW="3962400" imgH="11277600" progId="Equation.DSMT4">
                  <p:embed/>
                </p:oleObj>
              </mc:Choice>
              <mc:Fallback>
                <p:oleObj name="Equation" r:id="rId9" imgW="3962400" imgH="11277600" progId="Equation.DSMT4">
                  <p:embed/>
                  <p:pic>
                    <p:nvPicPr>
                      <p:cNvPr id="0" name="OLE substitute image"/>
                      <p:cNvPicPr/>
                      <p:nvPr/>
                    </p:nvPicPr>
                    <p:blipFill>
                      <a:blip r:embed="rId10"/>
                      <a:stretch>
                        <a:fillRect/>
                      </a:stretch>
                    </p:blipFill>
                    <p:spPr>
                      <a:xfrm>
                        <a:off x="5583928" y="5433865"/>
                        <a:ext cx="152399" cy="42862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6049005" y="5433865"/>
          <a:ext cx="152399" cy="428624"/>
        </p:xfrm>
        <a:graphic>
          <a:graphicData uri="http://schemas.openxmlformats.org/presentationml/2006/ole">
            <mc:AlternateContent xmlns:mc="http://schemas.openxmlformats.org/markup-compatibility/2006">
              <mc:Choice xmlns:v="urn:schemas-microsoft-com:vml" Requires="v">
                <p:oleObj spid="_x0000_s1185" name="Equation" r:id="rId11" imgW="3962400" imgH="11277600" progId="Equation.DSMT4">
                  <p:embed/>
                </p:oleObj>
              </mc:Choice>
              <mc:Fallback>
                <p:oleObj name="Equation" r:id="rId11" imgW="3962400" imgH="11277600" progId="Equation.DSMT4">
                  <p:embed/>
                  <p:pic>
                    <p:nvPicPr>
                      <p:cNvPr id="0" name="OLE substitute image"/>
                      <p:cNvPicPr/>
                      <p:nvPr/>
                    </p:nvPicPr>
                    <p:blipFill>
                      <a:blip r:embed="rId12"/>
                      <a:stretch>
                        <a:fillRect/>
                      </a:stretch>
                    </p:blipFill>
                    <p:spPr>
                      <a:xfrm>
                        <a:off x="6049005" y="5433865"/>
                        <a:ext cx="152399" cy="428624"/>
                      </a:xfrm>
                      <a:prstGeom prst="rect">
                        <a:avLst/>
                      </a:prstGeom>
                      <a:noFill/>
                      <a:ln w="9525">
                        <a:noFill/>
                      </a:ln>
                    </p:spPr>
                  </p:pic>
                </p:oleObj>
              </mc:Fallback>
            </mc:AlternateContent>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38340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(2020课标Ⅰ,35,15分)Goodenough等人因在锂离子电池及钴酸锂、磷酸铁锂等正极材料研究方</a:t>
            </a:r>
            <a:br/>
            <a:r>
              <a:rPr lang="zh-CN" altLang="en-US" sz="1500" kern="0" smtClean="0">
                <a:solidFill>
                  <a:srgbClr val="000000"/>
                </a:solidFill>
                <a:latin typeface="Times New Roman" panose="02020603050405020304" pitchFamily="65" charset="-122"/>
                <a:ea typeface="宋体" panose="02010600030101010101" pitchFamily="2" charset="-122"/>
              </a:rPr>
              <a:t>面的卓越贡献而获得2019年诺贝尔化学奖。回答下列问题: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(1)基态Fe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离子中未成对的电子数之比为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(2)Li及其周期表中相邻元素的第一电离能(</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)如表所示。</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(Li)&gt;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(Na),原因是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(Be)&gt;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(B)&gt;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(Li),原因是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
        <p:nvSpPr>
          <p:cNvPr id="3" name="TextBox 3"/>
          <p:cNvSpPr txBox="1"/>
          <p:nvPr/>
        </p:nvSpPr>
        <p:spPr>
          <a:xfrm>
            <a:off x="720000" y="5688792"/>
            <a:ext cx="8316000" cy="69352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(3)磷酸根离子的空间构型为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,其中P的价层电子对数为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、杂化轨道类型为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(4)LiFePO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的晶胞结构示意图如(a)所示。其中O围绕Fe和P分别形成正八面体和正四面体,它们通</a:t>
            </a:r>
            <a:endParaRPr lang="zh-CN" altLang="en-US"/>
          </a:p>
        </p:txBody>
      </p:sp>
      <p:graphicFrame>
        <p:nvGraphicFramePr>
          <p:cNvPr id="4" name="表格 4"/>
          <p:cNvGraphicFramePr>
            <a:graphicFrameLocks noGrp="1"/>
          </p:cNvGraphicFramePr>
          <p:nvPr/>
        </p:nvGraphicFramePr>
        <p:xfrm>
          <a:off x="720000" y="3618792"/>
          <a:ext cx="7740000" cy="2070000"/>
        </p:xfrm>
        <a:graphic>
          <a:graphicData uri="http://schemas.openxmlformats.org/drawingml/2006/table">
            <a:tbl>
              <a:tblPr/>
              <a:tblGrid>
                <a:gridCol w="2580000"/>
                <a:gridCol w="2580000"/>
                <a:gridCol w="2580000"/>
              </a:tblGrid>
              <a:tr h="471600">
                <a:tc gridSpan="3">
                  <a:txBody>
                    <a:bodyPr wrap="square"/>
                    <a:lstStyle/>
                    <a:p>
                      <a:pPr eaLnBrk="0" latinLnBrk="1" hangingPunct="0">
                        <a:lnSpc>
                          <a:spcPct val="150000"/>
                        </a:lnSpc>
                        <a:spcBef>
                          <a:spcPct val="0"/>
                        </a:spcBef>
                      </a:pPr>
                      <a:r>
                        <a:rPr lang="zh-CN" altLang="en-US" sz="1415" i="1" kern="0" smtClean="0">
                          <a:solidFill>
                            <a:srgbClr val="000000"/>
                          </a:solidFill>
                          <a:latin typeface="Times New Roman" panose="02020603050405020304" pitchFamily="65" charset="-122"/>
                          <a:ea typeface="宋体" panose="02010600030101010101" pitchFamily="2" charset="-122"/>
                        </a:rPr>
                        <a:t>I</a:t>
                      </a:r>
                      <a:r>
                        <a:rPr lang="zh-CN" altLang="en-US" sz="1065" kern="0" baseline="-15000" smtClean="0">
                          <a:solidFill>
                            <a:srgbClr val="000000"/>
                          </a:solidFill>
                          <a:latin typeface="Times New Roman" panose="02020603050405020304" pitchFamily="65" charset="-122"/>
                          <a:ea typeface="宋体" panose="02010600030101010101" pitchFamily="2" charset="-122"/>
                        </a:rPr>
                        <a:t>1</a:t>
                      </a:r>
                      <a:r>
                        <a:rPr lang="zh-CN" altLang="en-US" sz="1415" kern="0" smtClean="0">
                          <a:solidFill>
                            <a:srgbClr val="000000"/>
                          </a:solidFill>
                          <a:latin typeface="Times New Roman" panose="02020603050405020304" pitchFamily="65" charset="-122"/>
                          <a:ea typeface="宋体" panose="02010600030101010101" pitchFamily="2" charset="-122"/>
                        </a:rPr>
                        <a:t>/(kJ·mol</a:t>
                      </a:r>
                      <a:r>
                        <a:rPr lang="zh-CN" altLang="en-US" sz="1065" kern="0" baseline="59000" smtClean="0">
                          <a:solidFill>
                            <a:srgbClr val="000000"/>
                          </a:solidFill>
                          <a:latin typeface="Times New Roman" panose="02020603050405020304" pitchFamily="65" charset="-122"/>
                          <a:ea typeface="宋体" panose="02010600030101010101" pitchFamily="2" charset="-122"/>
                        </a:rPr>
                        <a:t>-1</a:t>
                      </a:r>
                      <a:r>
                        <a:rPr lang="zh-CN" altLang="en-US" sz="1415" kern="0" smtClean="0">
                          <a:solidFill>
                            <a:srgbClr val="000000"/>
                          </a:solidFill>
                          <a:latin typeface="Times New Roman" panose="02020603050405020304" pitchFamily="65" charset="-122"/>
                          <a:ea typeface="宋体" panose="02010600030101010101" pitchFamily="2" charset="-122"/>
                        </a:rPr>
                        <a:t>)</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hMerge="1">
                  <a:tcPr marL="45720" marR="45720"/>
                </a:tc>
                <a:tc hMerge="1">
                  <a:tcPr marL="45720" marR="45720"/>
                </a:tc>
              </a:tr>
              <a:tr h="7992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Li</a:t>
                      </a:r>
                      <a:endParaRPr lang="zh-CN" altLang="en-US" sz="1415"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520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Be</a:t>
                      </a:r>
                      <a:endParaRPr lang="zh-CN" altLang="en-US" sz="1415"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900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B</a:t>
                      </a:r>
                      <a:endParaRPr lang="zh-CN" altLang="en-US" sz="1415"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801</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r h="7992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Na</a:t>
                      </a:r>
                      <a:endParaRPr lang="zh-CN" altLang="en-US" sz="1415"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496</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Mg</a:t>
                      </a:r>
                      <a:endParaRPr lang="zh-CN" altLang="en-US" sz="1415"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738</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Al</a:t>
                      </a:r>
                      <a:endParaRPr lang="zh-CN" altLang="en-US" sz="1415" kern="0" smtClean="0">
                        <a:solidFill>
                          <a:srgbClr val="000000"/>
                        </a:solidFill>
                        <a:latin typeface="Times New Roman" panose="02020603050405020304" pitchFamily="65" charset="-122"/>
                        <a:ea typeface="宋体" panose="02010600030101010101" pitchFamily="2" charset="-122"/>
                      </a:endParaRPr>
                    </a:p>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578</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46464"/>
            <a:ext cx="8316000" cy="381687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过共顶点、共棱形成空间链结构。每个晶胞中含有LiFePO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的单元数有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a:t>
            </a:r>
            <a:endParaRPr lang="zh-CN" altLang="en-US"/>
          </a:p>
          <a:p>
            <a:pPr marL="0" indent="0" eaLnBrk="0" latinLnBrk="1" hangingPunct="0">
              <a:lnSpc>
                <a:spcPct val="150000"/>
              </a:lnSpc>
              <a:spcBef>
                <a:spcPct val="0"/>
              </a:spcBef>
              <a:buNone/>
            </a:pPr>
            <a:r>
              <a:rPr lang="zh-CN" altLang="en-US" sz="10250" kern="0" spc="45848"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3180"/>
              </a:spcBef>
              <a:buNone/>
            </a:pPr>
            <a:r>
              <a:rPr lang="zh-CN" altLang="en-US" sz="1500" kern="0" smtClean="0">
                <a:solidFill>
                  <a:srgbClr val="000000"/>
                </a:solidFill>
                <a:latin typeface="Times New Roman" panose="02020603050405020304" pitchFamily="65" charset="-122"/>
                <a:ea typeface="宋体" panose="02010600030101010101" pitchFamily="2" charset="-122"/>
              </a:rPr>
              <a:t>电池充电时,LiFePO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脱出部分Li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,形成Li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130" i="1" kern="0" baseline="-1500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,结构示意图如(b)所示,则</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pic>
        <p:nvPicPr>
          <p:cNvPr id="3" name="图片 3" descr="textimage60.jpeg"/>
          <p:cNvPicPr>
            <a:picLocks noChangeAspect="1"/>
          </p:cNvPicPr>
          <p:nvPr/>
        </p:nvPicPr>
        <p:blipFill>
          <a:blip r:embed="rId1"/>
          <a:stretch>
            <a:fillRect/>
          </a:stretch>
        </p:blipFill>
        <p:spPr>
          <a:xfrm>
            <a:off x="1210033" y="1997264"/>
            <a:ext cx="6144633" cy="2447995"/>
          </a:xfrm>
          <a:prstGeom prst="rect">
            <a:avLst/>
          </a:prstGeom>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331407"/>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(2)Na与Li同族,Na电子层数多,原子半径大,易失电子　Li、Be、B同周期,核电荷数依次增加。Be</a:t>
            </a:r>
            <a:br/>
            <a:r>
              <a:rPr lang="zh-CN" altLang="en-US" sz="1500" kern="0" smtClean="0">
                <a:solidFill>
                  <a:srgbClr val="000000"/>
                </a:solidFill>
                <a:latin typeface="Times New Roman" panose="02020603050405020304" pitchFamily="65" charset="-122"/>
                <a:ea typeface="宋体" panose="02010600030101010101" pitchFamily="2" charset="-122"/>
              </a:rPr>
              <a:t>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全满稳定结构,第一电离能最大。与Li相比,B核电荷数大,原子半径小,较难失去电子,第一</a:t>
            </a:r>
            <a:br/>
            <a:r>
              <a:rPr lang="zh-CN" altLang="en-US" sz="1500" kern="0" smtClean="0">
                <a:solidFill>
                  <a:srgbClr val="000000"/>
                </a:solidFill>
                <a:latin typeface="Times New Roman" panose="02020603050405020304" pitchFamily="65" charset="-122"/>
                <a:ea typeface="宋体" panose="02010600030101010101" pitchFamily="2" charset="-122"/>
              </a:rPr>
              <a:t>电离能较大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(3)正四面体　4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(4)4    </a:t>
            </a:r>
            <a:r>
              <a:rPr lang="zh-CN" altLang="en-US" sz="1990" kern="0" spc="-2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13∶3</a:t>
            </a:r>
            <a:endParaRPr lang="zh-CN" altLang="en-US"/>
          </a:p>
        </p:txBody>
      </p:sp>
      <p:graphicFrame>
        <p:nvGraphicFramePr>
          <p:cNvPr id="4" name="对象 3"/>
          <p:cNvGraphicFramePr>
            <a:graphicFrameLocks noChangeAspect="1"/>
          </p:cNvGraphicFramePr>
          <p:nvPr/>
        </p:nvGraphicFramePr>
        <p:xfrm>
          <a:off x="1514875" y="1248095"/>
          <a:ext cx="152400" cy="428625"/>
        </p:xfrm>
        <a:graphic>
          <a:graphicData uri="http://schemas.openxmlformats.org/presentationml/2006/ole">
            <mc:AlternateContent xmlns:mc="http://schemas.openxmlformats.org/markup-compatibility/2006">
              <mc:Choice xmlns:v="urn:schemas-microsoft-com:vml" Requires="v">
                <p:oleObj spid="_x0000_s1186"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1514875" y="1248095"/>
                        <a:ext cx="152400"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228675" y="3120661"/>
          <a:ext cx="219075" cy="428625"/>
        </p:xfrm>
        <a:graphic>
          <a:graphicData uri="http://schemas.openxmlformats.org/presentationml/2006/ole">
            <mc:AlternateContent xmlns:mc="http://schemas.openxmlformats.org/markup-compatibility/2006">
              <mc:Choice xmlns:v="urn:schemas-microsoft-com:vml" Requires="v">
                <p:oleObj spid="_x0000_s1187" name="Equation" r:id="rId3" imgW="5791200" imgH="11277600" progId="Equation.DSMT4">
                  <p:embed/>
                </p:oleObj>
              </mc:Choice>
              <mc:Fallback>
                <p:oleObj name="Equation" r:id="rId3" imgW="5791200" imgH="11277600" progId="Equation.DSMT4">
                  <p:embed/>
                  <p:pic>
                    <p:nvPicPr>
                      <p:cNvPr id="0" name="OLE substitute image"/>
                      <p:cNvPicPr/>
                      <p:nvPr/>
                    </p:nvPicPr>
                    <p:blipFill>
                      <a:blip r:embed="rId4"/>
                      <a:stretch>
                        <a:fillRect/>
                      </a:stretch>
                    </p:blipFill>
                    <p:spPr>
                      <a:xfrm>
                        <a:off x="1228675" y="3120661"/>
                        <a:ext cx="219075" cy="428625"/>
                      </a:xfrm>
                      <a:prstGeom prst="rect">
                        <a:avLst/>
                      </a:prstGeom>
                      <a:noFill/>
                      <a:ln w="9525">
                        <a:noFill/>
                      </a:ln>
                    </p:spPr>
                  </p:pic>
                </p:oleObj>
              </mc:Fallback>
            </mc:AlternateContent>
          </a:graphicData>
        </a:graphic>
      </p:graphicFrame>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04689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(1)基态Fe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,价电子排布图为</a:t>
            </a:r>
            <a:r>
              <a:rPr lang="zh-CN" altLang="en-US" sz="1975" kern="0" spc="7999" smtClean="0">
                <a:solidFill>
                  <a:srgbClr val="000000"/>
                </a:solidFill>
                <a:latin typeface="Times New Roman" panose="02020603050405020304" pitchFamily="65" charset="-122"/>
                <a:ea typeface="宋体" panose="02010600030101010101" pitchFamily="2" charset="-122"/>
              </a:rPr>
              <a:t> </a:t>
            </a:r>
            <a:r>
              <a:rPr lang="zh-CN" altLang="en-US" sz="1330" kern="0" spc="-1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,未成对电子数为4;基</a:t>
            </a:r>
            <a:endParaRPr lang="zh-CN" altLang="en-US"/>
          </a:p>
          <a:p>
            <a:pPr marL="0" indent="0" eaLnBrk="0" latinLnBrk="1" hangingPunct="0">
              <a:lnSpc>
                <a:spcPct val="150000"/>
              </a:lnSpc>
              <a:spcBef>
                <a:spcPts val="180"/>
              </a:spcBef>
              <a:buNone/>
            </a:pPr>
            <a:r>
              <a:rPr lang="zh-CN" altLang="en-US" sz="1500" kern="0" smtClean="0">
                <a:solidFill>
                  <a:srgbClr val="000000"/>
                </a:solidFill>
                <a:latin typeface="Times New Roman" panose="02020603050405020304" pitchFamily="65" charset="-122"/>
                <a:ea typeface="宋体" panose="02010600030101010101" pitchFamily="2" charset="-122"/>
              </a:rPr>
              <a:t>态Fe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,价电子排布图为</a:t>
            </a:r>
            <a:r>
              <a:rPr lang="zh-CN" altLang="en-US" sz="1975" kern="0" spc="7999" smtClean="0">
                <a:solidFill>
                  <a:srgbClr val="000000"/>
                </a:solidFill>
                <a:latin typeface="Times New Roman" panose="02020603050405020304" pitchFamily="65" charset="-122"/>
                <a:ea typeface="宋体" panose="02010600030101010101" pitchFamily="2" charset="-122"/>
              </a:rPr>
              <a:t> </a:t>
            </a:r>
            <a:r>
              <a:rPr lang="zh-CN" altLang="en-US" sz="1330" kern="0" spc="-1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,未成对电子数为5,故基态Fe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ts val="180"/>
              </a:spcBef>
              <a:buNone/>
            </a:pP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中未成对的电子数之比为4∶5。</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(2)从电子层数,原子半径方面解释</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(Li)&gt;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(Na)。从原子半径、核电荷数、电子排布方面解释</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br/>
            <a:r>
              <a:rPr lang="zh-CN" altLang="en-US" sz="1500" kern="0" smtClean="0">
                <a:solidFill>
                  <a:srgbClr val="000000"/>
                </a:solidFill>
                <a:latin typeface="Times New Roman" panose="02020603050405020304" pitchFamily="65" charset="-122"/>
                <a:ea typeface="宋体" panose="02010600030101010101" pitchFamily="2" charset="-122"/>
              </a:rPr>
              <a:t>(Be)&gt;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(B)&gt;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(Li)。</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的中心原子P的价层电子对数为4+</a:t>
            </a:r>
            <a:r>
              <a:rPr lang="zh-CN" altLang="en-US" sz="1990" kern="0" spc="378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=4,故P原子采取sp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杂化,P</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的空间构型为正</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四面体。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(4)图(a)中每个晶胞含有Li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个数为8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=4,故每个晶胞中含有LiFePO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的单元数为4;图</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(b)中每个晶胞含有Li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个数为8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2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,则LiFePO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与Li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130" i="1" kern="0" baseline="-1500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数目之比为1∶(1-</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1715" kern="0" spc="1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715" kern="0" spc="1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;设Li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130" i="1" kern="0" baseline="-1500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FePO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个数分别为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,则有</a:t>
            </a:r>
            <a:r>
              <a:rPr lang="zh-CN" altLang="en-US" sz="2855" kern="0" spc="659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,解得</a:t>
            </a:r>
            <a:r>
              <a:rPr lang="zh-CN" altLang="en-US" sz="3655" kern="0" spc="76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,故</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ts val="55"/>
              </a:spcBef>
              <a:buNone/>
            </a:pP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=13∶3。</a:t>
            </a:r>
            <a:endParaRPr lang="zh-CN" altLang="en-US"/>
          </a:p>
        </p:txBody>
      </p:sp>
      <p:pic>
        <p:nvPicPr>
          <p:cNvPr id="3" name="图片 3" descr="textimage61.jpeg"/>
          <p:cNvPicPr>
            <a:picLocks noChangeAspect="1"/>
          </p:cNvPicPr>
          <p:nvPr/>
        </p:nvPicPr>
        <p:blipFill>
          <a:blip r:embed="rId1"/>
          <a:stretch>
            <a:fillRect/>
          </a:stretch>
        </p:blipFill>
        <p:spPr>
          <a:xfrm>
            <a:off x="5336978" y="1228150"/>
            <a:ext cx="1266825" cy="266699"/>
          </a:xfrm>
          <a:prstGeom prst="rect">
            <a:avLst/>
          </a:prstGeom>
        </p:spPr>
      </p:pic>
      <p:pic>
        <p:nvPicPr>
          <p:cNvPr id="4" name="图片 4" descr="textimage62.jpeg"/>
          <p:cNvPicPr>
            <a:picLocks noChangeAspect="1"/>
          </p:cNvPicPr>
          <p:nvPr/>
        </p:nvPicPr>
        <p:blipFill>
          <a:blip r:embed="rId2"/>
          <a:stretch>
            <a:fillRect/>
          </a:stretch>
        </p:blipFill>
        <p:spPr>
          <a:xfrm>
            <a:off x="4351302" y="1707590"/>
            <a:ext cx="1266825" cy="266699"/>
          </a:xfrm>
          <a:prstGeom prst="rect">
            <a:avLst/>
          </a:prstGeom>
        </p:spPr>
      </p:pic>
      <p:graphicFrame>
        <p:nvGraphicFramePr>
          <p:cNvPr id="6" name="对象 5"/>
          <p:cNvGraphicFramePr>
            <a:graphicFrameLocks noChangeAspect="1"/>
          </p:cNvGraphicFramePr>
          <p:nvPr/>
        </p:nvGraphicFramePr>
        <p:xfrm>
          <a:off x="6603803" y="1350019"/>
          <a:ext cx="152399" cy="285749"/>
        </p:xfrm>
        <a:graphic>
          <a:graphicData uri="http://schemas.openxmlformats.org/presentationml/2006/ole">
            <mc:AlternateContent xmlns:mc="http://schemas.openxmlformats.org/markup-compatibility/2006">
              <mc:Choice xmlns:v="urn:schemas-microsoft-com:vml" Requires="v">
                <p:oleObj spid="_x0000_s1188" name="Equation" r:id="rId3" imgW="3962400" imgH="7620000" progId="Equation.DSMT4">
                  <p:embed/>
                </p:oleObj>
              </mc:Choice>
              <mc:Fallback>
                <p:oleObj name="Equation" r:id="rId3" imgW="3962400" imgH="7620000" progId="Equation.DSMT4">
                  <p:embed/>
                  <p:pic>
                    <p:nvPicPr>
                      <p:cNvPr id="0" name="OLE substitute image"/>
                      <p:cNvPicPr/>
                      <p:nvPr/>
                    </p:nvPicPr>
                    <p:blipFill>
                      <a:blip r:embed="rId4"/>
                      <a:stretch>
                        <a:fillRect/>
                      </a:stretch>
                    </p:blipFill>
                    <p:spPr>
                      <a:xfrm>
                        <a:off x="6603803" y="1350019"/>
                        <a:ext cx="152399" cy="285749"/>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5618127" y="1829458"/>
          <a:ext cx="152399" cy="285749"/>
        </p:xfrm>
        <a:graphic>
          <a:graphicData uri="http://schemas.openxmlformats.org/presentationml/2006/ole">
            <mc:AlternateContent xmlns:mc="http://schemas.openxmlformats.org/markup-compatibility/2006">
              <mc:Choice xmlns:v="urn:schemas-microsoft-com:vml" Requires="v">
                <p:oleObj spid="_x0000_s1189" name="Equation" r:id="rId5" imgW="3962400" imgH="7620000" progId="Equation.DSMT4">
                  <p:embed/>
                </p:oleObj>
              </mc:Choice>
              <mc:Fallback>
                <p:oleObj name="Equation" r:id="rId5" imgW="3962400" imgH="7620000" progId="Equation.DSMT4">
                  <p:embed/>
                  <p:pic>
                    <p:nvPicPr>
                      <p:cNvPr id="0" name="OLE substitute image"/>
                      <p:cNvPicPr/>
                      <p:nvPr/>
                    </p:nvPicPr>
                    <p:blipFill>
                      <a:blip r:embed="rId6"/>
                      <a:stretch>
                        <a:fillRect/>
                      </a:stretch>
                    </p:blipFill>
                    <p:spPr>
                      <a:xfrm>
                        <a:off x="5618127" y="1829458"/>
                        <a:ext cx="152399" cy="285749"/>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1048589" y="3325091"/>
          <a:ext cx="257175" cy="257174"/>
        </p:xfrm>
        <a:graphic>
          <a:graphicData uri="http://schemas.openxmlformats.org/presentationml/2006/ole">
            <mc:AlternateContent xmlns:mc="http://schemas.openxmlformats.org/markup-compatibility/2006">
              <mc:Choice xmlns:v="urn:schemas-microsoft-com:vml" Requires="v">
                <p:oleObj spid="_x0000_s1190" name="Equation" r:id="rId7" imgW="6705600" imgH="6705600" progId="Equation.DSMT4">
                  <p:embed/>
                </p:oleObj>
              </mc:Choice>
              <mc:Fallback>
                <p:oleObj name="Equation" r:id="rId7" imgW="6705600" imgH="6705600" progId="Equation.DSMT4">
                  <p:embed/>
                  <p:pic>
                    <p:nvPicPr>
                      <p:cNvPr id="0" name="OLE substitute image"/>
                      <p:cNvPicPr/>
                      <p:nvPr/>
                    </p:nvPicPr>
                    <p:blipFill>
                      <a:blip r:embed="rId8"/>
                      <a:stretch>
                        <a:fillRect/>
                      </a:stretch>
                    </p:blipFill>
                    <p:spPr>
                      <a:xfrm>
                        <a:off x="1048589" y="3325091"/>
                        <a:ext cx="257175" cy="25717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4095283" y="3248742"/>
          <a:ext cx="733424" cy="428624"/>
        </p:xfrm>
        <a:graphic>
          <a:graphicData uri="http://schemas.openxmlformats.org/presentationml/2006/ole">
            <mc:AlternateContent xmlns:mc="http://schemas.openxmlformats.org/markup-compatibility/2006">
              <mc:Choice xmlns:v="urn:schemas-microsoft-com:vml" Requires="v">
                <p:oleObj spid="_x0000_s1191" name="Equation" r:id="rId9" imgW="19507200" imgH="11277600" progId="Equation.DSMT4">
                  <p:embed/>
                </p:oleObj>
              </mc:Choice>
              <mc:Fallback>
                <p:oleObj name="Equation" r:id="rId9" imgW="19507200" imgH="11277600" progId="Equation.DSMT4">
                  <p:embed/>
                  <p:pic>
                    <p:nvPicPr>
                      <p:cNvPr id="0" name="OLE substitute image"/>
                      <p:cNvPicPr/>
                      <p:nvPr/>
                    </p:nvPicPr>
                    <p:blipFill>
                      <a:blip r:embed="rId10"/>
                      <a:stretch>
                        <a:fillRect/>
                      </a:stretch>
                    </p:blipFill>
                    <p:spPr>
                      <a:xfrm>
                        <a:off x="4095283" y="3248742"/>
                        <a:ext cx="733424" cy="428624"/>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6892291" y="3325091"/>
          <a:ext cx="257175" cy="257175"/>
        </p:xfrm>
        <a:graphic>
          <a:graphicData uri="http://schemas.openxmlformats.org/presentationml/2006/ole">
            <mc:AlternateContent xmlns:mc="http://schemas.openxmlformats.org/markup-compatibility/2006">
              <mc:Choice xmlns:v="urn:schemas-microsoft-com:vml" Requires="v">
                <p:oleObj spid="_x0000_s1192" name="Equation" r:id="rId11" imgW="6705600" imgH="6705600" progId="Equation.DSMT4">
                  <p:embed/>
                </p:oleObj>
              </mc:Choice>
              <mc:Fallback>
                <p:oleObj name="Equation" r:id="rId11" imgW="6705600" imgH="6705600" progId="Equation.DSMT4">
                  <p:embed/>
                  <p:pic>
                    <p:nvPicPr>
                      <p:cNvPr id="0" name="OLE substitute image"/>
                      <p:cNvPicPr/>
                      <p:nvPr/>
                    </p:nvPicPr>
                    <p:blipFill>
                      <a:blip r:embed="rId12"/>
                      <a:stretch>
                        <a:fillRect/>
                      </a:stretch>
                    </p:blipFill>
                    <p:spPr>
                      <a:xfrm>
                        <a:off x="6892291" y="3325091"/>
                        <a:ext cx="257175" cy="257175"/>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3743701" y="4063362"/>
          <a:ext cx="142875" cy="428625"/>
        </p:xfrm>
        <a:graphic>
          <a:graphicData uri="http://schemas.openxmlformats.org/presentationml/2006/ole">
            <mc:AlternateContent xmlns:mc="http://schemas.openxmlformats.org/markup-compatibility/2006">
              <mc:Choice xmlns:v="urn:schemas-microsoft-com:vml" Requires="v">
                <p:oleObj spid="_x0000_s1193" name="Equation" r:id="rId13" imgW="3657600" imgH="11277600" progId="Equation.DSMT4">
                  <p:embed/>
                </p:oleObj>
              </mc:Choice>
              <mc:Fallback>
                <p:oleObj name="Equation" r:id="rId13" imgW="3657600" imgH="11277600" progId="Equation.DSMT4">
                  <p:embed/>
                  <p:pic>
                    <p:nvPicPr>
                      <p:cNvPr id="0" name="OLE substitute image"/>
                      <p:cNvPicPr/>
                      <p:nvPr/>
                    </p:nvPicPr>
                    <p:blipFill>
                      <a:blip r:embed="rId14"/>
                      <a:stretch>
                        <a:fillRect/>
                      </a:stretch>
                    </p:blipFill>
                    <p:spPr>
                      <a:xfrm>
                        <a:off x="3743701" y="4063362"/>
                        <a:ext cx="142875" cy="428625"/>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4307203" y="4063362"/>
          <a:ext cx="152400" cy="428625"/>
        </p:xfrm>
        <a:graphic>
          <a:graphicData uri="http://schemas.openxmlformats.org/presentationml/2006/ole">
            <mc:AlternateContent xmlns:mc="http://schemas.openxmlformats.org/markup-compatibility/2006">
              <mc:Choice xmlns:v="urn:schemas-microsoft-com:vml" Requires="v">
                <p:oleObj spid="_x0000_s1194" name="Equation" r:id="rId15" imgW="3962400" imgH="11277600" progId="Equation.DSMT4">
                  <p:embed/>
                </p:oleObj>
              </mc:Choice>
              <mc:Fallback>
                <p:oleObj name="Equation" r:id="rId15" imgW="3962400" imgH="11277600" progId="Equation.DSMT4">
                  <p:embed/>
                  <p:pic>
                    <p:nvPicPr>
                      <p:cNvPr id="0" name="OLE substitute image"/>
                      <p:cNvPicPr/>
                      <p:nvPr/>
                    </p:nvPicPr>
                    <p:blipFill>
                      <a:blip r:embed="rId16"/>
                      <a:stretch>
                        <a:fillRect/>
                      </a:stretch>
                    </p:blipFill>
                    <p:spPr>
                      <a:xfrm>
                        <a:off x="4307203" y="4063362"/>
                        <a:ext cx="152400" cy="428625"/>
                      </a:xfrm>
                      <a:prstGeom prst="rect">
                        <a:avLst/>
                      </a:prstGeom>
                      <a:noFill/>
                      <a:ln w="9525">
                        <a:noFill/>
                      </a:ln>
                    </p:spPr>
                  </p:pic>
                </p:oleObj>
              </mc:Fallback>
            </mc:AlternateContent>
          </a:graphicData>
        </a:graphic>
      </p:graphicFrame>
      <p:graphicFrame>
        <p:nvGraphicFramePr>
          <p:cNvPr id="13" name="对象 12"/>
          <p:cNvGraphicFramePr>
            <a:graphicFrameLocks noChangeAspect="1"/>
          </p:cNvGraphicFramePr>
          <p:nvPr/>
        </p:nvGraphicFramePr>
        <p:xfrm>
          <a:off x="4802125" y="4063362"/>
          <a:ext cx="152399" cy="428624"/>
        </p:xfrm>
        <a:graphic>
          <a:graphicData uri="http://schemas.openxmlformats.org/presentationml/2006/ole">
            <mc:AlternateContent xmlns:mc="http://schemas.openxmlformats.org/markup-compatibility/2006">
              <mc:Choice xmlns:v="urn:schemas-microsoft-com:vml" Requires="v">
                <p:oleObj spid="_x0000_s1195" name="Equation" r:id="rId17" imgW="3962400" imgH="11277600" progId="Equation.DSMT4">
                  <p:embed/>
                </p:oleObj>
              </mc:Choice>
              <mc:Fallback>
                <p:oleObj name="Equation" r:id="rId17" imgW="3962400" imgH="11277600" progId="Equation.DSMT4">
                  <p:embed/>
                  <p:pic>
                    <p:nvPicPr>
                      <p:cNvPr id="0" name="OLE substitute image"/>
                      <p:cNvPicPr/>
                      <p:nvPr/>
                    </p:nvPicPr>
                    <p:blipFill>
                      <a:blip r:embed="rId18"/>
                      <a:stretch>
                        <a:fillRect/>
                      </a:stretch>
                    </p:blipFill>
                    <p:spPr>
                      <a:xfrm>
                        <a:off x="4802125" y="4063362"/>
                        <a:ext cx="152399" cy="428624"/>
                      </a:xfrm>
                      <a:prstGeom prst="rect">
                        <a:avLst/>
                      </a:prstGeom>
                      <a:noFill/>
                      <a:ln w="9525">
                        <a:noFill/>
                      </a:ln>
                    </p:spPr>
                  </p:pic>
                </p:oleObj>
              </mc:Fallback>
            </mc:AlternateContent>
          </a:graphicData>
        </a:graphic>
      </p:graphicFrame>
      <p:graphicFrame>
        <p:nvGraphicFramePr>
          <p:cNvPr id="14" name="对象 13"/>
          <p:cNvGraphicFramePr>
            <a:graphicFrameLocks noChangeAspect="1"/>
          </p:cNvGraphicFramePr>
          <p:nvPr/>
        </p:nvGraphicFramePr>
        <p:xfrm>
          <a:off x="3377334" y="4491992"/>
          <a:ext cx="142875" cy="428625"/>
        </p:xfrm>
        <a:graphic>
          <a:graphicData uri="http://schemas.openxmlformats.org/presentationml/2006/ole">
            <mc:AlternateContent xmlns:mc="http://schemas.openxmlformats.org/markup-compatibility/2006">
              <mc:Choice xmlns:v="urn:schemas-microsoft-com:vml" Requires="v">
                <p:oleObj spid="_x0000_s1196" name="Equation" r:id="rId19" imgW="3657600" imgH="11277600" progId="Equation.DSMT4">
                  <p:embed/>
                </p:oleObj>
              </mc:Choice>
              <mc:Fallback>
                <p:oleObj name="Equation" r:id="rId19" imgW="3657600" imgH="11277600" progId="Equation.DSMT4">
                  <p:embed/>
                  <p:pic>
                    <p:nvPicPr>
                      <p:cNvPr id="0" name="OLE substitute image"/>
                      <p:cNvPicPr/>
                      <p:nvPr/>
                    </p:nvPicPr>
                    <p:blipFill>
                      <a:blip r:embed="rId20"/>
                      <a:stretch>
                        <a:fillRect/>
                      </a:stretch>
                    </p:blipFill>
                    <p:spPr>
                      <a:xfrm>
                        <a:off x="3377334" y="4491992"/>
                        <a:ext cx="142875" cy="428625"/>
                      </a:xfrm>
                      <a:prstGeom prst="rect">
                        <a:avLst/>
                      </a:prstGeom>
                      <a:noFill/>
                      <a:ln w="9525">
                        <a:noFill/>
                      </a:ln>
                    </p:spPr>
                  </p:pic>
                </p:oleObj>
              </mc:Fallback>
            </mc:AlternateContent>
          </a:graphicData>
        </a:graphic>
      </p:graphicFrame>
      <p:graphicFrame>
        <p:nvGraphicFramePr>
          <p:cNvPr id="15" name="对象 14"/>
          <p:cNvGraphicFramePr>
            <a:graphicFrameLocks noChangeAspect="1"/>
          </p:cNvGraphicFramePr>
          <p:nvPr/>
        </p:nvGraphicFramePr>
        <p:xfrm>
          <a:off x="3886861" y="4530727"/>
          <a:ext cx="152400" cy="428625"/>
        </p:xfrm>
        <a:graphic>
          <a:graphicData uri="http://schemas.openxmlformats.org/presentationml/2006/ole">
            <mc:AlternateContent xmlns:mc="http://schemas.openxmlformats.org/markup-compatibility/2006">
              <mc:Choice xmlns:v="urn:schemas-microsoft-com:vml" Requires="v">
                <p:oleObj spid="_x0000_s1197" name="Equation" r:id="rId21" imgW="3962400" imgH="11277600" progId="Equation.DSMT4">
                  <p:embed/>
                </p:oleObj>
              </mc:Choice>
              <mc:Fallback>
                <p:oleObj name="Equation" r:id="rId21" imgW="3962400" imgH="11277600" progId="Equation.DSMT4">
                  <p:embed/>
                  <p:pic>
                    <p:nvPicPr>
                      <p:cNvPr id="0" name="OLE substitute image"/>
                      <p:cNvPicPr/>
                      <p:nvPr/>
                    </p:nvPicPr>
                    <p:blipFill>
                      <a:blip r:embed="rId22"/>
                      <a:stretch>
                        <a:fillRect/>
                      </a:stretch>
                    </p:blipFill>
                    <p:spPr>
                      <a:xfrm>
                        <a:off x="3886861" y="4530727"/>
                        <a:ext cx="152400" cy="428625"/>
                      </a:xfrm>
                      <a:prstGeom prst="rect">
                        <a:avLst/>
                      </a:prstGeom>
                      <a:noFill/>
                      <a:ln w="9525">
                        <a:noFill/>
                      </a:ln>
                    </p:spPr>
                  </p:pic>
                </p:oleObj>
              </mc:Fallback>
            </mc:AlternateContent>
          </a:graphicData>
        </a:graphic>
      </p:graphicFrame>
      <p:graphicFrame>
        <p:nvGraphicFramePr>
          <p:cNvPr id="16" name="对象 15"/>
          <p:cNvGraphicFramePr>
            <a:graphicFrameLocks noChangeAspect="1"/>
          </p:cNvGraphicFramePr>
          <p:nvPr/>
        </p:nvGraphicFramePr>
        <p:xfrm>
          <a:off x="4386228" y="4491992"/>
          <a:ext cx="152400" cy="428625"/>
        </p:xfrm>
        <a:graphic>
          <a:graphicData uri="http://schemas.openxmlformats.org/presentationml/2006/ole">
            <mc:AlternateContent xmlns:mc="http://schemas.openxmlformats.org/markup-compatibility/2006">
              <mc:Choice xmlns:v="urn:schemas-microsoft-com:vml" Requires="v">
                <p:oleObj spid="_x0000_s1198" name="Equation" r:id="rId23" imgW="3962400" imgH="11277600" progId="Equation.DSMT4">
                  <p:embed/>
                </p:oleObj>
              </mc:Choice>
              <mc:Fallback>
                <p:oleObj name="Equation" r:id="rId23" imgW="3962400" imgH="11277600" progId="Equation.DSMT4">
                  <p:embed/>
                  <p:pic>
                    <p:nvPicPr>
                      <p:cNvPr id="0" name="OLE substitute image"/>
                      <p:cNvPicPr/>
                      <p:nvPr/>
                    </p:nvPicPr>
                    <p:blipFill>
                      <a:blip r:embed="rId24"/>
                      <a:stretch>
                        <a:fillRect/>
                      </a:stretch>
                    </p:blipFill>
                    <p:spPr>
                      <a:xfrm>
                        <a:off x="4386228" y="4491992"/>
                        <a:ext cx="152400" cy="428625"/>
                      </a:xfrm>
                      <a:prstGeom prst="rect">
                        <a:avLst/>
                      </a:prstGeom>
                      <a:noFill/>
                      <a:ln w="9525">
                        <a:noFill/>
                      </a:ln>
                    </p:spPr>
                  </p:pic>
                </p:oleObj>
              </mc:Fallback>
            </mc:AlternateContent>
          </a:graphicData>
        </a:graphic>
      </p:graphicFrame>
      <p:graphicFrame>
        <p:nvGraphicFramePr>
          <p:cNvPr id="17" name="对象 16"/>
          <p:cNvGraphicFramePr>
            <a:graphicFrameLocks noChangeAspect="1"/>
          </p:cNvGraphicFramePr>
          <p:nvPr/>
        </p:nvGraphicFramePr>
        <p:xfrm>
          <a:off x="4735133" y="4530727"/>
          <a:ext cx="219074" cy="428625"/>
        </p:xfrm>
        <a:graphic>
          <a:graphicData uri="http://schemas.openxmlformats.org/presentationml/2006/ole">
            <mc:AlternateContent xmlns:mc="http://schemas.openxmlformats.org/markup-compatibility/2006">
              <mc:Choice xmlns:v="urn:schemas-microsoft-com:vml" Requires="v">
                <p:oleObj spid="_x0000_s1199" name="Equation" r:id="rId25" imgW="5791200" imgH="11277600" progId="Equation.DSMT4">
                  <p:embed/>
                </p:oleObj>
              </mc:Choice>
              <mc:Fallback>
                <p:oleObj name="Equation" r:id="rId25" imgW="5791200" imgH="11277600" progId="Equation.DSMT4">
                  <p:embed/>
                  <p:pic>
                    <p:nvPicPr>
                      <p:cNvPr id="0" name="OLE substitute image"/>
                      <p:cNvPicPr/>
                      <p:nvPr/>
                    </p:nvPicPr>
                    <p:blipFill>
                      <a:blip r:embed="rId26"/>
                      <a:stretch>
                        <a:fillRect/>
                      </a:stretch>
                    </p:blipFill>
                    <p:spPr>
                      <a:xfrm>
                        <a:off x="4735133" y="4530727"/>
                        <a:ext cx="219074" cy="428625"/>
                      </a:xfrm>
                      <a:prstGeom prst="rect">
                        <a:avLst/>
                      </a:prstGeom>
                      <a:noFill/>
                      <a:ln w="9525">
                        <a:noFill/>
                      </a:ln>
                    </p:spPr>
                  </p:pic>
                </p:oleObj>
              </mc:Fallback>
            </mc:AlternateContent>
          </a:graphicData>
        </a:graphic>
      </p:graphicFrame>
      <p:graphicFrame>
        <p:nvGraphicFramePr>
          <p:cNvPr id="18" name="对象 17"/>
          <p:cNvGraphicFramePr>
            <a:graphicFrameLocks noChangeAspect="1"/>
          </p:cNvGraphicFramePr>
          <p:nvPr/>
        </p:nvGraphicFramePr>
        <p:xfrm>
          <a:off x="1113804" y="5274818"/>
          <a:ext cx="219074" cy="428625"/>
        </p:xfrm>
        <a:graphic>
          <a:graphicData uri="http://schemas.openxmlformats.org/presentationml/2006/ole">
            <mc:AlternateContent xmlns:mc="http://schemas.openxmlformats.org/markup-compatibility/2006">
              <mc:Choice xmlns:v="urn:schemas-microsoft-com:vml" Requires="v">
                <p:oleObj spid="_x0000_s1200" name="Equation" r:id="rId27" imgW="5791200" imgH="11277600" progId="Equation.DSMT4">
                  <p:embed/>
                </p:oleObj>
              </mc:Choice>
              <mc:Fallback>
                <p:oleObj name="Equation" r:id="rId27" imgW="5791200" imgH="11277600" progId="Equation.DSMT4">
                  <p:embed/>
                  <p:pic>
                    <p:nvPicPr>
                      <p:cNvPr id="0" name="OLE substitute image"/>
                      <p:cNvPicPr/>
                      <p:nvPr/>
                    </p:nvPicPr>
                    <p:blipFill>
                      <a:blip r:embed="rId28"/>
                      <a:stretch>
                        <a:fillRect/>
                      </a:stretch>
                    </p:blipFill>
                    <p:spPr>
                      <a:xfrm>
                        <a:off x="1113804" y="5274818"/>
                        <a:ext cx="219074" cy="428625"/>
                      </a:xfrm>
                      <a:prstGeom prst="rect">
                        <a:avLst/>
                      </a:prstGeom>
                      <a:noFill/>
                      <a:ln w="9525">
                        <a:noFill/>
                      </a:ln>
                    </p:spPr>
                  </p:pic>
                </p:oleObj>
              </mc:Fallback>
            </mc:AlternateContent>
          </a:graphicData>
        </a:graphic>
      </p:graphicFrame>
      <p:graphicFrame>
        <p:nvGraphicFramePr>
          <p:cNvPr id="19" name="对象 18"/>
          <p:cNvGraphicFramePr>
            <a:graphicFrameLocks noChangeAspect="1"/>
          </p:cNvGraphicFramePr>
          <p:nvPr/>
        </p:nvGraphicFramePr>
        <p:xfrm>
          <a:off x="1572135" y="5274818"/>
          <a:ext cx="219075" cy="428625"/>
        </p:xfrm>
        <a:graphic>
          <a:graphicData uri="http://schemas.openxmlformats.org/presentationml/2006/ole">
            <mc:AlternateContent xmlns:mc="http://schemas.openxmlformats.org/markup-compatibility/2006">
              <mc:Choice xmlns:v="urn:schemas-microsoft-com:vml" Requires="v">
                <p:oleObj spid="_x0000_s1201" name="Equation" r:id="rId29" imgW="5791200" imgH="11277600" progId="Equation.DSMT4">
                  <p:embed/>
                </p:oleObj>
              </mc:Choice>
              <mc:Fallback>
                <p:oleObj name="Equation" r:id="rId29" imgW="5791200" imgH="11277600" progId="Equation.DSMT4">
                  <p:embed/>
                  <p:pic>
                    <p:nvPicPr>
                      <p:cNvPr id="0" name="OLE substitute image"/>
                      <p:cNvPicPr/>
                      <p:nvPr/>
                    </p:nvPicPr>
                    <p:blipFill>
                      <a:blip r:embed="rId30"/>
                      <a:stretch>
                        <a:fillRect/>
                      </a:stretch>
                    </p:blipFill>
                    <p:spPr>
                      <a:xfrm>
                        <a:off x="1572135" y="5274818"/>
                        <a:ext cx="219075" cy="428625"/>
                      </a:xfrm>
                      <a:prstGeom prst="rect">
                        <a:avLst/>
                      </a:prstGeom>
                      <a:noFill/>
                      <a:ln w="9525">
                        <a:noFill/>
                      </a:ln>
                    </p:spPr>
                  </p:pic>
                </p:oleObj>
              </mc:Fallback>
            </mc:AlternateContent>
          </a:graphicData>
        </a:graphic>
      </p:graphicFrame>
      <p:graphicFrame>
        <p:nvGraphicFramePr>
          <p:cNvPr id="20" name="对象 19"/>
          <p:cNvGraphicFramePr>
            <a:graphicFrameLocks noChangeAspect="1"/>
          </p:cNvGraphicFramePr>
          <p:nvPr/>
        </p:nvGraphicFramePr>
        <p:xfrm>
          <a:off x="5538981" y="5141989"/>
          <a:ext cx="1200150" cy="714375"/>
        </p:xfrm>
        <a:graphic>
          <a:graphicData uri="http://schemas.openxmlformats.org/presentationml/2006/ole">
            <mc:AlternateContent xmlns:mc="http://schemas.openxmlformats.org/markup-compatibility/2006">
              <mc:Choice xmlns:v="urn:schemas-microsoft-com:vml" Requires="v">
                <p:oleObj spid="_x0000_s1202" name="Equation" r:id="rId31" imgW="31699200" imgH="18897600" progId="Equation.DSMT4">
                  <p:embed/>
                </p:oleObj>
              </mc:Choice>
              <mc:Fallback>
                <p:oleObj name="Equation" r:id="rId31" imgW="31699200" imgH="18897600" progId="Equation.DSMT4">
                  <p:embed/>
                  <p:pic>
                    <p:nvPicPr>
                      <p:cNvPr id="0" name="OLE substitute image"/>
                      <p:cNvPicPr/>
                      <p:nvPr/>
                    </p:nvPicPr>
                    <p:blipFill>
                      <a:blip r:embed="rId32"/>
                      <a:stretch>
                        <a:fillRect/>
                      </a:stretch>
                    </p:blipFill>
                    <p:spPr>
                      <a:xfrm>
                        <a:off x="5538981" y="5141989"/>
                        <a:ext cx="1200150" cy="714375"/>
                      </a:xfrm>
                      <a:prstGeom prst="rect">
                        <a:avLst/>
                      </a:prstGeom>
                      <a:noFill/>
                      <a:ln w="9525">
                        <a:noFill/>
                      </a:ln>
                    </p:spPr>
                  </p:pic>
                </p:oleObj>
              </mc:Fallback>
            </mc:AlternateContent>
          </a:graphicData>
        </a:graphic>
      </p:graphicFrame>
      <p:graphicFrame>
        <p:nvGraphicFramePr>
          <p:cNvPr id="21" name="对象 20"/>
          <p:cNvGraphicFramePr>
            <a:graphicFrameLocks noChangeAspect="1"/>
          </p:cNvGraphicFramePr>
          <p:nvPr/>
        </p:nvGraphicFramePr>
        <p:xfrm>
          <a:off x="7168431" y="5048115"/>
          <a:ext cx="561975" cy="914400"/>
        </p:xfrm>
        <a:graphic>
          <a:graphicData uri="http://schemas.openxmlformats.org/presentationml/2006/ole">
            <mc:AlternateContent xmlns:mc="http://schemas.openxmlformats.org/markup-compatibility/2006">
              <mc:Choice xmlns:v="urn:schemas-microsoft-com:vml" Requires="v">
                <p:oleObj spid="_x0000_s1203" name="Equation" r:id="rId33" imgW="14935200" imgH="24079200" progId="Equation.DSMT4">
                  <p:embed/>
                </p:oleObj>
              </mc:Choice>
              <mc:Fallback>
                <p:oleObj name="Equation" r:id="rId33" imgW="14935200" imgH="24079200" progId="Equation.DSMT4">
                  <p:embed/>
                  <p:pic>
                    <p:nvPicPr>
                      <p:cNvPr id="0" name="OLE substitute image"/>
                      <p:cNvPicPr/>
                      <p:nvPr/>
                    </p:nvPicPr>
                    <p:blipFill>
                      <a:blip r:embed="rId34"/>
                      <a:stretch>
                        <a:fillRect/>
                      </a:stretch>
                    </p:blipFill>
                    <p:spPr>
                      <a:xfrm>
                        <a:off x="7168431" y="5048115"/>
                        <a:ext cx="561975" cy="914400"/>
                      </a:xfrm>
                      <a:prstGeom prst="rect">
                        <a:avLst/>
                      </a:prstGeom>
                      <a:noFill/>
                      <a:ln w="9525">
                        <a:noFill/>
                      </a:ln>
                    </p:spPr>
                  </p:pic>
                </p:oleObj>
              </mc:Fallback>
            </mc:AlternateContent>
          </a:graphicData>
        </a:graphic>
      </p:graphicFrame>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302407"/>
            <a:ext cx="8316000" cy="277409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(2019海南单科,19-Ⅱ,14分)锰单质及其化合物应用十分广泛。回答下列问题: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(1)Mn位于元素周期表中第四周期</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族,基态Mn原子核外未成对电子有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(2)MnCl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可与NH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反应生成[Mn(NH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,新生成的化学键为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键。氨分子的空间构型为</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,其中N原子的杂化类型为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(3)金属锰有多种晶型,其中δ-Mn的结构为体心立方堆积,晶胞参数为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pm。δ-Mn中锰的原子半径</a:t>
            </a:r>
            <a:b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pm。已知阿伏加德罗常数的值为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,δ-Mn的理论密度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(列出计算式)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(4)已知锰的某种氧化物的晶胞如图所示,其中锰离子的化合价为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63.jpeg"/>
          <p:cNvPicPr>
            <a:picLocks noChangeAspect="1"/>
          </p:cNvPicPr>
          <p:nvPr/>
        </p:nvPicPr>
        <p:blipFill>
          <a:blip r:embed="rId1"/>
          <a:stretch>
            <a:fillRect/>
          </a:stretch>
        </p:blipFill>
        <p:spPr>
          <a:xfrm>
            <a:off x="2643174" y="4391932"/>
            <a:ext cx="2895854" cy="2028733"/>
          </a:xfrm>
          <a:prstGeom prst="rect">
            <a:avLst/>
          </a:prstGeom>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55010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(1)ⅦB　5</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(2)配位　三角锥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a:t>
            </a:r>
            <a:r>
              <a:rPr lang="zh-CN" altLang="en-US" sz="2065" kern="0" spc="63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155" kern="0" spc="5946"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(4)+2　6</a:t>
            </a:r>
            <a:endParaRPr lang="zh-CN" altLang="en-US"/>
          </a:p>
        </p:txBody>
      </p:sp>
      <p:graphicFrame>
        <p:nvGraphicFramePr>
          <p:cNvPr id="4" name="对象 3"/>
          <p:cNvGraphicFramePr>
            <a:graphicFrameLocks noChangeAspect="1"/>
          </p:cNvGraphicFramePr>
          <p:nvPr/>
        </p:nvGraphicFramePr>
        <p:xfrm>
          <a:off x="942475" y="1941274"/>
          <a:ext cx="342900" cy="457199"/>
        </p:xfrm>
        <a:graphic>
          <a:graphicData uri="http://schemas.openxmlformats.org/presentationml/2006/ole">
            <mc:AlternateContent xmlns:mc="http://schemas.openxmlformats.org/markup-compatibility/2006">
              <mc:Choice xmlns:v="urn:schemas-microsoft-com:vml" Requires="v">
                <p:oleObj spid="_x0000_s1204" name="Equation" r:id="rId1" imgW="9144000" imgH="12192000" progId="Equation.DSMT4">
                  <p:embed/>
                </p:oleObj>
              </mc:Choice>
              <mc:Fallback>
                <p:oleObj name="Equation" r:id="rId1" imgW="9144000" imgH="12192000" progId="Equation.DSMT4">
                  <p:embed/>
                  <p:pic>
                    <p:nvPicPr>
                      <p:cNvPr id="0" name="OLE substitute image"/>
                      <p:cNvPicPr/>
                      <p:nvPr/>
                    </p:nvPicPr>
                    <p:blipFill>
                      <a:blip r:embed="rId2"/>
                      <a:stretch>
                        <a:fillRect/>
                      </a:stretch>
                    </p:blipFill>
                    <p:spPr>
                      <a:xfrm>
                        <a:off x="942475" y="1941274"/>
                        <a:ext cx="342900" cy="457199"/>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476175" y="1969923"/>
          <a:ext cx="1028700" cy="476250"/>
        </p:xfrm>
        <a:graphic>
          <a:graphicData uri="http://schemas.openxmlformats.org/presentationml/2006/ole">
            <mc:AlternateContent xmlns:mc="http://schemas.openxmlformats.org/markup-compatibility/2006">
              <mc:Choice xmlns:v="urn:schemas-microsoft-com:vml" Requires="v">
                <p:oleObj spid="_x0000_s1205" name="Equation" r:id="rId3" imgW="27127200" imgH="12496800" progId="Equation.DSMT4">
                  <p:embed/>
                </p:oleObj>
              </mc:Choice>
              <mc:Fallback>
                <p:oleObj name="Equation" r:id="rId3" imgW="27127200" imgH="12496800" progId="Equation.DSMT4">
                  <p:embed/>
                  <p:pic>
                    <p:nvPicPr>
                      <p:cNvPr id="0" name="OLE substitute image"/>
                      <p:cNvPicPr/>
                      <p:nvPr/>
                    </p:nvPicPr>
                    <p:blipFill>
                      <a:blip r:embed="rId4"/>
                      <a:stretch>
                        <a:fillRect/>
                      </a:stretch>
                    </p:blipFill>
                    <p:spPr>
                      <a:xfrm>
                        <a:off x="1476175" y="1969923"/>
                        <a:ext cx="1028700" cy="476250"/>
                      </a:xfrm>
                      <a:prstGeom prst="rect">
                        <a:avLst/>
                      </a:prstGeom>
                      <a:noFill/>
                      <a:ln w="9525">
                        <a:noFill/>
                      </a:ln>
                    </p:spPr>
                  </p:pic>
                </p:oleObj>
              </mc:Fallback>
            </mc:AlternateContent>
          </a:graphicData>
        </a:graphic>
      </p:graphicFrame>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29664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(1)锰为25号元素,电子排布式为[Ar]3d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,位于周期表的第四周期ⅦB族。基态原子中3d轨</a:t>
            </a:r>
            <a:br/>
            <a:r>
              <a:rPr lang="zh-CN" altLang="en-US" sz="1500" kern="0" smtClean="0">
                <a:solidFill>
                  <a:srgbClr val="000000"/>
                </a:solidFill>
                <a:latin typeface="Times New Roman" panose="02020603050405020304" pitchFamily="65" charset="-122"/>
                <a:ea typeface="宋体" panose="02010600030101010101" pitchFamily="2" charset="-122"/>
              </a:rPr>
              <a:t>道中的5个电子为未成对电子,其余的都是成对电子。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(2)MnCl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反应生成的[Mn(NH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]Cl</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为配合物,其中新生成的化学键为配位键。氨分子空间</a:t>
            </a:r>
            <a:br/>
            <a:r>
              <a:rPr lang="zh-CN" altLang="en-US" sz="1500" kern="0" smtClean="0">
                <a:solidFill>
                  <a:srgbClr val="000000"/>
                </a:solidFill>
                <a:latin typeface="Times New Roman" panose="02020603050405020304" pitchFamily="65" charset="-122"/>
                <a:ea typeface="宋体" panose="02010600030101010101" pitchFamily="2" charset="-122"/>
              </a:rPr>
              <a:t>构型为三角锥形,N原子杂化类型为sp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(3)δ-Mn的结构为体心立方堆积,则体对角线上的三个原子相切(如图所示),即体对角线的长度为</a:t>
            </a:r>
            <a:br/>
            <a:r>
              <a:rPr lang="zh-CN" altLang="en-US" sz="1500" kern="0" smtClean="0">
                <a:solidFill>
                  <a:srgbClr val="000000"/>
                </a:solidFill>
                <a:latin typeface="Times New Roman" panose="02020603050405020304" pitchFamily="65" charset="-122"/>
                <a:ea typeface="宋体" panose="02010600030101010101" pitchFamily="2" charset="-122"/>
              </a:rPr>
              <a:t>原子半径的4倍,体对角线为</a:t>
            </a:r>
            <a:r>
              <a:rPr lang="zh-CN" altLang="en-US" sz="1085" kern="0" spc="78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pm,所以锰的原子半径为</a:t>
            </a:r>
            <a:r>
              <a:rPr lang="zh-CN" altLang="en-US" sz="2090" kern="0" spc="61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pm。</a:t>
            </a:r>
            <a:endParaRPr lang="zh-CN" altLang="en-US"/>
          </a:p>
          <a:p>
            <a:pPr marL="0" indent="0" eaLnBrk="0" latinLnBrk="1" hangingPunct="0">
              <a:lnSpc>
                <a:spcPct val="150000"/>
              </a:lnSpc>
              <a:spcBef>
                <a:spcPts val="95"/>
              </a:spcBef>
              <a:buNone/>
            </a:pPr>
            <a:r>
              <a:rPr lang="zh-CN" altLang="en-US" sz="6725" kern="0" spc="9924"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845"/>
              </a:spcBef>
              <a:buNone/>
            </a:pPr>
            <a:r>
              <a:rPr lang="zh-CN" altLang="en-US" sz="1500" kern="0" smtClean="0">
                <a:solidFill>
                  <a:srgbClr val="000000"/>
                </a:solidFill>
                <a:latin typeface="Times New Roman" panose="02020603050405020304" pitchFamily="65" charset="-122"/>
                <a:ea typeface="宋体" panose="02010600030101010101" pitchFamily="2" charset="-122"/>
              </a:rPr>
              <a:t>1个δ-Mn晶胞包含的原子数为1+8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40" kern="0" spc="-81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36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59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(4)一个晶胞中含有的氧原子数:8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=4,锰原子数:1+12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=4,所以该物质为MnO,锰的化合价</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为+2,该化合物中Mn的配位数为6。</a:t>
            </a:r>
            <a:endParaRPr lang="zh-CN" altLang="en-US"/>
          </a:p>
        </p:txBody>
      </p:sp>
      <p:pic>
        <p:nvPicPr>
          <p:cNvPr id="3" name="图片 3" descr="textimage64.jpeg"/>
          <p:cNvPicPr>
            <a:picLocks noChangeAspect="1"/>
          </p:cNvPicPr>
          <p:nvPr/>
        </p:nvPicPr>
        <p:blipFill>
          <a:blip r:embed="rId1"/>
          <a:stretch>
            <a:fillRect/>
          </a:stretch>
        </p:blipFill>
        <p:spPr>
          <a:xfrm>
            <a:off x="752120" y="3420269"/>
            <a:ext cx="2105368" cy="1801891"/>
          </a:xfrm>
          <a:prstGeom prst="rect">
            <a:avLst/>
          </a:prstGeom>
        </p:spPr>
      </p:pic>
      <p:graphicFrame>
        <p:nvGraphicFramePr>
          <p:cNvPr id="5" name="对象 4"/>
          <p:cNvGraphicFramePr>
            <a:graphicFrameLocks noChangeAspect="1"/>
          </p:cNvGraphicFramePr>
          <p:nvPr/>
        </p:nvGraphicFramePr>
        <p:xfrm>
          <a:off x="2961899" y="3077113"/>
          <a:ext cx="238124" cy="238124"/>
        </p:xfrm>
        <a:graphic>
          <a:graphicData uri="http://schemas.openxmlformats.org/presentationml/2006/ole">
            <mc:AlternateContent xmlns:mc="http://schemas.openxmlformats.org/markup-compatibility/2006">
              <mc:Choice xmlns:v="urn:schemas-microsoft-com:vml" Requires="v">
                <p:oleObj spid="_x0000_s1206" name="Equation" r:id="rId2" imgW="6400800" imgH="6400800" progId="Equation.DSMT4">
                  <p:embed/>
                </p:oleObj>
              </mc:Choice>
              <mc:Fallback>
                <p:oleObj name="Equation" r:id="rId2" imgW="6400800" imgH="6400800" progId="Equation.DSMT4">
                  <p:embed/>
                  <p:pic>
                    <p:nvPicPr>
                      <p:cNvPr id="0" name="OLE substitute image"/>
                      <p:cNvPicPr/>
                      <p:nvPr/>
                    </p:nvPicPr>
                    <p:blipFill>
                      <a:blip r:embed="rId3"/>
                      <a:stretch>
                        <a:fillRect/>
                      </a:stretch>
                    </p:blipFill>
                    <p:spPr>
                      <a:xfrm>
                        <a:off x="2961899" y="3077113"/>
                        <a:ext cx="238124" cy="23812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5351283" y="2972190"/>
          <a:ext cx="342900" cy="457200"/>
        </p:xfrm>
        <a:graphic>
          <a:graphicData uri="http://schemas.openxmlformats.org/presentationml/2006/ole">
            <mc:AlternateContent xmlns:mc="http://schemas.openxmlformats.org/markup-compatibility/2006">
              <mc:Choice xmlns:v="urn:schemas-microsoft-com:vml" Requires="v">
                <p:oleObj spid="_x0000_s1207" name="Equation" r:id="rId4" imgW="9144000" imgH="12192000" progId="Equation.DSMT4">
                  <p:embed/>
                </p:oleObj>
              </mc:Choice>
              <mc:Fallback>
                <p:oleObj name="Equation" r:id="rId4" imgW="9144000" imgH="12192000" progId="Equation.DSMT4">
                  <p:embed/>
                  <p:pic>
                    <p:nvPicPr>
                      <p:cNvPr id="0" name="OLE substitute image"/>
                      <p:cNvPicPr/>
                      <p:nvPr/>
                    </p:nvPicPr>
                    <p:blipFill>
                      <a:blip r:embed="rId5"/>
                      <a:stretch>
                        <a:fillRect/>
                      </a:stretch>
                    </p:blipFill>
                    <p:spPr>
                      <a:xfrm>
                        <a:off x="5351283" y="2972190"/>
                        <a:ext cx="342900" cy="457200"/>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3549970" y="5295168"/>
          <a:ext cx="142875" cy="428625"/>
        </p:xfrm>
        <a:graphic>
          <a:graphicData uri="http://schemas.openxmlformats.org/presentationml/2006/ole">
            <mc:AlternateContent xmlns:mc="http://schemas.openxmlformats.org/markup-compatibility/2006">
              <mc:Choice xmlns:v="urn:schemas-microsoft-com:vml" Requires="v">
                <p:oleObj spid="_x0000_s1208" name="Equation" r:id="rId6" imgW="3657600" imgH="11277600" progId="Equation.DSMT4">
                  <p:embed/>
                </p:oleObj>
              </mc:Choice>
              <mc:Fallback>
                <p:oleObj name="Equation" r:id="rId6" imgW="3657600" imgH="11277600" progId="Equation.DSMT4">
                  <p:embed/>
                  <p:pic>
                    <p:nvPicPr>
                      <p:cNvPr id="0" name="OLE substitute image"/>
                      <p:cNvPicPr/>
                      <p:nvPr/>
                    </p:nvPicPr>
                    <p:blipFill>
                      <a:blip r:embed="rId7"/>
                      <a:stretch>
                        <a:fillRect/>
                      </a:stretch>
                    </p:blipFill>
                    <p:spPr>
                      <a:xfrm>
                        <a:off x="3549970" y="5295168"/>
                        <a:ext cx="142875"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4146367" y="5295168"/>
          <a:ext cx="200025" cy="428625"/>
        </p:xfrm>
        <a:graphic>
          <a:graphicData uri="http://schemas.openxmlformats.org/presentationml/2006/ole">
            <mc:AlternateContent xmlns:mc="http://schemas.openxmlformats.org/markup-compatibility/2006">
              <mc:Choice xmlns:v="urn:schemas-microsoft-com:vml" Requires="v">
                <p:oleObj spid="_x0000_s1209" name="Equation" r:id="rId8" imgW="5181600" imgH="11277600" progId="Equation.DSMT4">
                  <p:embed/>
                </p:oleObj>
              </mc:Choice>
              <mc:Fallback>
                <p:oleObj name="Equation" r:id="rId8" imgW="5181600" imgH="11277600" progId="Equation.DSMT4">
                  <p:embed/>
                  <p:pic>
                    <p:nvPicPr>
                      <p:cNvPr id="0" name="OLE substitute image"/>
                      <p:cNvPicPr/>
                      <p:nvPr/>
                    </p:nvPicPr>
                    <p:blipFill>
                      <a:blip r:embed="rId9"/>
                      <a:stretch>
                        <a:fillRect/>
                      </a:stretch>
                    </p:blipFill>
                    <p:spPr>
                      <a:xfrm>
                        <a:off x="4146367" y="5295168"/>
                        <a:ext cx="200025"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4453997" y="5295354"/>
          <a:ext cx="1028699" cy="476249"/>
        </p:xfrm>
        <a:graphic>
          <a:graphicData uri="http://schemas.openxmlformats.org/presentationml/2006/ole">
            <mc:AlternateContent xmlns:mc="http://schemas.openxmlformats.org/markup-compatibility/2006">
              <mc:Choice xmlns:v="urn:schemas-microsoft-com:vml" Requires="v">
                <p:oleObj spid="_x0000_s1210" name="Equation" r:id="rId10" imgW="27127200" imgH="12496800" progId="Equation.DSMT4">
                  <p:embed/>
                </p:oleObj>
              </mc:Choice>
              <mc:Fallback>
                <p:oleObj name="Equation" r:id="rId10" imgW="27127200" imgH="12496800" progId="Equation.DSMT4">
                  <p:embed/>
                  <p:pic>
                    <p:nvPicPr>
                      <p:cNvPr id="0" name="OLE substitute image"/>
                      <p:cNvPicPr/>
                      <p:nvPr/>
                    </p:nvPicPr>
                    <p:blipFill>
                      <a:blip r:embed="rId11"/>
                      <a:stretch>
                        <a:fillRect/>
                      </a:stretch>
                    </p:blipFill>
                    <p:spPr>
                      <a:xfrm>
                        <a:off x="4453997" y="5295354"/>
                        <a:ext cx="1028699" cy="476249"/>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3490158" y="5780974"/>
          <a:ext cx="142875" cy="428625"/>
        </p:xfrm>
        <a:graphic>
          <a:graphicData uri="http://schemas.openxmlformats.org/presentationml/2006/ole">
            <mc:AlternateContent xmlns:mc="http://schemas.openxmlformats.org/markup-compatibility/2006">
              <mc:Choice xmlns:v="urn:schemas-microsoft-com:vml" Requires="v">
                <p:oleObj spid="_x0000_s1211" name="Equation" r:id="rId12" imgW="3657600" imgH="11277600" progId="Equation.DSMT4">
                  <p:embed/>
                </p:oleObj>
              </mc:Choice>
              <mc:Fallback>
                <p:oleObj name="Equation" r:id="rId12" imgW="3657600" imgH="11277600" progId="Equation.DSMT4">
                  <p:embed/>
                  <p:pic>
                    <p:nvPicPr>
                      <p:cNvPr id="0" name="OLE substitute image"/>
                      <p:cNvPicPr/>
                      <p:nvPr/>
                    </p:nvPicPr>
                    <p:blipFill>
                      <a:blip r:embed="rId13"/>
                      <a:stretch>
                        <a:fillRect/>
                      </a:stretch>
                    </p:blipFill>
                    <p:spPr>
                      <a:xfrm>
                        <a:off x="3490158" y="5780974"/>
                        <a:ext cx="142875" cy="428625"/>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3945711" y="5780974"/>
          <a:ext cx="152400" cy="428625"/>
        </p:xfrm>
        <a:graphic>
          <a:graphicData uri="http://schemas.openxmlformats.org/presentationml/2006/ole">
            <mc:AlternateContent xmlns:mc="http://schemas.openxmlformats.org/markup-compatibility/2006">
              <mc:Choice xmlns:v="urn:schemas-microsoft-com:vml" Requires="v">
                <p:oleObj spid="_x0000_s1212" name="Equation" r:id="rId14" imgW="3962400" imgH="11277600" progId="Equation.DSMT4">
                  <p:embed/>
                </p:oleObj>
              </mc:Choice>
              <mc:Fallback>
                <p:oleObj name="Equation" r:id="rId14" imgW="3962400" imgH="11277600" progId="Equation.DSMT4">
                  <p:embed/>
                  <p:pic>
                    <p:nvPicPr>
                      <p:cNvPr id="0" name="OLE substitute image"/>
                      <p:cNvPicPr/>
                      <p:nvPr/>
                    </p:nvPicPr>
                    <p:blipFill>
                      <a:blip r:embed="rId15"/>
                      <a:stretch>
                        <a:fillRect/>
                      </a:stretch>
                    </p:blipFill>
                    <p:spPr>
                      <a:xfrm>
                        <a:off x="3945711" y="5780974"/>
                        <a:ext cx="152400" cy="428625"/>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5668503" y="5780974"/>
          <a:ext cx="152399" cy="428624"/>
        </p:xfrm>
        <a:graphic>
          <a:graphicData uri="http://schemas.openxmlformats.org/presentationml/2006/ole">
            <mc:AlternateContent xmlns:mc="http://schemas.openxmlformats.org/markup-compatibility/2006">
              <mc:Choice xmlns:v="urn:schemas-microsoft-com:vml" Requires="v">
                <p:oleObj spid="_x0000_s1213" name="Equation" r:id="rId16" imgW="3962400" imgH="11277600" progId="Equation.DSMT4">
                  <p:embed/>
                </p:oleObj>
              </mc:Choice>
              <mc:Fallback>
                <p:oleObj name="Equation" r:id="rId16" imgW="3962400" imgH="11277600" progId="Equation.DSMT4">
                  <p:embed/>
                  <p:pic>
                    <p:nvPicPr>
                      <p:cNvPr id="0" name="OLE substitute image"/>
                      <p:cNvPicPr/>
                      <p:nvPr/>
                    </p:nvPicPr>
                    <p:blipFill>
                      <a:blip r:embed="rId17"/>
                      <a:stretch>
                        <a:fillRect/>
                      </a:stretch>
                    </p:blipFill>
                    <p:spPr>
                      <a:xfrm>
                        <a:off x="5668503" y="5780974"/>
                        <a:ext cx="152399" cy="428624"/>
                      </a:xfrm>
                      <a:prstGeom prst="rect">
                        <a:avLst/>
                      </a:prstGeom>
                      <a:noFill/>
                      <a:ln w="9525">
                        <a:noFill/>
                      </a:ln>
                    </p:spPr>
                  </p:pic>
                </p:oleObj>
              </mc:Fallback>
            </mc:AlternateContent>
          </a:graphicData>
        </a:graphic>
      </p:graphicFrame>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69549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(2019课标Ⅰ,35,15分)在普通铝中加入少量Cu和Mg后,形成一种称为拉维斯相的MgCu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微小晶</a:t>
            </a:r>
            <a:br/>
            <a:r>
              <a:rPr lang="zh-CN" altLang="en-US" sz="1500" kern="0" smtClean="0">
                <a:solidFill>
                  <a:srgbClr val="000000"/>
                </a:solidFill>
                <a:latin typeface="Times New Roman" panose="02020603050405020304" pitchFamily="65" charset="-122"/>
                <a:ea typeface="宋体" panose="02010600030101010101" pitchFamily="2" charset="-122"/>
              </a:rPr>
              <a:t>粒,其分散在Al中可使得铝材的硬度增加、延展性减小,形成所谓“坚铝”,是制造飞机的主要材</a:t>
            </a:r>
            <a:br/>
            <a:r>
              <a:rPr lang="zh-CN" altLang="en-US" sz="1500" kern="0" smtClean="0">
                <a:solidFill>
                  <a:srgbClr val="000000"/>
                </a:solidFill>
                <a:latin typeface="Times New Roman" panose="02020603050405020304" pitchFamily="65" charset="-122"/>
                <a:ea typeface="宋体" panose="02010600030101010101" pitchFamily="2" charset="-122"/>
              </a:rPr>
              <a:t>料。回答下列问题: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(1)下列状态的镁中,电离最外层一个电子所需能量最大的是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(填标号)。</a:t>
            </a:r>
            <a:endParaRPr lang="zh-CN" altLang="en-US"/>
          </a:p>
          <a:p>
            <a:pPr marL="0" indent="0" eaLnBrk="0" latinLnBrk="1" hangingPunct="0">
              <a:lnSpc>
                <a:spcPct val="150000"/>
              </a:lnSpc>
              <a:spcBef>
                <a:spcPct val="0"/>
              </a:spcBef>
              <a:buNone/>
            </a:pPr>
            <a:r>
              <a:rPr lang="zh-CN" altLang="en-US" sz="2515" kern="0" spc="53586"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255"/>
              </a:spcBef>
              <a:buNone/>
            </a:pPr>
            <a:r>
              <a:rPr lang="zh-CN" altLang="en-US" sz="1500" kern="0" smtClean="0">
                <a:solidFill>
                  <a:srgbClr val="000000"/>
                </a:solidFill>
                <a:latin typeface="Times New Roman" panose="02020603050405020304" pitchFamily="65" charset="-122"/>
                <a:ea typeface="宋体" panose="02010600030101010101" pitchFamily="2" charset="-122"/>
              </a:rPr>
              <a:t>(2)乙二胺(H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NCH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)是一种有机化合物,分子中氮、碳的杂化类型分别是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。乙二胺能与Mg</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等金属离子形成稳定环状离子,其原因是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,其中与乙二胺形成的化合物稳定性相对较高的是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(填“Mg</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t>
            </a:r>
            <a:br/>
            <a:r>
              <a:rPr lang="zh-CN" altLang="en-US" sz="1500" kern="0" smtClean="0">
                <a:solidFill>
                  <a:srgbClr val="000000"/>
                </a:solidFill>
                <a:latin typeface="Times New Roman" panose="02020603050405020304" pitchFamily="65" charset="-122"/>
                <a:ea typeface="宋体" panose="02010600030101010101" pitchFamily="2" charset="-122"/>
              </a:rPr>
              <a:t>“Cu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(3)一些氧化物的熔点如下表所示:</a:t>
            </a:r>
            <a:endParaRPr lang="zh-CN" altLang="en-US"/>
          </a:p>
        </p:txBody>
      </p:sp>
      <p:pic>
        <p:nvPicPr>
          <p:cNvPr id="3" name="图片 3" descr="textimage65.jpeg"/>
          <p:cNvPicPr>
            <a:picLocks noChangeAspect="1"/>
          </p:cNvPicPr>
          <p:nvPr/>
        </p:nvPicPr>
        <p:blipFill>
          <a:blip r:embed="rId1"/>
          <a:stretch>
            <a:fillRect/>
          </a:stretch>
        </p:blipFill>
        <p:spPr>
          <a:xfrm>
            <a:off x="720000" y="2628089"/>
            <a:ext cx="7124699" cy="581025"/>
          </a:xfrm>
          <a:prstGeom prst="rect">
            <a:avLst/>
          </a:prstGeom>
        </p:spPr>
      </p:pic>
      <p:graphicFrame>
        <p:nvGraphicFramePr>
          <p:cNvPr id="4" name="表格 2"/>
          <p:cNvGraphicFramePr>
            <a:graphicFrameLocks noGrp="1"/>
          </p:cNvGraphicFramePr>
          <p:nvPr/>
        </p:nvGraphicFramePr>
        <p:xfrm>
          <a:off x="720000" y="4991905"/>
          <a:ext cx="7740000" cy="943200"/>
        </p:xfrm>
        <a:graphic>
          <a:graphicData uri="http://schemas.openxmlformats.org/drawingml/2006/table">
            <a:tbl>
              <a:tblPr/>
              <a:tblGrid>
                <a:gridCol w="1548000"/>
                <a:gridCol w="1548000"/>
                <a:gridCol w="1548000"/>
                <a:gridCol w="1548000"/>
                <a:gridCol w="1548000"/>
              </a:tblGrid>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氧化物</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Li</a:t>
                      </a:r>
                      <a:r>
                        <a:rPr lang="zh-CN" altLang="en-US" sz="1065" kern="0" baseline="-15000" smtClean="0">
                          <a:solidFill>
                            <a:srgbClr val="000000"/>
                          </a:solidFill>
                          <a:latin typeface="Times New Roman" panose="02020603050405020304" pitchFamily="65" charset="-122"/>
                          <a:ea typeface="宋体" panose="02010600030101010101" pitchFamily="2" charset="-122"/>
                        </a:rPr>
                        <a:t>2</a:t>
                      </a:r>
                      <a:r>
                        <a:rPr lang="zh-CN" altLang="en-US" sz="1415" kern="0" smtClean="0">
                          <a:solidFill>
                            <a:srgbClr val="000000"/>
                          </a:solidFill>
                          <a:latin typeface="Times New Roman" panose="02020603050405020304" pitchFamily="65" charset="-122"/>
                          <a:ea typeface="宋体" panose="02010600030101010101" pitchFamily="2" charset="-122"/>
                        </a:rPr>
                        <a:t>O</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MgO</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P</a:t>
                      </a:r>
                      <a:r>
                        <a:rPr lang="zh-CN" altLang="en-US" sz="1065" kern="0" baseline="-15000" smtClean="0">
                          <a:solidFill>
                            <a:srgbClr val="000000"/>
                          </a:solidFill>
                          <a:latin typeface="Times New Roman" panose="02020603050405020304" pitchFamily="65" charset="-122"/>
                          <a:ea typeface="宋体" panose="02010600030101010101" pitchFamily="2" charset="-122"/>
                        </a:rPr>
                        <a:t>4</a:t>
                      </a:r>
                      <a:r>
                        <a:rPr lang="zh-CN" altLang="en-US" sz="1415" kern="0" smtClean="0">
                          <a:solidFill>
                            <a:srgbClr val="000000"/>
                          </a:solidFill>
                          <a:latin typeface="Times New Roman" panose="02020603050405020304" pitchFamily="65" charset="-122"/>
                          <a:ea typeface="宋体" panose="02010600030101010101" pitchFamily="2" charset="-122"/>
                        </a:rPr>
                        <a:t>O</a:t>
                      </a:r>
                      <a:r>
                        <a:rPr lang="zh-CN" altLang="en-US" sz="1065" kern="0" baseline="-15000" smtClean="0">
                          <a:solidFill>
                            <a:srgbClr val="000000"/>
                          </a:solidFill>
                          <a:latin typeface="Times New Roman" panose="02020603050405020304" pitchFamily="65" charset="-122"/>
                          <a:ea typeface="宋体" panose="02010600030101010101" pitchFamily="2" charset="-122"/>
                        </a:rPr>
                        <a:t>6</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SO</a:t>
                      </a:r>
                      <a:r>
                        <a:rPr lang="zh-CN" altLang="en-US" sz="1065" kern="0" baseline="-15000" smtClean="0">
                          <a:solidFill>
                            <a:srgbClr val="000000"/>
                          </a:solidFill>
                          <a:latin typeface="Times New Roman" panose="02020603050405020304" pitchFamily="65" charset="-122"/>
                          <a:ea typeface="宋体" panose="02010600030101010101" pitchFamily="2" charset="-122"/>
                        </a:rPr>
                        <a:t>2</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熔点/℃</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1 570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2 800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23.8</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-75.5</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59438"/>
            <a:ext cx="8316000" cy="173380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解释表中氧化物之间熔点差异的原因:</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u="sng" kern="0" smtClean="0">
                <a:solidFill>
                  <a:srgbClr val="000000"/>
                </a:solidFill>
                <a:latin typeface="Times New Roman" panose="02020603050405020304" pitchFamily="65" charset="-122"/>
                <a:ea typeface="宋体" panose="02010600030101010101" pitchFamily="2" charset="-122"/>
              </a:rPr>
              <a:t>				</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u="sng" kern="0" smtClean="0">
                <a:solidFill>
                  <a:srgbClr val="000000"/>
                </a:solidFill>
                <a:latin typeface="Times New Roman" panose="02020603050405020304" pitchFamily="65" charset="-122"/>
                <a:ea typeface="宋体" panose="02010600030101010101" pitchFamily="2" charset="-122"/>
              </a:rPr>
              <a:t>	</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(4)图(a)是MgCu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的拉维斯结构,Mg以金刚石方式堆积,八面体空隙和半数的四面体空隙中,填入以</a:t>
            </a:r>
            <a:br/>
            <a:r>
              <a:rPr lang="zh-CN" altLang="en-US" sz="1500" kern="0" smtClean="0">
                <a:solidFill>
                  <a:srgbClr val="000000"/>
                </a:solidFill>
                <a:latin typeface="Times New Roman" panose="02020603050405020304" pitchFamily="65" charset="-122"/>
                <a:ea typeface="宋体" panose="02010600030101010101" pitchFamily="2" charset="-122"/>
              </a:rPr>
              <a:t>四面体方式排列的Cu。图(b)是沿立方格子对角面取得的截图。可见,Cu原子之间最短距离</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pm,Mg原子之间最短距离</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pm。设阿伏加德罗常数的值为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,则MgCu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的密度是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(列出计算表达式)。</a:t>
            </a:r>
            <a:endParaRPr lang="zh-CN" altLang="en-US"/>
          </a:p>
        </p:txBody>
      </p:sp>
      <p:pic>
        <p:nvPicPr>
          <p:cNvPr id="3" name="图片 3" descr="textimage66.jpeg"/>
          <p:cNvPicPr>
            <a:picLocks noChangeAspect="1"/>
          </p:cNvPicPr>
          <p:nvPr/>
        </p:nvPicPr>
        <p:blipFill>
          <a:blip r:embed="rId1"/>
          <a:stretch>
            <a:fillRect/>
          </a:stretch>
        </p:blipFill>
        <p:spPr>
          <a:xfrm>
            <a:off x="720000" y="3058333"/>
            <a:ext cx="7124699" cy="2219324"/>
          </a:xfrm>
          <a:prstGeom prst="rect">
            <a:avLst/>
          </a:prstGeom>
        </p:spPr>
      </p:pic>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88404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乙二胺的两个N提供孤对电子给金属离子形成配位键　Cu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O、MgO为离子晶体,P</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为分子晶体。晶格能MgO&gt;Li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O。分子间力(分子量)P</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&gt;</a:t>
            </a:r>
            <a:b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2065" kern="0" spc="10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065" kern="0" spc="10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a:t>
            </a:r>
            <a:r>
              <a:rPr lang="zh-CN" altLang="en-US" sz="2155" kern="0" spc="617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942475" y="2635786"/>
          <a:ext cx="276225" cy="457200"/>
        </p:xfrm>
        <a:graphic>
          <a:graphicData uri="http://schemas.openxmlformats.org/presentationml/2006/ole">
            <mc:AlternateContent xmlns:mc="http://schemas.openxmlformats.org/markup-compatibility/2006">
              <mc:Choice xmlns:v="urn:schemas-microsoft-com:vml" Requires="v">
                <p:oleObj spid="_x0000_s1214" name="Equation" r:id="rId1" imgW="7315200" imgH="12192000" progId="Equation.DSMT4">
                  <p:embed/>
                </p:oleObj>
              </mc:Choice>
              <mc:Fallback>
                <p:oleObj name="Equation" r:id="rId1" imgW="7315200" imgH="12192000" progId="Equation.DSMT4">
                  <p:embed/>
                  <p:pic>
                    <p:nvPicPr>
                      <p:cNvPr id="0" name="OLE substitute image"/>
                      <p:cNvPicPr/>
                      <p:nvPr/>
                    </p:nvPicPr>
                    <p:blipFill>
                      <a:blip r:embed="rId2"/>
                      <a:stretch>
                        <a:fillRect/>
                      </a:stretch>
                    </p:blipFill>
                    <p:spPr>
                      <a:xfrm>
                        <a:off x="942475" y="2635786"/>
                        <a:ext cx="276225" cy="457200"/>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504349" y="2635786"/>
          <a:ext cx="276224" cy="457200"/>
        </p:xfrm>
        <a:graphic>
          <a:graphicData uri="http://schemas.openxmlformats.org/presentationml/2006/ole">
            <mc:AlternateContent xmlns:mc="http://schemas.openxmlformats.org/markup-compatibility/2006">
              <mc:Choice xmlns:v="urn:schemas-microsoft-com:vml" Requires="v">
                <p:oleObj spid="_x0000_s1215" name="Equation" r:id="rId3" imgW="7315200" imgH="12192000" progId="Equation.DSMT4">
                  <p:embed/>
                </p:oleObj>
              </mc:Choice>
              <mc:Fallback>
                <p:oleObj name="Equation" r:id="rId3" imgW="7315200" imgH="12192000" progId="Equation.DSMT4">
                  <p:embed/>
                  <p:pic>
                    <p:nvPicPr>
                      <p:cNvPr id="0" name="OLE substitute image"/>
                      <p:cNvPicPr/>
                      <p:nvPr/>
                    </p:nvPicPr>
                    <p:blipFill>
                      <a:blip r:embed="rId4"/>
                      <a:stretch>
                        <a:fillRect/>
                      </a:stretch>
                    </p:blipFill>
                    <p:spPr>
                      <a:xfrm>
                        <a:off x="1504349" y="2635786"/>
                        <a:ext cx="276224" cy="457200"/>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066222" y="2664435"/>
          <a:ext cx="1057275" cy="476250"/>
        </p:xfrm>
        <a:graphic>
          <a:graphicData uri="http://schemas.openxmlformats.org/presentationml/2006/ole">
            <mc:AlternateContent xmlns:mc="http://schemas.openxmlformats.org/markup-compatibility/2006">
              <mc:Choice xmlns:v="urn:schemas-microsoft-com:vml" Requires="v">
                <p:oleObj spid="_x0000_s1216" name="Equation" r:id="rId5" imgW="28041600" imgH="12496800" progId="Equation.DSMT4">
                  <p:embed/>
                </p:oleObj>
              </mc:Choice>
              <mc:Fallback>
                <p:oleObj name="Equation" r:id="rId5" imgW="28041600" imgH="12496800" progId="Equation.DSMT4">
                  <p:embed/>
                  <p:pic>
                    <p:nvPicPr>
                      <p:cNvPr id="0" name="OLE substitute image"/>
                      <p:cNvPicPr/>
                      <p:nvPr/>
                    </p:nvPicPr>
                    <p:blipFill>
                      <a:blip r:embed="rId6"/>
                      <a:stretch>
                        <a:fillRect/>
                      </a:stretch>
                    </p:blipFill>
                    <p:spPr>
                      <a:xfrm>
                        <a:off x="2066222" y="2664435"/>
                        <a:ext cx="1057275" cy="476250"/>
                      </a:xfrm>
                      <a:prstGeom prst="rect">
                        <a:avLst/>
                      </a:prstGeom>
                      <a:noFill/>
                      <a:ln w="9525">
                        <a:noFill/>
                      </a:ln>
                    </p:spPr>
                  </p:pic>
                </p:oleObj>
              </mc:Fallback>
            </mc:AlternateContent>
          </a:graphicData>
        </a:graphic>
      </p:graphicFrame>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05779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(1)A表示基态镁原子的第二电离能,B表示基态镁原子的第一电离能,则电离能:A&gt;B;C表示</a:t>
            </a:r>
            <a:br/>
            <a:r>
              <a:rPr lang="zh-CN" altLang="en-US" sz="1500" kern="0" smtClean="0">
                <a:solidFill>
                  <a:srgbClr val="000000"/>
                </a:solidFill>
                <a:latin typeface="Times New Roman" panose="02020603050405020304" pitchFamily="65" charset="-122"/>
                <a:ea typeface="宋体" panose="02010600030101010101" pitchFamily="2" charset="-122"/>
              </a:rPr>
              <a:t>激发态镁原子的第一电离能,则电离能:A&gt;B&gt;C;D表示激发态镁原子的第二电离能,则电离</a:t>
            </a:r>
            <a:br/>
            <a:r>
              <a:rPr lang="zh-CN" altLang="en-US" sz="1500" kern="0" smtClean="0">
                <a:solidFill>
                  <a:srgbClr val="000000"/>
                </a:solidFill>
                <a:latin typeface="Times New Roman" panose="02020603050405020304" pitchFamily="65" charset="-122"/>
                <a:ea typeface="宋体" panose="02010600030101010101" pitchFamily="2" charset="-122"/>
              </a:rPr>
              <a:t>能:A&gt;D。</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(2)乙二胺分子中,氮原子核外孤电子对数为1,σ键数目为3,则杂化轨道数目为4,故氮原子采取sp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a:t>
            </a:r>
            <a:br/>
            <a:r>
              <a:rPr lang="zh-CN" altLang="en-US" sz="1500" kern="0" smtClean="0">
                <a:solidFill>
                  <a:srgbClr val="000000"/>
                </a:solidFill>
                <a:latin typeface="Times New Roman" panose="02020603050405020304" pitchFamily="65" charset="-122"/>
                <a:ea typeface="宋体" panose="02010600030101010101" pitchFamily="2" charset="-122"/>
              </a:rPr>
              <a:t>化;碳原子核外孤电子对数为0,σ键数目为4,则杂化轨道数目为4,故碳原子采取sp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杂化。乙二胺的</a:t>
            </a:r>
            <a:br/>
            <a:r>
              <a:rPr lang="zh-CN" altLang="en-US" sz="1500" kern="0" smtClean="0">
                <a:solidFill>
                  <a:srgbClr val="000000"/>
                </a:solidFill>
                <a:latin typeface="Times New Roman" panose="02020603050405020304" pitchFamily="65" charset="-122"/>
                <a:ea typeface="宋体" panose="02010600030101010101" pitchFamily="2" charset="-122"/>
              </a:rPr>
              <a:t>两个N提供孤对电子给Mg</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、Cu</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等金属离子,以配位键结合形成稳定环状离子。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(3)一般来说,晶体熔点:原子晶体&gt;离子晶体&gt;分子晶体。Li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O、MgO均为离子晶体,晶格能:Li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O&lt;</a:t>
            </a:r>
            <a:br/>
            <a:r>
              <a:rPr lang="zh-CN" altLang="en-US" sz="1500" kern="0" smtClean="0">
                <a:solidFill>
                  <a:srgbClr val="000000"/>
                </a:solidFill>
                <a:latin typeface="Times New Roman" panose="02020603050405020304" pitchFamily="65" charset="-122"/>
                <a:ea typeface="宋体" panose="02010600030101010101" pitchFamily="2" charset="-122"/>
              </a:rPr>
              <a:t>MgO,故熔点:MgO&gt;Li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O;P</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均为分子晶体,相对分子质量:P</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&gt;SO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,则分子间作用力:P</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&gt;</a:t>
            </a:r>
            <a:b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,故熔点:P</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&gt;SO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(4)由图(b)可知,</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等于立方体面对角线长度的</a:t>
            </a:r>
            <a:r>
              <a:rPr lang="zh-CN" altLang="en-US" sz="1960" kern="0" spc="-75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,即4</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085" kern="0" spc="93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;据图(a)、(b)分析可知,</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等于</a:t>
            </a:r>
            <a:endParaRPr lang="zh-CN" altLang="en-US"/>
          </a:p>
          <a:p>
            <a:pPr marL="0" indent="0" eaLnBrk="0" latinLnBrk="1" hangingPunct="0">
              <a:lnSpc>
                <a:spcPct val="150000"/>
              </a:lnSpc>
              <a:spcBef>
                <a:spcPts val="95"/>
              </a:spcBef>
              <a:buNone/>
            </a:pPr>
            <a:r>
              <a:rPr lang="zh-CN" altLang="en-US" sz="1500" kern="0" smtClean="0">
                <a:solidFill>
                  <a:srgbClr val="000000"/>
                </a:solidFill>
                <a:latin typeface="Times New Roman" panose="02020603050405020304" pitchFamily="65" charset="-122"/>
                <a:ea typeface="宋体" panose="02010600030101010101" pitchFamily="2" charset="-122"/>
              </a:rPr>
              <a:t>立方体体对角线长度的</a:t>
            </a:r>
            <a:r>
              <a:rPr lang="zh-CN" altLang="en-US" sz="1960" kern="0" spc="-75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,即4</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085" kern="0" spc="78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;据图(a)可知,一个该晶胞含Cu原子数目为4</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4=16,</a:t>
            </a:r>
            <a:endParaRPr lang="zh-CN" altLang="en-US"/>
          </a:p>
          <a:p>
            <a:pPr marL="0" indent="0" eaLnBrk="0" latinLnBrk="1" hangingPunct="0">
              <a:lnSpc>
                <a:spcPct val="150000"/>
              </a:lnSpc>
              <a:spcBef>
                <a:spcPts val="95"/>
              </a:spcBef>
              <a:buNone/>
            </a:pPr>
            <a:r>
              <a:rPr lang="zh-CN" altLang="en-US" sz="1500" kern="0" smtClean="0">
                <a:solidFill>
                  <a:srgbClr val="000000"/>
                </a:solidFill>
                <a:latin typeface="Times New Roman" panose="02020603050405020304" pitchFamily="65" charset="-122"/>
                <a:ea typeface="宋体" panose="02010600030101010101" pitchFamily="2" charset="-122"/>
              </a:rPr>
              <a:t>据MgCu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可知,一个晶胞中含Mg原子数目为8,一个晶胞的体积为(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,质量为</a:t>
            </a:r>
            <a:r>
              <a:rPr lang="zh-CN" altLang="en-US" sz="2155" kern="0" spc="6171"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 g,则MgCu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的密度为</a:t>
            </a:r>
            <a:r>
              <a:rPr lang="zh-CN" altLang="en-US" sz="2155" kern="0" spc="617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4349403" y="4389677"/>
          <a:ext cx="152400" cy="428625"/>
        </p:xfrm>
        <a:graphic>
          <a:graphicData uri="http://schemas.openxmlformats.org/presentationml/2006/ole">
            <mc:AlternateContent xmlns:mc="http://schemas.openxmlformats.org/markup-compatibility/2006">
              <mc:Choice xmlns:v="urn:schemas-microsoft-com:vml" Requires="v">
                <p:oleObj spid="_x0000_s1217"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4349403" y="4389677"/>
                        <a:ext cx="152400"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5027260" y="4466137"/>
          <a:ext cx="257175" cy="238125"/>
        </p:xfrm>
        <a:graphic>
          <a:graphicData uri="http://schemas.openxmlformats.org/presentationml/2006/ole">
            <mc:AlternateContent xmlns:mc="http://schemas.openxmlformats.org/markup-compatibility/2006">
              <mc:Choice xmlns:v="urn:schemas-microsoft-com:vml" Requires="v">
                <p:oleObj spid="_x0000_s1218" name="Equation" r:id="rId3" imgW="6705600" imgH="6400800" progId="Equation.DSMT4">
                  <p:embed/>
                </p:oleObj>
              </mc:Choice>
              <mc:Fallback>
                <p:oleObj name="Equation" r:id="rId3" imgW="6705600" imgH="6400800" progId="Equation.DSMT4">
                  <p:embed/>
                  <p:pic>
                    <p:nvPicPr>
                      <p:cNvPr id="0" name="OLE substitute image"/>
                      <p:cNvPicPr/>
                      <p:nvPr/>
                    </p:nvPicPr>
                    <p:blipFill>
                      <a:blip r:embed="rId4"/>
                      <a:stretch>
                        <a:fillRect/>
                      </a:stretch>
                    </p:blipFill>
                    <p:spPr>
                      <a:xfrm>
                        <a:off x="5027260" y="4466137"/>
                        <a:ext cx="257175" cy="2381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5809340" y="4361214"/>
          <a:ext cx="276225" cy="457200"/>
        </p:xfrm>
        <a:graphic>
          <a:graphicData uri="http://schemas.openxmlformats.org/presentationml/2006/ole">
            <mc:AlternateContent xmlns:mc="http://schemas.openxmlformats.org/markup-compatibility/2006">
              <mc:Choice xmlns:v="urn:schemas-microsoft-com:vml" Requires="v">
                <p:oleObj spid="_x0000_s1219" name="Equation" r:id="rId5" imgW="7315200" imgH="12192000" progId="Equation.DSMT4">
                  <p:embed/>
                </p:oleObj>
              </mc:Choice>
              <mc:Fallback>
                <p:oleObj name="Equation" r:id="rId5" imgW="7315200" imgH="12192000" progId="Equation.DSMT4">
                  <p:embed/>
                  <p:pic>
                    <p:nvPicPr>
                      <p:cNvPr id="0" name="OLE substitute image"/>
                      <p:cNvPicPr/>
                      <p:nvPr/>
                    </p:nvPicPr>
                    <p:blipFill>
                      <a:blip r:embed="rId6"/>
                      <a:stretch>
                        <a:fillRect/>
                      </a:stretch>
                    </p:blipFill>
                    <p:spPr>
                      <a:xfrm>
                        <a:off x="5809340" y="4361214"/>
                        <a:ext cx="276225" cy="457200"/>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628000" y="4884385"/>
          <a:ext cx="152400" cy="428625"/>
        </p:xfrm>
        <a:graphic>
          <a:graphicData uri="http://schemas.openxmlformats.org/presentationml/2006/ole">
            <mc:AlternateContent xmlns:mc="http://schemas.openxmlformats.org/markup-compatibility/2006">
              <mc:Choice xmlns:v="urn:schemas-microsoft-com:vml" Requires="v">
                <p:oleObj spid="_x0000_s1220" name="Equation" r:id="rId7" imgW="3962400" imgH="11277600" progId="Equation.DSMT4">
                  <p:embed/>
                </p:oleObj>
              </mc:Choice>
              <mc:Fallback>
                <p:oleObj name="Equation" r:id="rId7" imgW="3962400" imgH="11277600" progId="Equation.DSMT4">
                  <p:embed/>
                  <p:pic>
                    <p:nvPicPr>
                      <p:cNvPr id="0" name="OLE substitute image"/>
                      <p:cNvPicPr/>
                      <p:nvPr/>
                    </p:nvPicPr>
                    <p:blipFill>
                      <a:blip r:embed="rId8"/>
                      <a:stretch>
                        <a:fillRect/>
                      </a:stretch>
                    </p:blipFill>
                    <p:spPr>
                      <a:xfrm>
                        <a:off x="2628000" y="4884385"/>
                        <a:ext cx="152400"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305856" y="4960845"/>
          <a:ext cx="238124" cy="238125"/>
        </p:xfrm>
        <a:graphic>
          <a:graphicData uri="http://schemas.openxmlformats.org/presentationml/2006/ole">
            <mc:AlternateContent xmlns:mc="http://schemas.openxmlformats.org/markup-compatibility/2006">
              <mc:Choice xmlns:v="urn:schemas-microsoft-com:vml" Requires="v">
                <p:oleObj spid="_x0000_s1221" name="Equation" r:id="rId9" imgW="6400800" imgH="6400800" progId="Equation.DSMT4">
                  <p:embed/>
                </p:oleObj>
              </mc:Choice>
              <mc:Fallback>
                <p:oleObj name="Equation" r:id="rId9" imgW="6400800" imgH="6400800" progId="Equation.DSMT4">
                  <p:embed/>
                  <p:pic>
                    <p:nvPicPr>
                      <p:cNvPr id="0" name="OLE substitute image"/>
                      <p:cNvPicPr/>
                      <p:nvPr/>
                    </p:nvPicPr>
                    <p:blipFill>
                      <a:blip r:embed="rId10"/>
                      <a:stretch>
                        <a:fillRect/>
                      </a:stretch>
                    </p:blipFill>
                    <p:spPr>
                      <a:xfrm>
                        <a:off x="3305856" y="4960845"/>
                        <a:ext cx="238124" cy="2381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4068886" y="4855921"/>
          <a:ext cx="276224" cy="457199"/>
        </p:xfrm>
        <a:graphic>
          <a:graphicData uri="http://schemas.openxmlformats.org/presentationml/2006/ole">
            <mc:AlternateContent xmlns:mc="http://schemas.openxmlformats.org/markup-compatibility/2006">
              <mc:Choice xmlns:v="urn:schemas-microsoft-com:vml" Requires="v">
                <p:oleObj spid="_x0000_s1222" name="Equation" r:id="rId11" imgW="7315200" imgH="12192000" progId="Equation.DSMT4">
                  <p:embed/>
                </p:oleObj>
              </mc:Choice>
              <mc:Fallback>
                <p:oleObj name="Equation" r:id="rId11" imgW="7315200" imgH="12192000" progId="Equation.DSMT4">
                  <p:embed/>
                  <p:pic>
                    <p:nvPicPr>
                      <p:cNvPr id="0" name="OLE substitute image"/>
                      <p:cNvPicPr/>
                      <p:nvPr/>
                    </p:nvPicPr>
                    <p:blipFill>
                      <a:blip r:embed="rId12"/>
                      <a:stretch>
                        <a:fillRect/>
                      </a:stretch>
                    </p:blipFill>
                    <p:spPr>
                      <a:xfrm>
                        <a:off x="4068886" y="4855921"/>
                        <a:ext cx="276224" cy="457199"/>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7554728" y="5390130"/>
          <a:ext cx="1057275" cy="476249"/>
        </p:xfrm>
        <a:graphic>
          <a:graphicData uri="http://schemas.openxmlformats.org/presentationml/2006/ole">
            <mc:AlternateContent xmlns:mc="http://schemas.openxmlformats.org/markup-compatibility/2006">
              <mc:Choice xmlns:v="urn:schemas-microsoft-com:vml" Requires="v">
                <p:oleObj spid="_x0000_s1223" name="Equation" r:id="rId13" imgW="28041600" imgH="12496800" progId="Equation.DSMT4">
                  <p:embed/>
                </p:oleObj>
              </mc:Choice>
              <mc:Fallback>
                <p:oleObj name="Equation" r:id="rId13" imgW="28041600" imgH="12496800" progId="Equation.DSMT4">
                  <p:embed/>
                  <p:pic>
                    <p:nvPicPr>
                      <p:cNvPr id="0" name="OLE substitute image"/>
                      <p:cNvPicPr/>
                      <p:nvPr/>
                    </p:nvPicPr>
                    <p:blipFill>
                      <a:blip r:embed="rId14"/>
                      <a:stretch>
                        <a:fillRect/>
                      </a:stretch>
                    </p:blipFill>
                    <p:spPr>
                      <a:xfrm>
                        <a:off x="7554728" y="5390130"/>
                        <a:ext cx="1057275" cy="476249"/>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2400213" y="5903067"/>
          <a:ext cx="1057275" cy="476249"/>
        </p:xfrm>
        <a:graphic>
          <a:graphicData uri="http://schemas.openxmlformats.org/presentationml/2006/ole">
            <mc:AlternateContent xmlns:mc="http://schemas.openxmlformats.org/markup-compatibility/2006">
              <mc:Choice xmlns:v="urn:schemas-microsoft-com:vml" Requires="v">
                <p:oleObj spid="_x0000_s1224" name="Equation" r:id="rId15" imgW="28041600" imgH="12496800" progId="Equation.DSMT4">
                  <p:embed/>
                </p:oleObj>
              </mc:Choice>
              <mc:Fallback>
                <p:oleObj name="Equation" r:id="rId15" imgW="28041600" imgH="12496800" progId="Equation.DSMT4">
                  <p:embed/>
                  <p:pic>
                    <p:nvPicPr>
                      <p:cNvPr id="0" name="OLE substitute image"/>
                      <p:cNvPicPr/>
                      <p:nvPr/>
                    </p:nvPicPr>
                    <p:blipFill>
                      <a:blip r:embed="rId16"/>
                      <a:stretch>
                        <a:fillRect/>
                      </a:stretch>
                    </p:blipFill>
                    <p:spPr>
                      <a:xfrm>
                        <a:off x="2400213" y="5903067"/>
                        <a:ext cx="1057275" cy="476249"/>
                      </a:xfrm>
                      <a:prstGeom prst="rect">
                        <a:avLst/>
                      </a:prstGeom>
                      <a:noFill/>
                      <a:ln w="9525">
                        <a:noFill/>
                      </a:ln>
                    </p:spPr>
                  </p:pic>
                </p:oleObj>
              </mc:Fallback>
            </mc:AlternateContent>
          </a:graphicData>
        </a:graphic>
      </p:graphicFrame>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062815"/>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(2018课标Ⅰ,35,15分)Li是最轻的固体金属,采用Li作为负极材料的电池具有小而轻、能量密度</a:t>
            </a:r>
            <a:br/>
            <a:r>
              <a:rPr lang="zh-CN" altLang="en-US" sz="1500" kern="0" smtClean="0">
                <a:solidFill>
                  <a:srgbClr val="000000"/>
                </a:solidFill>
                <a:latin typeface="Times New Roman" panose="02020603050405020304" pitchFamily="65" charset="-122"/>
                <a:ea typeface="宋体" panose="02010600030101010101" pitchFamily="2" charset="-122"/>
              </a:rPr>
              <a:t>大等优良性能,得到广泛应用。回答下列问题: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(1)下列Li原子电子排布图表示的状态中,能量最低和最高的分别为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(填标号)。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414"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189"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90" kern="0" spc="85"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535" kern="0" spc="116"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45" kern="0" spc="12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B.</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414"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189"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90" kern="0" spc="85"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535" kern="0" spc="116"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45" kern="0" spc="129"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80"/>
              </a:spcBef>
              <a:buNone/>
            </a:pPr>
            <a:r>
              <a:rPr lang="zh-CN" altLang="en-US" sz="1500" kern="0" smtClean="0">
                <a:solidFill>
                  <a:srgbClr val="000000"/>
                </a:solidFill>
                <a:latin typeface="Times New Roman" panose="02020603050405020304" pitchFamily="65" charset="-122"/>
                <a:ea typeface="宋体" panose="02010600030101010101" pitchFamily="2" charset="-122"/>
              </a:rPr>
              <a:t>C.</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414"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189"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90" kern="0" spc="85"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535" kern="0" spc="116"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45" kern="0" spc="12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D.</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414"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315" kern="0" spc="-189"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90" kern="0" spc="85"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535" kern="0" spc="116" smtClean="0">
                <a:solidFill>
                  <a:srgbClr val="000000"/>
                </a:solidFill>
                <a:latin typeface="Times New Roman" panose="02020603050405020304" pitchFamily="65" charset="-122"/>
                <a:ea typeface="宋体" panose="02010600030101010101" pitchFamily="2" charset="-122"/>
              </a:rPr>
              <a:t> </a:t>
            </a:r>
            <a:r>
              <a:rPr lang="zh-CN" altLang="en-US" sz="2045" kern="0" spc="54" smtClean="0">
                <a:solidFill>
                  <a:srgbClr val="000000"/>
                </a:solidFill>
                <a:latin typeface="Times New Roman" panose="02020603050405020304" pitchFamily="65" charset="-122"/>
                <a:ea typeface="宋体" panose="02010600030101010101" pitchFamily="2" charset="-122"/>
              </a:rPr>
              <a:t> </a:t>
            </a:r>
            <a:r>
              <a:rPr lang="zh-CN" altLang="en-US" sz="1445" kern="0" spc="129"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80"/>
              </a:spcBef>
              <a:buNone/>
            </a:pPr>
            <a:r>
              <a:rPr lang="zh-CN" altLang="en-US" sz="1500" kern="0" smtClean="0">
                <a:solidFill>
                  <a:srgbClr val="000000"/>
                </a:solidFill>
                <a:latin typeface="Times New Roman" panose="02020603050405020304" pitchFamily="65" charset="-122"/>
                <a:ea typeface="宋体" panose="02010600030101010101" pitchFamily="2" charset="-122"/>
              </a:rPr>
              <a:t>(2)Li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与H</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具有相同的电子构型,</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)小于</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(3)LiAlH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是有机合成中常用的还原剂,LiAlH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中的阴离子空间构型是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、中心原子的杂</a:t>
            </a:r>
            <a:br/>
            <a:r>
              <a:rPr lang="zh-CN" altLang="en-US" sz="1500" kern="0" smtClean="0">
                <a:solidFill>
                  <a:srgbClr val="000000"/>
                </a:solidFill>
                <a:latin typeface="Times New Roman" panose="02020603050405020304" pitchFamily="65" charset="-122"/>
                <a:ea typeface="宋体" panose="02010600030101010101" pitchFamily="2" charset="-122"/>
              </a:rPr>
              <a:t>化形式为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。LiAlH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中,存在</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(填标号)。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A.离子键　　B.σ键　　C.π键　　D.氢键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O是离子晶体,其晶格能可通过图(a)的Born-Haber循环计算得到。</a:t>
            </a:r>
            <a:endParaRPr lang="zh-CN" altLang="en-US"/>
          </a:p>
          <a:p>
            <a:pPr marL="0" indent="0" eaLnBrk="0" latinLnBrk="1" hangingPunct="0">
              <a:lnSpc>
                <a:spcPct val="150000"/>
              </a:lnSpc>
              <a:spcBef>
                <a:spcPct val="0"/>
              </a:spcBef>
              <a:buNone/>
            </a:pPr>
            <a:r>
              <a:rPr lang="zh-CN" altLang="en-US" sz="6040" kern="0" spc="38435" smtClean="0">
                <a:solidFill>
                  <a:srgbClr val="000000"/>
                </a:solidFill>
                <a:latin typeface="Times New Roman" panose="02020603050405020304" pitchFamily="65" charset="-122"/>
                <a:ea typeface="宋体" panose="02010600030101010101" pitchFamily="2" charset="-122"/>
              </a:rPr>
              <a:t> </a:t>
            </a:r>
            <a:endParaRPr lang="zh-CN" altLang="en-US"/>
          </a:p>
          <a:p>
            <a:pPr marL="0" indent="0" algn="ctr" eaLnBrk="0" latinLnBrk="1" hangingPunct="0">
              <a:lnSpc>
                <a:spcPct val="150000"/>
              </a:lnSpc>
              <a:spcBef>
                <a:spcPts val="1585"/>
              </a:spcBef>
              <a:buNone/>
            </a:pPr>
            <a:r>
              <a:rPr lang="zh-CN" altLang="en-US" sz="1500" kern="0" smtClean="0">
                <a:solidFill>
                  <a:srgbClr val="000000"/>
                </a:solidFill>
                <a:latin typeface="Times New Roman" panose="02020603050405020304" pitchFamily="65" charset="-122"/>
                <a:ea typeface="宋体" panose="02010600030101010101" pitchFamily="2" charset="-122"/>
              </a:rPr>
              <a:t>图(a)</a:t>
            </a:r>
            <a:endParaRPr lang="zh-CN" altLang="en-US"/>
          </a:p>
        </p:txBody>
      </p:sp>
      <p:pic>
        <p:nvPicPr>
          <p:cNvPr id="3" name="图片 3" descr="textimage67.jpeg"/>
          <p:cNvPicPr>
            <a:picLocks noChangeAspect="1"/>
          </p:cNvPicPr>
          <p:nvPr/>
        </p:nvPicPr>
        <p:blipFill>
          <a:blip r:embed="rId1"/>
          <a:stretch>
            <a:fillRect/>
          </a:stretch>
        </p:blipFill>
        <p:spPr>
          <a:xfrm>
            <a:off x="905489" y="2146155"/>
            <a:ext cx="266699" cy="266699"/>
          </a:xfrm>
          <a:prstGeom prst="rect">
            <a:avLst/>
          </a:prstGeom>
        </p:spPr>
      </p:pic>
      <p:pic>
        <p:nvPicPr>
          <p:cNvPr id="4" name="图片 4" descr="textimage68.jpeg"/>
          <p:cNvPicPr>
            <a:picLocks noChangeAspect="1"/>
          </p:cNvPicPr>
          <p:nvPr/>
        </p:nvPicPr>
        <p:blipFill>
          <a:blip r:embed="rId2"/>
          <a:stretch>
            <a:fillRect/>
          </a:stretch>
        </p:blipFill>
        <p:spPr>
          <a:xfrm>
            <a:off x="1286489" y="2146155"/>
            <a:ext cx="266699" cy="266699"/>
          </a:xfrm>
          <a:prstGeom prst="rect">
            <a:avLst/>
          </a:prstGeom>
        </p:spPr>
      </p:pic>
      <p:pic>
        <p:nvPicPr>
          <p:cNvPr id="5" name="图片 5" descr="textimage69.jpeg"/>
          <p:cNvPicPr>
            <a:picLocks noChangeAspect="1"/>
          </p:cNvPicPr>
          <p:nvPr/>
        </p:nvPicPr>
        <p:blipFill>
          <a:blip r:embed="rId3"/>
          <a:stretch>
            <a:fillRect/>
          </a:stretch>
        </p:blipFill>
        <p:spPr>
          <a:xfrm>
            <a:off x="1696064" y="2146155"/>
            <a:ext cx="266699" cy="266699"/>
          </a:xfrm>
          <a:prstGeom prst="rect">
            <a:avLst/>
          </a:prstGeom>
        </p:spPr>
      </p:pic>
      <p:pic>
        <p:nvPicPr>
          <p:cNvPr id="6" name="图片 6" descr="textimage70.jpeg"/>
          <p:cNvPicPr>
            <a:picLocks noChangeAspect="1"/>
          </p:cNvPicPr>
          <p:nvPr/>
        </p:nvPicPr>
        <p:blipFill>
          <a:blip r:embed="rId3"/>
          <a:stretch>
            <a:fillRect/>
          </a:stretch>
        </p:blipFill>
        <p:spPr>
          <a:xfrm>
            <a:off x="2162789" y="2146155"/>
            <a:ext cx="266700" cy="266700"/>
          </a:xfrm>
          <a:prstGeom prst="rect">
            <a:avLst/>
          </a:prstGeom>
        </p:spPr>
      </p:pic>
      <p:pic>
        <p:nvPicPr>
          <p:cNvPr id="7" name="图片 7" descr="textimage71.jpeg"/>
          <p:cNvPicPr>
            <a:picLocks noChangeAspect="1"/>
          </p:cNvPicPr>
          <p:nvPr/>
        </p:nvPicPr>
        <p:blipFill>
          <a:blip r:embed="rId3"/>
          <a:stretch>
            <a:fillRect/>
          </a:stretch>
        </p:blipFill>
        <p:spPr>
          <a:xfrm>
            <a:off x="2639039" y="2146155"/>
            <a:ext cx="266699" cy="266699"/>
          </a:xfrm>
          <a:prstGeom prst="rect">
            <a:avLst/>
          </a:prstGeom>
        </p:spPr>
      </p:pic>
      <p:pic>
        <p:nvPicPr>
          <p:cNvPr id="8" name="图片 8" descr="textimage72.jpeg"/>
          <p:cNvPicPr>
            <a:picLocks noChangeAspect="1"/>
          </p:cNvPicPr>
          <p:nvPr/>
        </p:nvPicPr>
        <p:blipFill>
          <a:blip r:embed="rId3"/>
          <a:stretch>
            <a:fillRect/>
          </a:stretch>
        </p:blipFill>
        <p:spPr>
          <a:xfrm>
            <a:off x="3662326" y="2146155"/>
            <a:ext cx="266699" cy="266699"/>
          </a:xfrm>
          <a:prstGeom prst="rect">
            <a:avLst/>
          </a:prstGeom>
        </p:spPr>
      </p:pic>
      <p:pic>
        <p:nvPicPr>
          <p:cNvPr id="9" name="图片 9" descr="textimage73.jpeg"/>
          <p:cNvPicPr>
            <a:picLocks noChangeAspect="1"/>
          </p:cNvPicPr>
          <p:nvPr/>
        </p:nvPicPr>
        <p:blipFill>
          <a:blip r:embed="rId2"/>
          <a:stretch>
            <a:fillRect/>
          </a:stretch>
        </p:blipFill>
        <p:spPr>
          <a:xfrm>
            <a:off x="4043326" y="2146155"/>
            <a:ext cx="266699" cy="266699"/>
          </a:xfrm>
          <a:prstGeom prst="rect">
            <a:avLst/>
          </a:prstGeom>
        </p:spPr>
      </p:pic>
      <p:pic>
        <p:nvPicPr>
          <p:cNvPr id="10" name="图片 10" descr="textimage74.jpeg"/>
          <p:cNvPicPr>
            <a:picLocks noChangeAspect="1"/>
          </p:cNvPicPr>
          <p:nvPr/>
        </p:nvPicPr>
        <p:blipFill>
          <a:blip r:embed="rId1"/>
          <a:stretch>
            <a:fillRect/>
          </a:stretch>
        </p:blipFill>
        <p:spPr>
          <a:xfrm>
            <a:off x="4452901" y="2146155"/>
            <a:ext cx="266699" cy="266699"/>
          </a:xfrm>
          <a:prstGeom prst="rect">
            <a:avLst/>
          </a:prstGeom>
        </p:spPr>
      </p:pic>
      <p:pic>
        <p:nvPicPr>
          <p:cNvPr id="11" name="图片 11" descr="textimage75.jpeg"/>
          <p:cNvPicPr>
            <a:picLocks noChangeAspect="1"/>
          </p:cNvPicPr>
          <p:nvPr/>
        </p:nvPicPr>
        <p:blipFill>
          <a:blip r:embed="rId3"/>
          <a:stretch>
            <a:fillRect/>
          </a:stretch>
        </p:blipFill>
        <p:spPr>
          <a:xfrm>
            <a:off x="4919626" y="2146155"/>
            <a:ext cx="266699" cy="266699"/>
          </a:xfrm>
          <a:prstGeom prst="rect">
            <a:avLst/>
          </a:prstGeom>
        </p:spPr>
      </p:pic>
      <p:pic>
        <p:nvPicPr>
          <p:cNvPr id="12" name="图片 12" descr="textimage76.jpeg"/>
          <p:cNvPicPr>
            <a:picLocks noChangeAspect="1"/>
          </p:cNvPicPr>
          <p:nvPr/>
        </p:nvPicPr>
        <p:blipFill>
          <a:blip r:embed="rId3"/>
          <a:stretch>
            <a:fillRect/>
          </a:stretch>
        </p:blipFill>
        <p:spPr>
          <a:xfrm>
            <a:off x="5395876" y="2146155"/>
            <a:ext cx="266699" cy="266699"/>
          </a:xfrm>
          <a:prstGeom prst="rect">
            <a:avLst/>
          </a:prstGeom>
        </p:spPr>
      </p:pic>
      <p:pic>
        <p:nvPicPr>
          <p:cNvPr id="13" name="图片 13" descr="textimage77.jpeg"/>
          <p:cNvPicPr>
            <a:picLocks noChangeAspect="1"/>
          </p:cNvPicPr>
          <p:nvPr/>
        </p:nvPicPr>
        <p:blipFill>
          <a:blip r:embed="rId3"/>
          <a:stretch>
            <a:fillRect/>
          </a:stretch>
        </p:blipFill>
        <p:spPr>
          <a:xfrm>
            <a:off x="894962" y="2628954"/>
            <a:ext cx="266700" cy="266699"/>
          </a:xfrm>
          <a:prstGeom prst="rect">
            <a:avLst/>
          </a:prstGeom>
        </p:spPr>
      </p:pic>
      <p:pic>
        <p:nvPicPr>
          <p:cNvPr id="14" name="图片 14" descr="textimage78.jpeg"/>
          <p:cNvPicPr>
            <a:picLocks noChangeAspect="1"/>
          </p:cNvPicPr>
          <p:nvPr/>
        </p:nvPicPr>
        <p:blipFill>
          <a:blip r:embed="rId1"/>
          <a:stretch>
            <a:fillRect/>
          </a:stretch>
        </p:blipFill>
        <p:spPr>
          <a:xfrm>
            <a:off x="1275962" y="2628954"/>
            <a:ext cx="266699" cy="266699"/>
          </a:xfrm>
          <a:prstGeom prst="rect">
            <a:avLst/>
          </a:prstGeom>
        </p:spPr>
      </p:pic>
      <p:pic>
        <p:nvPicPr>
          <p:cNvPr id="15" name="图片 15" descr="textimage79.jpeg"/>
          <p:cNvPicPr>
            <a:picLocks noChangeAspect="1"/>
          </p:cNvPicPr>
          <p:nvPr/>
        </p:nvPicPr>
        <p:blipFill>
          <a:blip r:embed="rId2"/>
          <a:stretch>
            <a:fillRect/>
          </a:stretch>
        </p:blipFill>
        <p:spPr>
          <a:xfrm>
            <a:off x="1685537" y="2628954"/>
            <a:ext cx="266699" cy="266699"/>
          </a:xfrm>
          <a:prstGeom prst="rect">
            <a:avLst/>
          </a:prstGeom>
        </p:spPr>
      </p:pic>
      <p:pic>
        <p:nvPicPr>
          <p:cNvPr id="16" name="图片 16" descr="textimage80.jpeg"/>
          <p:cNvPicPr>
            <a:picLocks noChangeAspect="1"/>
          </p:cNvPicPr>
          <p:nvPr/>
        </p:nvPicPr>
        <p:blipFill>
          <a:blip r:embed="rId3"/>
          <a:stretch>
            <a:fillRect/>
          </a:stretch>
        </p:blipFill>
        <p:spPr>
          <a:xfrm>
            <a:off x="2152262" y="2628954"/>
            <a:ext cx="266699" cy="266699"/>
          </a:xfrm>
          <a:prstGeom prst="rect">
            <a:avLst/>
          </a:prstGeom>
        </p:spPr>
      </p:pic>
      <p:pic>
        <p:nvPicPr>
          <p:cNvPr id="17" name="图片 17" descr="textimage81.jpeg"/>
          <p:cNvPicPr>
            <a:picLocks noChangeAspect="1"/>
          </p:cNvPicPr>
          <p:nvPr/>
        </p:nvPicPr>
        <p:blipFill>
          <a:blip r:embed="rId3"/>
          <a:stretch>
            <a:fillRect/>
          </a:stretch>
        </p:blipFill>
        <p:spPr>
          <a:xfrm>
            <a:off x="2628512" y="2628954"/>
            <a:ext cx="266699" cy="266699"/>
          </a:xfrm>
          <a:prstGeom prst="rect">
            <a:avLst/>
          </a:prstGeom>
        </p:spPr>
      </p:pic>
      <p:pic>
        <p:nvPicPr>
          <p:cNvPr id="18" name="图片 18" descr="textimage82.jpeg"/>
          <p:cNvPicPr>
            <a:picLocks noChangeAspect="1"/>
          </p:cNvPicPr>
          <p:nvPr/>
        </p:nvPicPr>
        <p:blipFill>
          <a:blip r:embed="rId2"/>
          <a:stretch>
            <a:fillRect/>
          </a:stretch>
        </p:blipFill>
        <p:spPr>
          <a:xfrm>
            <a:off x="3662326" y="2628954"/>
            <a:ext cx="266699" cy="266699"/>
          </a:xfrm>
          <a:prstGeom prst="rect">
            <a:avLst/>
          </a:prstGeom>
        </p:spPr>
      </p:pic>
      <p:pic>
        <p:nvPicPr>
          <p:cNvPr id="19" name="图片 19" descr="textimage83.jpeg"/>
          <p:cNvPicPr>
            <a:picLocks noChangeAspect="1"/>
          </p:cNvPicPr>
          <p:nvPr/>
        </p:nvPicPr>
        <p:blipFill>
          <a:blip r:embed="rId1"/>
          <a:stretch>
            <a:fillRect/>
          </a:stretch>
        </p:blipFill>
        <p:spPr>
          <a:xfrm>
            <a:off x="4043326" y="2628954"/>
            <a:ext cx="266699" cy="266699"/>
          </a:xfrm>
          <a:prstGeom prst="rect">
            <a:avLst/>
          </a:prstGeom>
        </p:spPr>
      </p:pic>
      <p:pic>
        <p:nvPicPr>
          <p:cNvPr id="20" name="图片 20" descr="textimage84.jpeg"/>
          <p:cNvPicPr>
            <a:picLocks noChangeAspect="1"/>
          </p:cNvPicPr>
          <p:nvPr/>
        </p:nvPicPr>
        <p:blipFill>
          <a:blip r:embed="rId3"/>
          <a:stretch>
            <a:fillRect/>
          </a:stretch>
        </p:blipFill>
        <p:spPr>
          <a:xfrm>
            <a:off x="4452901" y="2628954"/>
            <a:ext cx="266699" cy="266699"/>
          </a:xfrm>
          <a:prstGeom prst="rect">
            <a:avLst/>
          </a:prstGeom>
        </p:spPr>
      </p:pic>
      <p:pic>
        <p:nvPicPr>
          <p:cNvPr id="21" name="图片 21" descr="textimage85.jpeg"/>
          <p:cNvPicPr>
            <a:picLocks noChangeAspect="1"/>
          </p:cNvPicPr>
          <p:nvPr/>
        </p:nvPicPr>
        <p:blipFill>
          <a:blip r:embed="rId3"/>
          <a:stretch>
            <a:fillRect/>
          </a:stretch>
        </p:blipFill>
        <p:spPr>
          <a:xfrm>
            <a:off x="4919626" y="2628954"/>
            <a:ext cx="266699" cy="266699"/>
          </a:xfrm>
          <a:prstGeom prst="rect">
            <a:avLst/>
          </a:prstGeom>
        </p:spPr>
      </p:pic>
      <p:pic>
        <p:nvPicPr>
          <p:cNvPr id="22" name="图片 22" descr="textimage86.jpeg"/>
          <p:cNvPicPr>
            <a:picLocks noChangeAspect="1"/>
          </p:cNvPicPr>
          <p:nvPr/>
        </p:nvPicPr>
        <p:blipFill>
          <a:blip r:embed="rId3"/>
          <a:stretch>
            <a:fillRect/>
          </a:stretch>
        </p:blipFill>
        <p:spPr>
          <a:xfrm>
            <a:off x="5395876" y="2628954"/>
            <a:ext cx="266699" cy="266699"/>
          </a:xfrm>
          <a:prstGeom prst="rect">
            <a:avLst/>
          </a:prstGeom>
        </p:spPr>
      </p:pic>
      <p:pic>
        <p:nvPicPr>
          <p:cNvPr id="23" name="图片 23" descr="textimage87.jpeg"/>
          <p:cNvPicPr>
            <a:picLocks noChangeAspect="1"/>
          </p:cNvPicPr>
          <p:nvPr/>
        </p:nvPicPr>
        <p:blipFill>
          <a:blip r:embed="rId4"/>
          <a:stretch>
            <a:fillRect/>
          </a:stretch>
        </p:blipFill>
        <p:spPr>
          <a:xfrm>
            <a:off x="918845" y="4985853"/>
            <a:ext cx="5250634" cy="1496386"/>
          </a:xfrm>
          <a:prstGeom prst="rect">
            <a:avLst/>
          </a:prstGeom>
        </p:spPr>
      </p:pic>
      <p:graphicFrame>
        <p:nvGraphicFramePr>
          <p:cNvPr id="25" name="对象 24"/>
          <p:cNvGraphicFramePr>
            <a:graphicFrameLocks noChangeAspect="1"/>
          </p:cNvGraphicFramePr>
          <p:nvPr/>
        </p:nvGraphicFramePr>
        <p:xfrm>
          <a:off x="1172189" y="2278232"/>
          <a:ext cx="114299" cy="285749"/>
        </p:xfrm>
        <a:graphic>
          <a:graphicData uri="http://schemas.openxmlformats.org/presentationml/2006/ole">
            <mc:AlternateContent xmlns:mc="http://schemas.openxmlformats.org/markup-compatibility/2006">
              <mc:Choice xmlns:v="urn:schemas-microsoft-com:vml" Requires="v">
                <p:oleObj spid="_x0000_s1225" name="Equation" r:id="rId5" imgW="3048000" imgH="7620000" progId="Equation.DSMT4">
                  <p:embed/>
                </p:oleObj>
              </mc:Choice>
              <mc:Fallback>
                <p:oleObj name="Equation" r:id="rId5" imgW="3048000" imgH="7620000" progId="Equation.DSMT4">
                  <p:embed/>
                  <p:pic>
                    <p:nvPicPr>
                      <p:cNvPr id="0" name="OLE substitute image"/>
                      <p:cNvPicPr/>
                      <p:nvPr/>
                    </p:nvPicPr>
                    <p:blipFill>
                      <a:blip r:embed="rId6"/>
                      <a:stretch>
                        <a:fillRect/>
                      </a:stretch>
                    </p:blipFill>
                    <p:spPr>
                      <a:xfrm>
                        <a:off x="1172189" y="2278232"/>
                        <a:ext cx="114299" cy="285749"/>
                      </a:xfrm>
                      <a:prstGeom prst="rect">
                        <a:avLst/>
                      </a:prstGeom>
                      <a:noFill/>
                      <a:ln w="9525">
                        <a:noFill/>
                      </a:ln>
                    </p:spPr>
                  </p:pic>
                </p:oleObj>
              </mc:Fallback>
            </mc:AlternateContent>
          </a:graphicData>
        </a:graphic>
      </p:graphicFrame>
      <p:graphicFrame>
        <p:nvGraphicFramePr>
          <p:cNvPr id="26" name="对象 25"/>
          <p:cNvGraphicFramePr>
            <a:graphicFrameLocks noChangeAspect="1"/>
          </p:cNvGraphicFramePr>
          <p:nvPr/>
        </p:nvGraphicFramePr>
        <p:xfrm>
          <a:off x="1553189" y="2278232"/>
          <a:ext cx="142875" cy="285750"/>
        </p:xfrm>
        <a:graphic>
          <a:graphicData uri="http://schemas.openxmlformats.org/presentationml/2006/ole">
            <mc:AlternateContent xmlns:mc="http://schemas.openxmlformats.org/markup-compatibility/2006">
              <mc:Choice xmlns:v="urn:schemas-microsoft-com:vml" Requires="v">
                <p:oleObj spid="_x0000_s1226" name="Equation" r:id="rId7" imgW="3657600" imgH="7620000" progId="Equation.DSMT4">
                  <p:embed/>
                </p:oleObj>
              </mc:Choice>
              <mc:Fallback>
                <p:oleObj name="Equation" r:id="rId7" imgW="3657600" imgH="7620000" progId="Equation.DSMT4">
                  <p:embed/>
                  <p:pic>
                    <p:nvPicPr>
                      <p:cNvPr id="0" name="OLE substitute image"/>
                      <p:cNvPicPr/>
                      <p:nvPr/>
                    </p:nvPicPr>
                    <p:blipFill>
                      <a:blip r:embed="rId8"/>
                      <a:stretch>
                        <a:fillRect/>
                      </a:stretch>
                    </p:blipFill>
                    <p:spPr>
                      <a:xfrm>
                        <a:off x="1553189" y="2278232"/>
                        <a:ext cx="142875" cy="285750"/>
                      </a:xfrm>
                      <a:prstGeom prst="rect">
                        <a:avLst/>
                      </a:prstGeom>
                      <a:noFill/>
                      <a:ln w="9525">
                        <a:noFill/>
                      </a:ln>
                    </p:spPr>
                  </p:pic>
                </p:oleObj>
              </mc:Fallback>
            </mc:AlternateContent>
          </a:graphicData>
        </a:graphic>
      </p:graphicFrame>
      <p:graphicFrame>
        <p:nvGraphicFramePr>
          <p:cNvPr id="27" name="对象 26"/>
          <p:cNvGraphicFramePr>
            <a:graphicFrameLocks noChangeAspect="1"/>
          </p:cNvGraphicFramePr>
          <p:nvPr/>
        </p:nvGraphicFramePr>
        <p:xfrm>
          <a:off x="1962764" y="2278157"/>
          <a:ext cx="200024" cy="323850"/>
        </p:xfrm>
        <a:graphic>
          <a:graphicData uri="http://schemas.openxmlformats.org/presentationml/2006/ole">
            <mc:AlternateContent xmlns:mc="http://schemas.openxmlformats.org/markup-compatibility/2006">
              <mc:Choice xmlns:v="urn:schemas-microsoft-com:vml" Requires="v">
                <p:oleObj spid="_x0000_s1227" name="Equation" r:id="rId9" imgW="5181600" imgH="8534400" progId="Equation.DSMT4">
                  <p:embed/>
                </p:oleObj>
              </mc:Choice>
              <mc:Fallback>
                <p:oleObj name="Equation" r:id="rId9" imgW="5181600" imgH="8534400" progId="Equation.DSMT4">
                  <p:embed/>
                  <p:pic>
                    <p:nvPicPr>
                      <p:cNvPr id="0" name="OLE substitute image"/>
                      <p:cNvPicPr/>
                      <p:nvPr/>
                    </p:nvPicPr>
                    <p:blipFill>
                      <a:blip r:embed="rId10"/>
                      <a:stretch>
                        <a:fillRect/>
                      </a:stretch>
                    </p:blipFill>
                    <p:spPr>
                      <a:xfrm>
                        <a:off x="1962764" y="2278157"/>
                        <a:ext cx="200024" cy="323850"/>
                      </a:xfrm>
                      <a:prstGeom prst="rect">
                        <a:avLst/>
                      </a:prstGeom>
                      <a:noFill/>
                      <a:ln w="9525">
                        <a:noFill/>
                      </a:ln>
                    </p:spPr>
                  </p:pic>
                </p:oleObj>
              </mc:Fallback>
            </mc:AlternateContent>
          </a:graphicData>
        </a:graphic>
      </p:graphicFrame>
      <p:graphicFrame>
        <p:nvGraphicFramePr>
          <p:cNvPr id="28" name="对象 27"/>
          <p:cNvGraphicFramePr>
            <a:graphicFrameLocks noChangeAspect="1"/>
          </p:cNvGraphicFramePr>
          <p:nvPr/>
        </p:nvGraphicFramePr>
        <p:xfrm>
          <a:off x="2429489" y="2278604"/>
          <a:ext cx="209550" cy="333375"/>
        </p:xfrm>
        <a:graphic>
          <a:graphicData uri="http://schemas.openxmlformats.org/presentationml/2006/ole">
            <mc:AlternateContent xmlns:mc="http://schemas.openxmlformats.org/markup-compatibility/2006">
              <mc:Choice xmlns:v="urn:schemas-microsoft-com:vml" Requires="v">
                <p:oleObj spid="_x0000_s1228" name="Equation" r:id="rId11" imgW="5486400" imgH="8839200" progId="Equation.DSMT4">
                  <p:embed/>
                </p:oleObj>
              </mc:Choice>
              <mc:Fallback>
                <p:oleObj name="Equation" r:id="rId11" imgW="5486400" imgH="8839200" progId="Equation.DSMT4">
                  <p:embed/>
                  <p:pic>
                    <p:nvPicPr>
                      <p:cNvPr id="0" name="OLE substitute image"/>
                      <p:cNvPicPr/>
                      <p:nvPr/>
                    </p:nvPicPr>
                    <p:blipFill>
                      <a:blip r:embed="rId12"/>
                      <a:stretch>
                        <a:fillRect/>
                      </a:stretch>
                    </p:blipFill>
                    <p:spPr>
                      <a:xfrm>
                        <a:off x="2429489" y="2278604"/>
                        <a:ext cx="209550" cy="333375"/>
                      </a:xfrm>
                      <a:prstGeom prst="rect">
                        <a:avLst/>
                      </a:prstGeom>
                      <a:noFill/>
                      <a:ln w="9525">
                        <a:noFill/>
                      </a:ln>
                    </p:spPr>
                  </p:pic>
                </p:oleObj>
              </mc:Fallback>
            </mc:AlternateContent>
          </a:graphicData>
        </a:graphic>
      </p:graphicFrame>
      <p:graphicFrame>
        <p:nvGraphicFramePr>
          <p:cNvPr id="29" name="对象 28"/>
          <p:cNvGraphicFramePr>
            <a:graphicFrameLocks noChangeAspect="1"/>
          </p:cNvGraphicFramePr>
          <p:nvPr/>
        </p:nvGraphicFramePr>
        <p:xfrm>
          <a:off x="2905739" y="2279236"/>
          <a:ext cx="200025" cy="314325"/>
        </p:xfrm>
        <a:graphic>
          <a:graphicData uri="http://schemas.openxmlformats.org/presentationml/2006/ole">
            <mc:AlternateContent xmlns:mc="http://schemas.openxmlformats.org/markup-compatibility/2006">
              <mc:Choice xmlns:v="urn:schemas-microsoft-com:vml" Requires="v">
                <p:oleObj spid="_x0000_s1229" name="Equation" r:id="rId13" imgW="5181600" imgH="8229600" progId="Equation.DSMT4">
                  <p:embed/>
                </p:oleObj>
              </mc:Choice>
              <mc:Fallback>
                <p:oleObj name="Equation" r:id="rId13" imgW="5181600" imgH="8229600" progId="Equation.DSMT4">
                  <p:embed/>
                  <p:pic>
                    <p:nvPicPr>
                      <p:cNvPr id="0" name="OLE substitute image"/>
                      <p:cNvPicPr/>
                      <p:nvPr/>
                    </p:nvPicPr>
                    <p:blipFill>
                      <a:blip r:embed="rId14"/>
                      <a:stretch>
                        <a:fillRect/>
                      </a:stretch>
                    </p:blipFill>
                    <p:spPr>
                      <a:xfrm>
                        <a:off x="2905739" y="2279236"/>
                        <a:ext cx="200025" cy="314325"/>
                      </a:xfrm>
                      <a:prstGeom prst="rect">
                        <a:avLst/>
                      </a:prstGeom>
                      <a:noFill/>
                      <a:ln w="9525">
                        <a:noFill/>
                      </a:ln>
                    </p:spPr>
                  </p:pic>
                </p:oleObj>
              </mc:Fallback>
            </mc:AlternateContent>
          </a:graphicData>
        </a:graphic>
      </p:graphicFrame>
      <p:graphicFrame>
        <p:nvGraphicFramePr>
          <p:cNvPr id="30" name="对象 29"/>
          <p:cNvGraphicFramePr>
            <a:graphicFrameLocks noChangeAspect="1"/>
          </p:cNvGraphicFramePr>
          <p:nvPr/>
        </p:nvGraphicFramePr>
        <p:xfrm>
          <a:off x="3929026" y="2278232"/>
          <a:ext cx="114299" cy="285749"/>
        </p:xfrm>
        <a:graphic>
          <a:graphicData uri="http://schemas.openxmlformats.org/presentationml/2006/ole">
            <mc:AlternateContent xmlns:mc="http://schemas.openxmlformats.org/markup-compatibility/2006">
              <mc:Choice xmlns:v="urn:schemas-microsoft-com:vml" Requires="v">
                <p:oleObj spid="_x0000_s1230" name="Equation" r:id="rId15" imgW="3048000" imgH="7620000" progId="Equation.DSMT4">
                  <p:embed/>
                </p:oleObj>
              </mc:Choice>
              <mc:Fallback>
                <p:oleObj name="Equation" r:id="rId15" imgW="3048000" imgH="7620000" progId="Equation.DSMT4">
                  <p:embed/>
                  <p:pic>
                    <p:nvPicPr>
                      <p:cNvPr id="0" name="OLE substitute image"/>
                      <p:cNvPicPr/>
                      <p:nvPr/>
                    </p:nvPicPr>
                    <p:blipFill>
                      <a:blip r:embed="rId16"/>
                      <a:stretch>
                        <a:fillRect/>
                      </a:stretch>
                    </p:blipFill>
                    <p:spPr>
                      <a:xfrm>
                        <a:off x="3929026" y="2278232"/>
                        <a:ext cx="114299" cy="285749"/>
                      </a:xfrm>
                      <a:prstGeom prst="rect">
                        <a:avLst/>
                      </a:prstGeom>
                      <a:noFill/>
                      <a:ln w="9525">
                        <a:noFill/>
                      </a:ln>
                    </p:spPr>
                  </p:pic>
                </p:oleObj>
              </mc:Fallback>
            </mc:AlternateContent>
          </a:graphicData>
        </a:graphic>
      </p:graphicFrame>
      <p:graphicFrame>
        <p:nvGraphicFramePr>
          <p:cNvPr id="31" name="对象 30"/>
          <p:cNvGraphicFramePr>
            <a:graphicFrameLocks noChangeAspect="1"/>
          </p:cNvGraphicFramePr>
          <p:nvPr/>
        </p:nvGraphicFramePr>
        <p:xfrm>
          <a:off x="4310026" y="2278232"/>
          <a:ext cx="142875" cy="285750"/>
        </p:xfrm>
        <a:graphic>
          <a:graphicData uri="http://schemas.openxmlformats.org/presentationml/2006/ole">
            <mc:AlternateContent xmlns:mc="http://schemas.openxmlformats.org/markup-compatibility/2006">
              <mc:Choice xmlns:v="urn:schemas-microsoft-com:vml" Requires="v">
                <p:oleObj spid="_x0000_s1231" name="Equation" r:id="rId17" imgW="3657600" imgH="7620000" progId="Equation.DSMT4">
                  <p:embed/>
                </p:oleObj>
              </mc:Choice>
              <mc:Fallback>
                <p:oleObj name="Equation" r:id="rId17" imgW="3657600" imgH="7620000" progId="Equation.DSMT4">
                  <p:embed/>
                  <p:pic>
                    <p:nvPicPr>
                      <p:cNvPr id="0" name="OLE substitute image"/>
                      <p:cNvPicPr/>
                      <p:nvPr/>
                    </p:nvPicPr>
                    <p:blipFill>
                      <a:blip r:embed="rId18"/>
                      <a:stretch>
                        <a:fillRect/>
                      </a:stretch>
                    </p:blipFill>
                    <p:spPr>
                      <a:xfrm>
                        <a:off x="4310026" y="2278232"/>
                        <a:ext cx="142875" cy="285750"/>
                      </a:xfrm>
                      <a:prstGeom prst="rect">
                        <a:avLst/>
                      </a:prstGeom>
                      <a:noFill/>
                      <a:ln w="9525">
                        <a:noFill/>
                      </a:ln>
                    </p:spPr>
                  </p:pic>
                </p:oleObj>
              </mc:Fallback>
            </mc:AlternateContent>
          </a:graphicData>
        </a:graphic>
      </p:graphicFrame>
      <p:graphicFrame>
        <p:nvGraphicFramePr>
          <p:cNvPr id="32" name="对象 31"/>
          <p:cNvGraphicFramePr>
            <a:graphicFrameLocks noChangeAspect="1"/>
          </p:cNvGraphicFramePr>
          <p:nvPr/>
        </p:nvGraphicFramePr>
        <p:xfrm>
          <a:off x="4719601" y="2278157"/>
          <a:ext cx="200025" cy="323850"/>
        </p:xfrm>
        <a:graphic>
          <a:graphicData uri="http://schemas.openxmlformats.org/presentationml/2006/ole">
            <mc:AlternateContent xmlns:mc="http://schemas.openxmlformats.org/markup-compatibility/2006">
              <mc:Choice xmlns:v="urn:schemas-microsoft-com:vml" Requires="v">
                <p:oleObj spid="_x0000_s1232" name="Equation" r:id="rId19" imgW="5181600" imgH="8534400" progId="Equation.DSMT4">
                  <p:embed/>
                </p:oleObj>
              </mc:Choice>
              <mc:Fallback>
                <p:oleObj name="Equation" r:id="rId19" imgW="5181600" imgH="8534400" progId="Equation.DSMT4">
                  <p:embed/>
                  <p:pic>
                    <p:nvPicPr>
                      <p:cNvPr id="0" name="OLE substitute image"/>
                      <p:cNvPicPr/>
                      <p:nvPr/>
                    </p:nvPicPr>
                    <p:blipFill>
                      <a:blip r:embed="rId20"/>
                      <a:stretch>
                        <a:fillRect/>
                      </a:stretch>
                    </p:blipFill>
                    <p:spPr>
                      <a:xfrm>
                        <a:off x="4719601" y="2278157"/>
                        <a:ext cx="200025" cy="323850"/>
                      </a:xfrm>
                      <a:prstGeom prst="rect">
                        <a:avLst/>
                      </a:prstGeom>
                      <a:noFill/>
                      <a:ln w="9525">
                        <a:noFill/>
                      </a:ln>
                    </p:spPr>
                  </p:pic>
                </p:oleObj>
              </mc:Fallback>
            </mc:AlternateContent>
          </a:graphicData>
        </a:graphic>
      </p:graphicFrame>
      <p:graphicFrame>
        <p:nvGraphicFramePr>
          <p:cNvPr id="33" name="对象 32"/>
          <p:cNvGraphicFramePr>
            <a:graphicFrameLocks noChangeAspect="1"/>
          </p:cNvGraphicFramePr>
          <p:nvPr/>
        </p:nvGraphicFramePr>
        <p:xfrm>
          <a:off x="5186326" y="2278604"/>
          <a:ext cx="209549" cy="333374"/>
        </p:xfrm>
        <a:graphic>
          <a:graphicData uri="http://schemas.openxmlformats.org/presentationml/2006/ole">
            <mc:AlternateContent xmlns:mc="http://schemas.openxmlformats.org/markup-compatibility/2006">
              <mc:Choice xmlns:v="urn:schemas-microsoft-com:vml" Requires="v">
                <p:oleObj spid="_x0000_s1233" name="Equation" r:id="rId21" imgW="5486400" imgH="8839200" progId="Equation.DSMT4">
                  <p:embed/>
                </p:oleObj>
              </mc:Choice>
              <mc:Fallback>
                <p:oleObj name="Equation" r:id="rId21" imgW="5486400" imgH="8839200" progId="Equation.DSMT4">
                  <p:embed/>
                  <p:pic>
                    <p:nvPicPr>
                      <p:cNvPr id="0" name="OLE substitute image"/>
                      <p:cNvPicPr/>
                      <p:nvPr/>
                    </p:nvPicPr>
                    <p:blipFill>
                      <a:blip r:embed="rId22"/>
                      <a:stretch>
                        <a:fillRect/>
                      </a:stretch>
                    </p:blipFill>
                    <p:spPr>
                      <a:xfrm>
                        <a:off x="5186326" y="2278604"/>
                        <a:ext cx="209549" cy="333374"/>
                      </a:xfrm>
                      <a:prstGeom prst="rect">
                        <a:avLst/>
                      </a:prstGeom>
                      <a:noFill/>
                      <a:ln w="9525">
                        <a:noFill/>
                      </a:ln>
                    </p:spPr>
                  </p:pic>
                </p:oleObj>
              </mc:Fallback>
            </mc:AlternateContent>
          </a:graphicData>
        </a:graphic>
      </p:graphicFrame>
      <p:graphicFrame>
        <p:nvGraphicFramePr>
          <p:cNvPr id="34" name="对象 33"/>
          <p:cNvGraphicFramePr>
            <a:graphicFrameLocks noChangeAspect="1"/>
          </p:cNvGraphicFramePr>
          <p:nvPr/>
        </p:nvGraphicFramePr>
        <p:xfrm>
          <a:off x="5662576" y="2279236"/>
          <a:ext cx="200025" cy="314325"/>
        </p:xfrm>
        <a:graphic>
          <a:graphicData uri="http://schemas.openxmlformats.org/presentationml/2006/ole">
            <mc:AlternateContent xmlns:mc="http://schemas.openxmlformats.org/markup-compatibility/2006">
              <mc:Choice xmlns:v="urn:schemas-microsoft-com:vml" Requires="v">
                <p:oleObj spid="_x0000_s1234" name="Equation" r:id="rId23" imgW="5181600" imgH="8229600" progId="Equation.DSMT4">
                  <p:embed/>
                </p:oleObj>
              </mc:Choice>
              <mc:Fallback>
                <p:oleObj name="Equation" r:id="rId23" imgW="5181600" imgH="8229600" progId="Equation.DSMT4">
                  <p:embed/>
                  <p:pic>
                    <p:nvPicPr>
                      <p:cNvPr id="0" name="OLE substitute image"/>
                      <p:cNvPicPr/>
                      <p:nvPr/>
                    </p:nvPicPr>
                    <p:blipFill>
                      <a:blip r:embed="rId24"/>
                      <a:stretch>
                        <a:fillRect/>
                      </a:stretch>
                    </p:blipFill>
                    <p:spPr>
                      <a:xfrm>
                        <a:off x="5662576" y="2279236"/>
                        <a:ext cx="200025" cy="314325"/>
                      </a:xfrm>
                      <a:prstGeom prst="rect">
                        <a:avLst/>
                      </a:prstGeom>
                      <a:noFill/>
                      <a:ln w="9525">
                        <a:noFill/>
                      </a:ln>
                    </p:spPr>
                  </p:pic>
                </p:oleObj>
              </mc:Fallback>
            </mc:AlternateContent>
          </a:graphicData>
        </a:graphic>
      </p:graphicFrame>
      <p:graphicFrame>
        <p:nvGraphicFramePr>
          <p:cNvPr id="35" name="对象 34"/>
          <p:cNvGraphicFramePr>
            <a:graphicFrameLocks noChangeAspect="1"/>
          </p:cNvGraphicFramePr>
          <p:nvPr/>
        </p:nvGraphicFramePr>
        <p:xfrm>
          <a:off x="1161662" y="2761030"/>
          <a:ext cx="114299" cy="285750"/>
        </p:xfrm>
        <a:graphic>
          <a:graphicData uri="http://schemas.openxmlformats.org/presentationml/2006/ole">
            <mc:AlternateContent xmlns:mc="http://schemas.openxmlformats.org/markup-compatibility/2006">
              <mc:Choice xmlns:v="urn:schemas-microsoft-com:vml" Requires="v">
                <p:oleObj spid="_x0000_s1235" name="Equation" r:id="rId25" imgW="3048000" imgH="7620000" progId="Equation.DSMT4">
                  <p:embed/>
                </p:oleObj>
              </mc:Choice>
              <mc:Fallback>
                <p:oleObj name="Equation" r:id="rId25" imgW="3048000" imgH="7620000" progId="Equation.DSMT4">
                  <p:embed/>
                  <p:pic>
                    <p:nvPicPr>
                      <p:cNvPr id="0" name="OLE substitute image"/>
                      <p:cNvPicPr/>
                      <p:nvPr/>
                    </p:nvPicPr>
                    <p:blipFill>
                      <a:blip r:embed="rId26"/>
                      <a:stretch>
                        <a:fillRect/>
                      </a:stretch>
                    </p:blipFill>
                    <p:spPr>
                      <a:xfrm>
                        <a:off x="1161662" y="2761030"/>
                        <a:ext cx="114299" cy="285750"/>
                      </a:xfrm>
                      <a:prstGeom prst="rect">
                        <a:avLst/>
                      </a:prstGeom>
                      <a:noFill/>
                      <a:ln w="9525">
                        <a:noFill/>
                      </a:ln>
                    </p:spPr>
                  </p:pic>
                </p:oleObj>
              </mc:Fallback>
            </mc:AlternateContent>
          </a:graphicData>
        </a:graphic>
      </p:graphicFrame>
      <p:graphicFrame>
        <p:nvGraphicFramePr>
          <p:cNvPr id="36" name="对象 35"/>
          <p:cNvGraphicFramePr>
            <a:graphicFrameLocks noChangeAspect="1"/>
          </p:cNvGraphicFramePr>
          <p:nvPr/>
        </p:nvGraphicFramePr>
        <p:xfrm>
          <a:off x="1542662" y="2761030"/>
          <a:ext cx="142875" cy="285750"/>
        </p:xfrm>
        <a:graphic>
          <a:graphicData uri="http://schemas.openxmlformats.org/presentationml/2006/ole">
            <mc:AlternateContent xmlns:mc="http://schemas.openxmlformats.org/markup-compatibility/2006">
              <mc:Choice xmlns:v="urn:schemas-microsoft-com:vml" Requires="v">
                <p:oleObj spid="_x0000_s1236" name="Equation" r:id="rId27" imgW="3657600" imgH="7620000" progId="Equation.DSMT4">
                  <p:embed/>
                </p:oleObj>
              </mc:Choice>
              <mc:Fallback>
                <p:oleObj name="Equation" r:id="rId27" imgW="3657600" imgH="7620000" progId="Equation.DSMT4">
                  <p:embed/>
                  <p:pic>
                    <p:nvPicPr>
                      <p:cNvPr id="0" name="OLE substitute image"/>
                      <p:cNvPicPr/>
                      <p:nvPr/>
                    </p:nvPicPr>
                    <p:blipFill>
                      <a:blip r:embed="rId28"/>
                      <a:stretch>
                        <a:fillRect/>
                      </a:stretch>
                    </p:blipFill>
                    <p:spPr>
                      <a:xfrm>
                        <a:off x="1542662" y="2761030"/>
                        <a:ext cx="142875" cy="285750"/>
                      </a:xfrm>
                      <a:prstGeom prst="rect">
                        <a:avLst/>
                      </a:prstGeom>
                      <a:noFill/>
                      <a:ln w="9525">
                        <a:noFill/>
                      </a:ln>
                    </p:spPr>
                  </p:pic>
                </p:oleObj>
              </mc:Fallback>
            </mc:AlternateContent>
          </a:graphicData>
        </a:graphic>
      </p:graphicFrame>
      <p:graphicFrame>
        <p:nvGraphicFramePr>
          <p:cNvPr id="37" name="对象 36"/>
          <p:cNvGraphicFramePr>
            <a:graphicFrameLocks noChangeAspect="1"/>
          </p:cNvGraphicFramePr>
          <p:nvPr/>
        </p:nvGraphicFramePr>
        <p:xfrm>
          <a:off x="1952237" y="2760956"/>
          <a:ext cx="200024" cy="323850"/>
        </p:xfrm>
        <a:graphic>
          <a:graphicData uri="http://schemas.openxmlformats.org/presentationml/2006/ole">
            <mc:AlternateContent xmlns:mc="http://schemas.openxmlformats.org/markup-compatibility/2006">
              <mc:Choice xmlns:v="urn:schemas-microsoft-com:vml" Requires="v">
                <p:oleObj spid="_x0000_s1237" name="Equation" r:id="rId29" imgW="5181600" imgH="8534400" progId="Equation.DSMT4">
                  <p:embed/>
                </p:oleObj>
              </mc:Choice>
              <mc:Fallback>
                <p:oleObj name="Equation" r:id="rId29" imgW="5181600" imgH="8534400" progId="Equation.DSMT4">
                  <p:embed/>
                  <p:pic>
                    <p:nvPicPr>
                      <p:cNvPr id="0" name="OLE substitute image"/>
                      <p:cNvPicPr/>
                      <p:nvPr/>
                    </p:nvPicPr>
                    <p:blipFill>
                      <a:blip r:embed="rId30"/>
                      <a:stretch>
                        <a:fillRect/>
                      </a:stretch>
                    </p:blipFill>
                    <p:spPr>
                      <a:xfrm>
                        <a:off x="1952237" y="2760956"/>
                        <a:ext cx="200024" cy="323850"/>
                      </a:xfrm>
                      <a:prstGeom prst="rect">
                        <a:avLst/>
                      </a:prstGeom>
                      <a:noFill/>
                      <a:ln w="9525">
                        <a:noFill/>
                      </a:ln>
                    </p:spPr>
                  </p:pic>
                </p:oleObj>
              </mc:Fallback>
            </mc:AlternateContent>
          </a:graphicData>
        </a:graphic>
      </p:graphicFrame>
      <p:graphicFrame>
        <p:nvGraphicFramePr>
          <p:cNvPr id="38" name="对象 37"/>
          <p:cNvGraphicFramePr>
            <a:graphicFrameLocks noChangeAspect="1"/>
          </p:cNvGraphicFramePr>
          <p:nvPr/>
        </p:nvGraphicFramePr>
        <p:xfrm>
          <a:off x="2418962" y="2761402"/>
          <a:ext cx="209550" cy="333375"/>
        </p:xfrm>
        <a:graphic>
          <a:graphicData uri="http://schemas.openxmlformats.org/presentationml/2006/ole">
            <mc:AlternateContent xmlns:mc="http://schemas.openxmlformats.org/markup-compatibility/2006">
              <mc:Choice xmlns:v="urn:schemas-microsoft-com:vml" Requires="v">
                <p:oleObj spid="_x0000_s1238" name="Equation" r:id="rId31" imgW="5486400" imgH="8839200" progId="Equation.DSMT4">
                  <p:embed/>
                </p:oleObj>
              </mc:Choice>
              <mc:Fallback>
                <p:oleObj name="Equation" r:id="rId31" imgW="5486400" imgH="8839200" progId="Equation.DSMT4">
                  <p:embed/>
                  <p:pic>
                    <p:nvPicPr>
                      <p:cNvPr id="0" name="OLE substitute image"/>
                      <p:cNvPicPr/>
                      <p:nvPr/>
                    </p:nvPicPr>
                    <p:blipFill>
                      <a:blip r:embed="rId32"/>
                      <a:stretch>
                        <a:fillRect/>
                      </a:stretch>
                    </p:blipFill>
                    <p:spPr>
                      <a:xfrm>
                        <a:off x="2418962" y="2761402"/>
                        <a:ext cx="209550" cy="333375"/>
                      </a:xfrm>
                      <a:prstGeom prst="rect">
                        <a:avLst/>
                      </a:prstGeom>
                      <a:noFill/>
                      <a:ln w="9525">
                        <a:noFill/>
                      </a:ln>
                    </p:spPr>
                  </p:pic>
                </p:oleObj>
              </mc:Fallback>
            </mc:AlternateContent>
          </a:graphicData>
        </a:graphic>
      </p:graphicFrame>
      <p:graphicFrame>
        <p:nvGraphicFramePr>
          <p:cNvPr id="39" name="对象 38"/>
          <p:cNvGraphicFramePr>
            <a:graphicFrameLocks noChangeAspect="1"/>
          </p:cNvGraphicFramePr>
          <p:nvPr/>
        </p:nvGraphicFramePr>
        <p:xfrm>
          <a:off x="2895212" y="2762035"/>
          <a:ext cx="200025" cy="314325"/>
        </p:xfrm>
        <a:graphic>
          <a:graphicData uri="http://schemas.openxmlformats.org/presentationml/2006/ole">
            <mc:AlternateContent xmlns:mc="http://schemas.openxmlformats.org/markup-compatibility/2006">
              <mc:Choice xmlns:v="urn:schemas-microsoft-com:vml" Requires="v">
                <p:oleObj spid="_x0000_s1239" name="Equation" r:id="rId33" imgW="5181600" imgH="8229600" progId="Equation.DSMT4">
                  <p:embed/>
                </p:oleObj>
              </mc:Choice>
              <mc:Fallback>
                <p:oleObj name="Equation" r:id="rId33" imgW="5181600" imgH="8229600" progId="Equation.DSMT4">
                  <p:embed/>
                  <p:pic>
                    <p:nvPicPr>
                      <p:cNvPr id="0" name="OLE substitute image"/>
                      <p:cNvPicPr/>
                      <p:nvPr/>
                    </p:nvPicPr>
                    <p:blipFill>
                      <a:blip r:embed="rId34"/>
                      <a:stretch>
                        <a:fillRect/>
                      </a:stretch>
                    </p:blipFill>
                    <p:spPr>
                      <a:xfrm>
                        <a:off x="2895212" y="2762035"/>
                        <a:ext cx="200025" cy="314325"/>
                      </a:xfrm>
                      <a:prstGeom prst="rect">
                        <a:avLst/>
                      </a:prstGeom>
                      <a:noFill/>
                      <a:ln w="9525">
                        <a:noFill/>
                      </a:ln>
                    </p:spPr>
                  </p:pic>
                </p:oleObj>
              </mc:Fallback>
            </mc:AlternateContent>
          </a:graphicData>
        </a:graphic>
      </p:graphicFrame>
      <p:graphicFrame>
        <p:nvGraphicFramePr>
          <p:cNvPr id="40" name="对象 39"/>
          <p:cNvGraphicFramePr>
            <a:graphicFrameLocks noChangeAspect="1"/>
          </p:cNvGraphicFramePr>
          <p:nvPr/>
        </p:nvGraphicFramePr>
        <p:xfrm>
          <a:off x="3929026" y="2761030"/>
          <a:ext cx="114299" cy="285750"/>
        </p:xfrm>
        <a:graphic>
          <a:graphicData uri="http://schemas.openxmlformats.org/presentationml/2006/ole">
            <mc:AlternateContent xmlns:mc="http://schemas.openxmlformats.org/markup-compatibility/2006">
              <mc:Choice xmlns:v="urn:schemas-microsoft-com:vml" Requires="v">
                <p:oleObj spid="_x0000_s1240" name="Equation" r:id="rId35" imgW="3048000" imgH="7620000" progId="Equation.DSMT4">
                  <p:embed/>
                </p:oleObj>
              </mc:Choice>
              <mc:Fallback>
                <p:oleObj name="Equation" r:id="rId35" imgW="3048000" imgH="7620000" progId="Equation.DSMT4">
                  <p:embed/>
                  <p:pic>
                    <p:nvPicPr>
                      <p:cNvPr id="0" name="OLE substitute image"/>
                      <p:cNvPicPr/>
                      <p:nvPr/>
                    </p:nvPicPr>
                    <p:blipFill>
                      <a:blip r:embed="rId36"/>
                      <a:stretch>
                        <a:fillRect/>
                      </a:stretch>
                    </p:blipFill>
                    <p:spPr>
                      <a:xfrm>
                        <a:off x="3929026" y="2761030"/>
                        <a:ext cx="114299" cy="285750"/>
                      </a:xfrm>
                      <a:prstGeom prst="rect">
                        <a:avLst/>
                      </a:prstGeom>
                      <a:noFill/>
                      <a:ln w="9525">
                        <a:noFill/>
                      </a:ln>
                    </p:spPr>
                  </p:pic>
                </p:oleObj>
              </mc:Fallback>
            </mc:AlternateContent>
          </a:graphicData>
        </a:graphic>
      </p:graphicFrame>
      <p:graphicFrame>
        <p:nvGraphicFramePr>
          <p:cNvPr id="41" name="对象 40"/>
          <p:cNvGraphicFramePr>
            <a:graphicFrameLocks noChangeAspect="1"/>
          </p:cNvGraphicFramePr>
          <p:nvPr/>
        </p:nvGraphicFramePr>
        <p:xfrm>
          <a:off x="4310026" y="2761030"/>
          <a:ext cx="142875" cy="285750"/>
        </p:xfrm>
        <a:graphic>
          <a:graphicData uri="http://schemas.openxmlformats.org/presentationml/2006/ole">
            <mc:AlternateContent xmlns:mc="http://schemas.openxmlformats.org/markup-compatibility/2006">
              <mc:Choice xmlns:v="urn:schemas-microsoft-com:vml" Requires="v">
                <p:oleObj spid="_x0000_s1241" name="Equation" r:id="rId37" imgW="3657600" imgH="7620000" progId="Equation.DSMT4">
                  <p:embed/>
                </p:oleObj>
              </mc:Choice>
              <mc:Fallback>
                <p:oleObj name="Equation" r:id="rId37" imgW="3657600" imgH="7620000" progId="Equation.DSMT4">
                  <p:embed/>
                  <p:pic>
                    <p:nvPicPr>
                      <p:cNvPr id="0" name="OLE substitute image"/>
                      <p:cNvPicPr/>
                      <p:nvPr/>
                    </p:nvPicPr>
                    <p:blipFill>
                      <a:blip r:embed="rId38"/>
                      <a:stretch>
                        <a:fillRect/>
                      </a:stretch>
                    </p:blipFill>
                    <p:spPr>
                      <a:xfrm>
                        <a:off x="4310026" y="2761030"/>
                        <a:ext cx="142875" cy="285750"/>
                      </a:xfrm>
                      <a:prstGeom prst="rect">
                        <a:avLst/>
                      </a:prstGeom>
                      <a:noFill/>
                      <a:ln w="9525">
                        <a:noFill/>
                      </a:ln>
                    </p:spPr>
                  </p:pic>
                </p:oleObj>
              </mc:Fallback>
            </mc:AlternateContent>
          </a:graphicData>
        </a:graphic>
      </p:graphicFrame>
      <p:graphicFrame>
        <p:nvGraphicFramePr>
          <p:cNvPr id="42" name="对象 41"/>
          <p:cNvGraphicFramePr>
            <a:graphicFrameLocks noChangeAspect="1"/>
          </p:cNvGraphicFramePr>
          <p:nvPr/>
        </p:nvGraphicFramePr>
        <p:xfrm>
          <a:off x="4719601" y="2760956"/>
          <a:ext cx="200025" cy="323850"/>
        </p:xfrm>
        <a:graphic>
          <a:graphicData uri="http://schemas.openxmlformats.org/presentationml/2006/ole">
            <mc:AlternateContent xmlns:mc="http://schemas.openxmlformats.org/markup-compatibility/2006">
              <mc:Choice xmlns:v="urn:schemas-microsoft-com:vml" Requires="v">
                <p:oleObj spid="_x0000_s1242" name="Equation" r:id="rId39" imgW="5181600" imgH="8534400" progId="Equation.DSMT4">
                  <p:embed/>
                </p:oleObj>
              </mc:Choice>
              <mc:Fallback>
                <p:oleObj name="Equation" r:id="rId39" imgW="5181600" imgH="8534400" progId="Equation.DSMT4">
                  <p:embed/>
                  <p:pic>
                    <p:nvPicPr>
                      <p:cNvPr id="0" name="OLE substitute image"/>
                      <p:cNvPicPr/>
                      <p:nvPr/>
                    </p:nvPicPr>
                    <p:blipFill>
                      <a:blip r:embed="rId40"/>
                      <a:stretch>
                        <a:fillRect/>
                      </a:stretch>
                    </p:blipFill>
                    <p:spPr>
                      <a:xfrm>
                        <a:off x="4719601" y="2760956"/>
                        <a:ext cx="200025" cy="323850"/>
                      </a:xfrm>
                      <a:prstGeom prst="rect">
                        <a:avLst/>
                      </a:prstGeom>
                      <a:noFill/>
                      <a:ln w="9525">
                        <a:noFill/>
                      </a:ln>
                    </p:spPr>
                  </p:pic>
                </p:oleObj>
              </mc:Fallback>
            </mc:AlternateContent>
          </a:graphicData>
        </a:graphic>
      </p:graphicFrame>
      <p:graphicFrame>
        <p:nvGraphicFramePr>
          <p:cNvPr id="43" name="对象 42"/>
          <p:cNvGraphicFramePr>
            <a:graphicFrameLocks noChangeAspect="1"/>
          </p:cNvGraphicFramePr>
          <p:nvPr/>
        </p:nvGraphicFramePr>
        <p:xfrm>
          <a:off x="5186326" y="2761402"/>
          <a:ext cx="209549" cy="333374"/>
        </p:xfrm>
        <a:graphic>
          <a:graphicData uri="http://schemas.openxmlformats.org/presentationml/2006/ole">
            <mc:AlternateContent xmlns:mc="http://schemas.openxmlformats.org/markup-compatibility/2006">
              <mc:Choice xmlns:v="urn:schemas-microsoft-com:vml" Requires="v">
                <p:oleObj spid="_x0000_s1243" name="Equation" r:id="rId41" imgW="5486400" imgH="8839200" progId="Equation.DSMT4">
                  <p:embed/>
                </p:oleObj>
              </mc:Choice>
              <mc:Fallback>
                <p:oleObj name="Equation" r:id="rId41" imgW="5486400" imgH="8839200" progId="Equation.DSMT4">
                  <p:embed/>
                  <p:pic>
                    <p:nvPicPr>
                      <p:cNvPr id="0" name="OLE substitute image"/>
                      <p:cNvPicPr/>
                      <p:nvPr/>
                    </p:nvPicPr>
                    <p:blipFill>
                      <a:blip r:embed="rId42"/>
                      <a:stretch>
                        <a:fillRect/>
                      </a:stretch>
                    </p:blipFill>
                    <p:spPr>
                      <a:xfrm>
                        <a:off x="5186326" y="2761402"/>
                        <a:ext cx="209549" cy="333374"/>
                      </a:xfrm>
                      <a:prstGeom prst="rect">
                        <a:avLst/>
                      </a:prstGeom>
                      <a:noFill/>
                      <a:ln w="9525">
                        <a:noFill/>
                      </a:ln>
                    </p:spPr>
                  </p:pic>
                </p:oleObj>
              </mc:Fallback>
            </mc:AlternateContent>
          </a:graphicData>
        </a:graphic>
      </p:graphicFrame>
      <p:graphicFrame>
        <p:nvGraphicFramePr>
          <p:cNvPr id="44" name="对象 43"/>
          <p:cNvGraphicFramePr>
            <a:graphicFrameLocks noChangeAspect="1"/>
          </p:cNvGraphicFramePr>
          <p:nvPr/>
        </p:nvGraphicFramePr>
        <p:xfrm>
          <a:off x="5662576" y="2762035"/>
          <a:ext cx="200025" cy="314325"/>
        </p:xfrm>
        <a:graphic>
          <a:graphicData uri="http://schemas.openxmlformats.org/presentationml/2006/ole">
            <mc:AlternateContent xmlns:mc="http://schemas.openxmlformats.org/markup-compatibility/2006">
              <mc:Choice xmlns:v="urn:schemas-microsoft-com:vml" Requires="v">
                <p:oleObj spid="_x0000_s1244" name="Equation" r:id="rId43" imgW="5181600" imgH="8229600" progId="Equation.DSMT4">
                  <p:embed/>
                </p:oleObj>
              </mc:Choice>
              <mc:Fallback>
                <p:oleObj name="Equation" r:id="rId43" imgW="5181600" imgH="8229600" progId="Equation.DSMT4">
                  <p:embed/>
                  <p:pic>
                    <p:nvPicPr>
                      <p:cNvPr id="0" name="OLE substitute image"/>
                      <p:cNvPicPr/>
                      <p:nvPr/>
                    </p:nvPicPr>
                    <p:blipFill>
                      <a:blip r:embed="rId44"/>
                      <a:stretch>
                        <a:fillRect/>
                      </a:stretch>
                    </p:blipFill>
                    <p:spPr>
                      <a:xfrm>
                        <a:off x="5662576" y="2762035"/>
                        <a:ext cx="200025" cy="314325"/>
                      </a:xfrm>
                      <a:prstGeom prst="rect">
                        <a:avLst/>
                      </a:prstGeom>
                      <a:noFill/>
                      <a:ln w="9525">
                        <a:noFill/>
                      </a:ln>
                    </p:spPr>
                  </p:pic>
                </p:oleObj>
              </mc:Fallback>
            </mc:AlternateContent>
          </a:graphicData>
        </a:graphic>
      </p:graphicFrame>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0034" y="1188000"/>
            <a:ext cx="8501122" cy="34676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可知,Li原子的第一电离能为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240" kern="0" spc="4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O键键能为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O晶格能为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
        <p:nvSpPr>
          <p:cNvPr id="3" name="TextBox 3"/>
          <p:cNvSpPr txBox="1"/>
          <p:nvPr/>
        </p:nvSpPr>
        <p:spPr>
          <a:xfrm>
            <a:off x="1044000" y="4063211"/>
            <a:ext cx="7092000" cy="244234"/>
          </a:xfrm>
          <a:prstGeom prst="rect">
            <a:avLst/>
          </a:prstGeom>
          <a:noFill/>
        </p:spPr>
        <p:txBody>
          <a:bodyPr wrap="square" lIns="0" tIns="0" rIns="0" bIns="0" rtlCol="0">
            <a:spAutoFit/>
          </a:bodyPr>
          <a:lstStyle/>
          <a:p>
            <a:pPr marL="0" indent="0" algn="ctr" eaLnBrk="0" latinLnBrk="1" hangingPunct="0">
              <a:lnSpc>
                <a:spcPct val="100000"/>
              </a:lnSpc>
              <a:spcBef>
                <a:spcPts val="140"/>
              </a:spcBef>
              <a:buNone/>
            </a:pPr>
            <a:r>
              <a:rPr lang="zh-CN" altLang="en-US" sz="1585" kern="0" smtClean="0">
                <a:solidFill>
                  <a:srgbClr val="000000"/>
                </a:solidFill>
                <a:latin typeface="Times New Roman" panose="02020603050405020304" pitchFamily="65" charset="-122"/>
                <a:ea typeface="黑体" panose="02010609060101010101" pitchFamily="49" charset="-122"/>
              </a:rPr>
              <a:t>图(b)</a:t>
            </a:r>
            <a:endParaRPr lang="zh-CN" altLang="en-US"/>
          </a:p>
        </p:txBody>
      </p:sp>
      <p:sp>
        <p:nvSpPr>
          <p:cNvPr id="4" name="TextBox 4"/>
          <p:cNvSpPr txBox="1"/>
          <p:nvPr/>
        </p:nvSpPr>
        <p:spPr>
          <a:xfrm>
            <a:off x="720000" y="4329323"/>
            <a:ext cx="8316000" cy="69352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O具有反萤石结构,晶胞如图(b)所示。已知晶胞参数为0.466 5 nm,阿伏加德罗常数的值为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则Li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O的密度为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a:t>
            </a:r>
            <a:endParaRPr lang="zh-CN" altLang="en-US"/>
          </a:p>
        </p:txBody>
      </p:sp>
      <p:pic>
        <p:nvPicPr>
          <p:cNvPr id="5" name="图片 5" descr="textimage88.jpeg"/>
          <p:cNvPicPr>
            <a:picLocks noChangeAspect="1"/>
          </p:cNvPicPr>
          <p:nvPr/>
        </p:nvPicPr>
        <p:blipFill>
          <a:blip r:embed="rId1"/>
          <a:stretch>
            <a:fillRect/>
          </a:stretch>
        </p:blipFill>
        <p:spPr>
          <a:xfrm>
            <a:off x="4167623" y="1256853"/>
            <a:ext cx="209550" cy="209550"/>
          </a:xfrm>
          <a:prstGeom prst="rect">
            <a:avLst/>
          </a:prstGeom>
        </p:spPr>
      </p:pic>
      <p:pic>
        <p:nvPicPr>
          <p:cNvPr id="6" name="图片 6" descr="textimage89.jpeg"/>
          <p:cNvPicPr>
            <a:picLocks noChangeAspect="1"/>
          </p:cNvPicPr>
          <p:nvPr/>
        </p:nvPicPr>
        <p:blipFill>
          <a:blip r:embed="rId2"/>
          <a:stretch>
            <a:fillRect/>
          </a:stretch>
        </p:blipFill>
        <p:spPr>
          <a:xfrm>
            <a:off x="2808000" y="1634319"/>
            <a:ext cx="3744000" cy="2448000"/>
          </a:xfrm>
          <a:prstGeom prst="rect">
            <a:avLst/>
          </a:prstGeom>
        </p:spPr>
      </p:pic>
      <p:grpSp>
        <p:nvGrpSpPr>
          <p:cNvPr id="9" name="组合 8"/>
          <p:cNvGrpSpPr/>
          <p:nvPr/>
        </p:nvGrpSpPr>
        <p:grpSpPr>
          <a:xfrm>
            <a:off x="720000" y="5125983"/>
            <a:ext cx="8316000" cy="1223244"/>
            <a:chOff x="720000" y="4887853"/>
            <a:chExt cx="8316000" cy="1223244"/>
          </a:xfrm>
        </p:grpSpPr>
        <p:sp>
          <p:nvSpPr>
            <p:cNvPr id="7" name="TextBox 2"/>
            <p:cNvSpPr txBox="1"/>
            <p:nvPr/>
          </p:nvSpPr>
          <p:spPr>
            <a:xfrm>
              <a:off x="720000" y="4887853"/>
              <a:ext cx="8316000" cy="119051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(1)D　C</a:t>
              </a:r>
              <a:r>
                <a:rPr lang="en-US" altLang="zh-CN" sz="1500"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核电荷数较大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(3)正四面体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AB</a:t>
              </a:r>
              <a:r>
                <a:rPr lang="en-US" altLang="zh-CN" sz="1500"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(4)520　498　2 908</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a:t>
              </a:r>
              <a:r>
                <a:rPr lang="zh-CN" altLang="en-US" sz="2155" kern="0" spc="87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8" name="对象 7"/>
            <p:cNvGraphicFramePr>
              <a:graphicFrameLocks noChangeAspect="1"/>
            </p:cNvGraphicFramePr>
            <p:nvPr/>
          </p:nvGraphicFramePr>
          <p:xfrm>
            <a:off x="1000100" y="5634847"/>
            <a:ext cx="1381125" cy="476250"/>
          </p:xfrm>
          <a:graphic>
            <a:graphicData uri="http://schemas.openxmlformats.org/presentationml/2006/ole">
              <mc:AlternateContent xmlns:mc="http://schemas.openxmlformats.org/markup-compatibility/2006">
                <mc:Choice xmlns:v="urn:schemas-microsoft-com:vml" Requires="v">
                  <p:oleObj spid="_x0000_s1245" name="Equation" r:id="rId3" imgW="36576000" imgH="12496800" progId="Equation.DSMT4">
                    <p:embed/>
                  </p:oleObj>
                </mc:Choice>
                <mc:Fallback>
                  <p:oleObj name="Equation" r:id="rId3" imgW="36576000" imgH="12496800" progId="Equation.DSMT4">
                    <p:embed/>
                    <p:pic>
                      <p:nvPicPr>
                        <p:cNvPr id="0" name="OLE substitute image"/>
                        <p:cNvPicPr/>
                        <p:nvPr/>
                      </p:nvPicPr>
                      <p:blipFill>
                        <a:blip r:embed="rId4"/>
                        <a:stretch>
                          <a:fillRect/>
                        </a:stretch>
                      </p:blipFill>
                      <p:spPr>
                        <a:xfrm>
                          <a:off x="1000100" y="5634847"/>
                          <a:ext cx="1381125" cy="47625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2"/>
          <p:cNvSpPr txBox="1"/>
          <p:nvPr/>
        </p:nvSpPr>
        <p:spPr>
          <a:xfrm>
            <a:off x="720000" y="1277129"/>
            <a:ext cx="8316000" cy="388369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　</a:t>
            </a:r>
            <a:r>
              <a:rPr lang="zh-CN" altLang="en-US" sz="1500" kern="0" smtClean="0">
                <a:solidFill>
                  <a:srgbClr val="000000"/>
                </a:solidFill>
                <a:latin typeface="Times New Roman" panose="02020603050405020304" pitchFamily="65" charset="-122"/>
                <a:ea typeface="宋体" panose="02010600030101010101" pitchFamily="2" charset="-122"/>
              </a:rPr>
              <a:t>(1)根据能量:1s&lt;2s&lt;2p,可知能量最低的是D,能量最高的是C。</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(3)Al</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中Al的价层电子对数为4,故Al采取sp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杂化,该离子空间构型为正四面体。Li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与Al</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以离</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子键结合,Al</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中Al与H之间是σ键,A、B项正确。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(4)第一电离能是气态电中性基态原子失去一个电子转化为气态基态正离子所需要的最低能量,故</a:t>
            </a:r>
            <a:br/>
            <a:r>
              <a:rPr lang="zh-CN" altLang="en-US" sz="1500" kern="0" smtClean="0">
                <a:solidFill>
                  <a:srgbClr val="000000"/>
                </a:solidFill>
                <a:latin typeface="Times New Roman" panose="02020603050405020304" pitchFamily="65" charset="-122"/>
                <a:ea typeface="宋体" panose="02010600030101010101" pitchFamily="2" charset="-122"/>
              </a:rPr>
              <a:t>Li原子的第一电离能为</a:t>
            </a:r>
            <a:r>
              <a:rPr lang="zh-CN" altLang="en-US" sz="2055" kern="0" spc="649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=520 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960" kern="0" spc="68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O(g)</a:t>
            </a:r>
            <a:r>
              <a:rPr lang="zh-CN" altLang="en-US" sz="960" kern="0" spc="188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2O(g)所吸收的能量即为O</a:t>
            </a:r>
            <a:r>
              <a:rPr lang="zh-CN" altLang="en-US" sz="960" kern="0" spc="68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O</a:t>
            </a:r>
            <a:endParaRPr lang="zh-CN" altLang="en-US"/>
          </a:p>
          <a:p>
            <a:pPr marL="0" indent="0" eaLnBrk="0" latinLnBrk="1" hangingPunct="0">
              <a:lnSpc>
                <a:spcPct val="150000"/>
              </a:lnSpc>
              <a:spcBef>
                <a:spcPts val="80"/>
              </a:spcBef>
              <a:buNone/>
            </a:pPr>
            <a:r>
              <a:rPr lang="zh-CN" altLang="en-US" sz="1500" kern="0" smtClean="0">
                <a:solidFill>
                  <a:srgbClr val="000000"/>
                </a:solidFill>
                <a:latin typeface="Times New Roman" panose="02020603050405020304" pitchFamily="65" charset="-122"/>
                <a:ea typeface="宋体" panose="02010600030101010101" pitchFamily="2" charset="-122"/>
              </a:rPr>
              <a:t>键的键能,故O</a:t>
            </a:r>
            <a:r>
              <a:rPr lang="zh-CN" altLang="en-US" sz="1240" kern="0" spc="4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O键的键能为249 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2=498 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。离子晶体的晶格能是气态离子形成1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mol离子晶体所释放的能量,题图中:2Li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(g)+O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O(晶体)    Δ</a:t>
            </a:r>
            <a:r>
              <a:rPr lang="zh-CN" altLang="en-US" sz="1500" i="1" kern="0" smtClean="0">
                <a:solidFill>
                  <a:srgbClr val="000000"/>
                </a:solidFill>
                <a:latin typeface="Times New Roman" panose="02020603050405020304" pitchFamily="65" charset="-122"/>
                <a:ea typeface="宋体" panose="02010600030101010101" pitchFamily="2" charset="-122"/>
              </a:rPr>
              <a:t>H</a:t>
            </a:r>
            <a:r>
              <a:rPr lang="zh-CN" altLang="en-US" sz="1500" kern="0" smtClean="0">
                <a:solidFill>
                  <a:srgbClr val="000000"/>
                </a:solidFill>
                <a:latin typeface="Times New Roman" panose="02020603050405020304" pitchFamily="65" charset="-122"/>
                <a:ea typeface="宋体" panose="02010600030101010101" pitchFamily="2" charset="-122"/>
              </a:rPr>
              <a:t>=-2 908 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,故Li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O晶格</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能为2 908 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(5)1个Li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O晶胞中有8个Li</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处于顶点和面心,O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的个数为8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=4,故Li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O的密度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90" kern="0" spc="-41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5"/>
              </a:spcBef>
              <a:buNone/>
            </a:pPr>
            <a:r>
              <a:rPr lang="zh-CN" altLang="en-US" sz="2155" kern="0" spc="87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18" name="图片 3" descr="textimage90.jpeg"/>
          <p:cNvPicPr>
            <a:picLocks noChangeAspect="1"/>
          </p:cNvPicPr>
          <p:nvPr/>
        </p:nvPicPr>
        <p:blipFill>
          <a:blip r:embed="rId1"/>
          <a:stretch>
            <a:fillRect/>
          </a:stretch>
        </p:blipFill>
        <p:spPr>
          <a:xfrm>
            <a:off x="5056344" y="2826991"/>
            <a:ext cx="209549" cy="209549"/>
          </a:xfrm>
          <a:prstGeom prst="rect">
            <a:avLst/>
          </a:prstGeom>
        </p:spPr>
      </p:pic>
      <p:pic>
        <p:nvPicPr>
          <p:cNvPr id="19" name="图片 4" descr="textimage91.jpeg"/>
          <p:cNvPicPr>
            <a:picLocks noChangeAspect="1"/>
          </p:cNvPicPr>
          <p:nvPr/>
        </p:nvPicPr>
        <p:blipFill>
          <a:blip r:embed="rId2"/>
          <a:stretch>
            <a:fillRect/>
          </a:stretch>
        </p:blipFill>
        <p:spPr>
          <a:xfrm>
            <a:off x="5626159" y="2826991"/>
            <a:ext cx="361950" cy="209550"/>
          </a:xfrm>
          <a:prstGeom prst="rect">
            <a:avLst/>
          </a:prstGeom>
        </p:spPr>
      </p:pic>
      <p:pic>
        <p:nvPicPr>
          <p:cNvPr id="20" name="图片 5" descr="textimage92.jpeg"/>
          <p:cNvPicPr>
            <a:picLocks noChangeAspect="1"/>
          </p:cNvPicPr>
          <p:nvPr/>
        </p:nvPicPr>
        <p:blipFill>
          <a:blip r:embed="rId1"/>
          <a:stretch>
            <a:fillRect/>
          </a:stretch>
        </p:blipFill>
        <p:spPr>
          <a:xfrm>
            <a:off x="8107964" y="2826991"/>
            <a:ext cx="209549" cy="209549"/>
          </a:xfrm>
          <a:prstGeom prst="rect">
            <a:avLst/>
          </a:prstGeom>
        </p:spPr>
      </p:pic>
      <p:pic>
        <p:nvPicPr>
          <p:cNvPr id="21" name="图片 6" descr="textimage93.jpeg"/>
          <p:cNvPicPr>
            <a:picLocks noChangeAspect="1"/>
          </p:cNvPicPr>
          <p:nvPr/>
        </p:nvPicPr>
        <p:blipFill>
          <a:blip r:embed="rId1"/>
          <a:stretch>
            <a:fillRect/>
          </a:stretch>
        </p:blipFill>
        <p:spPr>
          <a:xfrm>
            <a:off x="1859489" y="3220599"/>
            <a:ext cx="209549" cy="209550"/>
          </a:xfrm>
          <a:prstGeom prst="rect">
            <a:avLst/>
          </a:prstGeom>
        </p:spPr>
      </p:pic>
      <p:pic>
        <p:nvPicPr>
          <p:cNvPr id="22" name="图片 7" descr="textimage94.jpeg"/>
          <p:cNvPicPr>
            <a:picLocks noChangeAspect="1"/>
          </p:cNvPicPr>
          <p:nvPr/>
        </p:nvPicPr>
        <p:blipFill>
          <a:blip r:embed="rId3"/>
          <a:stretch>
            <a:fillRect/>
          </a:stretch>
        </p:blipFill>
        <p:spPr>
          <a:xfrm>
            <a:off x="4686506" y="3567855"/>
            <a:ext cx="361950" cy="209550"/>
          </a:xfrm>
          <a:prstGeom prst="rect">
            <a:avLst/>
          </a:prstGeom>
        </p:spPr>
      </p:pic>
      <p:graphicFrame>
        <p:nvGraphicFramePr>
          <p:cNvPr id="23" name="对象 22"/>
          <p:cNvGraphicFramePr>
            <a:graphicFrameLocks noChangeAspect="1"/>
          </p:cNvGraphicFramePr>
          <p:nvPr/>
        </p:nvGraphicFramePr>
        <p:xfrm>
          <a:off x="1133275" y="1679695"/>
          <a:ext cx="228600" cy="257175"/>
        </p:xfrm>
        <a:graphic>
          <a:graphicData uri="http://schemas.openxmlformats.org/presentationml/2006/ole">
            <mc:AlternateContent xmlns:mc="http://schemas.openxmlformats.org/markup-compatibility/2006">
              <mc:Choice xmlns:v="urn:schemas-microsoft-com:vml" Requires="v">
                <p:oleObj spid="_x0000_s1246" name="Equation" r:id="rId4" imgW="6096000" imgH="6705600" progId="Equation.DSMT4">
                  <p:embed/>
                </p:oleObj>
              </mc:Choice>
              <mc:Fallback>
                <p:oleObj name="Equation" r:id="rId4" imgW="6096000" imgH="6705600" progId="Equation.DSMT4">
                  <p:embed/>
                  <p:pic>
                    <p:nvPicPr>
                      <p:cNvPr id="0" name="OLE substitute image"/>
                      <p:cNvPicPr/>
                      <p:nvPr/>
                    </p:nvPicPr>
                    <p:blipFill>
                      <a:blip r:embed="rId5"/>
                      <a:stretch>
                        <a:fillRect/>
                      </a:stretch>
                    </p:blipFill>
                    <p:spPr>
                      <a:xfrm>
                        <a:off x="1133275" y="1679695"/>
                        <a:ext cx="228600" cy="257175"/>
                      </a:xfrm>
                      <a:prstGeom prst="rect">
                        <a:avLst/>
                      </a:prstGeom>
                      <a:noFill/>
                      <a:ln w="9525">
                        <a:noFill/>
                      </a:ln>
                    </p:spPr>
                  </p:pic>
                </p:oleObj>
              </mc:Fallback>
            </mc:AlternateContent>
          </a:graphicData>
        </a:graphic>
      </p:graphicFrame>
      <p:graphicFrame>
        <p:nvGraphicFramePr>
          <p:cNvPr id="24" name="对象 23"/>
          <p:cNvGraphicFramePr>
            <a:graphicFrameLocks noChangeAspect="1"/>
          </p:cNvGraphicFramePr>
          <p:nvPr/>
        </p:nvGraphicFramePr>
        <p:xfrm>
          <a:off x="7908188" y="1679695"/>
          <a:ext cx="228599" cy="257174"/>
        </p:xfrm>
        <a:graphic>
          <a:graphicData uri="http://schemas.openxmlformats.org/presentationml/2006/ole">
            <mc:AlternateContent xmlns:mc="http://schemas.openxmlformats.org/markup-compatibility/2006">
              <mc:Choice xmlns:v="urn:schemas-microsoft-com:vml" Requires="v">
                <p:oleObj spid="_x0000_s1247" name="Equation" r:id="rId6" imgW="6096000" imgH="6705600" progId="Equation.DSMT4">
                  <p:embed/>
                </p:oleObj>
              </mc:Choice>
              <mc:Fallback>
                <p:oleObj name="Equation" r:id="rId6" imgW="6096000" imgH="6705600" progId="Equation.DSMT4">
                  <p:embed/>
                  <p:pic>
                    <p:nvPicPr>
                      <p:cNvPr id="0" name="OLE substitute image"/>
                      <p:cNvPicPr/>
                      <p:nvPr/>
                    </p:nvPicPr>
                    <p:blipFill>
                      <a:blip r:embed="rId7"/>
                      <a:stretch>
                        <a:fillRect/>
                      </a:stretch>
                    </p:blipFill>
                    <p:spPr>
                      <a:xfrm>
                        <a:off x="7908188" y="1679695"/>
                        <a:ext cx="228599" cy="257174"/>
                      </a:xfrm>
                      <a:prstGeom prst="rect">
                        <a:avLst/>
                      </a:prstGeom>
                      <a:noFill/>
                      <a:ln w="9525">
                        <a:noFill/>
                      </a:ln>
                    </p:spPr>
                  </p:pic>
                </p:oleObj>
              </mc:Fallback>
            </mc:AlternateContent>
          </a:graphicData>
        </a:graphic>
      </p:graphicFrame>
      <p:graphicFrame>
        <p:nvGraphicFramePr>
          <p:cNvPr id="25" name="对象 24"/>
          <p:cNvGraphicFramePr>
            <a:graphicFrameLocks noChangeAspect="1"/>
          </p:cNvGraphicFramePr>
          <p:nvPr/>
        </p:nvGraphicFramePr>
        <p:xfrm>
          <a:off x="1721699" y="2026951"/>
          <a:ext cx="228600" cy="257175"/>
        </p:xfrm>
        <a:graphic>
          <a:graphicData uri="http://schemas.openxmlformats.org/presentationml/2006/ole">
            <mc:AlternateContent xmlns:mc="http://schemas.openxmlformats.org/markup-compatibility/2006">
              <mc:Choice xmlns:v="urn:schemas-microsoft-com:vml" Requires="v">
                <p:oleObj spid="_x0000_s1248" name="Equation" r:id="rId8" imgW="6096000" imgH="6705600" progId="Equation.DSMT4">
                  <p:embed/>
                </p:oleObj>
              </mc:Choice>
              <mc:Fallback>
                <p:oleObj name="Equation" r:id="rId8" imgW="6096000" imgH="6705600" progId="Equation.DSMT4">
                  <p:embed/>
                  <p:pic>
                    <p:nvPicPr>
                      <p:cNvPr id="0" name="OLE substitute image"/>
                      <p:cNvPicPr/>
                      <p:nvPr/>
                    </p:nvPicPr>
                    <p:blipFill>
                      <a:blip r:embed="rId9"/>
                      <a:stretch>
                        <a:fillRect/>
                      </a:stretch>
                    </p:blipFill>
                    <p:spPr>
                      <a:xfrm>
                        <a:off x="1721699" y="2026951"/>
                        <a:ext cx="228600" cy="257175"/>
                      </a:xfrm>
                      <a:prstGeom prst="rect">
                        <a:avLst/>
                      </a:prstGeom>
                      <a:noFill/>
                      <a:ln w="9525">
                        <a:noFill/>
                      </a:ln>
                    </p:spPr>
                  </p:pic>
                </p:oleObj>
              </mc:Fallback>
            </mc:AlternateContent>
          </a:graphicData>
        </a:graphic>
      </p:graphicFrame>
      <p:graphicFrame>
        <p:nvGraphicFramePr>
          <p:cNvPr id="26" name="对象 25"/>
          <p:cNvGraphicFramePr>
            <a:graphicFrameLocks noChangeAspect="1"/>
          </p:cNvGraphicFramePr>
          <p:nvPr/>
        </p:nvGraphicFramePr>
        <p:xfrm>
          <a:off x="2606758" y="2718273"/>
          <a:ext cx="1085849" cy="447675"/>
        </p:xfrm>
        <a:graphic>
          <a:graphicData uri="http://schemas.openxmlformats.org/presentationml/2006/ole">
            <mc:AlternateContent xmlns:mc="http://schemas.openxmlformats.org/markup-compatibility/2006">
              <mc:Choice xmlns:v="urn:schemas-microsoft-com:vml" Requires="v">
                <p:oleObj spid="_x0000_s1249" name="Equation" r:id="rId10" imgW="28651200" imgH="11887200" progId="Equation.DSMT4">
                  <p:embed/>
                </p:oleObj>
              </mc:Choice>
              <mc:Fallback>
                <p:oleObj name="Equation" r:id="rId10" imgW="28651200" imgH="11887200" progId="Equation.DSMT4">
                  <p:embed/>
                  <p:pic>
                    <p:nvPicPr>
                      <p:cNvPr id="0" name="OLE substitute image"/>
                      <p:cNvPicPr/>
                      <p:nvPr/>
                    </p:nvPicPr>
                    <p:blipFill>
                      <a:blip r:embed="rId11"/>
                      <a:stretch>
                        <a:fillRect/>
                      </a:stretch>
                    </p:blipFill>
                    <p:spPr>
                      <a:xfrm>
                        <a:off x="2606758" y="2718273"/>
                        <a:ext cx="1085849" cy="447675"/>
                      </a:xfrm>
                      <a:prstGeom prst="rect">
                        <a:avLst/>
                      </a:prstGeom>
                      <a:noFill/>
                      <a:ln w="9525">
                        <a:noFill/>
                      </a:ln>
                    </p:spPr>
                  </p:pic>
                </p:oleObj>
              </mc:Fallback>
            </mc:AlternateContent>
          </a:graphicData>
        </a:graphic>
      </p:graphicFrame>
      <p:graphicFrame>
        <p:nvGraphicFramePr>
          <p:cNvPr id="27" name="对象 26"/>
          <p:cNvGraphicFramePr>
            <a:graphicFrameLocks noChangeAspect="1"/>
          </p:cNvGraphicFramePr>
          <p:nvPr/>
        </p:nvGraphicFramePr>
        <p:xfrm>
          <a:off x="5690274" y="4253609"/>
          <a:ext cx="142875" cy="428625"/>
        </p:xfrm>
        <a:graphic>
          <a:graphicData uri="http://schemas.openxmlformats.org/presentationml/2006/ole">
            <mc:AlternateContent xmlns:mc="http://schemas.openxmlformats.org/markup-compatibility/2006">
              <mc:Choice xmlns:v="urn:schemas-microsoft-com:vml" Requires="v">
                <p:oleObj spid="_x0000_s1250" name="Equation" r:id="rId12" imgW="3657600" imgH="11277600" progId="Equation.DSMT4">
                  <p:embed/>
                </p:oleObj>
              </mc:Choice>
              <mc:Fallback>
                <p:oleObj name="Equation" r:id="rId12" imgW="3657600" imgH="11277600" progId="Equation.DSMT4">
                  <p:embed/>
                  <p:pic>
                    <p:nvPicPr>
                      <p:cNvPr id="0" name="OLE substitute image"/>
                      <p:cNvPicPr/>
                      <p:nvPr/>
                    </p:nvPicPr>
                    <p:blipFill>
                      <a:blip r:embed="rId13"/>
                      <a:stretch>
                        <a:fillRect/>
                      </a:stretch>
                    </p:blipFill>
                    <p:spPr>
                      <a:xfrm>
                        <a:off x="5690274" y="4253609"/>
                        <a:ext cx="142875" cy="428625"/>
                      </a:xfrm>
                      <a:prstGeom prst="rect">
                        <a:avLst/>
                      </a:prstGeom>
                      <a:noFill/>
                      <a:ln w="9525">
                        <a:noFill/>
                      </a:ln>
                    </p:spPr>
                  </p:pic>
                </p:oleObj>
              </mc:Fallback>
            </mc:AlternateContent>
          </a:graphicData>
        </a:graphic>
      </p:graphicFrame>
      <p:graphicFrame>
        <p:nvGraphicFramePr>
          <p:cNvPr id="28" name="对象 27"/>
          <p:cNvGraphicFramePr>
            <a:graphicFrameLocks noChangeAspect="1"/>
          </p:cNvGraphicFramePr>
          <p:nvPr/>
        </p:nvGraphicFramePr>
        <p:xfrm>
          <a:off x="6145827" y="4253609"/>
          <a:ext cx="152399" cy="428624"/>
        </p:xfrm>
        <a:graphic>
          <a:graphicData uri="http://schemas.openxmlformats.org/presentationml/2006/ole">
            <mc:AlternateContent xmlns:mc="http://schemas.openxmlformats.org/markup-compatibility/2006">
              <mc:Choice xmlns:v="urn:schemas-microsoft-com:vml" Requires="v">
                <p:oleObj spid="_x0000_s1251" name="Equation" r:id="rId14" imgW="3962400" imgH="11277600" progId="Equation.DSMT4">
                  <p:embed/>
                </p:oleObj>
              </mc:Choice>
              <mc:Fallback>
                <p:oleObj name="Equation" r:id="rId14" imgW="3962400" imgH="11277600" progId="Equation.DSMT4">
                  <p:embed/>
                  <p:pic>
                    <p:nvPicPr>
                      <p:cNvPr id="0" name="OLE substitute image"/>
                      <p:cNvPicPr/>
                      <p:nvPr/>
                    </p:nvPicPr>
                    <p:blipFill>
                      <a:blip r:embed="rId15"/>
                      <a:stretch>
                        <a:fillRect/>
                      </a:stretch>
                    </p:blipFill>
                    <p:spPr>
                      <a:xfrm>
                        <a:off x="6145827" y="4253609"/>
                        <a:ext cx="152399" cy="428624"/>
                      </a:xfrm>
                      <a:prstGeom prst="rect">
                        <a:avLst/>
                      </a:prstGeom>
                      <a:noFill/>
                      <a:ln w="9525">
                        <a:noFill/>
                      </a:ln>
                    </p:spPr>
                  </p:pic>
                </p:oleObj>
              </mc:Fallback>
            </mc:AlternateContent>
          </a:graphicData>
        </a:graphic>
      </p:graphicFrame>
      <p:graphicFrame>
        <p:nvGraphicFramePr>
          <p:cNvPr id="29" name="对象 28"/>
          <p:cNvGraphicFramePr>
            <a:graphicFrameLocks noChangeAspect="1"/>
          </p:cNvGraphicFramePr>
          <p:nvPr/>
        </p:nvGraphicFramePr>
        <p:xfrm>
          <a:off x="7869997" y="4253609"/>
          <a:ext cx="200025" cy="428625"/>
        </p:xfrm>
        <a:graphic>
          <a:graphicData uri="http://schemas.openxmlformats.org/presentationml/2006/ole">
            <mc:AlternateContent xmlns:mc="http://schemas.openxmlformats.org/markup-compatibility/2006">
              <mc:Choice xmlns:v="urn:schemas-microsoft-com:vml" Requires="v">
                <p:oleObj spid="_x0000_s1252" name="Equation" r:id="rId16" imgW="5181600" imgH="11277600" progId="Equation.DSMT4">
                  <p:embed/>
                </p:oleObj>
              </mc:Choice>
              <mc:Fallback>
                <p:oleObj name="Equation" r:id="rId16" imgW="5181600" imgH="11277600" progId="Equation.DSMT4">
                  <p:embed/>
                  <p:pic>
                    <p:nvPicPr>
                      <p:cNvPr id="0" name="OLE substitute image"/>
                      <p:cNvPicPr/>
                      <p:nvPr/>
                    </p:nvPicPr>
                    <p:blipFill>
                      <a:blip r:embed="rId17"/>
                      <a:stretch>
                        <a:fillRect/>
                      </a:stretch>
                    </p:blipFill>
                    <p:spPr>
                      <a:xfrm>
                        <a:off x="7869997" y="4253609"/>
                        <a:ext cx="200025" cy="428625"/>
                      </a:xfrm>
                      <a:prstGeom prst="rect">
                        <a:avLst/>
                      </a:prstGeom>
                      <a:noFill/>
                      <a:ln w="9525">
                        <a:noFill/>
                      </a:ln>
                    </p:spPr>
                  </p:pic>
                </p:oleObj>
              </mc:Fallback>
            </mc:AlternateContent>
          </a:graphicData>
        </a:graphic>
      </p:graphicFrame>
      <p:graphicFrame>
        <p:nvGraphicFramePr>
          <p:cNvPr id="30" name="对象 29"/>
          <p:cNvGraphicFramePr>
            <a:graphicFrameLocks noChangeAspect="1"/>
          </p:cNvGraphicFramePr>
          <p:nvPr/>
        </p:nvGraphicFramePr>
        <p:xfrm>
          <a:off x="720000" y="4779318"/>
          <a:ext cx="1381125" cy="476249"/>
        </p:xfrm>
        <a:graphic>
          <a:graphicData uri="http://schemas.openxmlformats.org/presentationml/2006/ole">
            <mc:AlternateContent xmlns:mc="http://schemas.openxmlformats.org/markup-compatibility/2006">
              <mc:Choice xmlns:v="urn:schemas-microsoft-com:vml" Requires="v">
                <p:oleObj spid="_x0000_s1253" name="Equation" r:id="rId18" imgW="36576000" imgH="12496800" progId="Equation.DSMT4">
                  <p:embed/>
                </p:oleObj>
              </mc:Choice>
              <mc:Fallback>
                <p:oleObj name="Equation" r:id="rId18" imgW="36576000" imgH="12496800" progId="Equation.DSMT4">
                  <p:embed/>
                  <p:pic>
                    <p:nvPicPr>
                      <p:cNvPr id="0" name="OLE substitute image"/>
                      <p:cNvPicPr/>
                      <p:nvPr/>
                    </p:nvPicPr>
                    <p:blipFill>
                      <a:blip r:embed="rId19"/>
                      <a:stretch>
                        <a:fillRect/>
                      </a:stretch>
                    </p:blipFill>
                    <p:spPr>
                      <a:xfrm>
                        <a:off x="720000" y="4779318"/>
                        <a:ext cx="1381125" cy="476249"/>
                      </a:xfrm>
                      <a:prstGeom prst="rect">
                        <a:avLst/>
                      </a:prstGeom>
                      <a:noFill/>
                      <a:ln w="9525">
                        <a:noFill/>
                      </a:ln>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0222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方法技巧</a:t>
            </a:r>
            <a:r>
              <a:rPr lang="zh-CN" altLang="en-US" sz="1500" kern="0" smtClean="0">
                <a:solidFill>
                  <a:srgbClr val="000000"/>
                </a:solidFill>
                <a:latin typeface="Times New Roman" panose="02020603050405020304" pitchFamily="65" charset="-122"/>
                <a:ea typeface="宋体" panose="02010600030101010101" pitchFamily="2" charset="-122"/>
              </a:rPr>
              <a:t>　晶胞的计算方法</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①晶胞中不同位置的粒子对晶胞的贡献(以立方体为例)。顶点:</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,面上:</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,棱上:</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,体内:1(完全属</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于晶胞)。</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②晶体密度计算公式:</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17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,其中</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为1个晶胞中所含微粒数目,</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为摩尔质量,</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为阿伏加德罗</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常数,</a:t>
            </a:r>
            <a:r>
              <a:rPr lang="zh-CN" altLang="en-US" sz="1500" i="1" kern="0" smtClean="0">
                <a:solidFill>
                  <a:srgbClr val="000000"/>
                </a:solidFill>
                <a:latin typeface="Times New Roman" panose="02020603050405020304" pitchFamily="65" charset="-122"/>
                <a:ea typeface="宋体" panose="02010600030101010101" pitchFamily="2" charset="-122"/>
              </a:rPr>
              <a:t>V</a:t>
            </a:r>
            <a:r>
              <a:rPr lang="zh-CN" altLang="en-US" sz="1500" kern="0" smtClean="0">
                <a:solidFill>
                  <a:srgbClr val="000000"/>
                </a:solidFill>
                <a:latin typeface="Times New Roman" panose="02020603050405020304" pitchFamily="65" charset="-122"/>
                <a:ea typeface="宋体" panose="02010600030101010101" pitchFamily="2" charset="-122"/>
              </a:rPr>
              <a:t>为1个晶胞的体积。</a:t>
            </a:r>
            <a:endParaRPr lang="zh-CN" altLang="en-US"/>
          </a:p>
        </p:txBody>
      </p:sp>
      <p:graphicFrame>
        <p:nvGraphicFramePr>
          <p:cNvPr id="4" name="对象 3"/>
          <p:cNvGraphicFramePr>
            <a:graphicFrameLocks noChangeAspect="1"/>
          </p:cNvGraphicFramePr>
          <p:nvPr/>
        </p:nvGraphicFramePr>
        <p:xfrm>
          <a:off x="5860886" y="1595351"/>
          <a:ext cx="142875" cy="428625"/>
        </p:xfrm>
        <a:graphic>
          <a:graphicData uri="http://schemas.openxmlformats.org/presentationml/2006/ole">
            <mc:AlternateContent xmlns:mc="http://schemas.openxmlformats.org/markup-compatibility/2006">
              <mc:Choice xmlns:v="urn:schemas-microsoft-com:vml" Requires="v">
                <p:oleObj spid="_x0000_s1254" name="Equation" r:id="rId1" imgW="3657600" imgH="11277600" progId="Equation.DSMT4">
                  <p:embed/>
                </p:oleObj>
              </mc:Choice>
              <mc:Fallback>
                <p:oleObj name="Equation" r:id="rId1" imgW="3657600" imgH="11277600" progId="Equation.DSMT4">
                  <p:embed/>
                  <p:pic>
                    <p:nvPicPr>
                      <p:cNvPr id="0" name="OLE substitute image"/>
                      <p:cNvPicPr/>
                      <p:nvPr/>
                    </p:nvPicPr>
                    <p:blipFill>
                      <a:blip r:embed="rId2"/>
                      <a:stretch>
                        <a:fillRect/>
                      </a:stretch>
                    </p:blipFill>
                    <p:spPr>
                      <a:xfrm>
                        <a:off x="5860886" y="1595351"/>
                        <a:ext cx="142875"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6486071" y="1595351"/>
          <a:ext cx="152399" cy="428624"/>
        </p:xfrm>
        <a:graphic>
          <a:graphicData uri="http://schemas.openxmlformats.org/presentationml/2006/ole">
            <mc:AlternateContent xmlns:mc="http://schemas.openxmlformats.org/markup-compatibility/2006">
              <mc:Choice xmlns:v="urn:schemas-microsoft-com:vml" Requires="v">
                <p:oleObj spid="_x0000_s1255"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6486071" y="1595351"/>
                        <a:ext cx="152399" cy="42862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7120781" y="1595351"/>
          <a:ext cx="152399" cy="428624"/>
        </p:xfrm>
        <a:graphic>
          <a:graphicData uri="http://schemas.openxmlformats.org/presentationml/2006/ole">
            <mc:AlternateContent xmlns:mc="http://schemas.openxmlformats.org/markup-compatibility/2006">
              <mc:Choice xmlns:v="urn:schemas-microsoft-com:vml" Requires="v">
                <p:oleObj spid="_x0000_s1256"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7120781" y="1595351"/>
                        <a:ext cx="152399" cy="42862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693028" y="2437288"/>
          <a:ext cx="495300" cy="476250"/>
        </p:xfrm>
        <a:graphic>
          <a:graphicData uri="http://schemas.openxmlformats.org/presentationml/2006/ole">
            <mc:AlternateContent xmlns:mc="http://schemas.openxmlformats.org/markup-compatibility/2006">
              <mc:Choice xmlns:v="urn:schemas-microsoft-com:vml" Requires="v">
                <p:oleObj spid="_x0000_s1257" name="Equation" r:id="rId7" imgW="13106400" imgH="12496800" progId="Equation.DSMT4">
                  <p:embed/>
                </p:oleObj>
              </mc:Choice>
              <mc:Fallback>
                <p:oleObj name="Equation" r:id="rId7" imgW="13106400" imgH="12496800" progId="Equation.DSMT4">
                  <p:embed/>
                  <p:pic>
                    <p:nvPicPr>
                      <p:cNvPr id="0" name="OLE substitute image"/>
                      <p:cNvPicPr/>
                      <p:nvPr/>
                    </p:nvPicPr>
                    <p:blipFill>
                      <a:blip r:embed="rId8"/>
                      <a:stretch>
                        <a:fillRect/>
                      </a:stretch>
                    </p:blipFill>
                    <p:spPr>
                      <a:xfrm>
                        <a:off x="2693028" y="2437288"/>
                        <a:ext cx="495300" cy="476250"/>
                      </a:xfrm>
                      <a:prstGeom prst="rect">
                        <a:avLst/>
                      </a:prstGeom>
                      <a:noFill/>
                      <a:ln w="9525">
                        <a:noFill/>
                      </a:ln>
                    </p:spPr>
                  </p:pic>
                </p:oleObj>
              </mc:Fallback>
            </mc:AlternateContent>
          </a:graphicData>
        </a:graphic>
      </p:graphicFrame>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50790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(2017课标Ⅲ,35,15分)研究发现,在CO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低压合成甲醇反应(CO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OH+H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O)中,Co氧化</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物负载的Mn氧化物纳米粒子催化剂具有高活性,显示出良好的应用前景。回答下列问题: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(1)Co基态原子核外电子排布式为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。元素Mn与O中,第一电离能较大的是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,基态原子核外未成对电子数较多的是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和CH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OH分子中C原子的杂化形式分别为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和</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(3)在CO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低压合成甲醇反应所涉及的4种物质中,沸点从高到低的顺序为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(4)硝酸锰是制备上述反应催化剂的原料,Mn(NO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中的化学键除了σ键外,还存在</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(5)MgO具有NaCl型结构(如图),其中阴离子采用面心立方最密堆积方式,X射线衍射实验测得MgO</a:t>
            </a:r>
            <a:br/>
            <a:r>
              <a:rPr lang="zh-CN" altLang="en-US" sz="1500" kern="0" smtClean="0">
                <a:solidFill>
                  <a:srgbClr val="000000"/>
                </a:solidFill>
                <a:latin typeface="Times New Roman" panose="02020603050405020304" pitchFamily="65" charset="-122"/>
                <a:ea typeface="宋体" panose="02010600030101010101" pitchFamily="2" charset="-122"/>
              </a:rPr>
              <a:t>的晶胞参数为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=0.420 nm,则</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nm。MnO也属于NaCl型结构,晶胞参数为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'=0.448 nm,</a:t>
            </a:r>
            <a:b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(Mn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nm。</a:t>
            </a:r>
            <a:endParaRPr lang="zh-CN" altLang="en-US"/>
          </a:p>
        </p:txBody>
      </p:sp>
      <p:pic>
        <p:nvPicPr>
          <p:cNvPr id="3" name="图片 3" descr="textimage95.jpeg"/>
          <p:cNvPicPr>
            <a:picLocks noChangeAspect="1"/>
          </p:cNvPicPr>
          <p:nvPr/>
        </p:nvPicPr>
        <p:blipFill>
          <a:blip r:embed="rId1"/>
          <a:stretch>
            <a:fillRect/>
          </a:stretch>
        </p:blipFill>
        <p:spPr>
          <a:xfrm>
            <a:off x="6217611" y="1256853"/>
            <a:ext cx="361950" cy="209550"/>
          </a:xfrm>
          <a:prstGeom prst="rect">
            <a:avLst/>
          </a:prstGeom>
        </p:spPr>
      </p:pic>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3" descr="textimage96.jpeg"/>
          <p:cNvPicPr>
            <a:picLocks noChangeAspect="1"/>
          </p:cNvPicPr>
          <p:nvPr/>
        </p:nvPicPr>
        <p:blipFill>
          <a:blip r:embed="rId1"/>
          <a:stretch>
            <a:fillRect/>
          </a:stretch>
        </p:blipFill>
        <p:spPr>
          <a:xfrm>
            <a:off x="1714480" y="1420005"/>
            <a:ext cx="2543175" cy="1685925"/>
          </a:xfrm>
          <a:prstGeom prst="rect">
            <a:avLst/>
          </a:prstGeom>
        </p:spPr>
      </p:pic>
      <p:grpSp>
        <p:nvGrpSpPr>
          <p:cNvPr id="6" name="组合 5"/>
          <p:cNvGrpSpPr/>
          <p:nvPr/>
        </p:nvGrpSpPr>
        <p:grpSpPr>
          <a:xfrm>
            <a:off x="720000" y="3197087"/>
            <a:ext cx="8316000" cy="2080570"/>
            <a:chOff x="720000" y="3197087"/>
            <a:chExt cx="8316000" cy="2080570"/>
          </a:xfrm>
        </p:grpSpPr>
        <p:sp>
          <p:nvSpPr>
            <p:cNvPr id="4" name="TextBox 2"/>
            <p:cNvSpPr txBox="1"/>
            <p:nvPr/>
          </p:nvSpPr>
          <p:spPr>
            <a:xfrm>
              <a:off x="720000" y="3197087"/>
              <a:ext cx="8316000" cy="208057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(1)[Ar]3d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O　Mn</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(2)sp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O&gt;CH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OH&gt;CO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O与CH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OH均为极性分子,H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O中氢键比甲醇多;CO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均为非极性</a:t>
              </a:r>
              <a:br/>
              <a:r>
                <a:rPr lang="zh-CN" altLang="en-US" sz="1500" kern="0" smtClean="0">
                  <a:solidFill>
                    <a:srgbClr val="000000"/>
                  </a:solidFill>
                  <a:latin typeface="Times New Roman" panose="02020603050405020304" pitchFamily="65" charset="-122"/>
                  <a:ea typeface="宋体" panose="02010600030101010101" pitchFamily="2" charset="-122"/>
                </a:rPr>
                <a:t>分子,CO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分子量较大、范德华力较大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(4)离子键和π键(</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(5)0.148　0.076</a:t>
              </a:r>
              <a:endParaRPr lang="zh-CN" altLang="en-US"/>
            </a:p>
          </p:txBody>
        </p:sp>
        <p:graphicFrame>
          <p:nvGraphicFramePr>
            <p:cNvPr id="5" name="对象 4"/>
            <p:cNvGraphicFramePr>
              <a:graphicFrameLocks noChangeAspect="1"/>
            </p:cNvGraphicFramePr>
            <p:nvPr/>
          </p:nvGraphicFramePr>
          <p:xfrm>
            <a:off x="2056345" y="4641421"/>
            <a:ext cx="228600" cy="257174"/>
          </p:xfrm>
          <a:graphic>
            <a:graphicData uri="http://schemas.openxmlformats.org/presentationml/2006/ole">
              <mc:AlternateContent xmlns:mc="http://schemas.openxmlformats.org/markup-compatibility/2006">
                <mc:Choice xmlns:v="urn:schemas-microsoft-com:vml" Requires="v">
                  <p:oleObj spid="_x0000_s1258" name="Equation" r:id="rId2" imgW="6096000" imgH="6705600" progId="Equation.DSMT4">
                    <p:embed/>
                  </p:oleObj>
                </mc:Choice>
                <mc:Fallback>
                  <p:oleObj name="Equation" r:id="rId2" imgW="6096000" imgH="6705600" progId="Equation.DSMT4">
                    <p:embed/>
                    <p:pic>
                      <p:nvPicPr>
                        <p:cNvPr id="0" name="OLE substitute image"/>
                        <p:cNvPicPr/>
                        <p:nvPr/>
                      </p:nvPicPr>
                      <p:blipFill>
                        <a:blip r:embed="rId3"/>
                        <a:stretch>
                          <a:fillRect/>
                        </a:stretch>
                      </p:blipFill>
                      <p:spPr>
                        <a:xfrm>
                          <a:off x="2056345" y="4641421"/>
                          <a:ext cx="228600" cy="257174"/>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96007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(1)Co是27号元素,位于元素周期表第4周期第Ⅷ族,其基态原子核外电子排布式为1s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a:t>
            </a:r>
            <a:br/>
            <a:r>
              <a:rPr lang="zh-CN" altLang="en-US" sz="1500" kern="0" smtClean="0">
                <a:solidFill>
                  <a:srgbClr val="000000"/>
                </a:solidFill>
                <a:latin typeface="Times New Roman" panose="02020603050405020304" pitchFamily="65" charset="-122"/>
                <a:ea typeface="宋体" panose="02010600030101010101" pitchFamily="2" charset="-122"/>
              </a:rPr>
              <a:t>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。根据元素第一电离能的变化规律可知,元素Mn与O中,第一电离能较大的</a:t>
            </a:r>
            <a:br/>
            <a:r>
              <a:rPr lang="zh-CN" altLang="en-US" sz="1500" kern="0" smtClean="0">
                <a:solidFill>
                  <a:srgbClr val="000000"/>
                </a:solidFill>
                <a:latin typeface="Times New Roman" panose="02020603050405020304" pitchFamily="65" charset="-122"/>
                <a:ea typeface="宋体" panose="02010600030101010101" pitchFamily="2" charset="-122"/>
              </a:rPr>
              <a:t>是O。O元素的基态原子价电子排布式为2s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,核外未成对电子数是2,而Mn元素的基态原子价电</a:t>
            </a:r>
            <a:br/>
            <a:r>
              <a:rPr lang="zh-CN" altLang="en-US" sz="1500" kern="0" smtClean="0">
                <a:solidFill>
                  <a:srgbClr val="000000"/>
                </a:solidFill>
                <a:latin typeface="Times New Roman" panose="02020603050405020304" pitchFamily="65" charset="-122"/>
                <a:ea typeface="宋体" panose="02010600030101010101" pitchFamily="2" charset="-122"/>
              </a:rPr>
              <a:t>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,核外未成对电子数是5,因此基态原子核外未成对电子数较多的是Mn。</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和CH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OH中中心原子的价层电子对数分别为2和4,所以CO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和CH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OH分子中C原子的杂化</a:t>
            </a:r>
            <a:br/>
            <a:r>
              <a:rPr lang="zh-CN" altLang="en-US" sz="1500" kern="0" smtClean="0">
                <a:solidFill>
                  <a:srgbClr val="000000"/>
                </a:solidFill>
                <a:latin typeface="Times New Roman" panose="02020603050405020304" pitchFamily="65" charset="-122"/>
                <a:ea typeface="宋体" panose="02010600030101010101" pitchFamily="2" charset="-122"/>
              </a:rPr>
              <a:t>形式分别为sp和sp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(3)常温下水和甲醇是液体而二氧化碳和氢气是气体,液体的沸点高于气体;H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O与CH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OH均为极性</a:t>
            </a:r>
            <a:br/>
            <a:r>
              <a:rPr lang="zh-CN" altLang="en-US" sz="1500" kern="0" smtClean="0">
                <a:solidFill>
                  <a:srgbClr val="000000"/>
                </a:solidFill>
                <a:latin typeface="Times New Roman" panose="02020603050405020304" pitchFamily="65" charset="-122"/>
                <a:ea typeface="宋体" panose="02010600030101010101" pitchFamily="2" charset="-122"/>
              </a:rPr>
              <a:t>分子,H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O中氢键比甲醇多,所以水的沸点高于甲醇;CO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均为非极性分子,CO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的相对分子质量</a:t>
            </a:r>
            <a:br/>
            <a:r>
              <a:rPr lang="zh-CN" altLang="en-US" sz="1500" kern="0" smtClean="0">
                <a:solidFill>
                  <a:srgbClr val="000000"/>
                </a:solidFill>
                <a:latin typeface="Times New Roman" panose="02020603050405020304" pitchFamily="65" charset="-122"/>
                <a:ea typeface="宋体" panose="02010600030101010101" pitchFamily="2" charset="-122"/>
              </a:rPr>
              <a:t>较大、范德华力较大,所以CO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的沸点比H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(4)硝酸锰是离子化合物,硝酸根离子和锰离子之间形成离子键,硝酸根中N原子与3个氧原子形成3</a:t>
            </a:r>
            <a:br/>
            <a:r>
              <a:rPr lang="zh-CN" altLang="en-US" sz="1500" kern="0" smtClean="0">
                <a:solidFill>
                  <a:srgbClr val="000000"/>
                </a:solidFill>
                <a:latin typeface="Times New Roman" panose="02020603050405020304" pitchFamily="65" charset="-122"/>
                <a:ea typeface="宋体" panose="02010600030101010101" pitchFamily="2" charset="-122"/>
              </a:rPr>
              <a:t>个σ键,一个硝酸根离子中有一个氮氧双键,所以还存在π键。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采用面心立方最密堆积方式,则面对角线是O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半径的4倍,即4</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085" kern="0" spc="937"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,解得</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0.42</a:t>
            </a:r>
            <a:endParaRPr lang="zh-CN" altLang="en-US"/>
          </a:p>
          <a:p>
            <a:pPr marL="0" indent="0" eaLnBrk="0" latinLnBrk="1" hangingPunct="0">
              <a:lnSpc>
                <a:spcPct val="150000"/>
              </a:lnSpc>
              <a:spcBef>
                <a:spcPts val="95"/>
              </a:spcBef>
              <a:buNone/>
            </a:pPr>
            <a:r>
              <a:rPr lang="zh-CN" altLang="en-US" sz="1500" kern="0" smtClean="0">
                <a:solidFill>
                  <a:srgbClr val="000000"/>
                </a:solidFill>
                <a:latin typeface="Times New Roman" panose="02020603050405020304" pitchFamily="65" charset="-122"/>
                <a:ea typeface="宋体" panose="02010600030101010101" pitchFamily="2" charset="-122"/>
              </a:rPr>
              <a:t>0 nm</a:t>
            </a:r>
            <a:r>
              <a:rPr lang="zh-CN" altLang="en-US" sz="1500" kern="0" smtClean="0">
                <a:solidFill>
                  <a:srgbClr val="000000"/>
                </a:solidFill>
                <a:latin typeface="黑体" panose="02010609060101010101" pitchFamily="49"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0.148 nm;MnO也属于NaCl型结构,根据晶胞的结构可知,晶胞参数=2</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(Mn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(Mn</a:t>
            </a:r>
            <a:b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)=(0.448 nm-2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0.148 nm)</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2=0.076 nm。</a:t>
            </a:r>
            <a:endParaRPr lang="zh-CN" altLang="en-US"/>
          </a:p>
        </p:txBody>
      </p:sp>
      <p:graphicFrame>
        <p:nvGraphicFramePr>
          <p:cNvPr id="4" name="对象 3"/>
          <p:cNvGraphicFramePr>
            <a:graphicFrameLocks noChangeAspect="1"/>
          </p:cNvGraphicFramePr>
          <p:nvPr/>
        </p:nvGraphicFramePr>
        <p:xfrm>
          <a:off x="6574694" y="5160649"/>
          <a:ext cx="257175" cy="238125"/>
        </p:xfrm>
        <a:graphic>
          <a:graphicData uri="http://schemas.openxmlformats.org/presentationml/2006/ole">
            <mc:AlternateContent xmlns:mc="http://schemas.openxmlformats.org/markup-compatibility/2006">
              <mc:Choice xmlns:v="urn:schemas-microsoft-com:vml" Requires="v">
                <p:oleObj spid="_x0000_s1259" name="Equation" r:id="rId1" imgW="6705600" imgH="6400800" progId="Equation.DSMT4">
                  <p:embed/>
                </p:oleObj>
              </mc:Choice>
              <mc:Fallback>
                <p:oleObj name="Equation" r:id="rId1" imgW="6705600" imgH="6400800" progId="Equation.DSMT4">
                  <p:embed/>
                  <p:pic>
                    <p:nvPicPr>
                      <p:cNvPr id="0" name="OLE substitute image"/>
                      <p:cNvPicPr/>
                      <p:nvPr/>
                    </p:nvPicPr>
                    <p:blipFill>
                      <a:blip r:embed="rId2"/>
                      <a:stretch>
                        <a:fillRect/>
                      </a:stretch>
                    </p:blipFill>
                    <p:spPr>
                      <a:xfrm>
                        <a:off x="6574694" y="5160649"/>
                        <a:ext cx="257175" cy="2381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7879119" y="5055726"/>
          <a:ext cx="276225" cy="457200"/>
        </p:xfrm>
        <a:graphic>
          <a:graphicData uri="http://schemas.openxmlformats.org/presentationml/2006/ole">
            <mc:AlternateContent xmlns:mc="http://schemas.openxmlformats.org/markup-compatibility/2006">
              <mc:Choice xmlns:v="urn:schemas-microsoft-com:vml" Requires="v">
                <p:oleObj spid="_x0000_s1260" name="Equation" r:id="rId3" imgW="7315200" imgH="12192000" progId="Equation.DSMT4">
                  <p:embed/>
                </p:oleObj>
              </mc:Choice>
              <mc:Fallback>
                <p:oleObj name="Equation" r:id="rId3" imgW="7315200" imgH="12192000" progId="Equation.DSMT4">
                  <p:embed/>
                  <p:pic>
                    <p:nvPicPr>
                      <p:cNvPr id="0" name="OLE substitute image"/>
                      <p:cNvPicPr/>
                      <p:nvPr/>
                    </p:nvPicPr>
                    <p:blipFill>
                      <a:blip r:embed="rId4"/>
                      <a:stretch>
                        <a:fillRect/>
                      </a:stretch>
                    </p:blipFill>
                    <p:spPr>
                      <a:xfrm>
                        <a:off x="7879119" y="5055726"/>
                        <a:ext cx="276225" cy="457200"/>
                      </a:xfrm>
                      <a:prstGeom prst="rect">
                        <a:avLst/>
                      </a:prstGeom>
                      <a:noFill/>
                      <a:ln w="9525">
                        <a:noFill/>
                      </a:ln>
                    </p:spPr>
                  </p:pic>
                </p:oleObj>
              </mc:Fallback>
            </mc:AlternateContent>
          </a:graphicData>
        </a:graphic>
      </p:graphicFrame>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544748"/>
            <a:ext cx="8316000" cy="516166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(2017海南单科,19-Ⅱ,14分)ⅣA族元素及其化合物在材料等方面有重要用途。回答下列问题: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(1)碳的一种单质的结构如图(a)所示。该单质的晶体类型为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,原子间存在的共价键类型</a:t>
            </a:r>
            <a:br/>
            <a:r>
              <a:rPr lang="zh-CN" altLang="en-US" sz="1500" kern="0" smtClean="0">
                <a:solidFill>
                  <a:srgbClr val="000000"/>
                </a:solidFill>
                <a:latin typeface="Times New Roman" panose="02020603050405020304" pitchFamily="65" charset="-122"/>
                <a:ea typeface="宋体" panose="02010600030101010101" pitchFamily="2" charset="-122"/>
              </a:rPr>
              <a:t>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,碳原子的杂化轨道类型为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6530" kern="0" spc="682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770"/>
              </a:spcBef>
              <a:buNone/>
            </a:pPr>
            <a:r>
              <a:rPr lang="zh-CN" altLang="en-US" sz="1500" kern="0" smtClean="0">
                <a:solidFill>
                  <a:srgbClr val="000000"/>
                </a:solidFill>
                <a:latin typeface="Times New Roman" panose="02020603050405020304" pitchFamily="65" charset="-122"/>
                <a:ea typeface="宋体" panose="02010600030101010101" pitchFamily="2" charset="-122"/>
              </a:rPr>
              <a:t>图(a)</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(2)SiCl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分子的中心原子的价层电子对数为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,分子的立体构型为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,属于</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kern="0" smtClean="0">
                <a:solidFill>
                  <a:srgbClr val="000000"/>
                </a:solidFill>
                <a:latin typeface="Times New Roman" panose="02020603050405020304" pitchFamily="65" charset="-122"/>
                <a:ea typeface="宋体" panose="02010600030101010101" pitchFamily="2" charset="-122"/>
              </a:rPr>
              <a:t>分子(填“极性”或“非极性”)。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(3)四卤化硅SiX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的沸点和二卤化铅PbX</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的熔点如图(b)所示。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①SiX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的沸点依F、Cl、Br、I次序升高的原因是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②结合SiX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的沸点和PbX</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的熔点的变化规律,可推断:依F、Cl、Br、I次序,PbX</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中的化学键的离子</a:t>
            </a:r>
            <a:br/>
            <a:r>
              <a:rPr lang="zh-CN" altLang="en-US" sz="1500" kern="0" smtClean="0">
                <a:solidFill>
                  <a:srgbClr val="000000"/>
                </a:solidFill>
                <a:latin typeface="Times New Roman" panose="02020603050405020304" pitchFamily="65" charset="-122"/>
                <a:ea typeface="宋体" panose="02010600030101010101" pitchFamily="2" charset="-122"/>
              </a:rPr>
              <a:t>性</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、共价性</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。(填“增强”“不变”或“减弱”)</a:t>
            </a:r>
            <a:endParaRPr lang="zh-CN" altLang="en-US"/>
          </a:p>
        </p:txBody>
      </p:sp>
      <p:pic>
        <p:nvPicPr>
          <p:cNvPr id="3" name="图片 3" descr="textimage97.jpeg"/>
          <p:cNvPicPr>
            <a:picLocks noChangeAspect="1"/>
          </p:cNvPicPr>
          <p:nvPr/>
        </p:nvPicPr>
        <p:blipFill>
          <a:blip r:embed="rId1"/>
          <a:stretch>
            <a:fillRect/>
          </a:stretch>
        </p:blipFill>
        <p:spPr>
          <a:xfrm>
            <a:off x="790407" y="2791973"/>
            <a:ext cx="1554635" cy="1607038"/>
          </a:xfrm>
          <a:prstGeom prst="rect">
            <a:avLst/>
          </a:prstGeom>
        </p:spPr>
      </p:pic>
      <p:grpSp>
        <p:nvGrpSpPr>
          <p:cNvPr id="4" name="组合 3"/>
          <p:cNvGrpSpPr/>
          <p:nvPr/>
        </p:nvGrpSpPr>
        <p:grpSpPr>
          <a:xfrm>
            <a:off x="648541" y="1264234"/>
            <a:ext cx="2959614" cy="979775"/>
            <a:chOff x="648541" y="2926238"/>
            <a:chExt cx="2959614" cy="979775"/>
          </a:xfrm>
        </p:grpSpPr>
        <p:pic>
          <p:nvPicPr>
            <p:cNvPr id="5" name="图片 4" descr="1.png"/>
            <p:cNvPicPr>
              <a:picLocks noChangeAspect="1"/>
            </p:cNvPicPr>
            <p:nvPr/>
          </p:nvPicPr>
          <p:blipFill>
            <a:blip r:embed="rId2"/>
            <a:stretch>
              <a:fillRect/>
            </a:stretch>
          </p:blipFill>
          <p:spPr>
            <a:xfrm>
              <a:off x="648541" y="2951987"/>
              <a:ext cx="2959614" cy="954026"/>
            </a:xfrm>
            <a:prstGeom prst="rect">
              <a:avLst/>
            </a:prstGeom>
          </p:spPr>
        </p:pic>
        <p:sp>
          <p:nvSpPr>
            <p:cNvPr id="6" name="TextBox 2"/>
            <p:cNvSpPr txBox="1"/>
            <p:nvPr/>
          </p:nvSpPr>
          <p:spPr>
            <a:xfrm>
              <a:off x="944989" y="2926238"/>
              <a:ext cx="2460625" cy="323215"/>
            </a:xfrm>
            <a:prstGeom prst="rect">
              <a:avLst/>
            </a:prstGeom>
            <a:noFill/>
          </p:spPr>
          <p:txBody>
            <a:bodyPr wrap="square" lIns="0" tIns="0" rIns="0" bIns="0" rtlCol="0">
              <a:spAutoFit/>
            </a:bodyPr>
            <a:lstStyle/>
            <a:p>
              <a:pPr marL="0" indent="0" eaLnBrk="0" latinLnBrk="1" hangingPunct="0">
                <a:lnSpc>
                  <a:spcPct val="150000"/>
                </a:lnSpc>
                <a:spcBef>
                  <a:spcPts val="140"/>
                </a:spcBef>
                <a:buNone/>
              </a:pPr>
              <a:r>
                <a:rPr lang="zh-CN" sz="1400" b="0" kern="0">
                  <a:solidFill>
                    <a:schemeClr val="bg1"/>
                  </a:solidFill>
                  <a:latin typeface="FZLanTingHei-R-GBK" panose="02000000000000000000" pitchFamily="2" charset="-122"/>
                  <a:ea typeface="FZLanTingHei-R-GBK" panose="02000000000000000000" pitchFamily="2" charset="-122"/>
                </a:rPr>
                <a:t>以下为教师用书专用</a:t>
              </a:r>
              <a:endParaRPr lang="zh-CN" altLang="en-US" sz="1400" b="0" kern="0">
                <a:solidFill>
                  <a:schemeClr val="bg1"/>
                </a:solidFill>
                <a:latin typeface="FZLanTingHei-R-GBK" panose="02000000000000000000" pitchFamily="2" charset="-122"/>
                <a:ea typeface="FZLanTingHei-R-GBK" panose="02000000000000000000" pitchFamily="2" charset="-122"/>
              </a:endParaRPr>
            </a:p>
          </p:txBody>
        </p:sp>
      </p:gr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3191357"/>
            <a:ext cx="8316000" cy="2841291"/>
          </a:xfrm>
          <a:prstGeom prst="rect">
            <a:avLst/>
          </a:prstGeom>
          <a:noFill/>
        </p:spPr>
        <p:txBody>
          <a:bodyPr wrap="square" lIns="0" tIns="0" rIns="0" bIns="0" rtlCol="0">
            <a:spAutoFit/>
          </a:bodyPr>
          <a:lstStyle/>
          <a:p>
            <a:pPr marL="0" indent="0" eaLnBrk="0" latinLnBrk="1" hangingPunct="0">
              <a:lnSpc>
                <a:spcPct val="150000"/>
              </a:lnSpc>
              <a:spcBef>
                <a:spcPts val="3140"/>
              </a:spcBef>
              <a:buNone/>
            </a:pPr>
            <a:r>
              <a:rPr lang="en-US" altLang="zh-CN" sz="1500"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图(b)</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(4)碳的另一种单质C</a:t>
            </a:r>
            <a:r>
              <a:rPr lang="zh-CN" altLang="en-US" sz="1130" kern="0" baseline="-15000" smtClean="0">
                <a:solidFill>
                  <a:srgbClr val="000000"/>
                </a:solidFill>
                <a:latin typeface="Times New Roman" panose="02020603050405020304" pitchFamily="65" charset="-122"/>
                <a:ea typeface="宋体" panose="02010600030101010101" pitchFamily="2" charset="-122"/>
              </a:rPr>
              <a:t>60</a:t>
            </a:r>
            <a:r>
              <a:rPr lang="zh-CN" altLang="en-US" sz="1500" kern="0" smtClean="0">
                <a:solidFill>
                  <a:srgbClr val="000000"/>
                </a:solidFill>
                <a:latin typeface="Times New Roman" panose="02020603050405020304" pitchFamily="65" charset="-122"/>
                <a:ea typeface="宋体" panose="02010600030101010101" pitchFamily="2" charset="-122"/>
              </a:rPr>
              <a:t>可以与钾形成低温超导化合物,晶体结构如图(c)所示。K位于立方体的棱上</a:t>
            </a:r>
            <a:br/>
            <a:r>
              <a:rPr lang="zh-CN" altLang="en-US" sz="1500" kern="0" smtClean="0">
                <a:solidFill>
                  <a:srgbClr val="000000"/>
                </a:solidFill>
                <a:latin typeface="Times New Roman" panose="02020603050405020304" pitchFamily="65" charset="-122"/>
                <a:ea typeface="宋体" panose="02010600030101010101" pitchFamily="2" charset="-122"/>
              </a:rPr>
              <a:t>和立方体的内部,此化合物的化学式为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;其晶胞参数为1.4 nm,晶体密度为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7800" kern="0" spc="12672"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3" name="图片 3" descr="textimage98.jpeg"/>
          <p:cNvPicPr>
            <a:picLocks noChangeAspect="1"/>
          </p:cNvPicPr>
          <p:nvPr/>
        </p:nvPicPr>
        <p:blipFill>
          <a:blip r:embed="rId1"/>
          <a:stretch>
            <a:fillRect/>
          </a:stretch>
        </p:blipFill>
        <p:spPr>
          <a:xfrm>
            <a:off x="2058450" y="1330244"/>
            <a:ext cx="4678608" cy="1845173"/>
          </a:xfrm>
          <a:prstGeom prst="rect">
            <a:avLst/>
          </a:prstGeom>
        </p:spPr>
      </p:pic>
      <p:pic>
        <p:nvPicPr>
          <p:cNvPr id="4" name="图片 4" descr="textimage99.jpeg"/>
          <p:cNvPicPr>
            <a:picLocks noChangeAspect="1"/>
          </p:cNvPicPr>
          <p:nvPr/>
        </p:nvPicPr>
        <p:blipFill>
          <a:blip r:embed="rId2"/>
          <a:stretch>
            <a:fillRect/>
          </a:stretch>
        </p:blipFill>
        <p:spPr>
          <a:xfrm>
            <a:off x="3286116" y="4420401"/>
            <a:ext cx="1977872" cy="1615624"/>
          </a:xfrm>
          <a:prstGeom prst="rect">
            <a:avLst/>
          </a:prstGeom>
        </p:spPr>
      </p:pic>
      <p:sp>
        <p:nvSpPr>
          <p:cNvPr id="5" name="TextBox 2"/>
          <p:cNvSpPr txBox="1"/>
          <p:nvPr/>
        </p:nvSpPr>
        <p:spPr>
          <a:xfrm>
            <a:off x="3791834" y="6073903"/>
            <a:ext cx="1065918" cy="34676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图(c)</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73380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(1)混合晶体    σ键、π键　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(2)4　正四面体　非极性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(3)①SiX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属于分子晶体,相对分子质量越大,沸点越高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②减弱　增强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(4)K</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C</a:t>
            </a:r>
            <a:r>
              <a:rPr lang="zh-CN" altLang="en-US" sz="1130" kern="0" baseline="-15000" smtClean="0">
                <a:solidFill>
                  <a:srgbClr val="000000"/>
                </a:solidFill>
                <a:latin typeface="Times New Roman" panose="02020603050405020304" pitchFamily="65" charset="-122"/>
                <a:ea typeface="宋体" panose="02010600030101010101" pitchFamily="2" charset="-122"/>
              </a:rPr>
              <a:t>60</a:t>
            </a:r>
            <a:r>
              <a:rPr lang="zh-CN" altLang="en-US" sz="1500" kern="0" smtClean="0">
                <a:solidFill>
                  <a:srgbClr val="000000"/>
                </a:solidFill>
                <a:latin typeface="Times New Roman" panose="02020603050405020304" pitchFamily="65" charset="-122"/>
                <a:ea typeface="宋体" panose="02010600030101010101" pitchFamily="2" charset="-122"/>
              </a:rPr>
              <a:t>　2.0</a:t>
            </a:r>
            <a:endParaRPr lang="zh-CN" altLang="en-US"/>
          </a:p>
        </p:txBody>
      </p:sp>
      <p:grpSp>
        <p:nvGrpSpPr>
          <p:cNvPr id="9" name="组合 8"/>
          <p:cNvGrpSpPr/>
          <p:nvPr/>
        </p:nvGrpSpPr>
        <p:grpSpPr>
          <a:xfrm>
            <a:off x="720000" y="3023813"/>
            <a:ext cx="8316000" cy="3182538"/>
            <a:chOff x="720000" y="3023813"/>
            <a:chExt cx="8316000" cy="3182538"/>
          </a:xfrm>
        </p:grpSpPr>
        <p:sp>
          <p:nvSpPr>
            <p:cNvPr id="3" name="TextBox 2"/>
            <p:cNvSpPr txBox="1"/>
            <p:nvPr/>
          </p:nvSpPr>
          <p:spPr>
            <a:xfrm>
              <a:off x="720000" y="3023813"/>
              <a:ext cx="8316000" cy="318253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(1)该单质为石墨,石墨属于混合型晶体,层内碳原子之间形成σ键,层间的碳原子间形成的是</a:t>
              </a:r>
              <a:br/>
              <a:r>
                <a:rPr lang="zh-CN" altLang="en-US" sz="1500" kern="0" smtClean="0">
                  <a:solidFill>
                    <a:srgbClr val="000000"/>
                  </a:solidFill>
                  <a:latin typeface="Times New Roman" panose="02020603050405020304" pitchFamily="65" charset="-122"/>
                  <a:ea typeface="宋体" panose="02010600030101010101" pitchFamily="2" charset="-122"/>
                </a:rPr>
                <a:t>π键;石墨中1个碳原子形成3个σ键,无孤电子对,因此杂化类型为sp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。(2)SiCl</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的中心原子是Si,有4</a:t>
              </a:r>
              <a:br/>
              <a:r>
                <a:rPr lang="zh-CN" altLang="en-US" sz="1500" kern="0" smtClean="0">
                  <a:solidFill>
                    <a:srgbClr val="000000"/>
                  </a:solidFill>
                  <a:latin typeface="Times New Roman" panose="02020603050405020304" pitchFamily="65" charset="-122"/>
                  <a:ea typeface="宋体" panose="02010600030101010101" pitchFamily="2" charset="-122"/>
                </a:rPr>
                <a:t>个σ键,孤电子对数为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(4-4</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1)=0,价层电子对数为4,为正四面体构型,属于非极性分子。(3)①SiX</a:t>
              </a:r>
              <a:endParaRPr lang="zh-CN" altLang="en-US"/>
            </a:p>
            <a:p>
              <a:pPr marL="0" indent="0" eaLnBrk="0" latinLnBrk="1" hangingPunct="0">
                <a:lnSpc>
                  <a:spcPct val="150000"/>
                </a:lnSpc>
                <a:spcBef>
                  <a:spcPts val="185"/>
                </a:spcBef>
                <a:buNone/>
              </a:pP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属于分子晶体,不含分子间氢键,范德华力随着相对分子质量的增大而增大,范德华力越大,熔沸点</a:t>
              </a:r>
              <a:br/>
              <a:r>
                <a:rPr lang="zh-CN" altLang="en-US" sz="1500" kern="0" smtClean="0">
                  <a:solidFill>
                    <a:srgbClr val="000000"/>
                  </a:solidFill>
                  <a:latin typeface="Times New Roman" panose="02020603050405020304" pitchFamily="65" charset="-122"/>
                  <a:ea typeface="宋体" panose="02010600030101010101" pitchFamily="2" charset="-122"/>
                </a:rPr>
                <a:t>越高;②同主族元素从上到下非金属性减弱,得电子能力减弱,因此PbX</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中化学键的离子性减弱,共</a:t>
              </a:r>
              <a:br/>
              <a:r>
                <a:rPr lang="zh-CN" altLang="en-US" sz="1500" kern="0" smtClean="0">
                  <a:solidFill>
                    <a:srgbClr val="000000"/>
                  </a:solidFill>
                  <a:latin typeface="Times New Roman" panose="02020603050405020304" pitchFamily="65" charset="-122"/>
                  <a:ea typeface="宋体" panose="02010600030101010101" pitchFamily="2" charset="-122"/>
                </a:rPr>
                <a:t>价性增强。(4)根据晶胞的结构,C</a:t>
              </a:r>
              <a:r>
                <a:rPr lang="zh-CN" altLang="en-US" sz="1130" kern="0" baseline="-15000" smtClean="0">
                  <a:solidFill>
                    <a:srgbClr val="000000"/>
                  </a:solidFill>
                  <a:latin typeface="Times New Roman" panose="02020603050405020304" pitchFamily="65" charset="-122"/>
                  <a:ea typeface="宋体" panose="02010600030101010101" pitchFamily="2" charset="-122"/>
                </a:rPr>
                <a:t>60</a:t>
              </a:r>
              <a:r>
                <a:rPr lang="zh-CN" altLang="en-US" sz="1500" kern="0" smtClean="0">
                  <a:solidFill>
                    <a:srgbClr val="000000"/>
                  </a:solidFill>
                  <a:latin typeface="Times New Roman" panose="02020603050405020304" pitchFamily="65" charset="-122"/>
                  <a:ea typeface="宋体" panose="02010600030101010101" pitchFamily="2" charset="-122"/>
                </a:rPr>
                <a:t>位于顶点和面心,个数为8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=4,K位于棱心和内部,个数为</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12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40" kern="0" spc="-73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+9=12,因此化学式为K</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C</a:t>
              </a:r>
              <a:r>
                <a:rPr lang="zh-CN" altLang="en-US" sz="1130" kern="0" baseline="-15000" smtClean="0">
                  <a:solidFill>
                    <a:srgbClr val="000000"/>
                  </a:solidFill>
                  <a:latin typeface="Times New Roman" panose="02020603050405020304" pitchFamily="65" charset="-122"/>
                  <a:ea typeface="宋体" panose="02010600030101010101" pitchFamily="2" charset="-122"/>
                </a:rPr>
                <a:t>60</a:t>
              </a:r>
              <a:r>
                <a:rPr lang="zh-CN" altLang="en-US" sz="1500" kern="0" smtClean="0">
                  <a:solidFill>
                    <a:srgbClr val="000000"/>
                  </a:solidFill>
                  <a:latin typeface="Times New Roman" panose="02020603050405020304" pitchFamily="65" charset="-122"/>
                  <a:ea typeface="宋体" panose="02010600030101010101" pitchFamily="2" charset="-122"/>
                </a:rPr>
                <a:t>,晶胞的质量为</a:t>
              </a:r>
              <a:r>
                <a:rPr lang="zh-CN" altLang="en-US" sz="2155" kern="0" spc="21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g,晶胞的体积为(1.4</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,根据密度的</a:t>
              </a:r>
              <a:endParaRPr lang="zh-CN" altLang="en-US"/>
            </a:p>
            <a:p>
              <a:pPr marL="0" indent="0" eaLnBrk="0" latinLnBrk="1" hangingPunct="0">
                <a:lnSpc>
                  <a:spcPct val="150000"/>
                </a:lnSpc>
                <a:spcBef>
                  <a:spcPts val="245"/>
                </a:spcBef>
                <a:buNone/>
              </a:pPr>
              <a:r>
                <a:rPr lang="zh-CN" altLang="en-US" sz="1500" kern="0" smtClean="0">
                  <a:solidFill>
                    <a:srgbClr val="000000"/>
                  </a:solidFill>
                  <a:latin typeface="Times New Roman" panose="02020603050405020304" pitchFamily="65" charset="-122"/>
                  <a:ea typeface="宋体" panose="02010600030101010101" pitchFamily="2" charset="-122"/>
                </a:rPr>
                <a:t>定义可求出晶胞的密度约为2.0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2396953" y="3778420"/>
            <a:ext cx="152400" cy="428625"/>
          </p:xfrm>
          <a:graphic>
            <a:graphicData uri="http://schemas.openxmlformats.org/presentationml/2006/ole">
              <mc:AlternateContent xmlns:mc="http://schemas.openxmlformats.org/markup-compatibility/2006">
                <mc:Choice xmlns:v="urn:schemas-microsoft-com:vml" Requires="v">
                  <p:oleObj spid="_x0000_s1261"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2396953" y="3778420"/>
                          <a:ext cx="152400"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5663210" y="4956474"/>
            <a:ext cx="142875" cy="428625"/>
          </p:xfrm>
          <a:graphic>
            <a:graphicData uri="http://schemas.openxmlformats.org/presentationml/2006/ole">
              <mc:AlternateContent xmlns:mc="http://schemas.openxmlformats.org/markup-compatibility/2006">
                <mc:Choice xmlns:v="urn:schemas-microsoft-com:vml" Requires="v">
                  <p:oleObj spid="_x0000_s1262" name="Equation" r:id="rId3" imgW="3657600" imgH="11277600" progId="Equation.DSMT4">
                    <p:embed/>
                  </p:oleObj>
                </mc:Choice>
                <mc:Fallback>
                  <p:oleObj name="Equation" r:id="rId3" imgW="3657600" imgH="11277600" progId="Equation.DSMT4">
                    <p:embed/>
                    <p:pic>
                      <p:nvPicPr>
                        <p:cNvPr id="0" name="OLE substitute image"/>
                        <p:cNvPicPr/>
                        <p:nvPr/>
                      </p:nvPicPr>
                      <p:blipFill>
                        <a:blip r:embed="rId4"/>
                        <a:stretch>
                          <a:fillRect/>
                        </a:stretch>
                      </p:blipFill>
                      <p:spPr>
                        <a:xfrm>
                          <a:off x="5663210" y="4956474"/>
                          <a:ext cx="142875"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6118762" y="4956474"/>
            <a:ext cx="152399" cy="428624"/>
          </p:xfrm>
          <a:graphic>
            <a:graphicData uri="http://schemas.openxmlformats.org/presentationml/2006/ole">
              <mc:AlternateContent xmlns:mc="http://schemas.openxmlformats.org/markup-compatibility/2006">
                <mc:Choice xmlns:v="urn:schemas-microsoft-com:vml" Requires="v">
                  <p:oleObj spid="_x0000_s1263"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6118762" y="4956474"/>
                          <a:ext cx="152399" cy="42862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1020472" y="5467145"/>
            <a:ext cx="152400" cy="428625"/>
          </p:xfrm>
          <a:graphic>
            <a:graphicData uri="http://schemas.openxmlformats.org/presentationml/2006/ole">
              <mc:AlternateContent xmlns:mc="http://schemas.openxmlformats.org/markup-compatibility/2006">
                <mc:Choice xmlns:v="urn:schemas-microsoft-com:vml" Requires="v">
                  <p:oleObj spid="_x0000_s1264" name="Equation" r:id="rId7" imgW="3962400" imgH="11277600" progId="Equation.DSMT4">
                    <p:embed/>
                  </p:oleObj>
                </mc:Choice>
                <mc:Fallback>
                  <p:oleObj name="Equation" r:id="rId7" imgW="3962400" imgH="11277600" progId="Equation.DSMT4">
                    <p:embed/>
                    <p:pic>
                      <p:nvPicPr>
                        <p:cNvPr id="0" name="OLE substitute image"/>
                        <p:cNvPicPr/>
                        <p:nvPr/>
                      </p:nvPicPr>
                      <p:blipFill>
                        <a:blip r:embed="rId8"/>
                        <a:stretch>
                          <a:fillRect/>
                        </a:stretch>
                      </p:blipFill>
                      <p:spPr>
                        <a:xfrm>
                          <a:off x="1020472" y="5467145"/>
                          <a:ext cx="152400"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4467433" y="5467331"/>
            <a:ext cx="542925" cy="476250"/>
          </p:xfrm>
          <a:graphic>
            <a:graphicData uri="http://schemas.openxmlformats.org/presentationml/2006/ole">
              <mc:AlternateContent xmlns:mc="http://schemas.openxmlformats.org/markup-compatibility/2006">
                <mc:Choice xmlns:v="urn:schemas-microsoft-com:vml" Requires="v">
                  <p:oleObj spid="_x0000_s1265" name="Equation" r:id="rId9" imgW="14325600" imgH="12496800" progId="Equation.DSMT4">
                    <p:embed/>
                  </p:oleObj>
                </mc:Choice>
                <mc:Fallback>
                  <p:oleObj name="Equation" r:id="rId9" imgW="14325600" imgH="12496800" progId="Equation.DSMT4">
                    <p:embed/>
                    <p:pic>
                      <p:nvPicPr>
                        <p:cNvPr id="0" name="OLE substitute image"/>
                        <p:cNvPicPr/>
                        <p:nvPr/>
                      </p:nvPicPr>
                      <p:blipFill>
                        <a:blip r:embed="rId10"/>
                        <a:stretch>
                          <a:fillRect/>
                        </a:stretch>
                      </p:blipFill>
                      <p:spPr>
                        <a:xfrm>
                          <a:off x="4467433" y="5467331"/>
                          <a:ext cx="542925" cy="47625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34253"/>
            <a:ext cx="8316000" cy="525079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9.</a:t>
            </a:r>
            <a:r>
              <a:rPr lang="zh-CN" altLang="en-US" sz="1500" kern="0" smtClean="0">
                <a:solidFill>
                  <a:srgbClr val="000000"/>
                </a:solidFill>
                <a:latin typeface="Times New Roman" panose="02020603050405020304" pitchFamily="65" charset="-122"/>
                <a:ea typeface="宋体" panose="02010600030101010101" pitchFamily="2" charset="-122"/>
              </a:rPr>
              <a:t>(2016海南单科,19-Ⅱ,14分)M是第四周期元素,最外层只有1个电子,次外层的所有原子轨道均充</a:t>
            </a:r>
            <a:br/>
            <a:r>
              <a:rPr lang="zh-CN" altLang="en-US" sz="1500" kern="0" smtClean="0">
                <a:solidFill>
                  <a:srgbClr val="000000"/>
                </a:solidFill>
                <a:latin typeface="Times New Roman" panose="02020603050405020304" pitchFamily="65" charset="-122"/>
                <a:ea typeface="宋体" panose="02010600030101010101" pitchFamily="2" charset="-122"/>
              </a:rPr>
              <a:t>满电子。元素Y的负一价离子的最外层电子数与次外层的相同。回答下列问题: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(1)单质M的晶体类型为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,晶体中原子间通过</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作用形成面心立方密堆积,其中M</a:t>
            </a:r>
            <a:br/>
            <a:r>
              <a:rPr lang="zh-CN" altLang="en-US" sz="1500" kern="0" smtClean="0">
                <a:solidFill>
                  <a:srgbClr val="000000"/>
                </a:solidFill>
                <a:latin typeface="Times New Roman" panose="02020603050405020304" pitchFamily="65" charset="-122"/>
                <a:ea typeface="宋体" panose="02010600030101010101" pitchFamily="2" charset="-122"/>
              </a:rPr>
              <a:t>原子的配位数为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(2)元素Y基态原子的核外电子排布式为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,其同周期元素中,第一电离能最大的是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(写元素符号)。元素Y的含氧酸中,酸性最强的是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(写化学式),该酸根离子的立体</a:t>
            </a:r>
            <a:br/>
            <a:r>
              <a:rPr lang="zh-CN" altLang="en-US" sz="1500" kern="0" smtClean="0">
                <a:solidFill>
                  <a:srgbClr val="000000"/>
                </a:solidFill>
                <a:latin typeface="Times New Roman" panose="02020603050405020304" pitchFamily="65" charset="-122"/>
                <a:ea typeface="宋体" panose="02010600030101010101" pitchFamily="2" charset="-122"/>
              </a:rPr>
              <a:t>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(3)M与Y形成的一种化合物的立方晶胞如图所示。</a:t>
            </a:r>
            <a:endParaRPr lang="zh-CN" altLang="en-US"/>
          </a:p>
          <a:p>
            <a:pPr marL="0" indent="0" eaLnBrk="0" latinLnBrk="1" hangingPunct="0">
              <a:lnSpc>
                <a:spcPct val="150000"/>
              </a:lnSpc>
              <a:spcBef>
                <a:spcPct val="0"/>
              </a:spcBef>
              <a:buNone/>
            </a:pPr>
            <a:r>
              <a:rPr lang="zh-CN" altLang="en-US" sz="6725" kern="0" spc="14349"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845"/>
              </a:spcBef>
              <a:buNone/>
            </a:pPr>
            <a:r>
              <a:rPr lang="zh-CN" altLang="en-US" sz="1500" kern="0" smtClean="0">
                <a:solidFill>
                  <a:srgbClr val="000000"/>
                </a:solidFill>
                <a:latin typeface="Times New Roman" panose="02020603050405020304" pitchFamily="65" charset="-122"/>
                <a:ea typeface="宋体" panose="02010600030101010101" pitchFamily="2" charset="-122"/>
              </a:rPr>
              <a:t>①该化合物的化学式为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,已知晶胞参数</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=0.542 nm,此晶体的密度为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(写出计算式,不要求计算结果。阿伏加德罗常数的值为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00.jpeg"/>
          <p:cNvPicPr>
            <a:picLocks noChangeAspect="1"/>
          </p:cNvPicPr>
          <p:nvPr/>
        </p:nvPicPr>
        <p:blipFill>
          <a:blip r:embed="rId1"/>
          <a:stretch>
            <a:fillRect/>
          </a:stretch>
        </p:blipFill>
        <p:spPr>
          <a:xfrm>
            <a:off x="837169" y="3938026"/>
            <a:ext cx="2442185" cy="1651299"/>
          </a:xfrm>
          <a:prstGeom prst="rect">
            <a:avLst/>
          </a:prstGeom>
        </p:spPr>
      </p:pic>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693523"/>
          </a:xfrm>
          <a:prstGeom prst="rect">
            <a:avLst/>
          </a:prstGeom>
          <a:noFill/>
        </p:spPr>
        <p:txBody>
          <a:bodyPr wrap="square" lIns="0" tIns="0" rIns="0" bIns="0" rtlCol="0">
            <a:spAutoFit/>
          </a:bodyPr>
          <a:lstStyle/>
          <a:p>
            <a:pPr eaLnBrk="0" latinLnBrk="1" hangingPunct="0">
              <a:lnSpc>
                <a:spcPct val="150000"/>
              </a:lnSpc>
            </a:pPr>
            <a:r>
              <a:rPr lang="zh-CN" altLang="en-US" sz="1500" kern="0" smtClean="0">
                <a:solidFill>
                  <a:srgbClr val="000000"/>
                </a:solidFill>
                <a:latin typeface="Times New Roman" panose="02020603050405020304" pitchFamily="65" charset="-122"/>
                <a:ea typeface="宋体" panose="02010600030101010101" pitchFamily="2" charset="-122"/>
              </a:rPr>
              <a:t>②该化合物难溶于水但易溶于氨水,其原因是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。此</a:t>
            </a: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化合物的氨水溶液遇到空气则被氧化为深蓝色,深蓝色溶液中阳离子的化学式为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pSp>
        <p:nvGrpSpPr>
          <p:cNvPr id="6" name="组合 5"/>
          <p:cNvGrpSpPr/>
          <p:nvPr/>
        </p:nvGrpSpPr>
        <p:grpSpPr>
          <a:xfrm>
            <a:off x="720000" y="1991509"/>
            <a:ext cx="8316000" cy="1896866"/>
            <a:chOff x="720000" y="1991509"/>
            <a:chExt cx="8316000" cy="1896866"/>
          </a:xfrm>
        </p:grpSpPr>
        <p:sp>
          <p:nvSpPr>
            <p:cNvPr id="3" name="TextBox 2"/>
            <p:cNvSpPr txBox="1"/>
            <p:nvPr/>
          </p:nvSpPr>
          <p:spPr>
            <a:xfrm>
              <a:off x="720000" y="1991509"/>
              <a:ext cx="8316000" cy="189686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(1)金属晶体　金属键　12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　Ar　 HClO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　正四面体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(3)①CuCl    </a:t>
              </a:r>
              <a:r>
                <a:rPr lang="zh-CN" altLang="en-US" sz="2155" kern="0" spc="90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或</a:t>
              </a:r>
              <a:r>
                <a:rPr lang="zh-CN" altLang="en-US" sz="2155" kern="0" spc="5796"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②Cu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可与氨形成易溶于水的配位化合物(或配离子)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[Cu(NH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1727010" y="2773432"/>
            <a:ext cx="1419224" cy="476249"/>
          </p:xfrm>
          <a:graphic>
            <a:graphicData uri="http://schemas.openxmlformats.org/presentationml/2006/ole">
              <mc:AlternateContent xmlns:mc="http://schemas.openxmlformats.org/markup-compatibility/2006">
                <mc:Choice xmlns:v="urn:schemas-microsoft-com:vml" Requires="v">
                  <p:oleObj spid="_x0000_s1266" name="Equation" r:id="rId1" imgW="37490400" imgH="12496800" progId="Equation.DSMT4">
                    <p:embed/>
                  </p:oleObj>
                </mc:Choice>
                <mc:Fallback>
                  <p:oleObj name="Equation" r:id="rId1" imgW="37490400" imgH="12496800" progId="Equation.DSMT4">
                    <p:embed/>
                    <p:pic>
                      <p:nvPicPr>
                        <p:cNvPr id="0" name="OLE substitute image"/>
                        <p:cNvPicPr/>
                        <p:nvPr/>
                      </p:nvPicPr>
                      <p:blipFill>
                        <a:blip r:embed="rId2"/>
                        <a:stretch>
                          <a:fillRect/>
                        </a:stretch>
                      </p:blipFill>
                      <p:spPr>
                        <a:xfrm>
                          <a:off x="1727010" y="2773432"/>
                          <a:ext cx="1419224" cy="476249"/>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3337035" y="2773432"/>
            <a:ext cx="1009650" cy="476250"/>
          </p:xfrm>
          <a:graphic>
            <a:graphicData uri="http://schemas.openxmlformats.org/presentationml/2006/ole">
              <mc:AlternateContent xmlns:mc="http://schemas.openxmlformats.org/markup-compatibility/2006">
                <mc:Choice xmlns:v="urn:schemas-microsoft-com:vml" Requires="v">
                  <p:oleObj spid="_x0000_s1267" name="Equation" r:id="rId3" imgW="26822400" imgH="12496800" progId="Equation.DSMT4">
                    <p:embed/>
                  </p:oleObj>
                </mc:Choice>
                <mc:Fallback>
                  <p:oleObj name="Equation" r:id="rId3" imgW="26822400" imgH="12496800" progId="Equation.DSMT4">
                    <p:embed/>
                    <p:pic>
                      <p:nvPicPr>
                        <p:cNvPr id="0" name="OLE substitute image"/>
                        <p:cNvPicPr/>
                        <p:nvPr/>
                      </p:nvPicPr>
                      <p:blipFill>
                        <a:blip r:embed="rId4"/>
                        <a:stretch>
                          <a:fillRect/>
                        </a:stretch>
                      </p:blipFill>
                      <p:spPr>
                        <a:xfrm>
                          <a:off x="3337035" y="2773432"/>
                          <a:ext cx="1009650" cy="47625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61054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(1)根据题意,M的价电子排布式为3d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,M为Cu,单质铜的晶体类型为金属晶体,晶体中原</a:t>
            </a:r>
            <a:br/>
            <a:r>
              <a:rPr lang="zh-CN" altLang="en-US" sz="1500" kern="0" smtClean="0">
                <a:solidFill>
                  <a:srgbClr val="000000"/>
                </a:solidFill>
                <a:latin typeface="Times New Roman" panose="02020603050405020304" pitchFamily="65" charset="-122"/>
                <a:ea typeface="宋体" panose="02010600030101010101" pitchFamily="2" charset="-122"/>
              </a:rPr>
              <a:t>子间通过金属键作用形成面心立方密堆积,面心立方密堆积中Cu原子的配位数为12;(2)Y的负一</a:t>
            </a:r>
            <a:br/>
            <a:r>
              <a:rPr lang="zh-CN" altLang="en-US" sz="1500" kern="0" smtClean="0">
                <a:solidFill>
                  <a:srgbClr val="000000"/>
                </a:solidFill>
                <a:latin typeface="Times New Roman" panose="02020603050405020304" pitchFamily="65" charset="-122"/>
                <a:ea typeface="宋体" panose="02010600030101010101" pitchFamily="2" charset="-122"/>
              </a:rPr>
              <a:t>价离子的最外层电子数与次外层相同,则Y为Cl,基态原子的核外电子排布式为1s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或</a:t>
            </a:r>
            <a:br/>
            <a:r>
              <a:rPr lang="zh-CN" altLang="en-US" sz="1500" kern="0" smtClean="0">
                <a:solidFill>
                  <a:srgbClr val="000000"/>
                </a:solidFill>
                <a:latin typeface="Times New Roman" panose="02020603050405020304" pitchFamily="65" charset="-122"/>
                <a:ea typeface="宋体" panose="02010600030101010101" pitchFamily="2" charset="-122"/>
              </a:rPr>
              <a:t>[Ne]3s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,其同周期元素中,第一电离能最大的应该是稀有气体元素Ar,Y的含氧酸中,酸性最强的</a:t>
            </a:r>
            <a:br/>
            <a:r>
              <a:rPr lang="zh-CN" altLang="en-US" sz="1500" kern="0" smtClean="0">
                <a:solidFill>
                  <a:srgbClr val="000000"/>
                </a:solidFill>
                <a:latin typeface="Times New Roman" panose="02020603050405020304" pitchFamily="65" charset="-122"/>
                <a:ea typeface="宋体" panose="02010600030101010101" pitchFamily="2" charset="-122"/>
              </a:rPr>
              <a:t>是HClO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,该酸根离子的中心原子Cl采取等性的sp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杂化,立体构型为正四面体;(3)①运用均摊法,一</a:t>
            </a:r>
            <a:br/>
            <a:r>
              <a:rPr lang="zh-CN" altLang="en-US" sz="1500" kern="0" smtClean="0">
                <a:solidFill>
                  <a:srgbClr val="000000"/>
                </a:solidFill>
                <a:latin typeface="Times New Roman" panose="02020603050405020304" pitchFamily="65" charset="-122"/>
                <a:ea typeface="宋体" panose="02010600030101010101" pitchFamily="2" charset="-122"/>
              </a:rPr>
              <a:t>个该晶胞中Cu的个数为8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=4,Cl的个数为4,故该化合物的化学式为CuCl,晶胞参数</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=0.542 </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nm,则</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935" kern="0" spc="501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85" kern="0" spc="91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;②CuCl易溶于氨水的原因是发生了反应:</a:t>
            </a:r>
            <a:endParaRPr lang="zh-CN" altLang="en-US"/>
          </a:p>
          <a:p>
            <a:pPr marL="0" indent="0" eaLnBrk="0" latinLnBrk="1" hangingPunct="0">
              <a:lnSpc>
                <a:spcPct val="150000"/>
              </a:lnSpc>
              <a:spcBef>
                <a:spcPts val="540"/>
              </a:spcBef>
              <a:buNone/>
            </a:pPr>
            <a:r>
              <a:rPr lang="zh-CN" altLang="en-US" sz="1500" kern="0" smtClean="0">
                <a:solidFill>
                  <a:srgbClr val="000000"/>
                </a:solidFill>
                <a:latin typeface="Times New Roman" panose="02020603050405020304" pitchFamily="65" charset="-122"/>
                <a:ea typeface="宋体" panose="02010600030101010101" pitchFamily="2" charset="-122"/>
              </a:rPr>
              <a:t>CuCl+2NH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[Cu(NH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]Cl+2H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O,形成了易溶于水的配合物,该配合物遇到空气被氧化成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深蓝色的[Cu(NH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01.jpeg"/>
          <p:cNvPicPr>
            <a:picLocks noChangeAspect="1"/>
          </p:cNvPicPr>
          <p:nvPr/>
        </p:nvPicPr>
        <p:blipFill>
          <a:blip r:embed="rId1"/>
          <a:stretch>
            <a:fillRect/>
          </a:stretch>
        </p:blipFill>
        <p:spPr>
          <a:xfrm>
            <a:off x="2020197" y="4224534"/>
            <a:ext cx="361950" cy="209550"/>
          </a:xfrm>
          <a:prstGeom prst="rect">
            <a:avLst/>
          </a:prstGeom>
        </p:spPr>
      </p:pic>
      <p:graphicFrame>
        <p:nvGraphicFramePr>
          <p:cNvPr id="5" name="对象 4"/>
          <p:cNvGraphicFramePr>
            <a:graphicFrameLocks noChangeAspect="1"/>
          </p:cNvGraphicFramePr>
          <p:nvPr/>
        </p:nvGraphicFramePr>
        <p:xfrm>
          <a:off x="2864934" y="2984375"/>
          <a:ext cx="142875" cy="428625"/>
        </p:xfrm>
        <a:graphic>
          <a:graphicData uri="http://schemas.openxmlformats.org/presentationml/2006/ole">
            <mc:AlternateContent xmlns:mc="http://schemas.openxmlformats.org/markup-compatibility/2006">
              <mc:Choice xmlns:v="urn:schemas-microsoft-com:vml" Requires="v">
                <p:oleObj spid="_x0000_s1268" name="Equation" r:id="rId2" imgW="3657600" imgH="11277600" progId="Equation.DSMT4">
                  <p:embed/>
                </p:oleObj>
              </mc:Choice>
              <mc:Fallback>
                <p:oleObj name="Equation" r:id="rId2" imgW="3657600" imgH="11277600" progId="Equation.DSMT4">
                  <p:embed/>
                  <p:pic>
                    <p:nvPicPr>
                      <p:cNvPr id="0" name="OLE substitute image"/>
                      <p:cNvPicPr/>
                      <p:nvPr/>
                    </p:nvPicPr>
                    <p:blipFill>
                      <a:blip r:embed="rId3"/>
                      <a:stretch>
                        <a:fillRect/>
                      </a:stretch>
                    </p:blipFill>
                    <p:spPr>
                      <a:xfrm>
                        <a:off x="2864934" y="2984375"/>
                        <a:ext cx="142875"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3320487" y="2984375"/>
          <a:ext cx="152400" cy="428625"/>
        </p:xfrm>
        <a:graphic>
          <a:graphicData uri="http://schemas.openxmlformats.org/presentationml/2006/ole">
            <mc:AlternateContent xmlns:mc="http://schemas.openxmlformats.org/markup-compatibility/2006">
              <mc:Choice xmlns:v="urn:schemas-microsoft-com:vml" Requires="v">
                <p:oleObj spid="_x0000_s1269" name="Equation" r:id="rId4" imgW="3962400" imgH="11277600" progId="Equation.DSMT4">
                  <p:embed/>
                </p:oleObj>
              </mc:Choice>
              <mc:Fallback>
                <p:oleObj name="Equation" r:id="rId4" imgW="3962400" imgH="11277600" progId="Equation.DSMT4">
                  <p:embed/>
                  <p:pic>
                    <p:nvPicPr>
                      <p:cNvPr id="0" name="OLE substitute image"/>
                      <p:cNvPicPr/>
                      <p:nvPr/>
                    </p:nvPicPr>
                    <p:blipFill>
                      <a:blip r:embed="rId5"/>
                      <a:stretch>
                        <a:fillRect/>
                      </a:stretch>
                    </p:blipFill>
                    <p:spPr>
                      <a:xfrm>
                        <a:off x="3320487" y="2984375"/>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1405128" y="3387630"/>
          <a:ext cx="1009649" cy="704850"/>
        </p:xfrm>
        <a:graphic>
          <a:graphicData uri="http://schemas.openxmlformats.org/presentationml/2006/ole">
            <mc:AlternateContent xmlns:mc="http://schemas.openxmlformats.org/markup-compatibility/2006">
              <mc:Choice xmlns:v="urn:schemas-microsoft-com:vml" Requires="v">
                <p:oleObj spid="_x0000_s1270" name="Equation" r:id="rId6" imgW="26822400" imgH="18592800" progId="Equation.DSMT4">
                  <p:embed/>
                </p:oleObj>
              </mc:Choice>
              <mc:Fallback>
                <p:oleObj name="Equation" r:id="rId6" imgW="26822400" imgH="18592800" progId="Equation.DSMT4">
                  <p:embed/>
                  <p:pic>
                    <p:nvPicPr>
                      <p:cNvPr id="0" name="OLE substitute image"/>
                      <p:cNvPicPr/>
                      <p:nvPr/>
                    </p:nvPicPr>
                    <p:blipFill>
                      <a:blip r:embed="rId7"/>
                      <a:stretch>
                        <a:fillRect/>
                      </a:stretch>
                    </p:blipFill>
                    <p:spPr>
                      <a:xfrm>
                        <a:off x="1405128" y="3387630"/>
                        <a:ext cx="1009649" cy="704850"/>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025748" y="3625457"/>
          <a:ext cx="1419225" cy="476250"/>
        </p:xfrm>
        <a:graphic>
          <a:graphicData uri="http://schemas.openxmlformats.org/presentationml/2006/ole">
            <mc:AlternateContent xmlns:mc="http://schemas.openxmlformats.org/markup-compatibility/2006">
              <mc:Choice xmlns:v="urn:schemas-microsoft-com:vml" Requires="v">
                <p:oleObj spid="_x0000_s1271" name="Equation" r:id="rId8" imgW="37490400" imgH="12496800" progId="Equation.DSMT4">
                  <p:embed/>
                </p:oleObj>
              </mc:Choice>
              <mc:Fallback>
                <p:oleObj name="Equation" r:id="rId8" imgW="37490400" imgH="12496800" progId="Equation.DSMT4">
                  <p:embed/>
                  <p:pic>
                    <p:nvPicPr>
                      <p:cNvPr id="0" name="OLE substitute image"/>
                      <p:cNvPicPr/>
                      <p:nvPr/>
                    </p:nvPicPr>
                    <p:blipFill>
                      <a:blip r:embed="rId9"/>
                      <a:stretch>
                        <a:fillRect/>
                      </a:stretch>
                    </p:blipFill>
                    <p:spPr>
                      <a:xfrm>
                        <a:off x="3025748" y="3625457"/>
                        <a:ext cx="1419225" cy="476250"/>
                      </a:xfrm>
                      <a:prstGeom prst="rect">
                        <a:avLst/>
                      </a:prstGeom>
                      <a:noFill/>
                      <a:ln w="9525">
                        <a:noFill/>
                      </a:ln>
                    </p:spPr>
                  </p:pic>
                </p:oleObj>
              </mc:Fallback>
            </mc:AlternateContent>
          </a:graphicData>
        </a:graphic>
      </p:graphicFrame>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43127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(2016江苏单科,21A,12分)[Zn(CN)</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在水溶液中与HCHO发生如下反应:</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4HCHO+[Zn(CN)</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+4H</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+4H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[Zn(H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+4HOCH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CN</a:t>
            </a:r>
            <a:endParaRPr lang="zh-CN" altLang="en-US"/>
          </a:p>
          <a:p>
            <a:pPr marL="0" indent="0" eaLnBrk="0" latinLnBrk="1" hangingPunct="0">
              <a:lnSpc>
                <a:spcPct val="150000"/>
              </a:lnSpc>
              <a:spcBef>
                <a:spcPct val="0"/>
              </a:spcBef>
              <a:buNone/>
            </a:pPr>
            <a:r>
              <a:rPr lang="zh-CN" altLang="en-US" sz="3785" kern="0" spc="7613"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735"/>
              </a:spcBef>
              <a:buNone/>
            </a:pPr>
            <a:r>
              <a:rPr lang="zh-CN" altLang="en-US" sz="1500" kern="0" smtClean="0">
                <a:solidFill>
                  <a:srgbClr val="000000"/>
                </a:solidFill>
                <a:latin typeface="Times New Roman" panose="02020603050405020304" pitchFamily="65" charset="-122"/>
                <a:ea typeface="宋体" panose="02010600030101010101" pitchFamily="2" charset="-122"/>
              </a:rPr>
              <a:t>HOCH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CN的结构简式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(1)Zn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基态核外电子排布式为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(2)1 mol HCHO分子中含有σ键的数目为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mol。</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(3)HOCH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CN分子中碳原子轨道的杂化类型是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(4)与H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O分子互为等电子体的阴离子为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(5)[Zn(CN)</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中Zn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与CN</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的C原子形成配位键。不考虑空间构型,[Zn(CN)</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的结构可用示意图表</a:t>
            </a:r>
            <a:br/>
            <a:r>
              <a:rPr lang="zh-CN" altLang="en-US" sz="1500" kern="0" smtClean="0">
                <a:solidFill>
                  <a:srgbClr val="000000"/>
                </a:solidFill>
                <a:latin typeface="Times New Roman" panose="02020603050405020304" pitchFamily="65" charset="-122"/>
                <a:ea typeface="宋体" panose="02010600030101010101" pitchFamily="2" charset="-122"/>
              </a:rPr>
              <a:t>示为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02.jpeg"/>
          <p:cNvPicPr>
            <a:picLocks noChangeAspect="1"/>
          </p:cNvPicPr>
          <p:nvPr/>
        </p:nvPicPr>
        <p:blipFill>
          <a:blip r:embed="rId1"/>
          <a:stretch>
            <a:fillRect/>
          </a:stretch>
        </p:blipFill>
        <p:spPr>
          <a:xfrm>
            <a:off x="3242836" y="1604109"/>
            <a:ext cx="361950" cy="209550"/>
          </a:xfrm>
          <a:prstGeom prst="rect">
            <a:avLst/>
          </a:prstGeom>
        </p:spPr>
      </p:pic>
      <p:pic>
        <p:nvPicPr>
          <p:cNvPr id="4" name="图片 4" descr="textimage103.jpeg"/>
          <p:cNvPicPr>
            <a:picLocks noChangeAspect="1"/>
          </p:cNvPicPr>
          <p:nvPr/>
        </p:nvPicPr>
        <p:blipFill>
          <a:blip r:embed="rId2"/>
          <a:stretch>
            <a:fillRect/>
          </a:stretch>
        </p:blipFill>
        <p:spPr>
          <a:xfrm>
            <a:off x="720000" y="1959454"/>
            <a:ext cx="1447800" cy="952499"/>
          </a:xfrm>
          <a:prstGeom prst="rect">
            <a:avLst/>
          </a:prstGeom>
        </p:spPr>
      </p:pic>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01228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(2)3　(3)sp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和sp　(4)N</a:t>
            </a:r>
            <a:r>
              <a:rPr lang="zh-CN" altLang="en-US" sz="1400" kern="0" spc="397"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a:t>
            </a:r>
            <a:r>
              <a:rPr lang="zh-CN" altLang="en-US" sz="5495" kern="0" spc="1250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或 </a:t>
            </a:r>
            <a:r>
              <a:rPr lang="zh-CN" altLang="en-US" sz="5715" kern="0" spc="1371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3" name="图片 3" descr="textimage104.jpeg"/>
          <p:cNvPicPr>
            <a:picLocks noChangeAspect="1"/>
          </p:cNvPicPr>
          <p:nvPr/>
        </p:nvPicPr>
        <p:blipFill>
          <a:blip r:embed="rId1"/>
          <a:stretch>
            <a:fillRect/>
          </a:stretch>
        </p:blipFill>
        <p:spPr>
          <a:xfrm>
            <a:off x="942475" y="2027176"/>
            <a:ext cx="2286000" cy="1457324"/>
          </a:xfrm>
          <a:prstGeom prst="rect">
            <a:avLst/>
          </a:prstGeom>
        </p:spPr>
      </p:pic>
      <p:pic>
        <p:nvPicPr>
          <p:cNvPr id="4" name="图片 4" descr="textimage105.jpeg"/>
          <p:cNvPicPr>
            <a:picLocks noChangeAspect="1"/>
          </p:cNvPicPr>
          <p:nvPr/>
        </p:nvPicPr>
        <p:blipFill>
          <a:blip r:embed="rId2"/>
          <a:stretch>
            <a:fillRect/>
          </a:stretch>
        </p:blipFill>
        <p:spPr>
          <a:xfrm>
            <a:off x="3466975" y="1998601"/>
            <a:ext cx="2466975" cy="1514475"/>
          </a:xfrm>
          <a:prstGeom prst="rect">
            <a:avLst/>
          </a:prstGeom>
        </p:spPr>
      </p:pic>
      <p:graphicFrame>
        <p:nvGraphicFramePr>
          <p:cNvPr id="6" name="对象 5"/>
          <p:cNvGraphicFramePr>
            <a:graphicFrameLocks noChangeAspect="1"/>
          </p:cNvGraphicFramePr>
          <p:nvPr/>
        </p:nvGraphicFramePr>
        <p:xfrm>
          <a:off x="2580020" y="1590566"/>
          <a:ext cx="228599" cy="257174"/>
        </p:xfrm>
        <a:graphic>
          <a:graphicData uri="http://schemas.openxmlformats.org/presentationml/2006/ole">
            <mc:AlternateContent xmlns:mc="http://schemas.openxmlformats.org/markup-compatibility/2006">
              <mc:Choice xmlns:v="urn:schemas-microsoft-com:vml" Requires="v">
                <p:oleObj spid="_x0000_s1272" name="Equation" r:id="rId3" imgW="6096000" imgH="6705600" progId="Equation.DSMT4">
                  <p:embed/>
                </p:oleObj>
              </mc:Choice>
              <mc:Fallback>
                <p:oleObj name="Equation" r:id="rId3" imgW="6096000" imgH="6705600" progId="Equation.DSMT4">
                  <p:embed/>
                  <p:pic>
                    <p:nvPicPr>
                      <p:cNvPr id="0" name="OLE substitute image"/>
                      <p:cNvPicPr/>
                      <p:nvPr/>
                    </p:nvPicPr>
                    <p:blipFill>
                      <a:blip r:embed="rId4"/>
                      <a:stretch>
                        <a:fillRect/>
                      </a:stretch>
                    </p:blipFill>
                    <p:spPr>
                      <a:xfrm>
                        <a:off x="2580020" y="1590566"/>
                        <a:ext cx="228599" cy="257174"/>
                      </a:xfrm>
                      <a:prstGeom prst="rect">
                        <a:avLst/>
                      </a:prstGeom>
                      <a:noFill/>
                      <a:ln w="9525">
                        <a:noFill/>
                      </a:ln>
                    </p:spPr>
                  </p:pic>
                </p:oleObj>
              </mc:Fallback>
            </mc:AlternateContent>
          </a:graphicData>
        </a:graphic>
      </p:graphicFrame>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92535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(1)基态Zn原子的核外电子排布式为1s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,Zn原子失去4s轨道上</a:t>
            </a:r>
            <a:br/>
            <a:r>
              <a:rPr lang="zh-CN" altLang="en-US" sz="1500" kern="0" smtClean="0">
                <a:solidFill>
                  <a:srgbClr val="000000"/>
                </a:solidFill>
                <a:latin typeface="Times New Roman" panose="02020603050405020304" pitchFamily="65" charset="-122"/>
                <a:ea typeface="宋体" panose="02010600030101010101" pitchFamily="2" charset="-122"/>
              </a:rPr>
              <a:t>的2个电子形成Zn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,由此可写出Zn</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基态核外电子排布式。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(2)HCHO的结构式为</a:t>
            </a:r>
            <a:r>
              <a:rPr lang="zh-CN" altLang="en-US" sz="2515" kern="0" spc="551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,则1 mol HCHO分子中含有3 mol σ键。</a:t>
            </a:r>
            <a:endParaRPr lang="zh-CN" altLang="en-US"/>
          </a:p>
          <a:p>
            <a:pPr marL="0" indent="0" eaLnBrk="0" latinLnBrk="1" hangingPunct="0">
              <a:lnSpc>
                <a:spcPct val="150000"/>
              </a:lnSpc>
              <a:spcBef>
                <a:spcPts val="255"/>
              </a:spcBef>
              <a:buNone/>
            </a:pPr>
            <a:r>
              <a:rPr lang="zh-CN" altLang="en-US" sz="1500" kern="0" smtClean="0">
                <a:solidFill>
                  <a:srgbClr val="000000"/>
                </a:solidFill>
                <a:latin typeface="Times New Roman" panose="02020603050405020304" pitchFamily="65" charset="-122"/>
                <a:ea typeface="宋体" panose="02010600030101010101" pitchFamily="2" charset="-122"/>
              </a:rPr>
              <a:t>(3)HOCH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CN的结构式为</a:t>
            </a:r>
            <a:r>
              <a:rPr lang="zh-CN" altLang="en-US" sz="3785" kern="0" spc="911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900" kern="0" spc="655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中的C原子采取sp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杂化,—CN中的C原</a:t>
            </a:r>
            <a:endParaRPr lang="zh-CN" altLang="en-US"/>
          </a:p>
          <a:p>
            <a:pPr marL="0" indent="0" eaLnBrk="0" latinLnBrk="1" hangingPunct="0">
              <a:lnSpc>
                <a:spcPct val="150000"/>
              </a:lnSpc>
              <a:spcBef>
                <a:spcPts val="735"/>
              </a:spcBef>
              <a:buNone/>
            </a:pPr>
            <a:r>
              <a:rPr lang="zh-CN" altLang="en-US" sz="1500" kern="0" smtClean="0">
                <a:solidFill>
                  <a:srgbClr val="000000"/>
                </a:solidFill>
                <a:latin typeface="Times New Roman" panose="02020603050405020304" pitchFamily="65" charset="-122"/>
                <a:ea typeface="宋体" panose="02010600030101010101" pitchFamily="2" charset="-122"/>
              </a:rPr>
              <a:t>子采取sp杂化。</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(4)等电子体具有相同的原子数和相同的价电子数,与H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O分子互为等电子体的阴离子为N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06.jpeg"/>
          <p:cNvPicPr>
            <a:picLocks noChangeAspect="1"/>
          </p:cNvPicPr>
          <p:nvPr/>
        </p:nvPicPr>
        <p:blipFill>
          <a:blip r:embed="rId1"/>
          <a:stretch>
            <a:fillRect/>
          </a:stretch>
        </p:blipFill>
        <p:spPr>
          <a:xfrm>
            <a:off x="2437106" y="1933577"/>
            <a:ext cx="1019175" cy="581025"/>
          </a:xfrm>
          <a:prstGeom prst="rect">
            <a:avLst/>
          </a:prstGeom>
        </p:spPr>
      </p:pic>
      <p:pic>
        <p:nvPicPr>
          <p:cNvPr id="4" name="图片 4" descr="textimage107.jpeg"/>
          <p:cNvPicPr>
            <a:picLocks noChangeAspect="1"/>
          </p:cNvPicPr>
          <p:nvPr/>
        </p:nvPicPr>
        <p:blipFill>
          <a:blip r:embed="rId2"/>
          <a:stretch>
            <a:fillRect/>
          </a:stretch>
        </p:blipFill>
        <p:spPr>
          <a:xfrm>
            <a:off x="2749858" y="2572649"/>
            <a:ext cx="1638299" cy="952499"/>
          </a:xfrm>
          <a:prstGeom prst="rect">
            <a:avLst/>
          </a:prstGeom>
        </p:spPr>
      </p:pic>
      <p:pic>
        <p:nvPicPr>
          <p:cNvPr id="5" name="图片 5" descr="textimage108.jpeg"/>
          <p:cNvPicPr>
            <a:picLocks noChangeAspect="1"/>
          </p:cNvPicPr>
          <p:nvPr/>
        </p:nvPicPr>
        <p:blipFill>
          <a:blip r:embed="rId3"/>
          <a:stretch>
            <a:fillRect/>
          </a:stretch>
        </p:blipFill>
        <p:spPr>
          <a:xfrm>
            <a:off x="4435858" y="2939361"/>
            <a:ext cx="942975" cy="219075"/>
          </a:xfrm>
          <a:prstGeom prst="rect">
            <a:avLst/>
          </a:prstGeom>
        </p:spPr>
      </p:pic>
      <p:graphicFrame>
        <p:nvGraphicFramePr>
          <p:cNvPr id="7" name="对象 6"/>
          <p:cNvGraphicFramePr>
            <a:graphicFrameLocks noChangeAspect="1"/>
          </p:cNvGraphicFramePr>
          <p:nvPr/>
        </p:nvGraphicFramePr>
        <p:xfrm>
          <a:off x="7938444" y="3866931"/>
          <a:ext cx="228599" cy="257174"/>
        </p:xfrm>
        <a:graphic>
          <a:graphicData uri="http://schemas.openxmlformats.org/presentationml/2006/ole">
            <mc:AlternateContent xmlns:mc="http://schemas.openxmlformats.org/markup-compatibility/2006">
              <mc:Choice xmlns:v="urn:schemas-microsoft-com:vml" Requires="v">
                <p:oleObj spid="_x0000_s1273" name="Equation" r:id="rId4" imgW="6096000" imgH="6705600" progId="Equation.DSMT4">
                  <p:embed/>
                </p:oleObj>
              </mc:Choice>
              <mc:Fallback>
                <p:oleObj name="Equation" r:id="rId4" imgW="6096000" imgH="6705600" progId="Equation.DSMT4">
                  <p:embed/>
                  <p:pic>
                    <p:nvPicPr>
                      <p:cNvPr id="0" name="OLE substitute image"/>
                      <p:cNvPicPr/>
                      <p:nvPr/>
                    </p:nvPicPr>
                    <p:blipFill>
                      <a:blip r:embed="rId5"/>
                      <a:stretch>
                        <a:fillRect/>
                      </a:stretch>
                    </p:blipFill>
                    <p:spPr>
                      <a:xfrm>
                        <a:off x="7938444" y="3866931"/>
                        <a:ext cx="228599" cy="257174"/>
                      </a:xfrm>
                      <a:prstGeom prst="rect">
                        <a:avLst/>
                      </a:prstGeom>
                      <a:noFill/>
                      <a:ln w="9525">
                        <a:noFill/>
                      </a:ln>
                    </p:spPr>
                  </p:pic>
                </p:oleObj>
              </mc:Fallback>
            </mc:AlternateContent>
          </a:graphicData>
        </a:graphic>
      </p:graphicFrame>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117217"/>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11.</a:t>
            </a:r>
            <a:r>
              <a:rPr lang="zh-CN" altLang="en-US" sz="1500" kern="0" smtClean="0">
                <a:solidFill>
                  <a:srgbClr val="000000"/>
                </a:solidFill>
                <a:latin typeface="Times New Roman" panose="02020603050405020304" pitchFamily="65" charset="-122"/>
                <a:ea typeface="宋体" panose="02010600030101010101" pitchFamily="2" charset="-122"/>
              </a:rPr>
              <a:t>(2016课标Ⅱ,37,15分)东晋《华阳国志·南中志》卷四中已有关于白铜的记载,云南镍白铜(铜镍</a:t>
            </a:r>
            <a:br/>
            <a:r>
              <a:rPr lang="zh-CN" altLang="en-US" sz="1500" kern="0" smtClean="0">
                <a:solidFill>
                  <a:srgbClr val="000000"/>
                </a:solidFill>
                <a:latin typeface="Times New Roman" panose="02020603050405020304" pitchFamily="65" charset="-122"/>
                <a:ea typeface="宋体" panose="02010600030101010101" pitchFamily="2" charset="-122"/>
              </a:rPr>
              <a:t>合金)闻名中外,曾主要用于造币,亦可用于制作仿银饰品。回答下列问题: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(1)镍元素基态原子的电子排布式为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,3d能级上的未成对电子数为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(2)硫酸镍溶于氨水形成[Ni(NH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蓝色溶液。</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中阴离子的立体构型是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②在[Ni(NH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中Ni</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之间形成的化学键称为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,提供孤电子对的成键原子是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③氨的沸点</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(填“高于”或“低于”)膦(PH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;氨是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分子(填“极性”或“非极性”),中心原子的轨道杂化类型为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(3)单质铜及镍都是由</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键形成的晶体;元素铜与镍的第二电离能分别为:</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Cu</a:t>
            </a:r>
            <a:r>
              <a:rPr lang="zh-CN" altLang="en-US" sz="1500" kern="0" smtClean="0">
                <a:solidFill>
                  <a:srgbClr val="000000"/>
                </a:solidFill>
                <a:latin typeface="Times New Roman" panose="02020603050405020304" pitchFamily="65" charset="-122"/>
                <a:ea typeface="宋体" panose="02010600030101010101" pitchFamily="2" charset="-122"/>
              </a:rPr>
              <a:t>=1 958 kJ·mol</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b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Ni</a:t>
            </a:r>
            <a:r>
              <a:rPr lang="zh-CN" altLang="en-US" sz="1500" kern="0" smtClean="0">
                <a:solidFill>
                  <a:srgbClr val="000000"/>
                </a:solidFill>
                <a:latin typeface="Times New Roman" panose="02020603050405020304" pitchFamily="65" charset="-122"/>
                <a:ea typeface="宋体" panose="02010600030101010101" pitchFamily="2" charset="-122"/>
              </a:rPr>
              <a:t>=1 753 kJ·mol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Cu</a:t>
            </a:r>
            <a:r>
              <a:rPr lang="zh-CN" altLang="en-US" sz="1500" kern="0" smtClean="0">
                <a:solidFill>
                  <a:srgbClr val="000000"/>
                </a:solidFill>
                <a:latin typeface="Times New Roman" panose="02020603050405020304" pitchFamily="65" charset="-122"/>
                <a:ea typeface="宋体" panose="02010600030101010101" pitchFamily="2" charset="-122"/>
              </a:rPr>
              <a:t>&gt;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Ni</a:t>
            </a:r>
            <a:r>
              <a:rPr lang="zh-CN" altLang="en-US" sz="1500" kern="0" smtClean="0">
                <a:solidFill>
                  <a:srgbClr val="000000"/>
                </a:solidFill>
                <a:latin typeface="Times New Roman" panose="02020603050405020304" pitchFamily="65" charset="-122"/>
                <a:ea typeface="宋体" panose="02010600030101010101" pitchFamily="2" charset="-122"/>
              </a:rPr>
              <a:t>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(4)某镍白铜合金的立方晶胞结构如图所示。</a:t>
            </a:r>
            <a:endParaRPr lang="zh-CN" altLang="en-US"/>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7180" kern="0" spc="15317"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2020"/>
              </a:spcBef>
              <a:buNone/>
            </a:pPr>
            <a:r>
              <a:rPr lang="zh-CN" altLang="en-US" sz="1500" kern="0" smtClean="0">
                <a:solidFill>
                  <a:srgbClr val="000000"/>
                </a:solidFill>
                <a:latin typeface="Times New Roman" panose="02020603050405020304" pitchFamily="65" charset="-122"/>
                <a:ea typeface="宋体" panose="02010600030101010101" pitchFamily="2" charset="-122"/>
              </a:rPr>
              <a:t>①晶胞中铜原子与镍原子的数量比为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②若合金的密度为</a:t>
            </a:r>
            <a:r>
              <a:rPr lang="zh-CN" altLang="en-US" sz="1500" i="1" kern="0" smtClean="0">
                <a:solidFill>
                  <a:srgbClr val="000000"/>
                </a:solidFill>
                <a:latin typeface="Times New Roman" panose="02020603050405020304" pitchFamily="65" charset="-122"/>
                <a:ea typeface="宋体" panose="02010600030101010101" pitchFamily="2" charset="-122"/>
              </a:rPr>
              <a:t>d</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,晶胞参数</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nm。</a:t>
            </a:r>
            <a:endParaRPr lang="zh-CN" altLang="en-US"/>
          </a:p>
        </p:txBody>
      </p:sp>
      <p:pic>
        <p:nvPicPr>
          <p:cNvPr id="3" name="图片 3" descr="textimage109.jpeg"/>
          <p:cNvPicPr>
            <a:picLocks noChangeAspect="1"/>
          </p:cNvPicPr>
          <p:nvPr/>
        </p:nvPicPr>
        <p:blipFill>
          <a:blip r:embed="rId1"/>
          <a:stretch>
            <a:fillRect/>
          </a:stretch>
        </p:blipFill>
        <p:spPr>
          <a:xfrm>
            <a:off x="1063049" y="1277129"/>
            <a:ext cx="2580257" cy="1754575"/>
          </a:xfrm>
          <a:prstGeom prst="rect">
            <a:avLst/>
          </a:prstGeom>
        </p:spPr>
      </p:pic>
      <p:grpSp>
        <p:nvGrpSpPr>
          <p:cNvPr id="6" name="组合 5"/>
          <p:cNvGrpSpPr/>
          <p:nvPr/>
        </p:nvGrpSpPr>
        <p:grpSpPr>
          <a:xfrm>
            <a:off x="720000" y="3855902"/>
            <a:ext cx="8316000" cy="1993259"/>
            <a:chOff x="720000" y="3855902"/>
            <a:chExt cx="8316000" cy="1993259"/>
          </a:xfrm>
        </p:grpSpPr>
        <p:sp>
          <p:nvSpPr>
            <p:cNvPr id="4" name="TextBox 2"/>
            <p:cNvSpPr txBox="1"/>
            <p:nvPr/>
          </p:nvSpPr>
          <p:spPr>
            <a:xfrm>
              <a:off x="720000" y="3855902"/>
              <a:ext cx="8316000" cy="195194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(15分)(1)1s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(2)①正四面体　②配位键　N　③高于　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分子间可形成氢键　极性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(3)金属　铜失去的是全充满的3d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电子,镍失去的是4s</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(4)①3∶1</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a:t>
              </a:r>
              <a:r>
                <a:rPr lang="zh-CN" altLang="en-US" sz="2445" kern="0" spc="715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5" name="对象 4"/>
            <p:cNvGraphicFramePr>
              <a:graphicFrameLocks noChangeAspect="1"/>
            </p:cNvGraphicFramePr>
            <p:nvPr/>
          </p:nvGraphicFramePr>
          <p:xfrm>
            <a:off x="910800" y="5287186"/>
            <a:ext cx="1219200" cy="561975"/>
          </p:xfrm>
          <a:graphic>
            <a:graphicData uri="http://schemas.openxmlformats.org/presentationml/2006/ole">
              <mc:AlternateContent xmlns:mc="http://schemas.openxmlformats.org/markup-compatibility/2006">
                <mc:Choice xmlns:v="urn:schemas-microsoft-com:vml" Requires="v">
                  <p:oleObj spid="_x0000_s1274" name="Equation" r:id="rId2" imgW="32308800" imgH="14935200" progId="Equation.DSMT4">
                    <p:embed/>
                  </p:oleObj>
                </mc:Choice>
                <mc:Fallback>
                  <p:oleObj name="Equation" r:id="rId2" imgW="32308800" imgH="14935200" progId="Equation.DSMT4">
                    <p:embed/>
                    <p:pic>
                      <p:nvPicPr>
                        <p:cNvPr id="0" name="OLE substitute image"/>
                        <p:cNvPicPr/>
                        <p:nvPr/>
                      </p:nvPicPr>
                      <p:blipFill>
                        <a:blip r:embed="rId3"/>
                        <a:stretch>
                          <a:fillRect/>
                        </a:stretch>
                      </p:blipFill>
                      <p:spPr>
                        <a:xfrm>
                          <a:off x="910800" y="5287186"/>
                          <a:ext cx="1219200" cy="561975"/>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97947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 </a:t>
            </a:r>
            <a:r>
              <a:rPr lang="zh-CN" altLang="en-US" sz="1500" kern="0" smtClean="0">
                <a:solidFill>
                  <a:srgbClr val="000000"/>
                </a:solidFill>
                <a:latin typeface="Times New Roman" panose="02020603050405020304" pitchFamily="65" charset="-122"/>
                <a:ea typeface="宋体" panose="02010600030101010101" pitchFamily="2" charset="-122"/>
              </a:rPr>
              <a:t>   (2)①S</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中S原子的价层电子对数=4+</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4+2)=4,采取sp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杂化,立体构型为正四面体;②</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Ni</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与NH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之间形成共价键时Ni提供空轨道,N提供孤电子对,形成配位键;③氨分子之间形成氢键,</a:t>
            </a:r>
            <a:br/>
            <a:r>
              <a:rPr lang="zh-CN" altLang="en-US" sz="1500" kern="0" smtClean="0">
                <a:solidFill>
                  <a:srgbClr val="000000"/>
                </a:solidFill>
                <a:latin typeface="Times New Roman" panose="02020603050405020304" pitchFamily="65" charset="-122"/>
                <a:ea typeface="宋体" panose="02010600030101010101" pitchFamily="2" charset="-122"/>
              </a:rPr>
              <a:t>分子间作用力增大,故沸点高于膦(PH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);氨分子中N原子的价层电子对数=3+</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(5-1</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3)=4,采取sp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a:t>
            </a:r>
            <a:endParaRPr lang="zh-CN" altLang="en-US"/>
          </a:p>
          <a:p>
            <a:pPr marL="0" indent="0" eaLnBrk="0" latinLnBrk="1" hangingPunct="0">
              <a:lnSpc>
                <a:spcPct val="150000"/>
              </a:lnSpc>
              <a:spcBef>
                <a:spcPts val="185"/>
              </a:spcBef>
              <a:buNone/>
            </a:pPr>
            <a:r>
              <a:rPr lang="zh-CN" altLang="en-US" sz="1500" kern="0" smtClean="0">
                <a:solidFill>
                  <a:srgbClr val="000000"/>
                </a:solidFill>
                <a:latin typeface="Times New Roman" panose="02020603050405020304" pitchFamily="65" charset="-122"/>
                <a:ea typeface="宋体" panose="02010600030101010101" pitchFamily="2" charset="-122"/>
              </a:rPr>
              <a:t>化,四个杂化轨道中有三个轨道被共用电子对占据,一个轨道被孤电子对占据,是极性分子。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(3)金属单质形成的晶体均为金属晶体,金属晶体中只含有金属键。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(4)①1个晶胞中Cu原子数为</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6=3,Ni原子数为</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8=1,两者数量比为3∶1;②由题意可得:</a:t>
            </a:r>
            <a:r>
              <a:rPr lang="zh-CN" altLang="en-US" sz="1500" i="1" kern="0" smtClean="0">
                <a:solidFill>
                  <a:srgbClr val="000000"/>
                </a:solidFill>
                <a:latin typeface="Times New Roman" panose="02020603050405020304" pitchFamily="65" charset="-122"/>
                <a:ea typeface="宋体" panose="02010600030101010101" pitchFamily="2" charset="-122"/>
              </a:rPr>
              <a:t>d</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5"/>
              </a:spcBef>
              <a:buNone/>
            </a:pPr>
            <a:r>
              <a:rPr lang="zh-CN" altLang="en-US" sz="2065" kern="0" spc="1023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,解得</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21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nm。</a:t>
            </a:r>
            <a:endParaRPr lang="zh-CN" altLang="en-US"/>
          </a:p>
        </p:txBody>
      </p:sp>
      <p:graphicFrame>
        <p:nvGraphicFramePr>
          <p:cNvPr id="4" name="对象 3"/>
          <p:cNvGraphicFramePr>
            <a:graphicFrameLocks noChangeAspect="1"/>
          </p:cNvGraphicFramePr>
          <p:nvPr/>
        </p:nvGraphicFramePr>
        <p:xfrm>
          <a:off x="1811789" y="1324444"/>
          <a:ext cx="257174" cy="257174"/>
        </p:xfrm>
        <a:graphic>
          <a:graphicData uri="http://schemas.openxmlformats.org/presentationml/2006/ole">
            <mc:AlternateContent xmlns:mc="http://schemas.openxmlformats.org/markup-compatibility/2006">
              <mc:Choice xmlns:v="urn:schemas-microsoft-com:vml" Requires="v">
                <p:oleObj spid="_x0000_s1275" name="Equation" r:id="rId1" imgW="6705600" imgH="6705600" progId="Equation.DSMT4">
                  <p:embed/>
                </p:oleObj>
              </mc:Choice>
              <mc:Fallback>
                <p:oleObj name="Equation" r:id="rId1" imgW="6705600" imgH="6705600" progId="Equation.DSMT4">
                  <p:embed/>
                  <p:pic>
                    <p:nvPicPr>
                      <p:cNvPr id="0" name="OLE substitute image"/>
                      <p:cNvPicPr/>
                      <p:nvPr/>
                    </p:nvPicPr>
                    <p:blipFill>
                      <a:blip r:embed="rId2"/>
                      <a:stretch>
                        <a:fillRect/>
                      </a:stretch>
                    </p:blipFill>
                    <p:spPr>
                      <a:xfrm>
                        <a:off x="1811789" y="1324444"/>
                        <a:ext cx="257174" cy="25717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4393687" y="1248095"/>
          <a:ext cx="152400" cy="428625"/>
        </p:xfrm>
        <a:graphic>
          <a:graphicData uri="http://schemas.openxmlformats.org/presentationml/2006/ole">
            <mc:AlternateContent xmlns:mc="http://schemas.openxmlformats.org/markup-compatibility/2006">
              <mc:Choice xmlns:v="urn:schemas-microsoft-com:vml" Requires="v">
                <p:oleObj spid="_x0000_s1276"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4393687" y="1248095"/>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6839388" y="2078893"/>
          <a:ext cx="152399" cy="428624"/>
        </p:xfrm>
        <a:graphic>
          <a:graphicData uri="http://schemas.openxmlformats.org/presentationml/2006/ole">
            <mc:AlternateContent xmlns:mc="http://schemas.openxmlformats.org/markup-compatibility/2006">
              <mc:Choice xmlns:v="urn:schemas-microsoft-com:vml" Requires="v">
                <p:oleObj spid="_x0000_s1277"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6839388" y="2078893"/>
                        <a:ext cx="152399" cy="42862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977737" y="3256946"/>
          <a:ext cx="152400" cy="428625"/>
        </p:xfrm>
        <a:graphic>
          <a:graphicData uri="http://schemas.openxmlformats.org/presentationml/2006/ole">
            <mc:AlternateContent xmlns:mc="http://schemas.openxmlformats.org/markup-compatibility/2006">
              <mc:Choice xmlns:v="urn:schemas-microsoft-com:vml" Requires="v">
                <p:oleObj spid="_x0000_s1278" name="Equation" r:id="rId7" imgW="3962400" imgH="11277600" progId="Equation.DSMT4">
                  <p:embed/>
                </p:oleObj>
              </mc:Choice>
              <mc:Fallback>
                <p:oleObj name="Equation" r:id="rId7" imgW="3962400" imgH="11277600" progId="Equation.DSMT4">
                  <p:embed/>
                  <p:pic>
                    <p:nvPicPr>
                      <p:cNvPr id="0" name="OLE substitute image"/>
                      <p:cNvPicPr/>
                      <p:nvPr/>
                    </p:nvPicPr>
                    <p:blipFill>
                      <a:blip r:embed="rId8"/>
                      <a:stretch>
                        <a:fillRect/>
                      </a:stretch>
                    </p:blipFill>
                    <p:spPr>
                      <a:xfrm>
                        <a:off x="2977737" y="3256946"/>
                        <a:ext cx="152400"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4539915" y="3256946"/>
          <a:ext cx="142875" cy="428625"/>
        </p:xfrm>
        <a:graphic>
          <a:graphicData uri="http://schemas.openxmlformats.org/presentationml/2006/ole">
            <mc:AlternateContent xmlns:mc="http://schemas.openxmlformats.org/markup-compatibility/2006">
              <mc:Choice xmlns:v="urn:schemas-microsoft-com:vml" Requires="v">
                <p:oleObj spid="_x0000_s1279" name="Equation" r:id="rId9" imgW="3657600" imgH="11277600" progId="Equation.DSMT4">
                  <p:embed/>
                </p:oleObj>
              </mc:Choice>
              <mc:Fallback>
                <p:oleObj name="Equation" r:id="rId9" imgW="3657600" imgH="11277600" progId="Equation.DSMT4">
                  <p:embed/>
                  <p:pic>
                    <p:nvPicPr>
                      <p:cNvPr id="0" name="OLE substitute image"/>
                      <p:cNvPicPr/>
                      <p:nvPr/>
                    </p:nvPicPr>
                    <p:blipFill>
                      <a:blip r:embed="rId10"/>
                      <a:stretch>
                        <a:fillRect/>
                      </a:stretch>
                    </p:blipFill>
                    <p:spPr>
                      <a:xfrm>
                        <a:off x="4539915" y="3256946"/>
                        <a:ext cx="142875"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720000" y="3787408"/>
          <a:ext cx="1562100" cy="457200"/>
        </p:xfrm>
        <a:graphic>
          <a:graphicData uri="http://schemas.openxmlformats.org/presentationml/2006/ole">
            <mc:AlternateContent xmlns:mc="http://schemas.openxmlformats.org/markup-compatibility/2006">
              <mc:Choice xmlns:v="urn:schemas-microsoft-com:vml" Requires="v">
                <p:oleObj spid="_x0000_s1280" name="Equation" r:id="rId11" imgW="41452800" imgH="12192000" progId="Equation.DSMT4">
                  <p:embed/>
                </p:oleObj>
              </mc:Choice>
              <mc:Fallback>
                <p:oleObj name="Equation" r:id="rId11" imgW="41452800" imgH="12192000" progId="Equation.DSMT4">
                  <p:embed/>
                  <p:pic>
                    <p:nvPicPr>
                      <p:cNvPr id="0" name="OLE substitute image"/>
                      <p:cNvPicPr/>
                      <p:nvPr/>
                    </p:nvPicPr>
                    <p:blipFill>
                      <a:blip r:embed="rId12"/>
                      <a:stretch>
                        <a:fillRect/>
                      </a:stretch>
                    </p:blipFill>
                    <p:spPr>
                      <a:xfrm>
                        <a:off x="720000" y="3787408"/>
                        <a:ext cx="1562100" cy="457200"/>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2913852" y="3741345"/>
          <a:ext cx="552449" cy="476249"/>
        </p:xfrm>
        <a:graphic>
          <a:graphicData uri="http://schemas.openxmlformats.org/presentationml/2006/ole">
            <mc:AlternateContent xmlns:mc="http://schemas.openxmlformats.org/markup-compatibility/2006">
              <mc:Choice xmlns:v="urn:schemas-microsoft-com:vml" Requires="v">
                <p:oleObj spid="_x0000_s1281" name="Equation" r:id="rId13" imgW="14630400" imgH="12496800" progId="Equation.DSMT4">
                  <p:embed/>
                </p:oleObj>
              </mc:Choice>
              <mc:Fallback>
                <p:oleObj name="Equation" r:id="rId13" imgW="14630400" imgH="12496800" progId="Equation.DSMT4">
                  <p:embed/>
                  <p:pic>
                    <p:nvPicPr>
                      <p:cNvPr id="0" name="OLE substitute image"/>
                      <p:cNvPicPr/>
                      <p:nvPr/>
                    </p:nvPicPr>
                    <p:blipFill>
                      <a:blip r:embed="rId14"/>
                      <a:stretch>
                        <a:fillRect/>
                      </a:stretch>
                    </p:blipFill>
                    <p:spPr>
                      <a:xfrm>
                        <a:off x="2913852" y="3741345"/>
                        <a:ext cx="552449" cy="476249"/>
                      </a:xfrm>
                      <a:prstGeom prst="rect">
                        <a:avLst/>
                      </a:prstGeom>
                      <a:noFill/>
                      <a:ln w="9525">
                        <a:noFill/>
                      </a:ln>
                    </p:spPr>
                  </p:pic>
                </p:oleObj>
              </mc:Fallback>
            </mc:AlternateContent>
          </a:graphicData>
        </a:graphic>
      </p:graphicFrame>
      <p:sp>
        <p:nvSpPr>
          <p:cNvPr id="11" name="TextBox 2"/>
          <p:cNvSpPr txBox="1"/>
          <p:nvPr/>
        </p:nvSpPr>
        <p:spPr>
          <a:xfrm>
            <a:off x="720000" y="4348963"/>
            <a:ext cx="8316000" cy="168892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疑难突破</a:t>
            </a:r>
            <a:r>
              <a:rPr lang="zh-CN" altLang="en-US" sz="1500" kern="0" smtClean="0">
                <a:solidFill>
                  <a:srgbClr val="000000"/>
                </a:solidFill>
                <a:latin typeface="Times New Roman" panose="02020603050405020304" pitchFamily="65" charset="-122"/>
                <a:ea typeface="宋体" panose="02010600030101010101" pitchFamily="2" charset="-122"/>
              </a:rPr>
              <a:t>　回答设问(3)中</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Cu</a:t>
            </a:r>
            <a:r>
              <a:rPr lang="zh-CN" altLang="en-US" sz="1500" kern="0" smtClean="0">
                <a:solidFill>
                  <a:srgbClr val="000000"/>
                </a:solidFill>
                <a:latin typeface="Times New Roman" panose="02020603050405020304" pitchFamily="65" charset="-122"/>
                <a:ea typeface="宋体" panose="02010600030101010101" pitchFamily="2" charset="-122"/>
              </a:rPr>
              <a:t>&gt;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Ni</a:t>
            </a:r>
            <a:r>
              <a:rPr lang="zh-CN" altLang="en-US" sz="1500" kern="0" smtClean="0">
                <a:solidFill>
                  <a:srgbClr val="000000"/>
                </a:solidFill>
                <a:latin typeface="Times New Roman" panose="02020603050405020304" pitchFamily="65" charset="-122"/>
                <a:ea typeface="宋体" panose="02010600030101010101" pitchFamily="2" charset="-122"/>
              </a:rPr>
              <a:t>的原因时要注意两点:一是所给</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Cu</a:t>
            </a:r>
            <a:r>
              <a:rPr lang="zh-CN" altLang="en-US" sz="1500" kern="0" smtClean="0">
                <a:solidFill>
                  <a:srgbClr val="000000"/>
                </a:solidFill>
                <a:latin typeface="Times New Roman" panose="02020603050405020304" pitchFamily="65" charset="-122"/>
                <a:ea typeface="宋体" panose="02010600030101010101" pitchFamily="2" charset="-122"/>
              </a:rPr>
              <a:t>与</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Ni</a:t>
            </a:r>
            <a:r>
              <a:rPr lang="zh-CN" altLang="en-US" sz="1500" kern="0" smtClean="0">
                <a:solidFill>
                  <a:srgbClr val="000000"/>
                </a:solidFill>
                <a:latin typeface="Times New Roman" panose="02020603050405020304" pitchFamily="65" charset="-122"/>
                <a:ea typeface="宋体" panose="02010600030101010101" pitchFamily="2" charset="-122"/>
              </a:rPr>
              <a:t>的数据是第二电离能的数</a:t>
            </a:r>
            <a:br/>
            <a:r>
              <a:rPr lang="zh-CN" altLang="en-US" sz="1500" kern="0" smtClean="0">
                <a:solidFill>
                  <a:srgbClr val="000000"/>
                </a:solidFill>
                <a:latin typeface="Times New Roman" panose="02020603050405020304" pitchFamily="65" charset="-122"/>
                <a:ea typeface="宋体" panose="02010600030101010101" pitchFamily="2" charset="-122"/>
              </a:rPr>
              <a:t>据,不是第一电离能的数据;二是电离能其实就是原子(或离子)失去电子能力的一种定量表现形式,</a:t>
            </a:r>
            <a:br/>
            <a:r>
              <a:rPr lang="zh-CN" altLang="en-US" sz="1500" kern="0" smtClean="0">
                <a:solidFill>
                  <a:srgbClr val="000000"/>
                </a:solidFill>
                <a:latin typeface="Times New Roman" panose="02020603050405020304" pitchFamily="65" charset="-122"/>
                <a:ea typeface="宋体" panose="02010600030101010101" pitchFamily="2" charset="-122"/>
              </a:rPr>
              <a:t>电离能越小,电子越易失去。电离能的大小不仅与电子离核远近有关,还与电子在能级上的排布状</a:t>
            </a:r>
            <a:br/>
            <a:r>
              <a:rPr lang="zh-CN" altLang="en-US" sz="1500" kern="0" smtClean="0">
                <a:solidFill>
                  <a:srgbClr val="000000"/>
                </a:solidFill>
                <a:latin typeface="Times New Roman" panose="02020603050405020304" pitchFamily="65" charset="-122"/>
                <a:ea typeface="宋体" panose="02010600030101010101" pitchFamily="2" charset="-122"/>
              </a:rPr>
              <a:t>态有关,当某一能级上的电子处于全充满或半充满状态时,该能级较稳定,其电子不容易失去,电离</a:t>
            </a:r>
            <a:br/>
            <a:r>
              <a:rPr lang="zh-CN" altLang="en-US" sz="1500" kern="0" smtClean="0">
                <a:solidFill>
                  <a:srgbClr val="000000"/>
                </a:solidFill>
                <a:latin typeface="Times New Roman" panose="02020603050405020304" pitchFamily="65" charset="-122"/>
                <a:ea typeface="宋体" panose="02010600030101010101" pitchFamily="2" charset="-122"/>
              </a:rPr>
              <a:t>能比较大。</a:t>
            </a:r>
            <a:endParaRPr lang="zh-CN" altLang="en-US"/>
          </a:p>
        </p:txBody>
      </p:sp>
      <p:sp>
        <p:nvSpPr>
          <p:cNvPr id="12" name="TextBox 2"/>
          <p:cNvSpPr txBox="1"/>
          <p:nvPr/>
        </p:nvSpPr>
        <p:spPr>
          <a:xfrm>
            <a:off x="720000" y="6063475"/>
            <a:ext cx="8316000" cy="64960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规律方法</a:t>
            </a:r>
            <a:r>
              <a:rPr lang="zh-CN" altLang="en-US" sz="1500" kern="0" smtClean="0">
                <a:solidFill>
                  <a:srgbClr val="000000"/>
                </a:solidFill>
                <a:latin typeface="Times New Roman" panose="02020603050405020304" pitchFamily="65" charset="-122"/>
                <a:ea typeface="宋体" panose="02010600030101010101" pitchFamily="2" charset="-122"/>
              </a:rPr>
              <a:t>　在配合物中,中心离子与配体之间均是以配位键相结合,其中配体提供孤对电子,中心</a:t>
            </a:r>
            <a:br/>
            <a:r>
              <a:rPr lang="zh-CN" altLang="en-US" sz="1500" kern="0" smtClean="0">
                <a:solidFill>
                  <a:srgbClr val="000000"/>
                </a:solidFill>
                <a:latin typeface="Times New Roman" panose="02020603050405020304" pitchFamily="65" charset="-122"/>
                <a:ea typeface="宋体" panose="02010600030101010101" pitchFamily="2" charset="-122"/>
              </a:rPr>
              <a:t>离子提供空轨道,且配位数一般是中心离子价态的2倍。</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2201311"/>
            <a:ext cx="8316000" cy="36170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b="1" smtClean="0">
                <a:solidFill>
                  <a:srgbClr val="7030A0"/>
                </a:solidFill>
                <a:latin typeface="FZLanTingHei-R-GBK" panose="02000000000000000000" pitchFamily="2" charset="-122"/>
                <a:ea typeface="FZLanTingHei-R-GBK" panose="02000000000000000000" pitchFamily="2" charset="-122"/>
                <a:sym typeface="+mn-ea"/>
              </a:rPr>
              <a:t>考点1　原子结构与性质</a:t>
            </a:r>
            <a:endParaRPr lang="zh-CN" altLang="en-US" b="1">
              <a:solidFill>
                <a:srgbClr val="7030A0"/>
              </a:solidFill>
              <a:latin typeface="FZLanTingHei-R-GBK" panose="02000000000000000000" pitchFamily="2" charset="-122"/>
              <a:ea typeface="FZLanTingHei-R-GBK" panose="02000000000000000000" pitchFamily="2" charset="-122"/>
              <a:sym typeface="+mn-ea"/>
            </a:endParaRPr>
          </a:p>
        </p:txBody>
      </p:sp>
      <p:pic>
        <p:nvPicPr>
          <p:cNvPr id="3" name="图片 2" descr="三年模拟.jpg"/>
          <p:cNvPicPr>
            <a:picLocks noChangeAspect="1"/>
          </p:cNvPicPr>
          <p:nvPr/>
        </p:nvPicPr>
        <p:blipFill>
          <a:blip r:embed="rId1"/>
          <a:stretch>
            <a:fillRect/>
          </a:stretch>
        </p:blipFill>
        <p:spPr>
          <a:xfrm>
            <a:off x="785786" y="1277129"/>
            <a:ext cx="7794944" cy="433195"/>
          </a:xfrm>
          <a:prstGeom prst="rect">
            <a:avLst/>
          </a:prstGeom>
        </p:spPr>
      </p:pic>
      <p:sp>
        <p:nvSpPr>
          <p:cNvPr id="4" name="TextBox 11"/>
          <p:cNvSpPr txBox="1"/>
          <p:nvPr/>
        </p:nvSpPr>
        <p:spPr>
          <a:xfrm>
            <a:off x="3498379" y="1701246"/>
            <a:ext cx="2326278" cy="499624"/>
          </a:xfrm>
          <a:prstGeom prst="rect">
            <a:avLst/>
          </a:prstGeom>
          <a:noFill/>
          <a:ln w="9525">
            <a:noFill/>
          </a:ln>
        </p:spPr>
        <p:txBody>
          <a:bodyPr wrap="none">
            <a:spAutoFit/>
          </a:bodyPr>
          <a:lstStyle/>
          <a:p>
            <a:pPr marL="0" indent="0" algn="ctr" eaLnBrk="0" latinLnBrk="1" hangingPunct="0">
              <a:lnSpc>
                <a:spcPct val="150000"/>
              </a:lnSpc>
              <a:spcBef>
                <a:spcPts val="140"/>
              </a:spcBef>
              <a:buNone/>
            </a:pPr>
            <a:r>
              <a:rPr lang="zh-CN" altLang="en-US" sz="2000">
                <a:latin typeface="FZLanTingHei-R-GBK" panose="02000000000000000000" pitchFamily="2" charset="-122"/>
                <a:ea typeface="FZLanTingHei-R-GBK" panose="02000000000000000000" pitchFamily="2" charset="-122"/>
                <a:sym typeface="+mn-ea"/>
              </a:rPr>
              <a:t>A组  考点基础题组</a:t>
            </a:r>
            <a:endParaRPr sz="1400">
              <a:latin typeface="FZLanTingHei-R-GBK" panose="02000000000000000000" pitchFamily="2" charset="-122"/>
              <a:ea typeface="FZLanTingHei-R-GBK" panose="02000000000000000000" pitchFamily="2" charset="-122"/>
            </a:endParaRPr>
          </a:p>
        </p:txBody>
      </p:sp>
      <p:sp>
        <p:nvSpPr>
          <p:cNvPr id="5" name="TextBox 2"/>
          <p:cNvSpPr txBox="1"/>
          <p:nvPr/>
        </p:nvSpPr>
        <p:spPr>
          <a:xfrm>
            <a:off x="720000" y="2640935"/>
            <a:ext cx="8316000" cy="286847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(2020肇庆一模,35)K、Al、Si、Cu、Ni均为重要的合金材料,在工业生产、科技、国防领域有</a:t>
            </a:r>
            <a:br/>
            <a:r>
              <a:rPr lang="zh-CN" altLang="en-US" sz="1500" kern="0" smtClean="0">
                <a:solidFill>
                  <a:srgbClr val="000000"/>
                </a:solidFill>
                <a:latin typeface="Times New Roman" panose="02020603050405020304" pitchFamily="65" charset="-122"/>
                <a:ea typeface="宋体" panose="02010600030101010101" pitchFamily="2" charset="-122"/>
              </a:rPr>
              <a:t>着广泛的用途,请回答下列问题: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(1)K元素处于元素同期表的</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(2)下列状态的铝中,电离最外层一个电子所需能量最大的是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(填标号)。</a:t>
            </a: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en-US" altLang="zh-CN" sz="1500" kern="0" smtClean="0">
              <a:solidFill>
                <a:srgbClr val="000000"/>
              </a:solidFill>
              <a:latin typeface="Times New Roman" panose="02020603050405020304" pitchFamily="65" charset="-122"/>
              <a:ea typeface="宋体" panose="02010600030101010101" pitchFamily="2" charset="-122"/>
            </a:endParaRPr>
          </a:p>
          <a:p>
            <a:pPr marL="0" indent="0" eaLnBrk="0" latinLnBrk="1" hangingPunct="0">
              <a:lnSpc>
                <a:spcPct val="150000"/>
              </a:lnSpc>
              <a:spcBef>
                <a:spcPct val="0"/>
              </a:spcBef>
              <a:buNone/>
            </a:pPr>
            <a:endParaRPr lang="zh-CN" altLang="en-US"/>
          </a:p>
          <a:p>
            <a:pPr marL="0" indent="0" eaLnBrk="0" latinLnBrk="1" hangingPunct="0">
              <a:lnSpc>
                <a:spcPct val="150000"/>
              </a:lnSpc>
              <a:spcBef>
                <a:spcPts val="190"/>
              </a:spcBef>
              <a:buNone/>
            </a:pPr>
            <a:r>
              <a:rPr lang="zh-CN" altLang="en-US" sz="1500" kern="0" smtClean="0">
                <a:solidFill>
                  <a:srgbClr val="000000"/>
                </a:solidFill>
                <a:latin typeface="Times New Roman" panose="02020603050405020304" pitchFamily="65" charset="-122"/>
                <a:ea typeface="宋体" panose="02010600030101010101" pitchFamily="2" charset="-122"/>
              </a:rPr>
              <a:t>(3)从核外电子排布角度解释高温下Cu</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O比CuO更稳定的原因是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(4)一些化合物的熔点如下表所示:</a:t>
            </a:r>
            <a:endParaRPr lang="zh-CN" altLang="en-US"/>
          </a:p>
        </p:txBody>
      </p:sp>
      <p:graphicFrame>
        <p:nvGraphicFramePr>
          <p:cNvPr id="24" name="表格 2"/>
          <p:cNvGraphicFramePr>
            <a:graphicFrameLocks noGrp="1"/>
          </p:cNvGraphicFramePr>
          <p:nvPr/>
        </p:nvGraphicFramePr>
        <p:xfrm>
          <a:off x="720000" y="5572446"/>
          <a:ext cx="7740000" cy="886509"/>
        </p:xfrm>
        <a:graphic>
          <a:graphicData uri="http://schemas.openxmlformats.org/drawingml/2006/table">
            <a:tbl>
              <a:tblPr/>
              <a:tblGrid>
                <a:gridCol w="1935000"/>
                <a:gridCol w="1935000"/>
                <a:gridCol w="1935000"/>
                <a:gridCol w="1935000"/>
              </a:tblGrid>
              <a:tr h="285752">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化合物</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NaCl</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KCl</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SiO</a:t>
                      </a:r>
                      <a:r>
                        <a:rPr lang="zh-CN" altLang="en-US" sz="1065" kern="0" baseline="-15000" smtClean="0">
                          <a:solidFill>
                            <a:srgbClr val="000000"/>
                          </a:solidFill>
                          <a:latin typeface="Times New Roman" panose="02020603050405020304" pitchFamily="65" charset="-122"/>
                          <a:ea typeface="宋体" panose="02010600030101010101" pitchFamily="2" charset="-122"/>
                        </a:rPr>
                        <a:t>2</a:t>
                      </a:r>
                      <a:endParaRPr lang="zh-CN" altLang="en-US" sz="1065" kern="0" baseline="-15000" smtClean="0">
                        <a:solidFill>
                          <a:srgbClr val="000000"/>
                        </a:solidFill>
                        <a:latin typeface="Times New Roman" panose="02020603050405020304" pitchFamily="65" charset="-122"/>
                        <a:ea typeface="宋体" panose="02010600030101010101" pitchFamily="2" charset="-122"/>
                      </a:endParaRPr>
                    </a:p>
                  </a:txBody>
                  <a:tcPr marL="45720" marR="45720" vert="horz"/>
                </a:tc>
              </a:tr>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熔点/℃</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801</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770</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1 723</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pic>
        <p:nvPicPr>
          <p:cNvPr id="284678" name="Picture 6"/>
          <p:cNvPicPr>
            <a:picLocks noChangeAspect="1" noChangeArrowheads="1"/>
          </p:cNvPicPr>
          <p:nvPr/>
        </p:nvPicPr>
        <p:blipFill>
          <a:blip r:embed="rId2"/>
          <a:stretch>
            <a:fillRect/>
          </a:stretch>
        </p:blipFill>
        <p:spPr bwMode="auto">
          <a:xfrm>
            <a:off x="928662" y="3983460"/>
            <a:ext cx="3800475" cy="885825"/>
          </a:xfrm>
          <a:prstGeom prst="rect">
            <a:avLst/>
          </a:prstGeom>
          <a:noFill/>
          <a:ln w="9525">
            <a:noFill/>
            <a:miter lim="800000"/>
            <a:headEnd/>
            <a:tailEnd/>
          </a:ln>
          <a:effectLst/>
        </p:spPr>
      </p:pic>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42369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解释表中化合物之间熔点差异的原因</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(5)NiSO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 溶于氨水形成[Ni(NH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①N、O、S三种元素中电负性最大的是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②写出一种与[Ni(NH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中的阴离子互为等电子体的分子的分子式:</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③1 mol [Ni(NH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中含有σ键的数目为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④NH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的VSEPR模型为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、S</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的中心原子的杂化类型分别为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(6)K、Ni、F三种元素组成的一种晶体的长方体晶胞结构如图所示。若</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为阿伏加德罗常数的</a:t>
            </a:r>
            <a:br/>
            <a:r>
              <a:rPr lang="zh-CN" altLang="en-US" sz="1500" kern="0" smtClean="0">
                <a:solidFill>
                  <a:srgbClr val="000000"/>
                </a:solidFill>
                <a:latin typeface="Times New Roman" panose="02020603050405020304" pitchFamily="65" charset="-122"/>
                <a:ea typeface="宋体" panose="02010600030101010101" pitchFamily="2" charset="-122"/>
              </a:rPr>
              <a:t>值,该晶体的密度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(用代数式表示)。</a:t>
            </a:r>
            <a:endParaRPr lang="zh-CN" altLang="en-US"/>
          </a:p>
        </p:txBody>
      </p:sp>
      <p:pic>
        <p:nvPicPr>
          <p:cNvPr id="3" name="图片 3" descr="textimage123.jpeg"/>
          <p:cNvPicPr>
            <a:picLocks noChangeAspect="1"/>
          </p:cNvPicPr>
          <p:nvPr/>
        </p:nvPicPr>
        <p:blipFill>
          <a:blip r:embed="rId1"/>
          <a:stretch>
            <a:fillRect/>
          </a:stretch>
        </p:blipFill>
        <p:spPr>
          <a:xfrm>
            <a:off x="1571604" y="4706153"/>
            <a:ext cx="1552575" cy="1962149"/>
          </a:xfrm>
          <a:prstGeom prst="rect">
            <a:avLst/>
          </a:prstGeom>
        </p:spPr>
      </p:pic>
      <p:graphicFrame>
        <p:nvGraphicFramePr>
          <p:cNvPr id="5" name="对象 4"/>
          <p:cNvGraphicFramePr>
            <a:graphicFrameLocks noChangeAspect="1"/>
          </p:cNvGraphicFramePr>
          <p:nvPr/>
        </p:nvGraphicFramePr>
        <p:xfrm>
          <a:off x="4456810" y="3326846"/>
          <a:ext cx="257175" cy="257175"/>
        </p:xfrm>
        <a:graphic>
          <a:graphicData uri="http://schemas.openxmlformats.org/presentationml/2006/ole">
            <mc:AlternateContent xmlns:mc="http://schemas.openxmlformats.org/markup-compatibility/2006">
              <mc:Choice xmlns:v="urn:schemas-microsoft-com:vml" Requires="v">
                <p:oleObj spid="_x0000_s1282" name="Equation" r:id="rId2" imgW="6705600" imgH="6705600" progId="Equation.DSMT4">
                  <p:embed/>
                </p:oleObj>
              </mc:Choice>
              <mc:Fallback>
                <p:oleObj name="Equation" r:id="rId2" imgW="6705600" imgH="6705600" progId="Equation.DSMT4">
                  <p:embed/>
                  <p:pic>
                    <p:nvPicPr>
                      <p:cNvPr id="0" name="OLE substitute image"/>
                      <p:cNvPicPr/>
                      <p:nvPr/>
                    </p:nvPicPr>
                    <p:blipFill>
                      <a:blip r:embed="rId3"/>
                      <a:stretch>
                        <a:fillRect/>
                      </a:stretch>
                    </p:blipFill>
                    <p:spPr>
                      <a:xfrm>
                        <a:off x="4456810" y="3326846"/>
                        <a:ext cx="257175" cy="257175"/>
                      </a:xfrm>
                      <a:prstGeom prst="rect">
                        <a:avLst/>
                      </a:prstGeom>
                      <a:noFill/>
                      <a:ln w="9525">
                        <a:noFill/>
                      </a:ln>
                    </p:spPr>
                  </p:pic>
                </p:oleObj>
              </mc:Fallback>
            </mc:AlternateContent>
          </a:graphicData>
        </a:graphic>
      </p:graphicFrame>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59282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(1)s</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(2)A</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(3)基态Cu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,为全充满状态,更稳定(或Cu</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核外电子处于稳定的全充满状态)</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(4)NaCl、KCl为离子晶体,SiO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为原子晶体;K</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半径大于Na</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半径,晶格能:NaCl&gt;KCl</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(5)①O　②CX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、SiX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(X表示卤素原子,任写一种)</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③28</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④四面体形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2220" kern="0" spc="385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942475" y="3351419"/>
          <a:ext cx="771525" cy="495300"/>
        </p:xfrm>
        <a:graphic>
          <a:graphicData uri="http://schemas.openxmlformats.org/presentationml/2006/ole">
            <mc:AlternateContent xmlns:mc="http://schemas.openxmlformats.org/markup-compatibility/2006">
              <mc:Choice xmlns:v="urn:schemas-microsoft-com:vml" Requires="v">
                <p:oleObj spid="_x0000_s1283" name="Equation" r:id="rId1" imgW="20421600" imgH="13106400" progId="Equation.DSMT4">
                  <p:embed/>
                </p:oleObj>
              </mc:Choice>
              <mc:Fallback>
                <p:oleObj name="Equation" r:id="rId1" imgW="20421600" imgH="13106400" progId="Equation.DSMT4">
                  <p:embed/>
                  <p:pic>
                    <p:nvPicPr>
                      <p:cNvPr id="0" name="OLE substitute image"/>
                      <p:cNvPicPr/>
                      <p:nvPr/>
                    </p:nvPicPr>
                    <p:blipFill>
                      <a:blip r:embed="rId2"/>
                      <a:stretch>
                        <a:fillRect/>
                      </a:stretch>
                    </p:blipFill>
                    <p:spPr>
                      <a:xfrm>
                        <a:off x="942475" y="3351419"/>
                        <a:ext cx="771525" cy="495300"/>
                      </a:xfrm>
                      <a:prstGeom prst="rect">
                        <a:avLst/>
                      </a:prstGeom>
                      <a:noFill/>
                      <a:ln w="9525">
                        <a:noFill/>
                      </a:ln>
                    </p:spPr>
                  </p:pic>
                </p:oleObj>
              </mc:Fallback>
            </mc:AlternateContent>
          </a:graphicData>
        </a:graphic>
      </p:graphicFrame>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32663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(1)K元素处于元素同期表的s区。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(2)轨道的能量:3s&lt;3p,电子的能量越低,电离时所需的能量越大,所以3s轨道上的电子电离时所需</a:t>
            </a:r>
            <a:br/>
            <a:r>
              <a:rPr lang="zh-CN" altLang="en-US" sz="1500" kern="0" smtClean="0">
                <a:solidFill>
                  <a:srgbClr val="000000"/>
                </a:solidFill>
                <a:latin typeface="Times New Roman" panose="02020603050405020304" pitchFamily="65" charset="-122"/>
                <a:ea typeface="宋体" panose="02010600030101010101" pitchFamily="2" charset="-122"/>
              </a:rPr>
              <a:t>的能量大。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(4)从表中可以看出,KCl、NaCl的熔点相近,而SiO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的熔点高,是因为NaCl、KCl为离子晶体,SiO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为</a:t>
            </a:r>
            <a:br/>
            <a:r>
              <a:rPr lang="zh-CN" altLang="en-US" sz="1500" kern="0" smtClean="0">
                <a:solidFill>
                  <a:srgbClr val="000000"/>
                </a:solidFill>
                <a:latin typeface="Times New Roman" panose="02020603050405020304" pitchFamily="65" charset="-122"/>
                <a:ea typeface="宋体" panose="02010600030101010101" pitchFamily="2" charset="-122"/>
              </a:rPr>
              <a:t>原子晶体;而K</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半径大于Na</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半径,晶格能:NaCl&gt;KCl,所以NaCl的熔点高于KCl。</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(5)①N、O、S三种元素中电负性最大的是O;②[Ni (NH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中的阴离子为S</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,它的价电子总数</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为32,与它互为等电子体的分子为CX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、SiX</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(X表示卤素原子);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③1 mol[Ni(NH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含有24 mol σ键,1 mol S</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含有4 mol σ键,所以1 mol [Ni(NH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中含有σ键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的数目为28</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④NH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的VSEPR模型为四面体形;NH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、S</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的中心原子的杂化类型均为sp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(6)由K、Ni、F三种元素组成的一种晶体的长方体晶胞结构图,利用“均摊法”可以得出该物质</a:t>
            </a:r>
            <a:br/>
            <a:r>
              <a:rPr lang="zh-CN" altLang="en-US" sz="1500" kern="0" smtClean="0">
                <a:solidFill>
                  <a:srgbClr val="000000"/>
                </a:solidFill>
                <a:latin typeface="Times New Roman" panose="02020603050405020304" pitchFamily="65" charset="-122"/>
                <a:ea typeface="宋体" panose="02010600030101010101" pitchFamily="2" charset="-122"/>
              </a:rPr>
              <a:t>的化学式为K</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NiF</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,则该晶体的密度</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35" kern="0" spc="1001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220" kern="0" spc="385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6973917" y="2979590"/>
          <a:ext cx="257175" cy="257175"/>
        </p:xfrm>
        <a:graphic>
          <a:graphicData uri="http://schemas.openxmlformats.org/presentationml/2006/ole">
            <mc:AlternateContent xmlns:mc="http://schemas.openxmlformats.org/markup-compatibility/2006">
              <mc:Choice xmlns:v="urn:schemas-microsoft-com:vml" Requires="v">
                <p:oleObj spid="_x0000_s1284" name="Equation" r:id="rId1" imgW="6705600" imgH="6705600" progId="Equation.DSMT4">
                  <p:embed/>
                </p:oleObj>
              </mc:Choice>
              <mc:Fallback>
                <p:oleObj name="Equation" r:id="rId1" imgW="6705600" imgH="6705600" progId="Equation.DSMT4">
                  <p:embed/>
                  <p:pic>
                    <p:nvPicPr>
                      <p:cNvPr id="0" name="OLE substitute image"/>
                      <p:cNvPicPr/>
                      <p:nvPr/>
                    </p:nvPicPr>
                    <p:blipFill>
                      <a:blip r:embed="rId2"/>
                      <a:stretch>
                        <a:fillRect/>
                      </a:stretch>
                    </p:blipFill>
                    <p:spPr>
                      <a:xfrm>
                        <a:off x="6973917" y="2979590"/>
                        <a:ext cx="257175" cy="25717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4167862" y="3674102"/>
          <a:ext cx="257174" cy="257174"/>
        </p:xfrm>
        <a:graphic>
          <a:graphicData uri="http://schemas.openxmlformats.org/presentationml/2006/ole">
            <mc:AlternateContent xmlns:mc="http://schemas.openxmlformats.org/markup-compatibility/2006">
              <mc:Choice xmlns:v="urn:schemas-microsoft-com:vml" Requires="v">
                <p:oleObj spid="_x0000_s1285" name="Equation" r:id="rId3" imgW="6705600" imgH="6705600" progId="Equation.DSMT4">
                  <p:embed/>
                </p:oleObj>
              </mc:Choice>
              <mc:Fallback>
                <p:oleObj name="Equation" r:id="rId3" imgW="6705600" imgH="6705600" progId="Equation.DSMT4">
                  <p:embed/>
                  <p:pic>
                    <p:nvPicPr>
                      <p:cNvPr id="0" name="OLE substitute image"/>
                      <p:cNvPicPr/>
                      <p:nvPr/>
                    </p:nvPicPr>
                    <p:blipFill>
                      <a:blip r:embed="rId4"/>
                      <a:stretch>
                        <a:fillRect/>
                      </a:stretch>
                    </p:blipFill>
                    <p:spPr>
                      <a:xfrm>
                        <a:off x="4167862" y="3674102"/>
                        <a:ext cx="257174" cy="25717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4075210" y="4368614"/>
          <a:ext cx="257174" cy="257174"/>
        </p:xfrm>
        <a:graphic>
          <a:graphicData uri="http://schemas.openxmlformats.org/presentationml/2006/ole">
            <mc:AlternateContent xmlns:mc="http://schemas.openxmlformats.org/markup-compatibility/2006">
              <mc:Choice xmlns:v="urn:schemas-microsoft-com:vml" Requires="v">
                <p:oleObj spid="_x0000_s1286" name="Equation" r:id="rId5" imgW="6705600" imgH="6705600" progId="Equation.DSMT4">
                  <p:embed/>
                </p:oleObj>
              </mc:Choice>
              <mc:Fallback>
                <p:oleObj name="Equation" r:id="rId5" imgW="6705600" imgH="6705600" progId="Equation.DSMT4">
                  <p:embed/>
                  <p:pic>
                    <p:nvPicPr>
                      <p:cNvPr id="0" name="OLE substitute image"/>
                      <p:cNvPicPr/>
                      <p:nvPr/>
                    </p:nvPicPr>
                    <p:blipFill>
                      <a:blip r:embed="rId6"/>
                      <a:stretch>
                        <a:fillRect/>
                      </a:stretch>
                    </p:blipFill>
                    <p:spPr>
                      <a:xfrm>
                        <a:off x="4075210" y="4368614"/>
                        <a:ext cx="257174"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3790221" y="5106079"/>
          <a:ext cx="1543050" cy="476249"/>
        </p:xfrm>
        <a:graphic>
          <a:graphicData uri="http://schemas.openxmlformats.org/presentationml/2006/ole">
            <mc:AlternateContent xmlns:mc="http://schemas.openxmlformats.org/markup-compatibility/2006">
              <mc:Choice xmlns:v="urn:schemas-microsoft-com:vml" Requires="v">
                <p:oleObj spid="_x0000_s1287" name="Equation" r:id="rId7" imgW="40843200" imgH="12496800" progId="Equation.DSMT4">
                  <p:embed/>
                </p:oleObj>
              </mc:Choice>
              <mc:Fallback>
                <p:oleObj name="Equation" r:id="rId7" imgW="40843200" imgH="12496800" progId="Equation.DSMT4">
                  <p:embed/>
                  <p:pic>
                    <p:nvPicPr>
                      <p:cNvPr id="0" name="OLE substitute image"/>
                      <p:cNvPicPr/>
                      <p:nvPr/>
                    </p:nvPicPr>
                    <p:blipFill>
                      <a:blip r:embed="rId8"/>
                      <a:stretch>
                        <a:fillRect/>
                      </a:stretch>
                    </p:blipFill>
                    <p:spPr>
                      <a:xfrm>
                        <a:off x="3790221" y="5106079"/>
                        <a:ext cx="1543050" cy="476249"/>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5944241" y="5087699"/>
          <a:ext cx="771525" cy="495299"/>
        </p:xfrm>
        <a:graphic>
          <a:graphicData uri="http://schemas.openxmlformats.org/presentationml/2006/ole">
            <mc:AlternateContent xmlns:mc="http://schemas.openxmlformats.org/markup-compatibility/2006">
              <mc:Choice xmlns:v="urn:schemas-microsoft-com:vml" Requires="v">
                <p:oleObj spid="_x0000_s1288" name="Equation" r:id="rId9" imgW="20421600" imgH="13106400" progId="Equation.DSMT4">
                  <p:embed/>
                </p:oleObj>
              </mc:Choice>
              <mc:Fallback>
                <p:oleObj name="Equation" r:id="rId9" imgW="20421600" imgH="13106400" progId="Equation.DSMT4">
                  <p:embed/>
                  <p:pic>
                    <p:nvPicPr>
                      <p:cNvPr id="0" name="OLE substitute image"/>
                      <p:cNvPicPr/>
                      <p:nvPr/>
                    </p:nvPicPr>
                    <p:blipFill>
                      <a:blip r:embed="rId10"/>
                      <a:stretch>
                        <a:fillRect/>
                      </a:stretch>
                    </p:blipFill>
                    <p:spPr>
                      <a:xfrm>
                        <a:off x="5944241" y="5087699"/>
                        <a:ext cx="771525" cy="495299"/>
                      </a:xfrm>
                      <a:prstGeom prst="rect">
                        <a:avLst/>
                      </a:prstGeom>
                      <a:noFill/>
                      <a:ln w="9525">
                        <a:noFill/>
                      </a:ln>
                    </p:spPr>
                  </p:pic>
                </p:oleObj>
              </mc:Fallback>
            </mc:AlternateContent>
          </a:graphicData>
        </a:graphic>
      </p:graphicFrame>
      <p:sp>
        <p:nvSpPr>
          <p:cNvPr id="9" name="TextBox 2"/>
          <p:cNvSpPr txBox="1"/>
          <p:nvPr/>
        </p:nvSpPr>
        <p:spPr>
          <a:xfrm>
            <a:off x="720000" y="5706285"/>
            <a:ext cx="8424000" cy="49699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易错警示</a:t>
            </a:r>
            <a:r>
              <a:rPr lang="zh-CN" altLang="en-US" sz="1500" kern="0" smtClean="0">
                <a:solidFill>
                  <a:srgbClr val="000000"/>
                </a:solidFill>
                <a:latin typeface="Times New Roman" panose="02020603050405020304" pitchFamily="65" charset="-122"/>
                <a:ea typeface="宋体" panose="02010600030101010101" pitchFamily="2" charset="-122"/>
              </a:rPr>
              <a:t>　利用公式</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17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计算晶胞密度时,一定要注意单位的换算:1 nm=1 000 pm=10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 cm=10</a:t>
            </a:r>
            <a:r>
              <a:rPr lang="zh-CN" altLang="en-US" sz="1130" kern="0" baseline="59000" smtClean="0">
                <a:solidFill>
                  <a:srgbClr val="000000"/>
                </a:solidFill>
                <a:latin typeface="Times New Roman" panose="02020603050405020304" pitchFamily="65" charset="-122"/>
                <a:ea typeface="宋体" panose="02010600030101010101" pitchFamily="2" charset="-122"/>
              </a:rPr>
              <a:t>-9</a:t>
            </a:r>
            <a:r>
              <a:rPr lang="zh-CN" altLang="en-US" sz="1500" kern="0" smtClean="0">
                <a:solidFill>
                  <a:srgbClr val="000000"/>
                </a:solidFill>
                <a:latin typeface="Times New Roman" panose="02020603050405020304" pitchFamily="65" charset="-122"/>
                <a:ea typeface="宋体" panose="02010600030101010101" pitchFamily="2" charset="-122"/>
              </a:rPr>
              <a:t> m。</a:t>
            </a:r>
            <a:endParaRPr lang="zh-CN" altLang="en-US"/>
          </a:p>
        </p:txBody>
      </p:sp>
      <p:graphicFrame>
        <p:nvGraphicFramePr>
          <p:cNvPr id="10" name="对象 9"/>
          <p:cNvGraphicFramePr>
            <a:graphicFrameLocks noChangeAspect="1"/>
          </p:cNvGraphicFramePr>
          <p:nvPr/>
        </p:nvGraphicFramePr>
        <p:xfrm>
          <a:off x="2640018" y="5793696"/>
          <a:ext cx="495299" cy="476249"/>
        </p:xfrm>
        <a:graphic>
          <a:graphicData uri="http://schemas.openxmlformats.org/presentationml/2006/ole">
            <mc:AlternateContent xmlns:mc="http://schemas.openxmlformats.org/markup-compatibility/2006">
              <mc:Choice xmlns:v="urn:schemas-microsoft-com:vml" Requires="v">
                <p:oleObj spid="_x0000_s1289" name="Equation" r:id="rId11" imgW="13106400" imgH="12496800" progId="Equation.DSMT4">
                  <p:embed/>
                </p:oleObj>
              </mc:Choice>
              <mc:Fallback>
                <p:oleObj name="Equation" r:id="rId11" imgW="13106400" imgH="12496800" progId="Equation.DSMT4">
                  <p:embed/>
                  <p:pic>
                    <p:nvPicPr>
                      <p:cNvPr id="0" name="OLE substitute image"/>
                      <p:cNvPicPr/>
                      <p:nvPr/>
                    </p:nvPicPr>
                    <p:blipFill>
                      <a:blip r:embed="rId12"/>
                      <a:stretch>
                        <a:fillRect/>
                      </a:stretch>
                    </p:blipFill>
                    <p:spPr>
                      <a:xfrm>
                        <a:off x="2640018" y="5793696"/>
                        <a:ext cx="495299" cy="476249"/>
                      </a:xfrm>
                      <a:prstGeom prst="rect">
                        <a:avLst/>
                      </a:prstGeom>
                      <a:noFill/>
                      <a:ln w="9525">
                        <a:noFill/>
                      </a:ln>
                    </p:spPr>
                  </p:pic>
                </p:oleObj>
              </mc:Fallback>
            </mc:AlternateContent>
          </a:graphicData>
        </a:graphic>
      </p:graphicFrame>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46397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(2018东莞二模,35)A、B、C、D、E代表原子序数依次增大的前四周期元素,其中A和C同主族,</a:t>
            </a:r>
            <a:br/>
            <a:r>
              <a:rPr lang="zh-CN" altLang="en-US" sz="1500" kern="0" smtClean="0">
                <a:solidFill>
                  <a:srgbClr val="000000"/>
                </a:solidFill>
                <a:latin typeface="Times New Roman" panose="02020603050405020304" pitchFamily="65" charset="-122"/>
                <a:ea typeface="宋体" panose="02010600030101010101" pitchFamily="2" charset="-122"/>
              </a:rPr>
              <a:t>C常用于制作半导体器件和集成电路,B的简单氢化物的水溶液呈碱性,E元素的正三价离子的3d亚</a:t>
            </a:r>
            <a:br/>
            <a:r>
              <a:rPr lang="zh-CN" altLang="en-US" sz="1500" kern="0" smtClean="0">
                <a:solidFill>
                  <a:srgbClr val="000000"/>
                </a:solidFill>
                <a:latin typeface="Times New Roman" panose="02020603050405020304" pitchFamily="65" charset="-122"/>
                <a:ea typeface="宋体" panose="02010600030101010101" pitchFamily="2" charset="-122"/>
              </a:rPr>
              <a:t>层为半充满,D被称为“未来金属”,其重量轻、强度高、耐腐蚀,在周期表中位于第4周期第ⅣB</a:t>
            </a:r>
            <a:br/>
            <a:r>
              <a:rPr lang="zh-CN" altLang="en-US" sz="1500" kern="0" smtClean="0">
                <a:solidFill>
                  <a:srgbClr val="000000"/>
                </a:solidFill>
                <a:latin typeface="Times New Roman" panose="02020603050405020304" pitchFamily="65" charset="-122"/>
                <a:ea typeface="宋体" panose="02010600030101010101" pitchFamily="2" charset="-122"/>
              </a:rPr>
              <a:t>族。</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(1)A、B、C三种元素的第一电离能由小到大的顺序为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,电负性由小到大的顺序为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(2)B的简单氢化物易液化的原因是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;B</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中B原子的杂化方式为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间构型为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(3)E元素基态原子的电子排布式为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(4)B和C形成的化合物常用作高温耐火材料,化学性质稳定,据此推测它应属于</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晶体。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(5)D有多种氧化物,其中一种氧化物的晶胞结构如图1所示,则该晶体中D的配位数为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;图2为E的一种面心立方晶胞结构,若晶胞的边长为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表示阿伏加德罗常数的值,则E的</a:t>
            </a:r>
            <a:br/>
            <a:r>
              <a:rPr lang="zh-CN" altLang="en-US" sz="1500" kern="0" smtClean="0">
                <a:solidFill>
                  <a:srgbClr val="000000"/>
                </a:solidFill>
                <a:latin typeface="Times New Roman" panose="02020603050405020304" pitchFamily="65" charset="-122"/>
                <a:ea typeface="宋体" panose="02010600030101010101" pitchFamily="2" charset="-122"/>
              </a:rPr>
              <a:t>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(用含</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和</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的代数式表示)。</a:t>
            </a:r>
            <a:endParaRPr lang="zh-CN" altLang="en-US"/>
          </a:p>
        </p:txBody>
      </p:sp>
      <p:graphicFrame>
        <p:nvGraphicFramePr>
          <p:cNvPr id="4" name="对象 3"/>
          <p:cNvGraphicFramePr>
            <a:graphicFrameLocks noChangeAspect="1"/>
          </p:cNvGraphicFramePr>
          <p:nvPr/>
        </p:nvGraphicFramePr>
        <p:xfrm>
          <a:off x="5447610" y="3326846"/>
          <a:ext cx="228599" cy="257174"/>
        </p:xfrm>
        <a:graphic>
          <a:graphicData uri="http://schemas.openxmlformats.org/presentationml/2006/ole">
            <mc:AlternateContent xmlns:mc="http://schemas.openxmlformats.org/markup-compatibility/2006">
              <mc:Choice xmlns:v="urn:schemas-microsoft-com:vml" Requires="v">
                <p:oleObj spid="_x0000_s1290" name="Equation" r:id="rId1" imgW="6096000" imgH="6705600" progId="Equation.DSMT4">
                  <p:embed/>
                </p:oleObj>
              </mc:Choice>
              <mc:Fallback>
                <p:oleObj name="Equation" r:id="rId1" imgW="6096000" imgH="6705600" progId="Equation.DSMT4">
                  <p:embed/>
                  <p:pic>
                    <p:nvPicPr>
                      <p:cNvPr id="0" name="OLE substitute image"/>
                      <p:cNvPicPr/>
                      <p:nvPr/>
                    </p:nvPicPr>
                    <p:blipFill>
                      <a:blip r:embed="rId2"/>
                      <a:stretch>
                        <a:fillRect/>
                      </a:stretch>
                    </p:blipFill>
                    <p:spPr>
                      <a:xfrm>
                        <a:off x="5447610" y="3326846"/>
                        <a:ext cx="228599" cy="257174"/>
                      </a:xfrm>
                      <a:prstGeom prst="rect">
                        <a:avLst/>
                      </a:prstGeom>
                      <a:noFill/>
                      <a:ln w="9525">
                        <a:noFill/>
                      </a:ln>
                    </p:spPr>
                  </p:pic>
                </p:oleObj>
              </mc:Fallback>
            </mc:AlternateContent>
          </a:graphicData>
        </a:graphic>
      </p:graphicFrame>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3" descr="textimage124.jpeg"/>
          <p:cNvPicPr>
            <a:picLocks noChangeAspect="1"/>
          </p:cNvPicPr>
          <p:nvPr/>
        </p:nvPicPr>
        <p:blipFill>
          <a:blip r:embed="rId1"/>
          <a:stretch>
            <a:fillRect/>
          </a:stretch>
        </p:blipFill>
        <p:spPr>
          <a:xfrm>
            <a:off x="928662" y="1348567"/>
            <a:ext cx="5912713" cy="2829882"/>
          </a:xfrm>
          <a:prstGeom prst="rect">
            <a:avLst/>
          </a:prstGeom>
        </p:spPr>
      </p:pic>
      <p:grpSp>
        <p:nvGrpSpPr>
          <p:cNvPr id="6" name="组合 5"/>
          <p:cNvGrpSpPr/>
          <p:nvPr/>
        </p:nvGrpSpPr>
        <p:grpSpPr>
          <a:xfrm>
            <a:off x="720000" y="4348963"/>
            <a:ext cx="8316000" cy="910917"/>
            <a:chOff x="720000" y="1188000"/>
            <a:chExt cx="8316000" cy="910917"/>
          </a:xfrm>
        </p:grpSpPr>
        <p:sp>
          <p:nvSpPr>
            <p:cNvPr id="4" name="TextBox 2"/>
            <p:cNvSpPr txBox="1"/>
            <p:nvPr/>
          </p:nvSpPr>
          <p:spPr>
            <a:xfrm>
              <a:off x="720000" y="1188000"/>
              <a:ext cx="8316000" cy="843757"/>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(1)Si&lt;C&lt;N　Si&lt;C&lt;N　(2)分子间存在氢键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正四面体</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(4)原子　(5)6    </a:t>
              </a:r>
              <a:r>
                <a:rPr lang="zh-CN" altLang="en-US" sz="2155" kern="0" spc="12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5" name="对象 4"/>
            <p:cNvGraphicFramePr>
              <a:graphicFrameLocks noChangeAspect="1"/>
            </p:cNvGraphicFramePr>
            <p:nvPr/>
          </p:nvGraphicFramePr>
          <p:xfrm>
            <a:off x="4996789" y="1622667"/>
            <a:ext cx="438150" cy="476250"/>
          </p:xfrm>
          <a:graphic>
            <a:graphicData uri="http://schemas.openxmlformats.org/presentationml/2006/ole">
              <mc:AlternateContent xmlns:mc="http://schemas.openxmlformats.org/markup-compatibility/2006">
                <mc:Choice xmlns:v="urn:schemas-microsoft-com:vml" Requires="v">
                  <p:oleObj spid="_x0000_s1291" name="Equation" r:id="rId2" imgW="11582400" imgH="12496800" progId="Equation.DSMT4">
                    <p:embed/>
                  </p:oleObj>
                </mc:Choice>
                <mc:Fallback>
                  <p:oleObj name="Equation" r:id="rId2" imgW="11582400" imgH="12496800" progId="Equation.DSMT4">
                    <p:embed/>
                    <p:pic>
                      <p:nvPicPr>
                        <p:cNvPr id="0" name="OLE substitute image"/>
                        <p:cNvPicPr/>
                        <p:nvPr/>
                      </p:nvPicPr>
                      <p:blipFill>
                        <a:blip r:embed="rId3"/>
                        <a:stretch>
                          <a:fillRect/>
                        </a:stretch>
                      </p:blipFill>
                      <p:spPr>
                        <a:xfrm>
                          <a:off x="4996789" y="1622667"/>
                          <a:ext cx="438150" cy="476250"/>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25731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C常用于制作半导体器件和集成电路,则C为Si;A和C同主族,则A为C;B的简单氢化物的水</a:t>
            </a:r>
            <a:br/>
            <a:r>
              <a:rPr lang="zh-CN" altLang="en-US" sz="1500" kern="0" smtClean="0">
                <a:solidFill>
                  <a:srgbClr val="000000"/>
                </a:solidFill>
                <a:latin typeface="Times New Roman" panose="02020603050405020304" pitchFamily="65" charset="-122"/>
                <a:ea typeface="宋体" panose="02010600030101010101" pitchFamily="2" charset="-122"/>
              </a:rPr>
              <a:t>溶液呈碱性,则B为N;E元素的正三价离子的3d亚层为半充满,则E为Fe;金属D的重量轻、强度高、</a:t>
            </a:r>
            <a:br/>
            <a:r>
              <a:rPr lang="zh-CN" altLang="en-US" sz="1500" kern="0" smtClean="0">
                <a:solidFill>
                  <a:srgbClr val="000000"/>
                </a:solidFill>
                <a:latin typeface="Times New Roman" panose="02020603050405020304" pitchFamily="65" charset="-122"/>
                <a:ea typeface="宋体" panose="02010600030101010101" pitchFamily="2" charset="-122"/>
              </a:rPr>
              <a:t>耐腐蚀,在周期表中位于第4周期第ⅣB族,则D为Ti。</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(1)C、N元素都是第二周期非金属元素,同一周期元素从左到右,第一电离能呈增大趋势,故第一电</a:t>
            </a:r>
            <a:br/>
            <a:r>
              <a:rPr lang="zh-CN" altLang="en-US" sz="1500" kern="0" smtClean="0">
                <a:solidFill>
                  <a:srgbClr val="000000"/>
                </a:solidFill>
                <a:latin typeface="Times New Roman" panose="02020603050405020304" pitchFamily="65" charset="-122"/>
                <a:ea typeface="宋体" panose="02010600030101010101" pitchFamily="2" charset="-122"/>
              </a:rPr>
              <a:t>离能:C&lt;N,同主族元素从上到下,第一电离能呈减小趋势,故第一电离能:Si&lt;C&lt;N;元素非金属性越</a:t>
            </a:r>
            <a:br/>
            <a:r>
              <a:rPr lang="zh-CN" altLang="en-US" sz="1500" kern="0" smtClean="0">
                <a:solidFill>
                  <a:srgbClr val="000000"/>
                </a:solidFill>
                <a:latin typeface="Times New Roman" panose="02020603050405020304" pitchFamily="65" charset="-122"/>
                <a:ea typeface="宋体" panose="02010600030101010101" pitchFamily="2" charset="-122"/>
              </a:rPr>
              <a:t>强,电负性越大,故电负性:Si&lt;C&lt;N。(2)B的简单氢化物氨气易液化的原因是分子间存在氢键;N</a:t>
            </a:r>
            <a:r>
              <a:rPr lang="zh-CN" altLang="en-US" sz="1400" kern="0" spc="397"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中没有孤电子对,N原子的杂化方式为sp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,空间构型为正四面体。(3)E为铁元素,基态原子的电子排</a:t>
            </a:r>
            <a:br/>
            <a:r>
              <a:rPr lang="zh-CN" altLang="en-US" sz="1500" kern="0" smtClean="0">
                <a:solidFill>
                  <a:srgbClr val="000000"/>
                </a:solidFill>
                <a:latin typeface="Times New Roman" panose="02020603050405020304" pitchFamily="65" charset="-122"/>
                <a:ea typeface="宋体" panose="02010600030101010101" pitchFamily="2" charset="-122"/>
              </a:rPr>
              <a:t>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。(4)B和C形成的化合物氮化硅常用作高温耐火材料,化学</a:t>
            </a:r>
            <a:br/>
            <a:r>
              <a:rPr lang="zh-CN" altLang="en-US" sz="1500" kern="0" smtClean="0">
                <a:solidFill>
                  <a:srgbClr val="000000"/>
                </a:solidFill>
                <a:latin typeface="Times New Roman" panose="02020603050405020304" pitchFamily="65" charset="-122"/>
                <a:ea typeface="宋体" panose="02010600030101010101" pitchFamily="2" charset="-122"/>
              </a:rPr>
              <a:t>性质稳定,据此推测它应属于原子晶体。(5)由图1可知,该晶体中Ti的配位数为6;由图2知,1个晶胞</a:t>
            </a:r>
            <a:br/>
            <a:r>
              <a:rPr lang="zh-CN" altLang="en-US" sz="1500" kern="0" smtClean="0">
                <a:solidFill>
                  <a:srgbClr val="000000"/>
                </a:solidFill>
                <a:latin typeface="Times New Roman" panose="02020603050405020304" pitchFamily="65" charset="-122"/>
                <a:ea typeface="宋体" panose="02010600030101010101" pitchFamily="2" charset="-122"/>
              </a:rPr>
              <a:t>中铁原子的个数为8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805" kern="0" spc="-67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805" kern="0" spc="-60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=4,若晶胞的边长为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cm,则体积为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,E的密度为</a:t>
            </a:r>
            <a:r>
              <a:rPr lang="zh-CN" altLang="en-US" sz="2805" kern="0" spc="101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365"/>
              </a:spcBef>
              <a:buNone/>
            </a:pPr>
            <a:r>
              <a:rPr lang="zh-CN" altLang="en-US" sz="2155" kern="0" spc="12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8344733" y="2979590"/>
          <a:ext cx="228599" cy="257174"/>
        </p:xfrm>
        <a:graphic>
          <a:graphicData uri="http://schemas.openxmlformats.org/presentationml/2006/ole">
            <mc:AlternateContent xmlns:mc="http://schemas.openxmlformats.org/markup-compatibility/2006">
              <mc:Choice xmlns:v="urn:schemas-microsoft-com:vml" Requires="v">
                <p:oleObj spid="_x0000_s1292" name="Equation" r:id="rId1" imgW="6096000" imgH="6705600" progId="Equation.DSMT4">
                  <p:embed/>
                </p:oleObj>
              </mc:Choice>
              <mc:Fallback>
                <p:oleObj name="Equation" r:id="rId1" imgW="6096000" imgH="6705600" progId="Equation.DSMT4">
                  <p:embed/>
                  <p:pic>
                    <p:nvPicPr>
                      <p:cNvPr id="0" name="OLE substitute image"/>
                      <p:cNvPicPr/>
                      <p:nvPr/>
                    </p:nvPicPr>
                    <p:blipFill>
                      <a:blip r:embed="rId2"/>
                      <a:stretch>
                        <a:fillRect/>
                      </a:stretch>
                    </p:blipFill>
                    <p:spPr>
                      <a:xfrm>
                        <a:off x="8344733" y="2979590"/>
                        <a:ext cx="228599" cy="25717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2451472" y="4509049"/>
          <a:ext cx="142875" cy="428624"/>
        </p:xfrm>
        <a:graphic>
          <a:graphicData uri="http://schemas.openxmlformats.org/presentationml/2006/ole">
            <mc:AlternateContent xmlns:mc="http://schemas.openxmlformats.org/markup-compatibility/2006">
              <mc:Choice xmlns:v="urn:schemas-microsoft-com:vml" Requires="v">
                <p:oleObj spid="_x0000_s1293" name="Equation" r:id="rId3" imgW="3657600" imgH="11277600" progId="Equation.DSMT4">
                  <p:embed/>
                </p:oleObj>
              </mc:Choice>
              <mc:Fallback>
                <p:oleObj name="Equation" r:id="rId3" imgW="3657600" imgH="11277600" progId="Equation.DSMT4">
                  <p:embed/>
                  <p:pic>
                    <p:nvPicPr>
                      <p:cNvPr id="0" name="OLE substitute image"/>
                      <p:cNvPicPr/>
                      <p:nvPr/>
                    </p:nvPicPr>
                    <p:blipFill>
                      <a:blip r:embed="rId4"/>
                      <a:stretch>
                        <a:fillRect/>
                      </a:stretch>
                    </p:blipFill>
                    <p:spPr>
                      <a:xfrm>
                        <a:off x="2451472" y="4509049"/>
                        <a:ext cx="142875" cy="42862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907024" y="4509049"/>
          <a:ext cx="152400" cy="428625"/>
        </p:xfrm>
        <a:graphic>
          <a:graphicData uri="http://schemas.openxmlformats.org/presentationml/2006/ole">
            <mc:AlternateContent xmlns:mc="http://schemas.openxmlformats.org/markup-compatibility/2006">
              <mc:Choice xmlns:v="urn:schemas-microsoft-com:vml" Requires="v">
                <p:oleObj spid="_x0000_s1294"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2907024" y="4509049"/>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7230767" y="4272599"/>
          <a:ext cx="485775" cy="666750"/>
        </p:xfrm>
        <a:graphic>
          <a:graphicData uri="http://schemas.openxmlformats.org/presentationml/2006/ole">
            <mc:AlternateContent xmlns:mc="http://schemas.openxmlformats.org/markup-compatibility/2006">
              <mc:Choice xmlns:v="urn:schemas-microsoft-com:vml" Requires="v">
                <p:oleObj spid="_x0000_s1295" name="Equation" r:id="rId7" imgW="12801600" imgH="17678400" progId="Equation.DSMT4">
                  <p:embed/>
                </p:oleObj>
              </mc:Choice>
              <mc:Fallback>
                <p:oleObj name="Equation" r:id="rId7" imgW="12801600" imgH="17678400" progId="Equation.DSMT4">
                  <p:embed/>
                  <p:pic>
                    <p:nvPicPr>
                      <p:cNvPr id="0" name="OLE substitute image"/>
                      <p:cNvPicPr/>
                      <p:nvPr/>
                    </p:nvPicPr>
                    <p:blipFill>
                      <a:blip r:embed="rId8"/>
                      <a:stretch>
                        <a:fillRect/>
                      </a:stretch>
                    </p:blipFill>
                    <p:spPr>
                      <a:xfrm>
                        <a:off x="7230767" y="4272599"/>
                        <a:ext cx="485775" cy="666750"/>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720000" y="5126969"/>
          <a:ext cx="438150" cy="476249"/>
        </p:xfrm>
        <a:graphic>
          <a:graphicData uri="http://schemas.openxmlformats.org/presentationml/2006/ole">
            <mc:AlternateContent xmlns:mc="http://schemas.openxmlformats.org/markup-compatibility/2006">
              <mc:Choice xmlns:v="urn:schemas-microsoft-com:vml" Requires="v">
                <p:oleObj spid="_x0000_s1296" name="Equation" r:id="rId9" imgW="11582400" imgH="12496800" progId="Equation.DSMT4">
                  <p:embed/>
                </p:oleObj>
              </mc:Choice>
              <mc:Fallback>
                <p:oleObj name="Equation" r:id="rId9" imgW="11582400" imgH="12496800" progId="Equation.DSMT4">
                  <p:embed/>
                  <p:pic>
                    <p:nvPicPr>
                      <p:cNvPr id="0" name="OLE substitute image"/>
                      <p:cNvPicPr/>
                      <p:nvPr/>
                    </p:nvPicPr>
                    <p:blipFill>
                      <a:blip r:embed="rId10"/>
                      <a:stretch>
                        <a:fillRect/>
                      </a:stretch>
                    </p:blipFill>
                    <p:spPr>
                      <a:xfrm>
                        <a:off x="720000" y="5126969"/>
                        <a:ext cx="438150" cy="476249"/>
                      </a:xfrm>
                      <a:prstGeom prst="rect">
                        <a:avLst/>
                      </a:prstGeom>
                      <a:noFill/>
                      <a:ln w="9525">
                        <a:noFill/>
                      </a:ln>
                    </p:spPr>
                  </p:pic>
                </p:oleObj>
              </mc:Fallback>
            </mc:AlternateContent>
          </a:graphicData>
        </a:graphic>
      </p:graphicFrame>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34253"/>
            <a:ext cx="8316000" cy="36170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b="1" smtClean="0">
                <a:solidFill>
                  <a:srgbClr val="7030A0"/>
                </a:solidFill>
                <a:latin typeface="FZLanTingHei-R-GBK" panose="02000000000000000000" pitchFamily="2" charset="-122"/>
                <a:ea typeface="FZLanTingHei-R-GBK" panose="02000000000000000000" pitchFamily="2" charset="-122"/>
                <a:sym typeface="+mn-ea"/>
              </a:rPr>
              <a:t>考点2　分子结构与性质</a:t>
            </a:r>
            <a:endParaRPr lang="zh-CN" altLang="en-US" b="1">
              <a:solidFill>
                <a:srgbClr val="7030A0"/>
              </a:solidFill>
              <a:latin typeface="FZLanTingHei-R-GBK" panose="02000000000000000000" pitchFamily="2" charset="-122"/>
              <a:ea typeface="FZLanTingHei-R-GBK" panose="02000000000000000000" pitchFamily="2" charset="-122"/>
              <a:sym typeface="+mn-ea"/>
            </a:endParaRPr>
          </a:p>
        </p:txBody>
      </p:sp>
      <p:sp>
        <p:nvSpPr>
          <p:cNvPr id="3" name="TextBox 2"/>
          <p:cNvSpPr txBox="1"/>
          <p:nvPr/>
        </p:nvSpPr>
        <p:spPr>
          <a:xfrm>
            <a:off x="720000" y="1547937"/>
            <a:ext cx="8316000" cy="555307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(2020天津等级考适应性测试,13)碳和硅均为元素周期表中第ⅣA族的元素,其单质和化合物有</a:t>
            </a:r>
            <a:br/>
            <a:r>
              <a:rPr lang="zh-CN" altLang="en-US" sz="1500" kern="0" smtClean="0">
                <a:solidFill>
                  <a:srgbClr val="000000"/>
                </a:solidFill>
                <a:latin typeface="Times New Roman" panose="02020603050405020304" pitchFamily="65" charset="-122"/>
                <a:ea typeface="宋体" panose="02010600030101010101" pitchFamily="2" charset="-122"/>
              </a:rPr>
              <a:t>着重要应用。</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(1)石墨烯是只有一个碳原子直径厚度的单层石墨,最早是由科学家用机械剥离的方法从石墨中分</a:t>
            </a:r>
            <a:br/>
            <a:r>
              <a:rPr lang="zh-CN" altLang="en-US" sz="1500" kern="0" smtClean="0">
                <a:solidFill>
                  <a:srgbClr val="000000"/>
                </a:solidFill>
                <a:latin typeface="Times New Roman" panose="02020603050405020304" pitchFamily="65" charset="-122"/>
                <a:ea typeface="宋体" panose="02010600030101010101" pitchFamily="2" charset="-122"/>
              </a:rPr>
              <a:t>离出来,其部分性能优于传统的硅材料,具有广泛的应用前景。</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①写出基态碳原子的电子排布式</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。石墨烯中C的杂化类型为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②下图为单层石墨烯的结构示意图。12 g的石墨烯中由C原子连接成的六元环的物质的量约为</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mol。</a:t>
            </a:r>
            <a:endParaRPr lang="zh-CN" altLang="en-US"/>
          </a:p>
          <a:p>
            <a:pPr marL="0" indent="0" eaLnBrk="0" latinLnBrk="1" hangingPunct="0">
              <a:lnSpc>
                <a:spcPct val="150000"/>
              </a:lnSpc>
              <a:spcBef>
                <a:spcPct val="0"/>
              </a:spcBef>
              <a:buNone/>
            </a:pPr>
            <a:r>
              <a:rPr lang="zh-CN" altLang="en-US" sz="6070" kern="0" spc="6977"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600"/>
              </a:spcBef>
              <a:buNone/>
            </a:pPr>
            <a:r>
              <a:rPr lang="zh-CN" altLang="en-US" sz="1500" kern="0" smtClean="0">
                <a:solidFill>
                  <a:srgbClr val="000000"/>
                </a:solidFill>
                <a:latin typeface="Times New Roman" panose="02020603050405020304" pitchFamily="65" charset="-122"/>
                <a:ea typeface="宋体" panose="02010600030101010101" pitchFamily="2" charset="-122"/>
              </a:rPr>
              <a:t>③石墨烯加氢制得的石墨烷,可用(CH)</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表示。下列有关叙述正确的是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a.石墨烷属于烷烃</a:t>
            </a:r>
            <a:r>
              <a:rPr lang="en-US" altLang="zh-CN" sz="1500"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b.石墨烷难溶于水</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c.石墨烷中所有碳原子共平面      </a:t>
            </a:r>
            <a:r>
              <a:rPr lang="zh-CN" altLang="en-US" kern="0" smtClean="0">
                <a:solidFill>
                  <a:srgbClr val="000000"/>
                </a:solidFill>
                <a:latin typeface="Times New Roman" panose="02020603050405020304" pitchFamily="65" charset="-122"/>
                <a:ea typeface="宋体" panose="02010600030101010101" pitchFamily="2" charset="-122"/>
                <a:sym typeface="+mn-ea"/>
              </a:rPr>
              <a:t>d.石墨烷可以发生加成反应</a:t>
            </a:r>
            <a:endParaRPr lang="zh-CN" altLang="en-US"/>
          </a:p>
          <a:p>
            <a:pPr marL="0" indent="0" eaLnBrk="0" latinLnBrk="1" hangingPunct="0">
              <a:lnSpc>
                <a:spcPct val="150000"/>
              </a:lnSpc>
              <a:spcBef>
                <a:spcPct val="0"/>
              </a:spcBef>
              <a:buNone/>
            </a:pPr>
            <a:endParaRPr lang="zh-CN" altLang="en-US"/>
          </a:p>
        </p:txBody>
      </p:sp>
      <p:pic>
        <p:nvPicPr>
          <p:cNvPr id="4" name="图片 3" descr="textimage125.jpeg"/>
          <p:cNvPicPr>
            <a:picLocks noChangeAspect="1"/>
          </p:cNvPicPr>
          <p:nvPr/>
        </p:nvPicPr>
        <p:blipFill>
          <a:blip r:embed="rId1"/>
          <a:stretch>
            <a:fillRect/>
          </a:stretch>
        </p:blipFill>
        <p:spPr>
          <a:xfrm>
            <a:off x="2285984" y="3777459"/>
            <a:ext cx="1539145" cy="1503763"/>
          </a:xfrm>
          <a:prstGeom prst="rect">
            <a:avLst/>
          </a:prstGeom>
        </p:spPr>
      </p:pic>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0770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④石墨烯可由加热SiC晶体脱除Si的方法制得。该过程属于</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a.物理变化　　　b.分解反应　　　c.氧化还原反应</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(2)SiC的晶体结构与晶体硅类似。SiC的晶体类型为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,晶体中Si原子与Si—C键</a:t>
            </a:r>
            <a:br/>
            <a:r>
              <a:rPr lang="zh-CN" altLang="en-US" sz="1500" kern="0" smtClean="0">
                <a:solidFill>
                  <a:srgbClr val="000000"/>
                </a:solidFill>
                <a:latin typeface="Times New Roman" panose="02020603050405020304" pitchFamily="65" charset="-122"/>
                <a:ea typeface="宋体" panose="02010600030101010101" pitchFamily="2" charset="-122"/>
              </a:rPr>
              <a:t>的数目之比为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(3)CHCl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与SiHCl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空间构型相似,但性质不同:前者不易与水反应,但后者与水剧烈反应,生成两种</a:t>
            </a:r>
            <a:br/>
            <a:r>
              <a:rPr lang="zh-CN" altLang="en-US" sz="1500" kern="0" smtClean="0">
                <a:solidFill>
                  <a:srgbClr val="000000"/>
                </a:solidFill>
                <a:latin typeface="Times New Roman" panose="02020603050405020304" pitchFamily="65" charset="-122"/>
                <a:ea typeface="宋体" panose="02010600030101010101" pitchFamily="2" charset="-122"/>
              </a:rPr>
              <a:t>酸和一种气体,写出该反应的化学方程式:</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grpSp>
        <p:nvGrpSpPr>
          <p:cNvPr id="5" name="组合 4"/>
          <p:cNvGrpSpPr/>
          <p:nvPr/>
        </p:nvGrpSpPr>
        <p:grpSpPr>
          <a:xfrm>
            <a:off x="720000" y="3737306"/>
            <a:ext cx="8316000" cy="1040285"/>
            <a:chOff x="720000" y="3737306"/>
            <a:chExt cx="8316000" cy="1040285"/>
          </a:xfrm>
        </p:grpSpPr>
        <p:sp>
          <p:nvSpPr>
            <p:cNvPr id="3" name="TextBox 2"/>
            <p:cNvSpPr txBox="1"/>
            <p:nvPr/>
          </p:nvSpPr>
          <p:spPr>
            <a:xfrm>
              <a:off x="720000" y="3737306"/>
              <a:ext cx="8316000" cy="10402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(1)①1s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　②0.5　③b</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④b、c　(2)原子晶体　1∶4</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(3)SiHCl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+3H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SiO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↓+3HCl+H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4" name="图片 3" descr="textimage126.jpeg"/>
            <p:cNvPicPr>
              <a:picLocks noChangeAspect="1"/>
            </p:cNvPicPr>
            <p:nvPr/>
          </p:nvPicPr>
          <p:blipFill>
            <a:blip r:embed="rId1"/>
            <a:stretch>
              <a:fillRect/>
            </a:stretch>
          </p:blipFill>
          <p:spPr>
            <a:xfrm>
              <a:off x="1993645" y="4500671"/>
              <a:ext cx="361950" cy="209550"/>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50136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(1)①碳原子的核电荷数为6,基态碳原子的电子排布式为1s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;石墨烯中每个C与相邻C</a:t>
            </a:r>
            <a:br/>
            <a:r>
              <a:rPr lang="zh-CN" altLang="en-US" sz="1500" kern="0" smtClean="0">
                <a:solidFill>
                  <a:srgbClr val="000000"/>
                </a:solidFill>
                <a:latin typeface="Times New Roman" panose="02020603050405020304" pitchFamily="65" charset="-122"/>
                <a:ea typeface="宋体" panose="02010600030101010101" pitchFamily="2" charset="-122"/>
              </a:rPr>
              <a:t>形成3个C—C键,没有孤电子对,杂化方式均为sp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②每个碳原子被3个六元环共用,平均每个六元环含有2个碳原子,12 g石墨烯的物质的量为1 mol,</a:t>
            </a:r>
            <a:br/>
            <a:r>
              <a:rPr lang="zh-CN" altLang="en-US" sz="1500" kern="0" smtClean="0">
                <a:solidFill>
                  <a:srgbClr val="000000"/>
                </a:solidFill>
                <a:latin typeface="Times New Roman" panose="02020603050405020304" pitchFamily="65" charset="-122"/>
                <a:ea typeface="宋体" panose="02010600030101010101" pitchFamily="2" charset="-122"/>
              </a:rPr>
              <a:t>则由C原子连接成的六元环的物质的量为0.5 mol。</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③石墨烷的化学组成不满足烷烃的通式C</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,不属于烷烃,故a错误;石墨烷属于烃类,难溶于水,故</a:t>
            </a:r>
            <a:br/>
            <a:r>
              <a:rPr lang="zh-CN" altLang="en-US" sz="1500" kern="0" smtClean="0">
                <a:solidFill>
                  <a:srgbClr val="000000"/>
                </a:solidFill>
                <a:latin typeface="Times New Roman" panose="02020603050405020304" pitchFamily="65" charset="-122"/>
                <a:ea typeface="宋体" panose="02010600030101010101" pitchFamily="2" charset="-122"/>
              </a:rPr>
              <a:t>b正确;石墨烷中所有碳原子均为sp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杂化,则所有碳原子不可能共平面,故c错误;石墨烷中不存在碳</a:t>
            </a:r>
            <a:br/>
            <a:r>
              <a:rPr lang="zh-CN" altLang="en-US" sz="1500" kern="0" smtClean="0">
                <a:solidFill>
                  <a:srgbClr val="000000"/>
                </a:solidFill>
                <a:latin typeface="Times New Roman" panose="02020603050405020304" pitchFamily="65" charset="-122"/>
                <a:ea typeface="宋体" panose="02010600030101010101" pitchFamily="2" charset="-122"/>
              </a:rPr>
              <a:t>碳双键,不可以发生加成反应,故d错误。</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④加热SiC晶体脱除Si制得石墨烯,发生反应的化学方程式为SiC</a:t>
            </a:r>
            <a:r>
              <a:rPr lang="zh-CN" altLang="en-US" sz="1665" kern="0" spc="118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Si+C,属于分解反应、氧化</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还原反应,是化学变化。</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(2)晶体硅为原子晶体,SiC的晶体结构与晶体硅类似,则SiC为原子晶体;晶体中每个Si原子形成4个</a:t>
            </a:r>
            <a:br/>
            <a:r>
              <a:rPr lang="zh-CN" altLang="en-US" sz="1500" kern="0" smtClean="0">
                <a:solidFill>
                  <a:srgbClr val="000000"/>
                </a:solidFill>
                <a:latin typeface="Times New Roman" panose="02020603050405020304" pitchFamily="65" charset="-122"/>
                <a:ea typeface="宋体" panose="02010600030101010101" pitchFamily="2" charset="-122"/>
              </a:rPr>
              <a:t>Si—C键,则晶体中Si原子与Si—C键的数目之比为1∶4。</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(3)SiHCl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与水剧烈反应,生成的两种酸应该是H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SiO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和HCl,结合元素的化合价升降可知同时生成</a:t>
            </a:r>
            <a:br/>
            <a:r>
              <a:rPr lang="zh-CN" altLang="en-US" sz="1500" kern="0" smtClean="0">
                <a:solidFill>
                  <a:srgbClr val="000000"/>
                </a:solidFill>
                <a:latin typeface="Times New Roman" panose="02020603050405020304" pitchFamily="65" charset="-122"/>
                <a:ea typeface="宋体" panose="02010600030101010101" pitchFamily="2" charset="-122"/>
              </a:rPr>
              <a:t>的气体为H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,该反应的化学方程式为SiHCl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+3H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SiO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↓+3HCl+H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27.jpeg"/>
          <p:cNvPicPr>
            <a:picLocks noChangeAspect="1"/>
          </p:cNvPicPr>
          <p:nvPr/>
        </p:nvPicPr>
        <p:blipFill>
          <a:blip r:embed="rId1"/>
          <a:stretch>
            <a:fillRect/>
          </a:stretch>
        </p:blipFill>
        <p:spPr>
          <a:xfrm>
            <a:off x="5887996" y="3652606"/>
            <a:ext cx="361950" cy="333375"/>
          </a:xfrm>
          <a:prstGeom prst="rect">
            <a:avLst/>
          </a:prstGeom>
        </p:spPr>
      </p:pic>
      <p:pic>
        <p:nvPicPr>
          <p:cNvPr id="4" name="图片 4" descr="textimage128.jpeg"/>
          <p:cNvPicPr>
            <a:picLocks noChangeAspect="1"/>
          </p:cNvPicPr>
          <p:nvPr/>
        </p:nvPicPr>
        <p:blipFill>
          <a:blip r:embed="rId2"/>
          <a:stretch>
            <a:fillRect/>
          </a:stretch>
        </p:blipFill>
        <p:spPr>
          <a:xfrm>
            <a:off x="4675559" y="5452889"/>
            <a:ext cx="361950" cy="209549"/>
          </a:xfrm>
          <a:prstGeom prst="rect">
            <a:avLst/>
          </a:prstGeom>
        </p:spPr>
      </p:pic>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73017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(2020广东一模,35)补铁剂常用于防治缺铁性贫血,其有效成分一般为硫酸亚铁、琥珀酸亚铁、</a:t>
            </a:r>
            <a:br/>
            <a:r>
              <a:rPr lang="zh-CN" altLang="en-US" sz="1500" kern="0" smtClean="0">
                <a:solidFill>
                  <a:srgbClr val="000000"/>
                </a:solidFill>
                <a:latin typeface="Times New Roman" panose="02020603050405020304" pitchFamily="65" charset="-122"/>
                <a:ea typeface="宋体" panose="02010600030101010101" pitchFamily="2" charset="-122"/>
              </a:rPr>
              <a:t>富马酸亚铁和乳酸亚铁等。回答下列问题: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(1)能表示能量最低的亚铁离子的电子排布式是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(填标号)。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a.[Ar]3d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b.[Ar]3d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　c.[Ar]3d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d.[Ar]3d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(2)琥珀酸即丁二酸(HOOCCH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COOH),在琥珀酸分子中电负性最大的元素是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,碳原子</a:t>
            </a:r>
            <a:br/>
            <a:r>
              <a:rPr lang="zh-CN" altLang="en-US" sz="1500" kern="0" smtClean="0">
                <a:solidFill>
                  <a:srgbClr val="000000"/>
                </a:solidFill>
                <a:latin typeface="Times New Roman" panose="02020603050405020304" pitchFamily="65" charset="-122"/>
                <a:ea typeface="宋体" panose="02010600030101010101" pitchFamily="2" charset="-122"/>
              </a:rPr>
              <a:t>的杂化方式是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;琥珀酸亚铁中存在配位键,在该配位键中配位原子是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,中心原子</a:t>
            </a:r>
            <a:br/>
            <a:r>
              <a:rPr lang="zh-CN" altLang="en-US" sz="1500" kern="0" smtClean="0">
                <a:solidFill>
                  <a:srgbClr val="000000"/>
                </a:solidFill>
                <a:latin typeface="Times New Roman" panose="02020603050405020304" pitchFamily="65" charset="-122"/>
                <a:ea typeface="宋体" panose="02010600030101010101" pitchFamily="2" charset="-122"/>
              </a:rPr>
              <a:t>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(3)富马酸和马来酸互为顺反异构体,其电离常数如下表:</a:t>
            </a:r>
            <a:endParaRPr lang="zh-CN" altLang="en-US"/>
          </a:p>
        </p:txBody>
      </p:sp>
      <p:graphicFrame>
        <p:nvGraphicFramePr>
          <p:cNvPr id="4" name="表格 4"/>
          <p:cNvGraphicFramePr>
            <a:graphicFrameLocks noGrp="1"/>
          </p:cNvGraphicFramePr>
          <p:nvPr/>
        </p:nvGraphicFramePr>
        <p:xfrm>
          <a:off x="720000" y="3966048"/>
          <a:ext cx="7740000" cy="2596800"/>
        </p:xfrm>
        <a:graphic>
          <a:graphicData uri="http://schemas.openxmlformats.org/drawingml/2006/table">
            <a:tbl>
              <a:tblPr/>
              <a:tblGrid>
                <a:gridCol w="2580000"/>
                <a:gridCol w="2580000"/>
                <a:gridCol w="2580000"/>
              </a:tblGrid>
              <a:tr h="4716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物质名称</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900" kern="0" spc="1058" smtClean="0">
                          <a:solidFill>
                            <a:srgbClr val="000000"/>
                          </a:solidFill>
                          <a:latin typeface="Times New Roman" panose="02020603050405020304" pitchFamily="65" charset="-122"/>
                          <a:ea typeface="宋体" panose="02010600030101010101" pitchFamily="2" charset="-122"/>
                        </a:rPr>
                        <a:t> </a:t>
                      </a:r>
                      <a:endParaRPr lang="zh-CN" altLang="en-US" sz="900" kern="0" spc="1058"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900" kern="0" spc="1208" smtClean="0">
                          <a:solidFill>
                            <a:srgbClr val="000000"/>
                          </a:solidFill>
                          <a:latin typeface="Times New Roman" panose="02020603050405020304" pitchFamily="65" charset="-122"/>
                          <a:ea typeface="宋体" panose="02010600030101010101" pitchFamily="2" charset="-122"/>
                        </a:rPr>
                        <a:t> </a:t>
                      </a:r>
                      <a:endParaRPr lang="zh-CN" altLang="en-US" sz="900" kern="0" spc="1208" smtClean="0">
                        <a:solidFill>
                          <a:srgbClr val="000000"/>
                        </a:solidFill>
                        <a:latin typeface="Times New Roman" panose="02020603050405020304" pitchFamily="65" charset="-122"/>
                        <a:ea typeface="宋体" panose="02010600030101010101" pitchFamily="2" charset="-122"/>
                      </a:endParaRPr>
                    </a:p>
                  </a:txBody>
                  <a:tcPr marL="45720" marR="45720" vert="horz"/>
                </a:tc>
              </a:tr>
              <a:tr h="12150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富马酸</a:t>
                      </a:r>
                      <a:br>
                        <a:rPr lang="zh-CN" altLang="en-US" sz="1415" kern="0" smtClean="0">
                          <a:solidFill>
                            <a:srgbClr val="000000"/>
                          </a:solidFill>
                          <a:latin typeface="Times New Roman" panose="02020603050405020304" pitchFamily="65" charset="-122"/>
                          <a:ea typeface="宋体" panose="02010600030101010101" pitchFamily="2" charset="-122"/>
                        </a:rPr>
                      </a:br>
                      <a:r>
                        <a:rPr lang="zh-CN" altLang="en-US" sz="1415" kern="0" smtClean="0">
                          <a:solidFill>
                            <a:srgbClr val="000000"/>
                          </a:solidFill>
                          <a:latin typeface="Times New Roman" panose="02020603050405020304" pitchFamily="65" charset="-122"/>
                          <a:ea typeface="宋体" panose="02010600030101010101" pitchFamily="2" charset="-122"/>
                        </a:rPr>
                        <a:t>(</a:t>
                      </a:r>
                      <a:r>
                        <a:rPr lang="zh-CN" altLang="en-US" sz="2840" kern="0" spc="11332" smtClean="0">
                          <a:solidFill>
                            <a:srgbClr val="000000"/>
                          </a:solidFill>
                          <a:latin typeface="Times New Roman" panose="02020603050405020304" pitchFamily="65" charset="-122"/>
                          <a:ea typeface="宋体" panose="02010600030101010101" pitchFamily="2" charset="-122"/>
                        </a:rPr>
                        <a:t> </a:t>
                      </a:r>
                      <a:r>
                        <a:rPr lang="zh-CN" altLang="en-US" sz="1415" kern="0" smtClean="0">
                          <a:solidFill>
                            <a:srgbClr val="000000"/>
                          </a:solidFill>
                          <a:latin typeface="Times New Roman" panose="02020603050405020304" pitchFamily="65" charset="-122"/>
                          <a:ea typeface="宋体" panose="02010600030101010101" pitchFamily="2" charset="-122"/>
                        </a:rPr>
                        <a:t>)</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7.94</a:t>
                      </a:r>
                      <a:r>
                        <a:rPr lang="zh-CN" altLang="en-US" sz="1415" kern="0" smtClean="0">
                          <a:solidFill>
                            <a:srgbClr val="000000"/>
                          </a:solidFill>
                          <a:latin typeface="Arial Narrow" panose="020B0606020202030204" pitchFamily="65" charset="-122"/>
                          <a:ea typeface="Arial Unicode MS" pitchFamily="65" charset="-122"/>
                        </a:rPr>
                        <a:t>×</a:t>
                      </a:r>
                      <a:r>
                        <a:rPr lang="zh-CN" altLang="en-US" sz="1415" kern="0" smtClean="0">
                          <a:solidFill>
                            <a:srgbClr val="000000"/>
                          </a:solidFill>
                          <a:latin typeface="Times New Roman" panose="02020603050405020304" pitchFamily="65" charset="-122"/>
                          <a:ea typeface="宋体" panose="02010600030101010101" pitchFamily="2" charset="-122"/>
                        </a:rPr>
                        <a:t>10</a:t>
                      </a:r>
                      <a:r>
                        <a:rPr lang="zh-CN" altLang="en-US" sz="1065" kern="0" baseline="59000" smtClean="0">
                          <a:solidFill>
                            <a:srgbClr val="000000"/>
                          </a:solidFill>
                          <a:latin typeface="Times New Roman" panose="02020603050405020304" pitchFamily="65" charset="-122"/>
                          <a:ea typeface="宋体" panose="02010600030101010101" pitchFamily="2" charset="-122"/>
                        </a:rPr>
                        <a:t>-4</a:t>
                      </a:r>
                      <a:endParaRPr lang="zh-CN" altLang="en-US" sz="1065" kern="0" baseline="59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2.51</a:t>
                      </a:r>
                      <a:r>
                        <a:rPr lang="zh-CN" altLang="en-US" sz="1415" kern="0" smtClean="0">
                          <a:solidFill>
                            <a:srgbClr val="000000"/>
                          </a:solidFill>
                          <a:latin typeface="Arial Narrow" panose="020B0606020202030204" pitchFamily="65" charset="-122"/>
                          <a:ea typeface="Arial Unicode MS" pitchFamily="65" charset="-122"/>
                        </a:rPr>
                        <a:t>×</a:t>
                      </a:r>
                      <a:r>
                        <a:rPr lang="zh-CN" altLang="en-US" sz="1415" kern="0" smtClean="0">
                          <a:solidFill>
                            <a:srgbClr val="000000"/>
                          </a:solidFill>
                          <a:latin typeface="Times New Roman" panose="02020603050405020304" pitchFamily="65" charset="-122"/>
                          <a:ea typeface="宋体" panose="02010600030101010101" pitchFamily="2" charset="-122"/>
                        </a:rPr>
                        <a:t>10</a:t>
                      </a:r>
                      <a:r>
                        <a:rPr lang="zh-CN" altLang="en-US" sz="1065" kern="0" baseline="59000" smtClean="0">
                          <a:solidFill>
                            <a:srgbClr val="000000"/>
                          </a:solidFill>
                          <a:latin typeface="Times New Roman" panose="02020603050405020304" pitchFamily="65" charset="-122"/>
                          <a:ea typeface="宋体" panose="02010600030101010101" pitchFamily="2" charset="-122"/>
                        </a:rPr>
                        <a:t>-5</a:t>
                      </a:r>
                      <a:endParaRPr lang="zh-CN" altLang="en-US" sz="1065" kern="0" baseline="59000" smtClean="0">
                        <a:solidFill>
                          <a:srgbClr val="000000"/>
                        </a:solidFill>
                        <a:latin typeface="Times New Roman" panose="02020603050405020304" pitchFamily="65" charset="-122"/>
                        <a:ea typeface="宋体" panose="02010600030101010101" pitchFamily="2" charset="-122"/>
                      </a:endParaRPr>
                    </a:p>
                  </a:txBody>
                  <a:tcPr marL="45720" marR="45720" vert="horz"/>
                </a:tc>
              </a:tr>
              <a:tr h="910200">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马来酸</a:t>
                      </a:r>
                      <a:br>
                        <a:rPr lang="zh-CN" altLang="en-US" sz="1415" kern="0" smtClean="0">
                          <a:solidFill>
                            <a:srgbClr val="000000"/>
                          </a:solidFill>
                          <a:latin typeface="Times New Roman" panose="02020603050405020304" pitchFamily="65" charset="-122"/>
                          <a:ea typeface="宋体" panose="02010600030101010101" pitchFamily="2" charset="-122"/>
                        </a:rPr>
                      </a:br>
                      <a:r>
                        <a:rPr lang="zh-CN" altLang="en-US" sz="1415" kern="0" smtClean="0">
                          <a:solidFill>
                            <a:srgbClr val="000000"/>
                          </a:solidFill>
                          <a:latin typeface="Times New Roman" panose="02020603050405020304" pitchFamily="65" charset="-122"/>
                          <a:ea typeface="宋体" panose="02010600030101010101" pitchFamily="2" charset="-122"/>
                        </a:rPr>
                        <a:t>(</a:t>
                      </a:r>
                      <a:r>
                        <a:rPr lang="zh-CN" altLang="en-US" sz="1795" kern="0" spc="12752" smtClean="0">
                          <a:solidFill>
                            <a:srgbClr val="000000"/>
                          </a:solidFill>
                          <a:latin typeface="Times New Roman" panose="02020603050405020304" pitchFamily="65" charset="-122"/>
                          <a:ea typeface="宋体" panose="02010600030101010101" pitchFamily="2" charset="-122"/>
                        </a:rPr>
                        <a:t> </a:t>
                      </a:r>
                      <a:r>
                        <a:rPr lang="zh-CN" altLang="en-US" sz="1415" kern="0" smtClean="0">
                          <a:solidFill>
                            <a:srgbClr val="000000"/>
                          </a:solidFill>
                          <a:latin typeface="Times New Roman" panose="02020603050405020304" pitchFamily="65" charset="-122"/>
                          <a:ea typeface="宋体" panose="02010600030101010101" pitchFamily="2" charset="-122"/>
                        </a:rPr>
                        <a:t>)</a:t>
                      </a:r>
                      <a:endParaRPr lang="zh-CN" altLang="en-US" sz="1415" kern="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1.23</a:t>
                      </a:r>
                      <a:r>
                        <a:rPr lang="zh-CN" altLang="en-US" sz="1415" kern="0" smtClean="0">
                          <a:solidFill>
                            <a:srgbClr val="000000"/>
                          </a:solidFill>
                          <a:latin typeface="Arial Narrow" panose="020B0606020202030204" pitchFamily="65" charset="-122"/>
                          <a:ea typeface="Arial Unicode MS" pitchFamily="65" charset="-122"/>
                        </a:rPr>
                        <a:t>×</a:t>
                      </a:r>
                      <a:r>
                        <a:rPr lang="zh-CN" altLang="en-US" sz="1415" kern="0" smtClean="0">
                          <a:solidFill>
                            <a:srgbClr val="000000"/>
                          </a:solidFill>
                          <a:latin typeface="Times New Roman" panose="02020603050405020304" pitchFamily="65" charset="-122"/>
                          <a:ea typeface="宋体" panose="02010600030101010101" pitchFamily="2" charset="-122"/>
                        </a:rPr>
                        <a:t>10</a:t>
                      </a:r>
                      <a:r>
                        <a:rPr lang="zh-CN" altLang="en-US" sz="1065" kern="0" baseline="59000" smtClean="0">
                          <a:solidFill>
                            <a:srgbClr val="000000"/>
                          </a:solidFill>
                          <a:latin typeface="Times New Roman" panose="02020603050405020304" pitchFamily="65" charset="-122"/>
                          <a:ea typeface="宋体" panose="02010600030101010101" pitchFamily="2" charset="-122"/>
                        </a:rPr>
                        <a:t>-2</a:t>
                      </a:r>
                      <a:endParaRPr lang="zh-CN" altLang="en-US" sz="1065" kern="0" baseline="59000" smtClean="0">
                        <a:solidFill>
                          <a:srgbClr val="000000"/>
                        </a:solidFill>
                        <a:latin typeface="Times New Roman" panose="02020603050405020304" pitchFamily="65" charset="-122"/>
                        <a:ea typeface="宋体" panose="02010600030101010101" pitchFamily="2" charset="-122"/>
                      </a:endParaRPr>
                    </a:p>
                  </a:txBody>
                  <a:tcPr marL="45720" marR="45720" vert="horz"/>
                </a:tc>
                <a:tc>
                  <a:txBody>
                    <a:bodyPr wrap="square"/>
                    <a:lstStyle/>
                    <a:p>
                      <a:pPr eaLnBrk="0" latinLnBrk="1" hangingPunct="0">
                        <a:lnSpc>
                          <a:spcPct val="150000"/>
                        </a:lnSpc>
                        <a:spcBef>
                          <a:spcPct val="0"/>
                        </a:spcBef>
                      </a:pPr>
                      <a:r>
                        <a:rPr lang="zh-CN" altLang="en-US" sz="1415" kern="0" smtClean="0">
                          <a:solidFill>
                            <a:srgbClr val="000000"/>
                          </a:solidFill>
                          <a:latin typeface="Times New Roman" panose="02020603050405020304" pitchFamily="65" charset="-122"/>
                          <a:ea typeface="宋体" panose="02010600030101010101" pitchFamily="2" charset="-122"/>
                        </a:rPr>
                        <a:t>4.68</a:t>
                      </a:r>
                      <a:r>
                        <a:rPr lang="zh-CN" altLang="en-US" sz="1415" kern="0" smtClean="0">
                          <a:solidFill>
                            <a:srgbClr val="000000"/>
                          </a:solidFill>
                          <a:latin typeface="Arial Narrow" panose="020B0606020202030204" pitchFamily="65" charset="-122"/>
                          <a:ea typeface="Arial Unicode MS" pitchFamily="65" charset="-122"/>
                        </a:rPr>
                        <a:t>×</a:t>
                      </a:r>
                      <a:r>
                        <a:rPr lang="zh-CN" altLang="en-US" sz="1415" kern="0" smtClean="0">
                          <a:solidFill>
                            <a:srgbClr val="000000"/>
                          </a:solidFill>
                          <a:latin typeface="Times New Roman" panose="02020603050405020304" pitchFamily="65" charset="-122"/>
                          <a:ea typeface="宋体" panose="02010600030101010101" pitchFamily="2" charset="-122"/>
                        </a:rPr>
                        <a:t>10</a:t>
                      </a:r>
                      <a:r>
                        <a:rPr lang="zh-CN" altLang="en-US" sz="1065" kern="0" baseline="59000" smtClean="0">
                          <a:solidFill>
                            <a:srgbClr val="000000"/>
                          </a:solidFill>
                          <a:latin typeface="Times New Roman" panose="02020603050405020304" pitchFamily="65" charset="-122"/>
                          <a:ea typeface="宋体" panose="02010600030101010101" pitchFamily="2" charset="-122"/>
                        </a:rPr>
                        <a:t>-7</a:t>
                      </a:r>
                      <a:endParaRPr lang="zh-CN" altLang="en-US" sz="1065" kern="0" baseline="59000" smtClean="0">
                        <a:solidFill>
                          <a:srgbClr val="000000"/>
                        </a:solidFill>
                        <a:latin typeface="Times New Roman" panose="02020603050405020304" pitchFamily="65" charset="-122"/>
                        <a:ea typeface="宋体" panose="02010600030101010101" pitchFamily="2" charset="-122"/>
                      </a:endParaRPr>
                    </a:p>
                  </a:txBody>
                  <a:tcPr marL="45720" marR="45720" vert="horz"/>
                </a:tc>
              </a:tr>
            </a:tbl>
          </a:graphicData>
        </a:graphic>
      </p:graphicFrame>
      <p:pic>
        <p:nvPicPr>
          <p:cNvPr id="5" name="图片 5" descr="textimage129.jpeg"/>
          <p:cNvPicPr>
            <a:picLocks noChangeAspect="1"/>
          </p:cNvPicPr>
          <p:nvPr/>
        </p:nvPicPr>
        <p:blipFill>
          <a:blip r:embed="rId1"/>
          <a:stretch>
            <a:fillRect/>
          </a:stretch>
        </p:blipFill>
        <p:spPr>
          <a:xfrm>
            <a:off x="851941" y="4894848"/>
            <a:ext cx="1800224" cy="685800"/>
          </a:xfrm>
          <a:prstGeom prst="rect">
            <a:avLst/>
          </a:prstGeom>
        </p:spPr>
      </p:pic>
      <p:pic>
        <p:nvPicPr>
          <p:cNvPr id="6" name="图片 6" descr="textimage130.jpeg"/>
          <p:cNvPicPr>
            <a:picLocks noChangeAspect="1"/>
          </p:cNvPicPr>
          <p:nvPr/>
        </p:nvPicPr>
        <p:blipFill>
          <a:blip r:embed="rId2"/>
          <a:stretch>
            <a:fillRect/>
          </a:stretch>
        </p:blipFill>
        <p:spPr>
          <a:xfrm>
            <a:off x="851941" y="6088780"/>
            <a:ext cx="1847850" cy="381000"/>
          </a:xfrm>
          <a:prstGeom prst="rect">
            <a:avLst/>
          </a:prstGeom>
        </p:spPr>
      </p:pic>
      <p:graphicFrame>
        <p:nvGraphicFramePr>
          <p:cNvPr id="8" name="对象 7"/>
          <p:cNvGraphicFramePr>
            <a:graphicFrameLocks noChangeAspect="1"/>
          </p:cNvGraphicFramePr>
          <p:nvPr/>
        </p:nvGraphicFramePr>
        <p:xfrm>
          <a:off x="3372000" y="4070258"/>
          <a:ext cx="238124" cy="238124"/>
        </p:xfrm>
        <a:graphic>
          <a:graphicData uri="http://schemas.openxmlformats.org/presentationml/2006/ole">
            <mc:AlternateContent xmlns:mc="http://schemas.openxmlformats.org/markup-compatibility/2006">
              <mc:Choice xmlns:v="urn:schemas-microsoft-com:vml" Requires="v">
                <p:oleObj spid="_x0000_s1297" name="Equation" r:id="rId3" imgW="6400800" imgH="6400800" progId="Equation.DSMT4">
                  <p:embed/>
                </p:oleObj>
              </mc:Choice>
              <mc:Fallback>
                <p:oleObj name="Equation" r:id="rId3" imgW="6400800" imgH="6400800" progId="Equation.DSMT4">
                  <p:embed/>
                  <p:pic>
                    <p:nvPicPr>
                      <p:cNvPr id="0" name="OLE substitute image"/>
                      <p:cNvPicPr/>
                      <p:nvPr/>
                    </p:nvPicPr>
                    <p:blipFill>
                      <a:blip r:embed="rId4"/>
                      <a:stretch>
                        <a:fillRect/>
                      </a:stretch>
                    </p:blipFill>
                    <p:spPr>
                      <a:xfrm>
                        <a:off x="3372000" y="4070258"/>
                        <a:ext cx="238124" cy="238124"/>
                      </a:xfrm>
                      <a:prstGeom prst="rect">
                        <a:avLst/>
                      </a:prstGeom>
                      <a:noFill/>
                      <a:ln w="9525">
                        <a:noFill/>
                      </a:ln>
                    </p:spPr>
                  </p:pic>
                </p:oleObj>
              </mc:Fallback>
            </mc:AlternateContent>
          </a:graphicData>
        </a:graphic>
      </p:graphicFrame>
      <p:graphicFrame>
        <p:nvGraphicFramePr>
          <p:cNvPr id="7" name="对象 8"/>
          <p:cNvGraphicFramePr>
            <a:graphicFrameLocks noChangeAspect="1"/>
          </p:cNvGraphicFramePr>
          <p:nvPr/>
        </p:nvGraphicFramePr>
        <p:xfrm>
          <a:off x="5952000" y="4070258"/>
          <a:ext cx="257175" cy="238125"/>
        </p:xfrm>
        <a:graphic>
          <a:graphicData uri="http://schemas.openxmlformats.org/presentationml/2006/ole">
            <mc:AlternateContent xmlns:mc="http://schemas.openxmlformats.org/markup-compatibility/2006">
              <mc:Choice xmlns:v="urn:schemas-microsoft-com:vml" Requires="v">
                <p:oleObj spid="_x0000_s1298" name="Equation" r:id="rId5" imgW="6705600" imgH="6400800" progId="Equation.DSMT4">
                  <p:embed/>
                </p:oleObj>
              </mc:Choice>
              <mc:Fallback>
                <p:oleObj name="Equation" r:id="rId5" imgW="6705600" imgH="6400800" progId="Equation.DSMT4">
                  <p:embed/>
                  <p:pic>
                    <p:nvPicPr>
                      <p:cNvPr id="0" name="OLE substitute image"/>
                      <p:cNvPicPr/>
                      <p:nvPr/>
                    </p:nvPicPr>
                    <p:blipFill>
                      <a:blip r:embed="rId6"/>
                      <a:stretch>
                        <a:fillRect/>
                      </a:stretch>
                    </p:blipFill>
                    <p:spPr>
                      <a:xfrm>
                        <a:off x="5952000" y="4070258"/>
                        <a:ext cx="257175" cy="238125"/>
                      </a:xfrm>
                      <a:prstGeom prst="rect">
                        <a:avLst/>
                      </a:prstGeom>
                      <a:noFill/>
                      <a:ln w="9525">
                        <a:noFill/>
                      </a:ln>
                    </p:spPr>
                  </p:pic>
                </p:oleObj>
              </mc:Fallback>
            </mc:AlternateContent>
          </a:graphicData>
        </a:graphic>
      </p:graphicFrame>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661359"/>
            <a:ext cx="8316000" cy="173380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(4)β-硫酸亚铁的晶胞结构如图所示,其晶胞参数为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=870 pm、</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=680 pm、</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=479 pm,</a:t>
            </a:r>
            <a:r>
              <a:rPr lang="zh-CN" altLang="en-US" sz="1500" i="1" kern="0" smtClean="0">
                <a:solidFill>
                  <a:srgbClr val="000000"/>
                </a:solidFill>
                <a:latin typeface="Times New Roman" panose="02020603050405020304" pitchFamily="65" charset="-122"/>
                <a:ea typeface="宋体" panose="02010600030101010101" pitchFamily="2" charset="-122"/>
              </a:rPr>
              <a:t>α</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β</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γ</a:t>
            </a:r>
            <a:r>
              <a:rPr lang="zh-CN" altLang="en-US" sz="1500" kern="0" smtClean="0">
                <a:solidFill>
                  <a:srgbClr val="000000"/>
                </a:solidFill>
                <a:latin typeface="Times New Roman" panose="02020603050405020304" pitchFamily="65" charset="-122"/>
                <a:ea typeface="宋体" panose="02010600030101010101" pitchFamily="2" charset="-122"/>
              </a:rPr>
              <a:t>=90</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占据晶胞顶点、棱心、面心和体心。在该晶胞中,硫酸根离子在空间上有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种空间取</a:t>
            </a:r>
            <a:br/>
            <a:r>
              <a:rPr lang="zh-CN" altLang="en-US" sz="1500" kern="0" smtClean="0">
                <a:solidFill>
                  <a:srgbClr val="000000"/>
                </a:solidFill>
                <a:latin typeface="Times New Roman" panose="02020603050405020304" pitchFamily="65" charset="-122"/>
                <a:ea typeface="宋体" panose="02010600030101010101" pitchFamily="2" charset="-122"/>
              </a:rPr>
              <a:t>向,晶胞体内硫酸根离子的个数是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;设阿伏加德罗常数的值为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,则该晶体的密度是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(列出计算表达式)。</a:t>
            </a:r>
            <a:endParaRPr lang="zh-CN" altLang="en-US"/>
          </a:p>
        </p:txBody>
      </p:sp>
      <p:pic>
        <p:nvPicPr>
          <p:cNvPr id="3" name="图片 3" descr="textimage131.jpeg"/>
          <p:cNvPicPr>
            <a:picLocks noChangeAspect="1"/>
          </p:cNvPicPr>
          <p:nvPr/>
        </p:nvPicPr>
        <p:blipFill>
          <a:blip r:embed="rId1"/>
          <a:stretch>
            <a:fillRect/>
          </a:stretch>
        </p:blipFill>
        <p:spPr>
          <a:xfrm>
            <a:off x="720000" y="3532306"/>
            <a:ext cx="1619250" cy="1781175"/>
          </a:xfrm>
          <a:prstGeom prst="rect">
            <a:avLst/>
          </a:prstGeom>
        </p:spPr>
      </p:pic>
      <p:sp>
        <p:nvSpPr>
          <p:cNvPr id="4" name="TextBox 3"/>
          <p:cNvSpPr txBox="1"/>
          <p:nvPr/>
        </p:nvSpPr>
        <p:spPr>
          <a:xfrm>
            <a:off x="720000" y="1321167"/>
            <a:ext cx="8316000" cy="31315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请从氢键的角度解释富马酸两级电离常数差别较小,而马来酸两级电离常数差别较大的原因:</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88404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(1)d</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(2)O　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O　Fe</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(3)马来酸中存在分子内氢键,提高了羧基的电离程度,有利于羧基的电离,因此马来酸电离主要以</a:t>
            </a:r>
            <a:br/>
            <a:r>
              <a:rPr lang="zh-CN" altLang="en-US" sz="1500" kern="0" smtClean="0">
                <a:solidFill>
                  <a:srgbClr val="000000"/>
                </a:solidFill>
                <a:latin typeface="Times New Roman" panose="02020603050405020304" pitchFamily="65" charset="-122"/>
                <a:ea typeface="宋体" panose="02010600030101010101" pitchFamily="2" charset="-122"/>
              </a:rPr>
              <a:t>第一步电离为主</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(4)2　2    </a:t>
            </a:r>
            <a:r>
              <a:rPr lang="zh-CN" altLang="en-US" sz="2155" kern="0" spc="93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30</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1514875" y="2664435"/>
          <a:ext cx="1466850" cy="476250"/>
        </p:xfrm>
        <a:graphic>
          <a:graphicData uri="http://schemas.openxmlformats.org/presentationml/2006/ole">
            <mc:AlternateContent xmlns:mc="http://schemas.openxmlformats.org/markup-compatibility/2006">
              <mc:Choice xmlns:v="urn:schemas-microsoft-com:vml" Requires="v">
                <p:oleObj spid="_x0000_s1299" name="Equation" r:id="rId1" imgW="38709600" imgH="12496800" progId="Equation.DSMT4">
                  <p:embed/>
                </p:oleObj>
              </mc:Choice>
              <mc:Fallback>
                <p:oleObj name="Equation" r:id="rId1" imgW="38709600" imgH="12496800" progId="Equation.DSMT4">
                  <p:embed/>
                  <p:pic>
                    <p:nvPicPr>
                      <p:cNvPr id="0" name="OLE substitute image"/>
                      <p:cNvPicPr/>
                      <p:nvPr/>
                    </p:nvPicPr>
                    <p:blipFill>
                      <a:blip r:embed="rId2"/>
                      <a:stretch>
                        <a:fillRect/>
                      </a:stretch>
                    </p:blipFill>
                    <p:spPr>
                      <a:xfrm>
                        <a:off x="1514875" y="2664435"/>
                        <a:ext cx="1466850" cy="476250"/>
                      </a:xfrm>
                      <a:prstGeom prst="rect">
                        <a:avLst/>
                      </a:prstGeom>
                      <a:noFill/>
                      <a:ln w="9525">
                        <a:noFill/>
                      </a:ln>
                    </p:spPr>
                  </p:pic>
                </p:oleObj>
              </mc:Fallback>
            </mc:AlternateContent>
          </a:graphicData>
        </a:graphic>
      </p:graphicFrame>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18986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本题涉及元素电负性的比较、原子的杂化方式、晶体密度的计算等知识,考查分析问题能</a:t>
            </a:r>
            <a:br/>
            <a:r>
              <a:rPr lang="zh-CN" altLang="en-US" sz="1500" kern="0" smtClean="0">
                <a:solidFill>
                  <a:srgbClr val="000000"/>
                </a:solidFill>
                <a:latin typeface="Times New Roman" panose="02020603050405020304" pitchFamily="65" charset="-122"/>
                <a:ea typeface="宋体" panose="02010600030101010101" pitchFamily="2" charset="-122"/>
              </a:rPr>
              <a:t>力和空间想象能力,体现宏观辨识与微观探析的学科核心素养,突出对基础性和应用性的考查。</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(1)基态铁原子的核外电子排布式为[Ar]3d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,失去2个电子后变为亚铁离子,能表示能量最低的亚</a:t>
            </a:r>
            <a:br/>
            <a:r>
              <a:rPr lang="zh-CN" altLang="en-US" sz="1500" kern="0" smtClean="0">
                <a:solidFill>
                  <a:srgbClr val="000000"/>
                </a:solidFill>
                <a:latin typeface="Times New Roman" panose="02020603050405020304" pitchFamily="65" charset="-122"/>
                <a:ea typeface="宋体" panose="02010600030101010101" pitchFamily="2" charset="-122"/>
              </a:rPr>
              <a:t>铁离子的电子排布式为d。</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(2)H、C、O中H元素的电负性最小,C、O为同周期元素,同周期元素从左到右,电负性逐渐增大,因</a:t>
            </a:r>
            <a:br/>
            <a:r>
              <a:rPr lang="zh-CN" altLang="en-US" sz="1500" kern="0" smtClean="0">
                <a:solidFill>
                  <a:srgbClr val="000000"/>
                </a:solidFill>
                <a:latin typeface="Times New Roman" panose="02020603050405020304" pitchFamily="65" charset="-122"/>
                <a:ea typeface="宋体" panose="02010600030101010101" pitchFamily="2" charset="-122"/>
              </a:rPr>
              <a:t>此H、C、O中电负性最大的是O;丁二酸中只有O原子有孤电子对,亚铁离子中存在空轨道,故琥珀</a:t>
            </a:r>
            <a:br/>
            <a:r>
              <a:rPr lang="zh-CN" altLang="en-US" sz="1500" kern="0" smtClean="0">
                <a:solidFill>
                  <a:srgbClr val="000000"/>
                </a:solidFill>
                <a:latin typeface="Times New Roman" panose="02020603050405020304" pitchFamily="65" charset="-122"/>
                <a:ea typeface="宋体" panose="02010600030101010101" pitchFamily="2" charset="-122"/>
              </a:rPr>
              <a:t>酸亚铁的配位键中配位原子为O原子,中心原子为Fe原子。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(4)分析晶胞结构可知,硫酸根离子在空间上的取向有2种,β-硫酸亚铁的化学式为FeSO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,1个该晶胞</a:t>
            </a:r>
            <a:br/>
            <a:r>
              <a:rPr lang="zh-CN" altLang="en-US" sz="1500" kern="0" smtClean="0">
                <a:solidFill>
                  <a:srgbClr val="000000"/>
                </a:solidFill>
                <a:latin typeface="Times New Roman" panose="02020603050405020304" pitchFamily="65" charset="-122"/>
                <a:ea typeface="宋体" panose="02010600030101010101" pitchFamily="2" charset="-122"/>
              </a:rPr>
              <a:t>中含有亚铁离子的数目为8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+1=4,则1个晶胞中所含硫酸根离子的数目也为4,从晶胞</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结构图中可以发现有6个硫酸根离子,其中4个位于面上,故晶胞体内有2个硫酸根离子;该晶胞的密</a:t>
            </a:r>
            <a:br/>
            <a:r>
              <a:rPr lang="zh-CN" altLang="en-US" sz="1500" kern="0" smtClean="0">
                <a:solidFill>
                  <a:srgbClr val="000000"/>
                </a:solidFill>
                <a:latin typeface="Times New Roman" panose="02020603050405020304" pitchFamily="65" charset="-122"/>
                <a:ea typeface="宋体" panose="02010600030101010101" pitchFamily="2" charset="-122"/>
              </a:rPr>
              <a:t>度为</a:t>
            </a:r>
            <a:r>
              <a:rPr lang="zh-CN" altLang="en-US" sz="2935" kern="0" spc="1011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85" kern="0" spc="95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30</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3023872" y="4026143"/>
          <a:ext cx="142875" cy="428625"/>
        </p:xfrm>
        <a:graphic>
          <a:graphicData uri="http://schemas.openxmlformats.org/presentationml/2006/ole">
            <mc:AlternateContent xmlns:mc="http://schemas.openxmlformats.org/markup-compatibility/2006">
              <mc:Choice xmlns:v="urn:schemas-microsoft-com:vml" Requires="v">
                <p:oleObj spid="_x0000_s1300" name="Equation" r:id="rId1" imgW="3657600" imgH="11277600" progId="Equation.DSMT4">
                  <p:embed/>
                </p:oleObj>
              </mc:Choice>
              <mc:Fallback>
                <p:oleObj name="Equation" r:id="rId1" imgW="3657600" imgH="11277600" progId="Equation.DSMT4">
                  <p:embed/>
                  <p:pic>
                    <p:nvPicPr>
                      <p:cNvPr id="0" name="OLE substitute image"/>
                      <p:cNvPicPr/>
                      <p:nvPr/>
                    </p:nvPicPr>
                    <p:blipFill>
                      <a:blip r:embed="rId2"/>
                      <a:stretch>
                        <a:fillRect/>
                      </a:stretch>
                    </p:blipFill>
                    <p:spPr>
                      <a:xfrm>
                        <a:off x="3023872" y="4026143"/>
                        <a:ext cx="142875"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3479424" y="4026143"/>
          <a:ext cx="152400" cy="428625"/>
        </p:xfrm>
        <a:graphic>
          <a:graphicData uri="http://schemas.openxmlformats.org/presentationml/2006/ole">
            <mc:AlternateContent xmlns:mc="http://schemas.openxmlformats.org/markup-compatibility/2006">
              <mc:Choice xmlns:v="urn:schemas-microsoft-com:vml" Requires="v">
                <p:oleObj spid="_x0000_s1301"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3479424" y="4026143"/>
                        <a:ext cx="152400"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3944502" y="4026143"/>
          <a:ext cx="152400" cy="428625"/>
        </p:xfrm>
        <a:graphic>
          <a:graphicData uri="http://schemas.openxmlformats.org/presentationml/2006/ole">
            <mc:AlternateContent xmlns:mc="http://schemas.openxmlformats.org/markup-compatibility/2006">
              <mc:Choice xmlns:v="urn:schemas-microsoft-com:vml" Requires="v">
                <p:oleObj spid="_x0000_s1302" name="Equation" r:id="rId5" imgW="3962400" imgH="11277600" progId="Equation.DSMT4">
                  <p:embed/>
                </p:oleObj>
              </mc:Choice>
              <mc:Fallback>
                <p:oleObj name="Equation" r:id="rId5" imgW="3962400" imgH="11277600" progId="Equation.DSMT4">
                  <p:embed/>
                  <p:pic>
                    <p:nvPicPr>
                      <p:cNvPr id="0" name="OLE substitute image"/>
                      <p:cNvPicPr/>
                      <p:nvPr/>
                    </p:nvPicPr>
                    <p:blipFill>
                      <a:blip r:embed="rId6"/>
                      <a:stretch>
                        <a:fillRect/>
                      </a:stretch>
                    </p:blipFill>
                    <p:spPr>
                      <a:xfrm>
                        <a:off x="3944502" y="4026143"/>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1101600" y="4760476"/>
          <a:ext cx="1657349" cy="704849"/>
        </p:xfrm>
        <a:graphic>
          <a:graphicData uri="http://schemas.openxmlformats.org/presentationml/2006/ole">
            <mc:AlternateContent xmlns:mc="http://schemas.openxmlformats.org/markup-compatibility/2006">
              <mc:Choice xmlns:v="urn:schemas-microsoft-com:vml" Requires="v">
                <p:oleObj spid="_x0000_s1303" name="Equation" r:id="rId7" imgW="43891200" imgH="18592800" progId="Equation.DSMT4">
                  <p:embed/>
                </p:oleObj>
              </mc:Choice>
              <mc:Fallback>
                <p:oleObj name="Equation" r:id="rId7" imgW="43891200" imgH="18592800" progId="Equation.DSMT4">
                  <p:embed/>
                  <p:pic>
                    <p:nvPicPr>
                      <p:cNvPr id="0" name="OLE substitute image"/>
                      <p:cNvPicPr/>
                      <p:nvPr/>
                    </p:nvPicPr>
                    <p:blipFill>
                      <a:blip r:embed="rId8"/>
                      <a:stretch>
                        <a:fillRect/>
                      </a:stretch>
                    </p:blipFill>
                    <p:spPr>
                      <a:xfrm>
                        <a:off x="1101600" y="4760476"/>
                        <a:ext cx="1657349" cy="704849"/>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369919" y="4998304"/>
          <a:ext cx="1466850" cy="476249"/>
        </p:xfrm>
        <a:graphic>
          <a:graphicData uri="http://schemas.openxmlformats.org/presentationml/2006/ole">
            <mc:AlternateContent xmlns:mc="http://schemas.openxmlformats.org/markup-compatibility/2006">
              <mc:Choice xmlns:v="urn:schemas-microsoft-com:vml" Requires="v">
                <p:oleObj spid="_x0000_s1304" name="Equation" r:id="rId9" imgW="38709600" imgH="12496800" progId="Equation.DSMT4">
                  <p:embed/>
                </p:oleObj>
              </mc:Choice>
              <mc:Fallback>
                <p:oleObj name="Equation" r:id="rId9" imgW="38709600" imgH="12496800" progId="Equation.DSMT4">
                  <p:embed/>
                  <p:pic>
                    <p:nvPicPr>
                      <p:cNvPr id="0" name="OLE substitute image"/>
                      <p:cNvPicPr/>
                      <p:nvPr/>
                    </p:nvPicPr>
                    <p:blipFill>
                      <a:blip r:embed="rId10"/>
                      <a:stretch>
                        <a:fillRect/>
                      </a:stretch>
                    </p:blipFill>
                    <p:spPr>
                      <a:xfrm>
                        <a:off x="3369919" y="4998304"/>
                        <a:ext cx="1466850" cy="476249"/>
                      </a:xfrm>
                      <a:prstGeom prst="rect">
                        <a:avLst/>
                      </a:prstGeom>
                      <a:noFill/>
                      <a:ln w="9525">
                        <a:noFill/>
                      </a:ln>
                    </p:spPr>
                  </p:pic>
                </p:oleObj>
              </mc:Fallback>
            </mc:AlternateContent>
          </a:graphicData>
        </a:graphic>
      </p:graphicFrame>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58402"/>
            <a:ext cx="8316000" cy="36170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b="1" smtClean="0">
                <a:solidFill>
                  <a:srgbClr val="7030A0"/>
                </a:solidFill>
                <a:latin typeface="FZLanTingHei-R-GBK" panose="02000000000000000000" pitchFamily="2" charset="-122"/>
                <a:ea typeface="FZLanTingHei-R-GBK" panose="02000000000000000000" pitchFamily="2" charset="-122"/>
                <a:sym typeface="+mn-ea"/>
              </a:rPr>
              <a:t>考点3　晶体结构与性质</a:t>
            </a:r>
            <a:endParaRPr lang="zh-CN" altLang="en-US" b="1">
              <a:solidFill>
                <a:srgbClr val="7030A0"/>
              </a:solidFill>
              <a:latin typeface="FZLanTingHei-R-GBK" panose="02000000000000000000" pitchFamily="2" charset="-122"/>
              <a:ea typeface="FZLanTingHei-R-GBK" panose="02000000000000000000" pitchFamily="2" charset="-122"/>
              <a:sym typeface="+mn-ea"/>
            </a:endParaRPr>
          </a:p>
        </p:txBody>
      </p:sp>
      <p:sp>
        <p:nvSpPr>
          <p:cNvPr id="3" name="TextBox 2"/>
          <p:cNvSpPr txBox="1"/>
          <p:nvPr/>
        </p:nvSpPr>
        <p:spPr>
          <a:xfrm>
            <a:off x="720000" y="1533283"/>
            <a:ext cx="8316000" cy="312085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(2020海南等级考模拟,19)富镍三层状氧化物LiNi</a:t>
            </a:r>
            <a:r>
              <a:rPr lang="zh-CN" altLang="en-US" sz="1130" kern="0" baseline="-15000" smtClean="0">
                <a:solidFill>
                  <a:srgbClr val="000000"/>
                </a:solidFill>
                <a:latin typeface="Times New Roman" panose="02020603050405020304" pitchFamily="65" charset="-122"/>
                <a:ea typeface="宋体" panose="02010600030101010101" pitchFamily="2" charset="-122"/>
              </a:rPr>
              <a:t>0.8</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0.1</a:t>
            </a:r>
            <a:r>
              <a:rPr lang="zh-CN" altLang="en-US" sz="1500" kern="0" smtClean="0">
                <a:solidFill>
                  <a:srgbClr val="000000"/>
                </a:solidFill>
                <a:latin typeface="Times New Roman" panose="02020603050405020304" pitchFamily="65" charset="-122"/>
                <a:ea typeface="宋体" panose="02010600030101010101" pitchFamily="2" charset="-122"/>
              </a:rPr>
              <a:t>Mn</a:t>
            </a:r>
            <a:r>
              <a:rPr lang="zh-CN" altLang="en-US" sz="1130" kern="0" baseline="-15000" smtClean="0">
                <a:solidFill>
                  <a:srgbClr val="000000"/>
                </a:solidFill>
                <a:latin typeface="Times New Roman" panose="02020603050405020304" pitchFamily="65" charset="-122"/>
                <a:ea typeface="宋体" panose="02010600030101010101" pitchFamily="2" charset="-122"/>
              </a:rPr>
              <a:t>0.1</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(NCM811)作为下一代锂离子电池</a:t>
            </a:r>
            <a:br/>
            <a:r>
              <a:rPr lang="zh-CN" altLang="en-US" sz="1500" kern="0" smtClean="0">
                <a:solidFill>
                  <a:srgbClr val="000000"/>
                </a:solidFill>
                <a:latin typeface="Times New Roman" panose="02020603050405020304" pitchFamily="65" charset="-122"/>
                <a:ea typeface="宋体" panose="02010600030101010101" pitchFamily="2" charset="-122"/>
              </a:rPr>
              <a:t>的正极材料,被广泛关注和深入研究,纳米级TiO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形成的表面包覆对提高该材料的性能效果明显。</a:t>
            </a:r>
            <a:br/>
            <a:r>
              <a:rPr lang="zh-CN" altLang="en-US" sz="1500" kern="0" smtClean="0">
                <a:solidFill>
                  <a:srgbClr val="000000"/>
                </a:solidFill>
                <a:latin typeface="Times New Roman" panose="02020603050405020304" pitchFamily="65" charset="-122"/>
                <a:ea typeface="宋体" panose="02010600030101010101" pitchFamily="2" charset="-122"/>
              </a:rPr>
              <a:t>回答下列问题: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(1)Li在元素周期表中的位置为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,基态Ni的电子排布式为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,基</a:t>
            </a:r>
            <a:br/>
            <a:r>
              <a:rPr lang="zh-CN" altLang="en-US" sz="1500" kern="0" smtClean="0">
                <a:solidFill>
                  <a:srgbClr val="000000"/>
                </a:solidFill>
                <a:latin typeface="Times New Roman" panose="02020603050405020304" pitchFamily="65" charset="-122"/>
                <a:ea typeface="宋体" panose="02010600030101010101" pitchFamily="2" charset="-122"/>
              </a:rPr>
              <a:t>态Co</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有</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个未成对电子。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(2)制备NCM811的过程中,残余的Li</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会破坏材料的界面。C</a:t>
            </a:r>
            <a:r>
              <a:rPr lang="zh-CN" altLang="en-US" sz="1400" kern="0" spc="6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的空间构型是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中C原子的杂化方式为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(3)该电池初始充电过程中,会有C</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等气体产生。C</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分子中σ键和π键数目之比为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(4)TiO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的晶胞(</a:t>
            </a:r>
            <a:r>
              <a:rPr lang="zh-CN" altLang="en-US" sz="1500" i="1" kern="0" smtClean="0">
                <a:solidFill>
                  <a:srgbClr val="000000"/>
                </a:solidFill>
                <a:latin typeface="Times New Roman" panose="02020603050405020304" pitchFamily="65" charset="-122"/>
                <a:ea typeface="宋体" panose="02010600030101010101" pitchFamily="2" charset="-122"/>
              </a:rPr>
              <a:t>α</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β</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γ</a:t>
            </a:r>
            <a:r>
              <a:rPr lang="zh-CN" altLang="en-US" sz="1500" kern="0" smtClean="0">
                <a:solidFill>
                  <a:srgbClr val="000000"/>
                </a:solidFill>
                <a:latin typeface="Times New Roman" panose="02020603050405020304" pitchFamily="65" charset="-122"/>
                <a:ea typeface="宋体" panose="02010600030101010101" pitchFamily="2" charset="-122"/>
              </a:rPr>
              <a:t>=90</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)如下图所示: </a:t>
            </a:r>
            <a:endParaRPr lang="zh-CN" altLang="en-US"/>
          </a:p>
        </p:txBody>
      </p:sp>
      <p:graphicFrame>
        <p:nvGraphicFramePr>
          <p:cNvPr id="4" name="对象 3"/>
          <p:cNvGraphicFramePr>
            <a:graphicFrameLocks noChangeAspect="1"/>
          </p:cNvGraphicFramePr>
          <p:nvPr/>
        </p:nvGraphicFramePr>
        <p:xfrm>
          <a:off x="5802751" y="3324873"/>
          <a:ext cx="257175" cy="257175"/>
        </p:xfrm>
        <a:graphic>
          <a:graphicData uri="http://schemas.openxmlformats.org/presentationml/2006/ole">
            <mc:AlternateContent xmlns:mc="http://schemas.openxmlformats.org/markup-compatibility/2006">
              <mc:Choice xmlns:v="urn:schemas-microsoft-com:vml" Requires="v">
                <p:oleObj spid="_x0000_s1305" name="Equation" r:id="rId1" imgW="6705600" imgH="6705600" progId="Equation.DSMT4">
                  <p:embed/>
                </p:oleObj>
              </mc:Choice>
              <mc:Fallback>
                <p:oleObj name="Equation" r:id="rId1" imgW="6705600" imgH="6705600" progId="Equation.DSMT4">
                  <p:embed/>
                  <p:pic>
                    <p:nvPicPr>
                      <p:cNvPr id="0" name="OLE substitute image"/>
                      <p:cNvPicPr/>
                      <p:nvPr/>
                    </p:nvPicPr>
                    <p:blipFill>
                      <a:blip r:embed="rId2"/>
                      <a:stretch>
                        <a:fillRect/>
                      </a:stretch>
                    </p:blipFill>
                    <p:spPr>
                      <a:xfrm>
                        <a:off x="5802751" y="3324873"/>
                        <a:ext cx="257175" cy="257175"/>
                      </a:xfrm>
                      <a:prstGeom prst="rect">
                        <a:avLst/>
                      </a:prstGeom>
                      <a:noFill/>
                      <a:ln w="9525">
                        <a:noFill/>
                      </a:ln>
                    </p:spPr>
                  </p:pic>
                </p:oleObj>
              </mc:Fallback>
            </mc:AlternateContent>
          </a:graphicData>
        </a:graphic>
      </p:graphicFrame>
      <p:pic>
        <p:nvPicPr>
          <p:cNvPr id="5" name="图片 3" descr="textimage132.jpeg"/>
          <p:cNvPicPr>
            <a:picLocks noChangeAspect="1"/>
          </p:cNvPicPr>
          <p:nvPr/>
        </p:nvPicPr>
        <p:blipFill>
          <a:blip r:embed="rId3"/>
          <a:stretch>
            <a:fillRect/>
          </a:stretch>
        </p:blipFill>
        <p:spPr>
          <a:xfrm>
            <a:off x="1785918" y="4676555"/>
            <a:ext cx="3387476" cy="1815548"/>
          </a:xfrm>
          <a:prstGeom prst="rect">
            <a:avLst/>
          </a:prstGeom>
        </p:spPr>
      </p:pic>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70470"/>
            <a:ext cx="8316000" cy="649601"/>
          </a:xfrm>
          <a:prstGeom prst="rect">
            <a:avLst/>
          </a:prstGeom>
          <a:noFill/>
        </p:spPr>
        <p:txBody>
          <a:bodyPr wrap="square" lIns="0" tIns="0" rIns="0" bIns="0" rtlCol="0">
            <a:spAutoFit/>
          </a:bodyPr>
          <a:lstStyle/>
          <a:p>
            <a:pPr marL="0" indent="0" eaLnBrk="0" latinLnBrk="1" hangingPunct="0">
              <a:lnSpc>
                <a:spcPct val="150000"/>
              </a:lnSpc>
              <a:spcBef>
                <a:spcPts val="3365"/>
              </a:spcBef>
              <a:buNone/>
            </a:pPr>
            <a:r>
              <a:rPr lang="zh-CN" altLang="en-US" sz="1500" kern="0" smtClean="0">
                <a:solidFill>
                  <a:srgbClr val="000000"/>
                </a:solidFill>
                <a:latin typeface="Times New Roman" panose="02020603050405020304" pitchFamily="65" charset="-122"/>
                <a:ea typeface="宋体" panose="02010600030101010101" pitchFamily="2" charset="-122"/>
              </a:rPr>
              <a:t>TiO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晶体中O原子的配位数是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,其晶胞参数为: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=459 pm,</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=295 pm,该晶体的密度为</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a:t>
            </a:r>
            <a:endParaRPr lang="zh-CN" altLang="en-US"/>
          </a:p>
        </p:txBody>
      </p:sp>
      <p:grpSp>
        <p:nvGrpSpPr>
          <p:cNvPr id="6" name="组合 5"/>
          <p:cNvGrpSpPr/>
          <p:nvPr/>
        </p:nvGrpSpPr>
        <p:grpSpPr>
          <a:xfrm>
            <a:off x="720000" y="2032657"/>
            <a:ext cx="8316000" cy="1530488"/>
            <a:chOff x="720000" y="2032657"/>
            <a:chExt cx="8316000" cy="1530488"/>
          </a:xfrm>
        </p:grpSpPr>
        <p:sp>
          <p:nvSpPr>
            <p:cNvPr id="4" name="TextBox 2"/>
            <p:cNvSpPr txBox="1"/>
            <p:nvPr/>
          </p:nvSpPr>
          <p:spPr>
            <a:xfrm>
              <a:off x="720000" y="2032657"/>
              <a:ext cx="8316000" cy="149964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(1)第2周期ⅠA族　[Ar]3d</a:t>
              </a:r>
              <a:r>
                <a:rPr lang="zh-CN" altLang="en-US" sz="1130" kern="0" baseline="59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4</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(2)平面三角形　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(3)5∶1</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(4)3    </a:t>
              </a:r>
              <a:r>
                <a:rPr lang="zh-CN" altLang="en-US" sz="1990" kern="0" spc="1675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5" name="对象 4"/>
            <p:cNvGraphicFramePr>
              <a:graphicFrameLocks noChangeAspect="1"/>
            </p:cNvGraphicFramePr>
            <p:nvPr/>
          </p:nvGraphicFramePr>
          <p:xfrm>
            <a:off x="1228675" y="3134520"/>
            <a:ext cx="2381250" cy="428625"/>
          </p:xfrm>
          <a:graphic>
            <a:graphicData uri="http://schemas.openxmlformats.org/presentationml/2006/ole">
              <mc:AlternateContent xmlns:mc="http://schemas.openxmlformats.org/markup-compatibility/2006">
                <mc:Choice xmlns:v="urn:schemas-microsoft-com:vml" Requires="v">
                  <p:oleObj spid="_x0000_s1306" name="Equation" r:id="rId1" imgW="63093600" imgH="11277600" progId="Equation.DSMT4">
                    <p:embed/>
                  </p:oleObj>
                </mc:Choice>
                <mc:Fallback>
                  <p:oleObj name="Equation" r:id="rId1" imgW="63093600" imgH="11277600" progId="Equation.DSMT4">
                    <p:embed/>
                    <p:pic>
                      <p:nvPicPr>
                        <p:cNvPr id="0" name="OLE substitute image"/>
                        <p:cNvPicPr/>
                        <p:nvPr/>
                      </p:nvPicPr>
                      <p:blipFill>
                        <a:blip r:embed="rId2"/>
                        <a:stretch>
                          <a:fillRect/>
                        </a:stretch>
                      </p:blipFill>
                      <p:spPr>
                        <a:xfrm>
                          <a:off x="1228675" y="3134520"/>
                          <a:ext cx="2381250" cy="428625"/>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42927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(1)Li在元素周期表中的位置为第二周期ⅠA族;基态Ni的电子排布式为[Ar]3d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;基态Co</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br/>
            <a:r>
              <a:rPr lang="zh-CN" altLang="en-US" sz="1500" kern="0" smtClean="0">
                <a:solidFill>
                  <a:srgbClr val="000000"/>
                </a:solidFill>
                <a:latin typeface="Times New Roman" panose="02020603050405020304" pitchFamily="65" charset="-122"/>
                <a:ea typeface="宋体" panose="02010600030101010101" pitchFamily="2" charset="-122"/>
              </a:rPr>
              <a:t>的电子排布式为[Ar]3d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,3d轨道上有4个未成对电子。</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(2)C</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的中心碳原子的价层电子对数=3+</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(4+2-2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3)=3,因此中心碳原子采用sp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杂化,C</a:t>
            </a:r>
            <a:r>
              <a:rPr lang="zh-CN" altLang="en-US" sz="1195" kern="0" spc="8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间构型为平面三角形。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(3)C</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的结构简式为CH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240" kern="0" spc="4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,碳氢键为σ键,1个碳碳双键中有1个σ键和1个π键,因此,σ键和π键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数目之比为5∶1。</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(4)根据TiO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的晶胞图可以看出,TiO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晶体中O原子的配位数是3;根据均摊法知,1个晶胞中有2个Ti</a:t>
            </a:r>
            <a:br/>
            <a:r>
              <a:rPr lang="zh-CN" altLang="en-US" sz="1500" kern="0" smtClean="0">
                <a:solidFill>
                  <a:srgbClr val="000000"/>
                </a:solidFill>
                <a:latin typeface="Times New Roman" panose="02020603050405020304" pitchFamily="65" charset="-122"/>
                <a:ea typeface="宋体" panose="02010600030101010101" pitchFamily="2" charset="-122"/>
              </a:rPr>
              <a:t>原子和4个O原子,因此晶胞质量=</a:t>
            </a:r>
            <a:r>
              <a:rPr lang="zh-CN" altLang="en-US" sz="1990" kern="0" spc="580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g,晶胞体积=459</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459</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295</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-30</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,晶胞密度=</a:t>
            </a:r>
            <a:endParaRPr lang="zh-CN" altLang="en-US"/>
          </a:p>
          <a:p>
            <a:pPr marL="0" indent="0" eaLnBrk="0" latinLnBrk="1" hangingPunct="0">
              <a:lnSpc>
                <a:spcPct val="150000"/>
              </a:lnSpc>
              <a:spcBef>
                <a:spcPts val="55"/>
              </a:spcBef>
              <a:buNone/>
            </a:pPr>
            <a:r>
              <a:rPr lang="zh-CN" altLang="en-US" sz="1990" kern="0" spc="1668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33.jpeg"/>
          <p:cNvPicPr>
            <a:picLocks noChangeAspect="1"/>
          </p:cNvPicPr>
          <p:nvPr/>
        </p:nvPicPr>
        <p:blipFill>
          <a:blip r:embed="rId1"/>
          <a:stretch>
            <a:fillRect/>
          </a:stretch>
        </p:blipFill>
        <p:spPr>
          <a:xfrm>
            <a:off x="2760479" y="2765985"/>
            <a:ext cx="209550" cy="209550"/>
          </a:xfrm>
          <a:prstGeom prst="rect">
            <a:avLst/>
          </a:prstGeom>
        </p:spPr>
      </p:pic>
      <p:graphicFrame>
        <p:nvGraphicFramePr>
          <p:cNvPr id="5" name="对象 4"/>
          <p:cNvGraphicFramePr>
            <a:graphicFrameLocks noChangeAspect="1"/>
          </p:cNvGraphicFramePr>
          <p:nvPr/>
        </p:nvGraphicFramePr>
        <p:xfrm>
          <a:off x="1069737" y="2018956"/>
          <a:ext cx="257174" cy="257174"/>
        </p:xfrm>
        <a:graphic>
          <a:graphicData uri="http://schemas.openxmlformats.org/presentationml/2006/ole">
            <mc:AlternateContent xmlns:mc="http://schemas.openxmlformats.org/markup-compatibility/2006">
              <mc:Choice xmlns:v="urn:schemas-microsoft-com:vml" Requires="v">
                <p:oleObj spid="_x0000_s1307" name="Equation" r:id="rId2" imgW="6705600" imgH="6705600" progId="Equation.DSMT4">
                  <p:embed/>
                </p:oleObj>
              </mc:Choice>
              <mc:Fallback>
                <p:oleObj name="Equation" r:id="rId2" imgW="6705600" imgH="6705600" progId="Equation.DSMT4">
                  <p:embed/>
                  <p:pic>
                    <p:nvPicPr>
                      <p:cNvPr id="0" name="OLE substitute image"/>
                      <p:cNvPicPr/>
                      <p:nvPr/>
                    </p:nvPicPr>
                    <p:blipFill>
                      <a:blip r:embed="rId3"/>
                      <a:stretch>
                        <a:fillRect/>
                      </a:stretch>
                    </p:blipFill>
                    <p:spPr>
                      <a:xfrm>
                        <a:off x="1069737" y="2018956"/>
                        <a:ext cx="257174" cy="25717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4117921" y="1942607"/>
          <a:ext cx="152400" cy="428625"/>
        </p:xfrm>
        <a:graphic>
          <a:graphicData uri="http://schemas.openxmlformats.org/presentationml/2006/ole">
            <mc:AlternateContent xmlns:mc="http://schemas.openxmlformats.org/markup-compatibility/2006">
              <mc:Choice xmlns:v="urn:schemas-microsoft-com:vml" Requires="v">
                <p:oleObj spid="_x0000_s1308" name="Equation" r:id="rId4" imgW="3962400" imgH="11277600" progId="Equation.DSMT4">
                  <p:embed/>
                </p:oleObj>
              </mc:Choice>
              <mc:Fallback>
                <p:oleObj name="Equation" r:id="rId4" imgW="3962400" imgH="11277600" progId="Equation.DSMT4">
                  <p:embed/>
                  <p:pic>
                    <p:nvPicPr>
                      <p:cNvPr id="0" name="OLE substitute image"/>
                      <p:cNvPicPr/>
                      <p:nvPr/>
                    </p:nvPicPr>
                    <p:blipFill>
                      <a:blip r:embed="rId5"/>
                      <a:stretch>
                        <a:fillRect/>
                      </a:stretch>
                    </p:blipFill>
                    <p:spPr>
                      <a:xfrm>
                        <a:off x="4117921" y="1942607"/>
                        <a:ext cx="15240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7911303" y="2018956"/>
          <a:ext cx="257175" cy="257175"/>
        </p:xfrm>
        <a:graphic>
          <a:graphicData uri="http://schemas.openxmlformats.org/presentationml/2006/ole">
            <mc:AlternateContent xmlns:mc="http://schemas.openxmlformats.org/markup-compatibility/2006">
              <mc:Choice xmlns:v="urn:schemas-microsoft-com:vml" Requires="v">
                <p:oleObj spid="_x0000_s1309" name="Equation" r:id="rId6" imgW="6705600" imgH="6705600" progId="Equation.DSMT4">
                  <p:embed/>
                </p:oleObj>
              </mc:Choice>
              <mc:Fallback>
                <p:oleObj name="Equation" r:id="rId6" imgW="6705600" imgH="6705600" progId="Equation.DSMT4">
                  <p:embed/>
                  <p:pic>
                    <p:nvPicPr>
                      <p:cNvPr id="0" name="OLE substitute image"/>
                      <p:cNvPicPr/>
                      <p:nvPr/>
                    </p:nvPicPr>
                    <p:blipFill>
                      <a:blip r:embed="rId7"/>
                      <a:stretch>
                        <a:fillRect/>
                      </a:stretch>
                    </p:blipFill>
                    <p:spPr>
                      <a:xfrm>
                        <a:off x="7911303" y="2018956"/>
                        <a:ext cx="257175" cy="25717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398094" y="3798995"/>
          <a:ext cx="990600" cy="428625"/>
        </p:xfrm>
        <a:graphic>
          <a:graphicData uri="http://schemas.openxmlformats.org/presentationml/2006/ole">
            <mc:AlternateContent xmlns:mc="http://schemas.openxmlformats.org/markup-compatibility/2006">
              <mc:Choice xmlns:v="urn:schemas-microsoft-com:vml" Requires="v">
                <p:oleObj spid="_x0000_s1310" name="Equation" r:id="rId8" imgW="26212800" imgH="11277600" progId="Equation.DSMT4">
                  <p:embed/>
                </p:oleObj>
              </mc:Choice>
              <mc:Fallback>
                <p:oleObj name="Equation" r:id="rId8" imgW="26212800" imgH="11277600" progId="Equation.DSMT4">
                  <p:embed/>
                  <p:pic>
                    <p:nvPicPr>
                      <p:cNvPr id="0" name="OLE substitute image"/>
                      <p:cNvPicPr/>
                      <p:nvPr/>
                    </p:nvPicPr>
                    <p:blipFill>
                      <a:blip r:embed="rId9"/>
                      <a:stretch>
                        <a:fillRect/>
                      </a:stretch>
                    </p:blipFill>
                    <p:spPr>
                      <a:xfrm>
                        <a:off x="3398094" y="3798995"/>
                        <a:ext cx="990600"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720000" y="4289613"/>
          <a:ext cx="2371725" cy="428625"/>
        </p:xfrm>
        <a:graphic>
          <a:graphicData uri="http://schemas.openxmlformats.org/presentationml/2006/ole">
            <mc:AlternateContent xmlns:mc="http://schemas.openxmlformats.org/markup-compatibility/2006">
              <mc:Choice xmlns:v="urn:schemas-microsoft-com:vml" Requires="v">
                <p:oleObj spid="_x0000_s1311" name="Equation" r:id="rId10" imgW="62788800" imgH="11277600" progId="Equation.DSMT4">
                  <p:embed/>
                </p:oleObj>
              </mc:Choice>
              <mc:Fallback>
                <p:oleObj name="Equation" r:id="rId10" imgW="62788800" imgH="11277600" progId="Equation.DSMT4">
                  <p:embed/>
                  <p:pic>
                    <p:nvPicPr>
                      <p:cNvPr id="0" name="OLE substitute image"/>
                      <p:cNvPicPr/>
                      <p:nvPr/>
                    </p:nvPicPr>
                    <p:blipFill>
                      <a:blip r:embed="rId11"/>
                      <a:stretch>
                        <a:fillRect/>
                      </a:stretch>
                    </p:blipFill>
                    <p:spPr>
                      <a:xfrm>
                        <a:off x="720000" y="4289613"/>
                        <a:ext cx="2371725" cy="428625"/>
                      </a:xfrm>
                      <a:prstGeom prst="rect">
                        <a:avLst/>
                      </a:prstGeom>
                      <a:noFill/>
                      <a:ln w="9525">
                        <a:noFill/>
                      </a:ln>
                    </p:spPr>
                  </p:pic>
                </p:oleObj>
              </mc:Fallback>
            </mc:AlternateContent>
          </a:graphicData>
        </a:graphic>
      </p:graphicFrame>
      <p:grpSp>
        <p:nvGrpSpPr>
          <p:cNvPr id="13" name="组合 12"/>
          <p:cNvGrpSpPr/>
          <p:nvPr/>
        </p:nvGrpSpPr>
        <p:grpSpPr>
          <a:xfrm>
            <a:off x="720000" y="4900973"/>
            <a:ext cx="8316000" cy="1305378"/>
            <a:chOff x="720000" y="4900973"/>
            <a:chExt cx="8316000" cy="1305378"/>
          </a:xfrm>
        </p:grpSpPr>
        <p:sp>
          <p:nvSpPr>
            <p:cNvPr id="10" name="TextBox 2"/>
            <p:cNvSpPr txBox="1"/>
            <p:nvPr/>
          </p:nvSpPr>
          <p:spPr>
            <a:xfrm>
              <a:off x="720000" y="4900973"/>
              <a:ext cx="8316000" cy="116788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思路点拨</a:t>
              </a:r>
              <a:r>
                <a:rPr lang="zh-CN" altLang="en-US" sz="1500" kern="0" smtClean="0">
                  <a:solidFill>
                    <a:srgbClr val="000000"/>
                  </a:solidFill>
                  <a:latin typeface="Times New Roman" panose="02020603050405020304" pitchFamily="65" charset="-122"/>
                  <a:ea typeface="宋体" panose="02010600030101010101" pitchFamily="2" charset="-122"/>
                </a:rPr>
                <a:t>　晶体密度的计算思路</a:t>
              </a:r>
              <a:endParaRPr lang="zh-CN" altLang="en-US"/>
            </a:p>
            <a:p>
              <a:pPr marL="0" indent="0" eaLnBrk="0" latinLnBrk="1" hangingPunct="0">
                <a:lnSpc>
                  <a:spcPct val="150000"/>
                </a:lnSpc>
                <a:spcBef>
                  <a:spcPct val="0"/>
                </a:spcBef>
                <a:buNone/>
              </a:pPr>
              <a:r>
                <a:rPr lang="zh-CN" altLang="en-US" sz="3555" kern="0" spc="16917" smtClean="0">
                  <a:solidFill>
                    <a:srgbClr val="000000"/>
                  </a:solidFill>
                  <a:latin typeface="Times New Roman" panose="02020603050405020304" pitchFamily="65" charset="-122"/>
                  <a:ea typeface="宋体" panose="02010600030101010101" pitchFamily="2" charset="-122"/>
                </a:rPr>
                <a:t> </a:t>
              </a:r>
              <a:r>
                <a:rPr lang="zh-CN" altLang="en-US" sz="2180" kern="0" spc="299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晶体密度 </a:t>
              </a:r>
              <a:endParaRPr lang="zh-CN" altLang="en-US"/>
            </a:p>
          </p:txBody>
        </p:sp>
        <p:pic>
          <p:nvPicPr>
            <p:cNvPr id="11" name="图片 3" descr="textimage134.jpeg"/>
            <p:cNvPicPr>
              <a:picLocks noChangeAspect="1"/>
            </p:cNvPicPr>
            <p:nvPr/>
          </p:nvPicPr>
          <p:blipFill>
            <a:blip r:embed="rId12"/>
            <a:stretch>
              <a:fillRect/>
            </a:stretch>
          </p:blipFill>
          <p:spPr>
            <a:xfrm>
              <a:off x="720000" y="5320526"/>
              <a:ext cx="2600325" cy="885825"/>
            </a:xfrm>
            <a:prstGeom prst="rect">
              <a:avLst/>
            </a:prstGeom>
          </p:spPr>
        </p:pic>
        <p:pic>
          <p:nvPicPr>
            <p:cNvPr id="12" name="图片 4" descr="textimage135.jpeg"/>
            <p:cNvPicPr>
              <a:picLocks noChangeAspect="1"/>
            </p:cNvPicPr>
            <p:nvPr/>
          </p:nvPicPr>
          <p:blipFill>
            <a:blip r:embed="rId13"/>
            <a:stretch>
              <a:fillRect/>
            </a:stretch>
          </p:blipFill>
          <p:spPr>
            <a:xfrm>
              <a:off x="3320325" y="5491976"/>
              <a:ext cx="657225" cy="542925"/>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16056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(2019广州调研,35)FeSe、MgB</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等超导材料具有广阔的应用前景。</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(1)基态Fe原子价层电子的电子排布图(轨道表达式)为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,基态Se原子的电子占据最</a:t>
            </a:r>
            <a:br/>
            <a:r>
              <a:rPr lang="zh-CN" altLang="en-US" sz="1500" kern="0" smtClean="0">
                <a:solidFill>
                  <a:srgbClr val="000000"/>
                </a:solidFill>
                <a:latin typeface="Times New Roman" panose="02020603050405020304" pitchFamily="65" charset="-122"/>
                <a:ea typeface="宋体" panose="02010600030101010101" pitchFamily="2" charset="-122"/>
              </a:rPr>
              <a:t>高能级的电子云轮廓图为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(2)向FeSe中嵌入吡啶(</a:t>
            </a:r>
            <a:r>
              <a:rPr lang="zh-CN" altLang="en-US" sz="2970" kern="0" spc="1604"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)能得到具有优异性能的超导材料。吡啶中氮原子的杂化类型为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425"/>
              </a:spcBef>
              <a:buNone/>
            </a:pP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;该分子内存在</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(填标号)。</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A.σ键　　　B.π键　　　C.配位键　　　D.氢键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(3)将金属锂直接溶于液氨,得到具有很高反应活性的金属电子溶液,再通过系列反应可制得FeSe</a:t>
            </a:r>
            <a:br/>
            <a:r>
              <a:rPr lang="zh-CN" altLang="en-US" sz="1500" kern="0" smtClean="0">
                <a:solidFill>
                  <a:srgbClr val="000000"/>
                </a:solidFill>
                <a:latin typeface="Times New Roman" panose="02020603050405020304" pitchFamily="65" charset="-122"/>
                <a:ea typeface="宋体" panose="02010600030101010101" pitchFamily="2" charset="-122"/>
              </a:rPr>
              <a:t>基超导材料Li</a:t>
            </a:r>
            <a:r>
              <a:rPr lang="zh-CN" altLang="en-US" sz="1130" kern="0" baseline="-15000" smtClean="0">
                <a:solidFill>
                  <a:srgbClr val="000000"/>
                </a:solidFill>
                <a:latin typeface="Times New Roman" panose="02020603050405020304" pitchFamily="65" charset="-122"/>
                <a:ea typeface="宋体" panose="02010600030101010101" pitchFamily="2" charset="-122"/>
              </a:rPr>
              <a:t>0.6</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0.2</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0.8</a:t>
            </a:r>
            <a:r>
              <a:rPr lang="zh-CN" altLang="en-US" sz="1500" kern="0" smtClean="0">
                <a:solidFill>
                  <a:srgbClr val="000000"/>
                </a:solidFill>
                <a:latin typeface="Times New Roman" panose="02020603050405020304" pitchFamily="65" charset="-122"/>
                <a:ea typeface="宋体" panose="02010600030101010101" pitchFamily="2" charset="-122"/>
              </a:rPr>
              <a:t>Fe</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Se</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的空间构型为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②液氨是氨气液化的产物,氨气易液化的原因是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③金属锂溶于液氨时发生反应:Li+(</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X+e</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,X的化学式为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36.jpeg"/>
          <p:cNvPicPr>
            <a:picLocks noChangeAspect="1"/>
          </p:cNvPicPr>
          <p:nvPr/>
        </p:nvPicPr>
        <p:blipFill>
          <a:blip r:embed="rId1"/>
          <a:stretch>
            <a:fillRect/>
          </a:stretch>
        </p:blipFill>
        <p:spPr>
          <a:xfrm>
            <a:off x="2532413" y="2290122"/>
            <a:ext cx="581025" cy="714375"/>
          </a:xfrm>
          <a:prstGeom prst="rect">
            <a:avLst/>
          </a:prstGeom>
        </p:spPr>
      </p:pic>
      <p:pic>
        <p:nvPicPr>
          <p:cNvPr id="4" name="图片 4" descr="textimage137.jpeg"/>
          <p:cNvPicPr>
            <a:picLocks noChangeAspect="1"/>
          </p:cNvPicPr>
          <p:nvPr/>
        </p:nvPicPr>
        <p:blipFill>
          <a:blip r:embed="rId2"/>
          <a:stretch>
            <a:fillRect/>
          </a:stretch>
        </p:blipFill>
        <p:spPr>
          <a:xfrm>
            <a:off x="4314534" y="5122953"/>
            <a:ext cx="361949" cy="209549"/>
          </a:xfrm>
          <a:prstGeom prst="rect">
            <a:avLst/>
          </a:prstGeom>
        </p:spPr>
      </p:pic>
      <p:graphicFrame>
        <p:nvGraphicFramePr>
          <p:cNvPr id="6" name="对象 5"/>
          <p:cNvGraphicFramePr>
            <a:graphicFrameLocks noChangeAspect="1"/>
          </p:cNvGraphicFramePr>
          <p:nvPr/>
        </p:nvGraphicFramePr>
        <p:xfrm>
          <a:off x="1048589" y="4414899"/>
          <a:ext cx="228599" cy="257174"/>
        </p:xfrm>
        <a:graphic>
          <a:graphicData uri="http://schemas.openxmlformats.org/presentationml/2006/ole">
            <mc:AlternateContent xmlns:mc="http://schemas.openxmlformats.org/markup-compatibility/2006">
              <mc:Choice xmlns:v="urn:schemas-microsoft-com:vml" Requires="v">
                <p:oleObj spid="_x0000_s1312" name="Equation" r:id="rId3" imgW="6096000" imgH="6705600" progId="Equation.DSMT4">
                  <p:embed/>
                </p:oleObj>
              </mc:Choice>
              <mc:Fallback>
                <p:oleObj name="Equation" r:id="rId3" imgW="6096000" imgH="6705600" progId="Equation.DSMT4">
                  <p:embed/>
                  <p:pic>
                    <p:nvPicPr>
                      <p:cNvPr id="0" name="OLE substitute image"/>
                      <p:cNvPicPr/>
                      <p:nvPr/>
                    </p:nvPicPr>
                    <p:blipFill>
                      <a:blip r:embed="rId4"/>
                      <a:stretch>
                        <a:fillRect/>
                      </a:stretch>
                    </p:blipFill>
                    <p:spPr>
                      <a:xfrm>
                        <a:off x="1048589" y="4414899"/>
                        <a:ext cx="228599" cy="257174"/>
                      </a:xfrm>
                      <a:prstGeom prst="rect">
                        <a:avLst/>
                      </a:prstGeom>
                      <a:noFill/>
                      <a:ln w="9525">
                        <a:noFill/>
                      </a:ln>
                    </p:spPr>
                  </p:pic>
                </p:oleObj>
              </mc:Fallback>
            </mc:AlternateContent>
          </a:graphicData>
        </a:graphic>
      </p:graphicFrame>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277129"/>
            <a:ext cx="8316000" cy="99636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(4)MgB</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晶体结构如图所示。B原子独立为一层,具有类似于石墨的结构,每个B原子周围都有</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个与之等距离且最近的B原子;六棱柱底边边长为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cm,高为</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 cm,阿伏加德罗常数的值为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该晶体的密度为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(列出计算式)。</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pic>
        <p:nvPicPr>
          <p:cNvPr id="3" name="图片 3" descr="textimage138.jpeg"/>
          <p:cNvPicPr>
            <a:picLocks noChangeAspect="1"/>
          </p:cNvPicPr>
          <p:nvPr/>
        </p:nvPicPr>
        <p:blipFill>
          <a:blip r:embed="rId1"/>
          <a:stretch>
            <a:fillRect/>
          </a:stretch>
        </p:blipFill>
        <p:spPr>
          <a:xfrm>
            <a:off x="2786050" y="2420137"/>
            <a:ext cx="2441651" cy="2057571"/>
          </a:xfrm>
          <a:prstGeom prst="rect">
            <a:avLst/>
          </a:prstGeom>
        </p:spPr>
      </p:pic>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20000" y="1315637"/>
            <a:ext cx="8316000" cy="2676136"/>
            <a:chOff x="720000" y="1315637"/>
            <a:chExt cx="8316000" cy="2676136"/>
          </a:xfrm>
        </p:grpSpPr>
        <p:sp>
          <p:nvSpPr>
            <p:cNvPr id="7" name="TextBox 2"/>
            <p:cNvSpPr txBox="1"/>
            <p:nvPr/>
          </p:nvSpPr>
          <p:spPr>
            <a:xfrm>
              <a:off x="720000" y="1315637"/>
              <a:ext cx="8316000" cy="244156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t>
              </a:r>
              <a:r>
                <a:rPr lang="zh-CN" altLang="en-US" sz="4180" kern="0" spc="2717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哑铃(纺锤)</a:t>
              </a:r>
              <a:endParaRPr lang="zh-CN" altLang="en-US"/>
            </a:p>
            <a:p>
              <a:pPr marL="0" indent="0" eaLnBrk="0" latinLnBrk="1" hangingPunct="0">
                <a:lnSpc>
                  <a:spcPct val="150000"/>
                </a:lnSpc>
                <a:spcBef>
                  <a:spcPts val="1010"/>
                </a:spcBef>
                <a:buNone/>
              </a:pPr>
              <a:r>
                <a:rPr lang="zh-CN" altLang="en-US" sz="1500" kern="0" smtClean="0">
                  <a:solidFill>
                    <a:srgbClr val="000000"/>
                  </a:solidFill>
                  <a:latin typeface="Times New Roman" panose="02020603050405020304" pitchFamily="65" charset="-122"/>
                  <a:ea typeface="宋体" panose="02010600030101010101" pitchFamily="2" charset="-122"/>
                </a:rPr>
                <a:t>(2)sp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　AB</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(3)①V形　②氨分子间存在氢键,分子间作用力较强,容易液化　③Li(NH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400" kern="0" spc="-52"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(4)3    </a:t>
              </a:r>
              <a:r>
                <a:rPr lang="zh-CN" altLang="en-US" sz="2840" kern="0" spc="683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8" name="图片 3" descr="textimage139.jpeg"/>
            <p:cNvPicPr>
              <a:picLocks noChangeAspect="1"/>
            </p:cNvPicPr>
            <p:nvPr/>
          </p:nvPicPr>
          <p:blipFill>
            <a:blip r:embed="rId1"/>
            <a:stretch>
              <a:fillRect/>
            </a:stretch>
          </p:blipFill>
          <p:spPr>
            <a:xfrm>
              <a:off x="1571604" y="1617274"/>
              <a:ext cx="3472761" cy="930500"/>
            </a:xfrm>
            <a:prstGeom prst="rect">
              <a:avLst/>
            </a:prstGeom>
          </p:spPr>
        </p:pic>
        <p:graphicFrame>
          <p:nvGraphicFramePr>
            <p:cNvPr id="9" name="对象 8"/>
            <p:cNvGraphicFramePr>
              <a:graphicFrameLocks noChangeAspect="1"/>
            </p:cNvGraphicFramePr>
            <p:nvPr/>
          </p:nvGraphicFramePr>
          <p:xfrm>
            <a:off x="6692841" y="2812411"/>
            <a:ext cx="171449" cy="257174"/>
          </p:xfrm>
          <a:graphic>
            <a:graphicData uri="http://schemas.openxmlformats.org/presentationml/2006/ole">
              <mc:AlternateContent xmlns:mc="http://schemas.openxmlformats.org/markup-compatibility/2006">
                <mc:Choice xmlns:v="urn:schemas-microsoft-com:vml" Requires="v">
                  <p:oleObj spid="_x0000_s1313" name="Equation" r:id="rId2" imgW="4572000" imgH="6705600" progId="Equation.DSMT4">
                    <p:embed/>
                  </p:oleObj>
                </mc:Choice>
                <mc:Fallback>
                  <p:oleObj name="Equation" r:id="rId2" imgW="4572000" imgH="6705600" progId="Equation.DSMT4">
                    <p:embed/>
                    <p:pic>
                      <p:nvPicPr>
                        <p:cNvPr id="0" name="OLE substitute image"/>
                        <p:cNvPicPr/>
                        <p:nvPr/>
                      </p:nvPicPr>
                      <p:blipFill>
                        <a:blip r:embed="rId3"/>
                        <a:stretch>
                          <a:fillRect/>
                        </a:stretch>
                      </p:blipFill>
                      <p:spPr>
                        <a:xfrm>
                          <a:off x="6692841" y="2812411"/>
                          <a:ext cx="171449" cy="257174"/>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1228675" y="3315499"/>
            <a:ext cx="1228724" cy="676274"/>
          </p:xfrm>
          <a:graphic>
            <a:graphicData uri="http://schemas.openxmlformats.org/presentationml/2006/ole">
              <mc:AlternateContent xmlns:mc="http://schemas.openxmlformats.org/markup-compatibility/2006">
                <mc:Choice xmlns:v="urn:schemas-microsoft-com:vml" Requires="v">
                  <p:oleObj spid="_x0000_s1314" name="Equation" r:id="rId4" imgW="32613600" imgH="17983200" progId="Equation.DSMT4">
                    <p:embed/>
                  </p:oleObj>
                </mc:Choice>
                <mc:Fallback>
                  <p:oleObj name="Equation" r:id="rId4" imgW="32613600" imgH="17983200" progId="Equation.DSMT4">
                    <p:embed/>
                    <p:pic>
                      <p:nvPicPr>
                        <p:cNvPr id="0" name="OLE substitute image"/>
                        <p:cNvPicPr/>
                        <p:nvPr/>
                      </p:nvPicPr>
                      <p:blipFill>
                        <a:blip r:embed="rId5"/>
                        <a:stretch>
                          <a:fillRect/>
                        </a:stretch>
                      </p:blipFill>
                      <p:spPr>
                        <a:xfrm>
                          <a:off x="1228675" y="3315499"/>
                          <a:ext cx="1228724" cy="676274"/>
                        </a:xfrm>
                        <a:prstGeom prst="rect">
                          <a:avLst/>
                        </a:prstGeom>
                        <a:noFill/>
                        <a:ln w="9525">
                          <a:noFill/>
                        </a:ln>
                      </p:spPr>
                    </p:pic>
                  </p:oleObj>
                </mc:Fallback>
              </mc:AlternateContent>
            </a:graphicData>
          </a:graphic>
        </p:graphicFrame>
      </p:gr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15227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(1)基态Se原子的电子排布式为1s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r>
              <a:rPr lang="zh-CN" altLang="en-US" sz="1130" kern="0" baseline="59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,基态Se原子的电子占据的最高能级</a:t>
            </a:r>
            <a:br/>
            <a:r>
              <a:rPr lang="zh-CN" altLang="en-US" sz="1500" kern="0" smtClean="0">
                <a:solidFill>
                  <a:srgbClr val="000000"/>
                </a:solidFill>
                <a:latin typeface="Times New Roman" panose="02020603050405020304" pitchFamily="65" charset="-122"/>
                <a:ea typeface="宋体" panose="02010600030101010101" pitchFamily="2" charset="-122"/>
              </a:rPr>
              <a:t>为4p,其电子云轮廓图为哑铃(纺锤)形。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(2)吡啶中氮原子有1对孤电子对,形成2个σ键,N原子采取sp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杂化;该分子内存在σ键和π键,不存在</a:t>
            </a:r>
            <a:br/>
            <a:r>
              <a:rPr lang="zh-CN" altLang="en-US" sz="1500" kern="0" smtClean="0">
                <a:solidFill>
                  <a:srgbClr val="000000"/>
                </a:solidFill>
                <a:latin typeface="Times New Roman" panose="02020603050405020304" pitchFamily="65" charset="-122"/>
                <a:ea typeface="宋体" panose="02010600030101010101" pitchFamily="2" charset="-122"/>
              </a:rPr>
              <a:t>配位键和氢键。</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(3)①N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中N原子价层电子对数为4,有2对孤电子对,所以N</a:t>
            </a:r>
            <a:r>
              <a:rPr lang="zh-CN" altLang="en-US" sz="1400" kern="0" spc="39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的空间构型为V形。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③Li+(</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145" kern="0" spc="170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X+e</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i="1" kern="0" baseline="-1500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,根据原子守恒和电荷守恒可确定X的化学式为Li(NH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400" kern="0" spc="2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(4)1个晶胞中Mg的个数为12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60" kern="0" spc="-75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60" kern="0" spc="-75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=3,B的个数为6,晶胞体积=(6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60" kern="0" spc="-758"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95"/>
              </a:spcBef>
              <a:buNone/>
            </a:pPr>
            <a:r>
              <a:rPr lang="zh-CN" altLang="en-US" sz="1500" kern="0" smtClean="0">
                <a:solidFill>
                  <a:srgbClr val="000000"/>
                </a:solidFill>
                <a:latin typeface="Times New Roman" panose="02020603050405020304" pitchFamily="65" charset="-122"/>
                <a:ea typeface="宋体" panose="02010600030101010101" pitchFamily="2" charset="-122"/>
              </a:rPr>
              <a:t>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,晶胞密度=</a:t>
            </a:r>
            <a:r>
              <a:rPr lang="zh-CN" altLang="en-US" sz="2840" kern="0" spc="683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a:t>
            </a:r>
            <a:r>
              <a:rPr lang="zh-CN" altLang="en-US" sz="900" kern="0" spc="122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40.jpeg"/>
          <p:cNvPicPr>
            <a:picLocks noChangeAspect="1"/>
          </p:cNvPicPr>
          <p:nvPr/>
        </p:nvPicPr>
        <p:blipFill>
          <a:blip r:embed="rId1"/>
          <a:stretch>
            <a:fillRect/>
          </a:stretch>
        </p:blipFill>
        <p:spPr>
          <a:xfrm>
            <a:off x="1971923" y="2993133"/>
            <a:ext cx="361949" cy="209549"/>
          </a:xfrm>
          <a:prstGeom prst="rect">
            <a:avLst/>
          </a:prstGeom>
        </p:spPr>
      </p:pic>
      <p:graphicFrame>
        <p:nvGraphicFramePr>
          <p:cNvPr id="5" name="对象 4"/>
          <p:cNvGraphicFramePr>
            <a:graphicFrameLocks noChangeAspect="1"/>
          </p:cNvGraphicFramePr>
          <p:nvPr/>
        </p:nvGraphicFramePr>
        <p:xfrm>
          <a:off x="1271065" y="2632334"/>
          <a:ext cx="228600" cy="257174"/>
        </p:xfrm>
        <a:graphic>
          <a:graphicData uri="http://schemas.openxmlformats.org/presentationml/2006/ole">
            <mc:AlternateContent xmlns:mc="http://schemas.openxmlformats.org/markup-compatibility/2006">
              <mc:Choice xmlns:v="urn:schemas-microsoft-com:vml" Requires="v">
                <p:oleObj spid="_x0000_s1315" name="Equation" r:id="rId2" imgW="6096000" imgH="6705600" progId="Equation.DSMT4">
                  <p:embed/>
                </p:oleObj>
              </mc:Choice>
              <mc:Fallback>
                <p:oleObj name="Equation" r:id="rId2" imgW="6096000" imgH="6705600" progId="Equation.DSMT4">
                  <p:embed/>
                  <p:pic>
                    <p:nvPicPr>
                      <p:cNvPr id="0" name="OLE substitute image"/>
                      <p:cNvPicPr/>
                      <p:nvPr/>
                    </p:nvPicPr>
                    <p:blipFill>
                      <a:blip r:embed="rId3"/>
                      <a:stretch>
                        <a:fillRect/>
                      </a:stretch>
                    </p:blipFill>
                    <p:spPr>
                      <a:xfrm>
                        <a:off x="1271065" y="2632334"/>
                        <a:ext cx="228600" cy="25717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5495844" y="2632334"/>
          <a:ext cx="228599" cy="257174"/>
        </p:xfrm>
        <a:graphic>
          <a:graphicData uri="http://schemas.openxmlformats.org/presentationml/2006/ole">
            <mc:AlternateContent xmlns:mc="http://schemas.openxmlformats.org/markup-compatibility/2006">
              <mc:Choice xmlns:v="urn:schemas-microsoft-com:vml" Requires="v">
                <p:oleObj spid="_x0000_s1316" name="Equation" r:id="rId4" imgW="6096000" imgH="6705600" progId="Equation.DSMT4">
                  <p:embed/>
                </p:oleObj>
              </mc:Choice>
              <mc:Fallback>
                <p:oleObj name="Equation" r:id="rId4" imgW="6096000" imgH="6705600" progId="Equation.DSMT4">
                  <p:embed/>
                  <p:pic>
                    <p:nvPicPr>
                      <p:cNvPr id="0" name="OLE substitute image"/>
                      <p:cNvPicPr/>
                      <p:nvPr/>
                    </p:nvPicPr>
                    <p:blipFill>
                      <a:blip r:embed="rId5"/>
                      <a:stretch>
                        <a:fillRect/>
                      </a:stretch>
                    </p:blipFill>
                    <p:spPr>
                      <a:xfrm>
                        <a:off x="5495844" y="2632334"/>
                        <a:ext cx="228599" cy="257174"/>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7608543" y="2979590"/>
          <a:ext cx="180975" cy="257175"/>
        </p:xfrm>
        <a:graphic>
          <a:graphicData uri="http://schemas.openxmlformats.org/presentationml/2006/ole">
            <mc:AlternateContent xmlns:mc="http://schemas.openxmlformats.org/markup-compatibility/2006">
              <mc:Choice xmlns:v="urn:schemas-microsoft-com:vml" Requires="v">
                <p:oleObj spid="_x0000_s1317" name="Equation" r:id="rId6" imgW="4876800" imgH="6705600" progId="Equation.DSMT4">
                  <p:embed/>
                </p:oleObj>
              </mc:Choice>
              <mc:Fallback>
                <p:oleObj name="Equation" r:id="rId6" imgW="4876800" imgH="6705600" progId="Equation.DSMT4">
                  <p:embed/>
                  <p:pic>
                    <p:nvPicPr>
                      <p:cNvPr id="0" name="OLE substitute image"/>
                      <p:cNvPicPr/>
                      <p:nvPr/>
                    </p:nvPicPr>
                    <p:blipFill>
                      <a:blip r:embed="rId7"/>
                      <a:stretch>
                        <a:fillRect/>
                      </a:stretch>
                    </p:blipFill>
                    <p:spPr>
                      <a:xfrm>
                        <a:off x="7608543" y="2979590"/>
                        <a:ext cx="180975" cy="25717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3129800" y="3347909"/>
          <a:ext cx="152400" cy="428625"/>
        </p:xfrm>
        <a:graphic>
          <a:graphicData uri="http://schemas.openxmlformats.org/presentationml/2006/ole">
            <mc:AlternateContent xmlns:mc="http://schemas.openxmlformats.org/markup-compatibility/2006">
              <mc:Choice xmlns:v="urn:schemas-microsoft-com:vml" Requires="v">
                <p:oleObj spid="_x0000_s1318" name="Equation" r:id="rId8" imgW="3962400" imgH="11277600" progId="Equation.DSMT4">
                  <p:embed/>
                </p:oleObj>
              </mc:Choice>
              <mc:Fallback>
                <p:oleObj name="Equation" r:id="rId8" imgW="3962400" imgH="11277600" progId="Equation.DSMT4">
                  <p:embed/>
                  <p:pic>
                    <p:nvPicPr>
                      <p:cNvPr id="0" name="OLE substitute image"/>
                      <p:cNvPicPr/>
                      <p:nvPr/>
                    </p:nvPicPr>
                    <p:blipFill>
                      <a:blip r:embed="rId9"/>
                      <a:stretch>
                        <a:fillRect/>
                      </a:stretch>
                    </p:blipFill>
                    <p:spPr>
                      <a:xfrm>
                        <a:off x="3129800" y="3347909"/>
                        <a:ext cx="152400"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3594877" y="3347909"/>
          <a:ext cx="152400" cy="428625"/>
        </p:xfrm>
        <a:graphic>
          <a:graphicData uri="http://schemas.openxmlformats.org/presentationml/2006/ole">
            <mc:AlternateContent xmlns:mc="http://schemas.openxmlformats.org/markup-compatibility/2006">
              <mc:Choice xmlns:v="urn:schemas-microsoft-com:vml" Requires="v">
                <p:oleObj spid="_x0000_s1319" name="Equation" r:id="rId10" imgW="3962400" imgH="11277600" progId="Equation.DSMT4">
                  <p:embed/>
                </p:oleObj>
              </mc:Choice>
              <mc:Fallback>
                <p:oleObj name="Equation" r:id="rId10" imgW="3962400" imgH="11277600" progId="Equation.DSMT4">
                  <p:embed/>
                  <p:pic>
                    <p:nvPicPr>
                      <p:cNvPr id="0" name="OLE substitute image"/>
                      <p:cNvPicPr/>
                      <p:nvPr/>
                    </p:nvPicPr>
                    <p:blipFill>
                      <a:blip r:embed="rId11"/>
                      <a:stretch>
                        <a:fillRect/>
                      </a:stretch>
                    </p:blipFill>
                    <p:spPr>
                      <a:xfrm>
                        <a:off x="3594877" y="3347909"/>
                        <a:ext cx="152400" cy="428625"/>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6170959" y="3347909"/>
          <a:ext cx="152399" cy="428624"/>
        </p:xfrm>
        <a:graphic>
          <a:graphicData uri="http://schemas.openxmlformats.org/presentationml/2006/ole">
            <mc:AlternateContent xmlns:mc="http://schemas.openxmlformats.org/markup-compatibility/2006">
              <mc:Choice xmlns:v="urn:schemas-microsoft-com:vml" Requires="v">
                <p:oleObj spid="_x0000_s1320" name="Equation" r:id="rId12" imgW="3962400" imgH="11277600" progId="Equation.DSMT4">
                  <p:embed/>
                </p:oleObj>
              </mc:Choice>
              <mc:Fallback>
                <p:oleObj name="Equation" r:id="rId12" imgW="3962400" imgH="11277600" progId="Equation.DSMT4">
                  <p:embed/>
                  <p:pic>
                    <p:nvPicPr>
                      <p:cNvPr id="0" name="OLE substitute image"/>
                      <p:cNvPicPr/>
                      <p:nvPr/>
                    </p:nvPicPr>
                    <p:blipFill>
                      <a:blip r:embed="rId13"/>
                      <a:stretch>
                        <a:fillRect/>
                      </a:stretch>
                    </p:blipFill>
                    <p:spPr>
                      <a:xfrm>
                        <a:off x="6170959" y="3347909"/>
                        <a:ext cx="152399" cy="428624"/>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6527880" y="3319446"/>
          <a:ext cx="276225" cy="457200"/>
        </p:xfrm>
        <a:graphic>
          <a:graphicData uri="http://schemas.openxmlformats.org/presentationml/2006/ole">
            <mc:AlternateContent xmlns:mc="http://schemas.openxmlformats.org/markup-compatibility/2006">
              <mc:Choice xmlns:v="urn:schemas-microsoft-com:vml" Requires="v">
                <p:oleObj spid="_x0000_s1321" name="Equation" r:id="rId14" imgW="7315200" imgH="12192000" progId="Equation.DSMT4">
                  <p:embed/>
                </p:oleObj>
              </mc:Choice>
              <mc:Fallback>
                <p:oleObj name="Equation" r:id="rId14" imgW="7315200" imgH="12192000" progId="Equation.DSMT4">
                  <p:embed/>
                  <p:pic>
                    <p:nvPicPr>
                      <p:cNvPr id="0" name="OLE substitute image"/>
                      <p:cNvPicPr/>
                      <p:nvPr/>
                    </p:nvPicPr>
                    <p:blipFill>
                      <a:blip r:embed="rId15"/>
                      <a:stretch>
                        <a:fillRect/>
                      </a:stretch>
                    </p:blipFill>
                    <p:spPr>
                      <a:xfrm>
                        <a:off x="6527880" y="3319446"/>
                        <a:ext cx="276225" cy="457200"/>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7813862" y="3319446"/>
          <a:ext cx="276225" cy="457200"/>
        </p:xfrm>
        <a:graphic>
          <a:graphicData uri="http://schemas.openxmlformats.org/presentationml/2006/ole">
            <mc:AlternateContent xmlns:mc="http://schemas.openxmlformats.org/markup-compatibility/2006">
              <mc:Choice xmlns:v="urn:schemas-microsoft-com:vml" Requires="v">
                <p:oleObj spid="_x0000_s1322" name="Equation" r:id="rId16" imgW="7315200" imgH="12192000" progId="Equation.DSMT4">
                  <p:embed/>
                </p:oleObj>
              </mc:Choice>
              <mc:Fallback>
                <p:oleObj name="Equation" r:id="rId16" imgW="7315200" imgH="12192000" progId="Equation.DSMT4">
                  <p:embed/>
                  <p:pic>
                    <p:nvPicPr>
                      <p:cNvPr id="0" name="OLE substitute image"/>
                      <p:cNvPicPr/>
                      <p:nvPr/>
                    </p:nvPicPr>
                    <p:blipFill>
                      <a:blip r:embed="rId17"/>
                      <a:stretch>
                        <a:fillRect/>
                      </a:stretch>
                    </p:blipFill>
                    <p:spPr>
                      <a:xfrm>
                        <a:off x="7813862" y="3319446"/>
                        <a:ext cx="276225" cy="457200"/>
                      </a:xfrm>
                      <a:prstGeom prst="rect">
                        <a:avLst/>
                      </a:prstGeom>
                      <a:noFill/>
                      <a:ln w="9525">
                        <a:noFill/>
                      </a:ln>
                    </p:spPr>
                  </p:pic>
                </p:oleObj>
              </mc:Fallback>
            </mc:AlternateContent>
          </a:graphicData>
        </a:graphic>
      </p:graphicFrame>
      <p:graphicFrame>
        <p:nvGraphicFramePr>
          <p:cNvPr id="13" name="对象 12"/>
          <p:cNvGraphicFramePr>
            <a:graphicFrameLocks noChangeAspect="1"/>
          </p:cNvGraphicFramePr>
          <p:nvPr/>
        </p:nvGraphicFramePr>
        <p:xfrm>
          <a:off x="1919300" y="3977386"/>
          <a:ext cx="1228725" cy="676275"/>
        </p:xfrm>
        <a:graphic>
          <a:graphicData uri="http://schemas.openxmlformats.org/presentationml/2006/ole">
            <mc:AlternateContent xmlns:mc="http://schemas.openxmlformats.org/markup-compatibility/2006">
              <mc:Choice xmlns:v="urn:schemas-microsoft-com:vml" Requires="v">
                <p:oleObj spid="_x0000_s1323" name="Equation" r:id="rId18" imgW="32613600" imgH="17983200" progId="Equation.DSMT4">
                  <p:embed/>
                </p:oleObj>
              </mc:Choice>
              <mc:Fallback>
                <p:oleObj name="Equation" r:id="rId18" imgW="32613600" imgH="17983200" progId="Equation.DSMT4">
                  <p:embed/>
                  <p:pic>
                    <p:nvPicPr>
                      <p:cNvPr id="0" name="OLE substitute image"/>
                      <p:cNvPicPr/>
                      <p:nvPr/>
                    </p:nvPicPr>
                    <p:blipFill>
                      <a:blip r:embed="rId19"/>
                      <a:stretch>
                        <a:fillRect/>
                      </a:stretch>
                    </p:blipFill>
                    <p:spPr>
                      <a:xfrm>
                        <a:off x="1919300" y="3977386"/>
                        <a:ext cx="1228725" cy="676275"/>
                      </a:xfrm>
                      <a:prstGeom prst="rect">
                        <a:avLst/>
                      </a:prstGeom>
                      <a:noFill/>
                      <a:ln w="9525">
                        <a:noFill/>
                      </a:ln>
                    </p:spPr>
                  </p:pic>
                </p:oleObj>
              </mc:Fallback>
            </mc:AlternateContent>
          </a:graphicData>
        </a:graphic>
      </p:graphicFrame>
      <p:graphicFrame>
        <p:nvGraphicFramePr>
          <p:cNvPr id="14" name="对象 13"/>
          <p:cNvGraphicFramePr>
            <a:graphicFrameLocks noChangeAspect="1"/>
          </p:cNvGraphicFramePr>
          <p:nvPr/>
        </p:nvGraphicFramePr>
        <p:xfrm>
          <a:off x="3423512" y="4043727"/>
          <a:ext cx="266699" cy="209549"/>
        </p:xfrm>
        <a:graphic>
          <a:graphicData uri="http://schemas.openxmlformats.org/presentationml/2006/ole">
            <mc:AlternateContent xmlns:mc="http://schemas.openxmlformats.org/markup-compatibility/2006">
              <mc:Choice xmlns:v="urn:schemas-microsoft-com:vml" Requires="v">
                <p:oleObj spid="_x0000_s1324" name="Equation" r:id="rId20" imgW="7010400" imgH="5486400" progId="Equation.DSMT4">
                  <p:embed/>
                </p:oleObj>
              </mc:Choice>
              <mc:Fallback>
                <p:oleObj name="Equation" r:id="rId20" imgW="7010400" imgH="5486400" progId="Equation.DSMT4">
                  <p:embed/>
                  <p:pic>
                    <p:nvPicPr>
                      <p:cNvPr id="0" name="OLE substitute image"/>
                      <p:cNvPicPr/>
                      <p:nvPr/>
                    </p:nvPicPr>
                    <p:blipFill>
                      <a:blip r:embed="rId21"/>
                      <a:stretch>
                        <a:fillRect/>
                      </a:stretch>
                    </p:blipFill>
                    <p:spPr>
                      <a:xfrm>
                        <a:off x="3423512" y="4043727"/>
                        <a:ext cx="266699" cy="209549"/>
                      </a:xfrm>
                      <a:prstGeom prst="rect">
                        <a:avLst/>
                      </a:prstGeom>
                      <a:noFill/>
                      <a:ln w="9525">
                        <a:noFill/>
                      </a:ln>
                    </p:spPr>
                  </p:pic>
                </p:oleObj>
              </mc:Fallback>
            </mc:AlternateContent>
          </a:graphicData>
        </a:graphic>
      </p:graphicFrame>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848633"/>
            <a:ext cx="8316000" cy="31162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600" smtClean="0">
                <a:solidFill>
                  <a:srgbClr val="7030A0"/>
                </a:solidFill>
                <a:latin typeface="FZLanTingHei-R-GBK" panose="02000000000000000000" pitchFamily="2" charset="-122"/>
                <a:ea typeface="FZLanTingHei-R-GBK" panose="02000000000000000000" pitchFamily="2" charset="-122"/>
                <a:sym typeface="+mn-ea"/>
              </a:rPr>
              <a:t>非选择题(共45分)</a:t>
            </a:r>
            <a:endParaRPr lang="en-US" altLang="zh-CN" sz="1600" smtClean="0">
              <a:solidFill>
                <a:srgbClr val="7030A0"/>
              </a:solidFill>
              <a:latin typeface="FZLanTingHei-R-GBK" panose="02000000000000000000" pitchFamily="2" charset="-122"/>
              <a:ea typeface="FZLanTingHei-R-GBK" panose="02000000000000000000" pitchFamily="2" charset="-122"/>
              <a:sym typeface="+mn-ea"/>
            </a:endParaRPr>
          </a:p>
        </p:txBody>
      </p:sp>
      <p:sp>
        <p:nvSpPr>
          <p:cNvPr id="3" name="TextBox 2"/>
          <p:cNvSpPr txBox="1"/>
          <p:nvPr/>
        </p:nvSpPr>
        <p:spPr>
          <a:xfrm>
            <a:off x="720000" y="1134253"/>
            <a:ext cx="8316000" cy="784830"/>
          </a:xfrm>
          <a:prstGeom prst="rect">
            <a:avLst/>
          </a:prstGeom>
          <a:noFill/>
        </p:spPr>
        <p:txBody>
          <a:bodyPr wrap="square" lIns="0" tIns="0" rIns="0" bIns="0" rtlCol="0">
            <a:spAutoFit/>
          </a:bodyPr>
          <a:lstStyle/>
          <a:p>
            <a:pPr marL="0" indent="0" algn="ctr" eaLnBrk="0" latinLnBrk="1" hangingPunct="0">
              <a:lnSpc>
                <a:spcPct val="150000"/>
              </a:lnSpc>
              <a:spcBef>
                <a:spcPct val="0"/>
              </a:spcBef>
              <a:buNone/>
            </a:pPr>
            <a:r>
              <a:rPr lang="zh-CN" altLang="en-US" sz="2000" b="1" smtClean="0">
                <a:latin typeface="FZLanTingHei-R-GBK" panose="02000000000000000000" pitchFamily="2" charset="-122"/>
                <a:ea typeface="FZLanTingHei-R-GBK" panose="02000000000000000000" pitchFamily="2" charset="-122"/>
                <a:sym typeface="+mn-ea"/>
              </a:rPr>
              <a:t>B组　专题综合题组</a:t>
            </a:r>
            <a:endParaRPr lang="zh-CN" altLang="en-US" sz="2000" b="1">
              <a:latin typeface="FZLanTingHei-R-GBK" panose="02000000000000000000" pitchFamily="2" charset="-122"/>
              <a:ea typeface="FZLanTingHei-R-GBK" panose="02000000000000000000" pitchFamily="2" charset="-122"/>
              <a:sym typeface="+mn-ea"/>
            </a:endParaRPr>
          </a:p>
          <a:p>
            <a:pPr marL="0" indent="0" algn="ctr" eaLnBrk="0" latinLnBrk="1" hangingPunct="0">
              <a:lnSpc>
                <a:spcPct val="150000"/>
              </a:lnSpc>
              <a:spcBef>
                <a:spcPct val="0"/>
              </a:spcBef>
              <a:buNone/>
            </a:pPr>
            <a:r>
              <a:rPr lang="zh-CN" altLang="en-US" sz="1400" smtClean="0">
                <a:latin typeface="FZKai-Z03" panose="02000000000000000000" pitchFamily="2" charset="-122"/>
                <a:ea typeface="FZKai-Z03" panose="02000000000000000000" pitchFamily="2" charset="-122"/>
                <a:sym typeface="+mn-ea"/>
              </a:rPr>
              <a:t>(时间:</a:t>
            </a:r>
            <a:r>
              <a:rPr lang="en-US" altLang="zh-CN" sz="1400" smtClean="0">
                <a:latin typeface="FZKai-Z03" panose="02000000000000000000" pitchFamily="2" charset="-122"/>
                <a:ea typeface="FZKai-Z03" panose="02000000000000000000" pitchFamily="2" charset="-122"/>
                <a:sym typeface="+mn-ea"/>
              </a:rPr>
              <a:t>30</a:t>
            </a:r>
            <a:r>
              <a:rPr lang="zh-CN" altLang="en-US" sz="1400" smtClean="0">
                <a:latin typeface="FZKai-Z03" panose="02000000000000000000" pitchFamily="2" charset="-122"/>
                <a:ea typeface="FZKai-Z03" panose="02000000000000000000" pitchFamily="2" charset="-122"/>
                <a:sym typeface="+mn-ea"/>
              </a:rPr>
              <a:t>分钟　分值:</a:t>
            </a:r>
            <a:r>
              <a:rPr lang="en-US" altLang="zh-CN" sz="1400" smtClean="0">
                <a:latin typeface="FZKai-Z03" panose="02000000000000000000" pitchFamily="2" charset="-122"/>
                <a:ea typeface="FZKai-Z03" panose="02000000000000000000" pitchFamily="2" charset="-122"/>
                <a:sym typeface="+mn-ea"/>
              </a:rPr>
              <a:t>45</a:t>
            </a:r>
            <a:r>
              <a:rPr lang="zh-CN" altLang="en-US" sz="1400" smtClean="0">
                <a:latin typeface="FZKai-Z03" panose="02000000000000000000" pitchFamily="2" charset="-122"/>
                <a:ea typeface="FZKai-Z03" panose="02000000000000000000" pitchFamily="2" charset="-122"/>
                <a:sym typeface="+mn-ea"/>
              </a:rPr>
              <a:t>分)</a:t>
            </a:r>
            <a:endParaRPr lang="zh-CN" altLang="en-US" sz="1600">
              <a:solidFill>
                <a:srgbClr val="7030A0"/>
              </a:solidFill>
              <a:latin typeface="FZLanTingHei-R-GBK" panose="02000000000000000000" pitchFamily="2" charset="-122"/>
              <a:ea typeface="FZLanTingHei-R-GBK" panose="02000000000000000000" pitchFamily="2" charset="-122"/>
              <a:sym typeface="+mn-ea"/>
            </a:endParaRPr>
          </a:p>
        </p:txBody>
      </p:sp>
      <p:sp>
        <p:nvSpPr>
          <p:cNvPr id="4" name="TextBox 2"/>
          <p:cNvSpPr txBox="1"/>
          <p:nvPr/>
        </p:nvSpPr>
        <p:spPr>
          <a:xfrm>
            <a:off x="720000" y="2240274"/>
            <a:ext cx="8316000" cy="104028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(2020深圳一模,35)(15分)含Ni、As元素的物质在生产生活中有重要的用途。回答下列问题: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(1)基态Ni</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(2)AsCl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分子的立体构型为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
        <p:nvSpPr>
          <p:cNvPr id="5" name="TextBox 3"/>
          <p:cNvSpPr txBox="1"/>
          <p:nvPr/>
        </p:nvSpPr>
        <p:spPr>
          <a:xfrm>
            <a:off x="720000" y="3329535"/>
            <a:ext cx="8316000" cy="173380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(3)某个Ni(Ⅱ)有机配合物的结构如图所示: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①该分子中N原子的杂化方式为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②请在图中用“→”标出Ni</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的配位键</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(4)Ge、As、Se元素处于同一周期,三种元素原子的第一电离能由大到小的顺序为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的酸性强于H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6" name="图片 4" descr="textimage141.jpeg"/>
          <p:cNvPicPr>
            <a:picLocks noChangeAspect="1"/>
          </p:cNvPicPr>
          <p:nvPr/>
        </p:nvPicPr>
        <p:blipFill>
          <a:blip r:embed="rId1"/>
          <a:stretch>
            <a:fillRect/>
          </a:stretch>
        </p:blipFill>
        <p:spPr>
          <a:xfrm>
            <a:off x="6500826" y="2634451"/>
            <a:ext cx="1947561" cy="1712914"/>
          </a:xfrm>
          <a:prstGeom prst="rect">
            <a:avLst/>
          </a:prstGeom>
        </p:spPr>
      </p:pic>
      <p:sp>
        <p:nvSpPr>
          <p:cNvPr id="7" name="TextBox 2"/>
          <p:cNvSpPr txBox="1"/>
          <p:nvPr/>
        </p:nvSpPr>
        <p:spPr>
          <a:xfrm>
            <a:off x="720000" y="5138550"/>
            <a:ext cx="8316000" cy="99636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(6)如图为Ni和As形成的某种晶体的六方晶胞图,该化合物的化学式为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,Ni原子占据</a:t>
            </a:r>
            <a:br/>
            <a:r>
              <a:rPr lang="zh-CN" altLang="en-US" sz="1500" kern="0" smtClean="0">
                <a:solidFill>
                  <a:srgbClr val="000000"/>
                </a:solidFill>
                <a:latin typeface="Times New Roman" panose="02020603050405020304" pitchFamily="65" charset="-122"/>
                <a:ea typeface="宋体" panose="02010600030101010101" pitchFamily="2" charset="-122"/>
              </a:rPr>
              <a:t>的空隙类型为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。已知晶胞参数分别为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pm、</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pm、</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 pm和</a:t>
            </a:r>
            <a:r>
              <a:rPr lang="zh-CN" altLang="en-US" sz="1500" i="1" kern="0" smtClean="0">
                <a:solidFill>
                  <a:srgbClr val="000000"/>
                </a:solidFill>
                <a:latin typeface="Times New Roman" panose="02020603050405020304" pitchFamily="65" charset="-122"/>
                <a:ea typeface="宋体" panose="02010600030101010101" pitchFamily="2" charset="-122"/>
              </a:rPr>
              <a:t>β</a:t>
            </a:r>
            <a:r>
              <a:rPr lang="zh-CN" altLang="en-US" sz="1500" kern="0" smtClean="0">
                <a:solidFill>
                  <a:srgbClr val="000000"/>
                </a:solidFill>
                <a:latin typeface="Times New Roman" panose="02020603050405020304" pitchFamily="65" charset="-122"/>
                <a:ea typeface="宋体" panose="02010600030101010101" pitchFamily="2" charset="-122"/>
              </a:rPr>
              <a:t>=60</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,则该晶体的密度</a:t>
            </a:r>
            <a:b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(设阿伏加德罗常数的值为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3" descr="textimage142.jpeg"/>
          <p:cNvPicPr>
            <a:picLocks noChangeAspect="1"/>
          </p:cNvPicPr>
          <p:nvPr/>
        </p:nvPicPr>
        <p:blipFill>
          <a:blip r:embed="rId1"/>
          <a:stretch>
            <a:fillRect/>
          </a:stretch>
        </p:blipFill>
        <p:spPr>
          <a:xfrm>
            <a:off x="2714612" y="1134253"/>
            <a:ext cx="2011079" cy="1632068"/>
          </a:xfrm>
          <a:prstGeom prst="rect">
            <a:avLst/>
          </a:prstGeom>
        </p:spPr>
      </p:pic>
      <p:grpSp>
        <p:nvGrpSpPr>
          <p:cNvPr id="7" name="组合 6"/>
          <p:cNvGrpSpPr/>
          <p:nvPr/>
        </p:nvGrpSpPr>
        <p:grpSpPr>
          <a:xfrm>
            <a:off x="720000" y="2743838"/>
            <a:ext cx="8316000" cy="3882386"/>
            <a:chOff x="720000" y="1188000"/>
            <a:chExt cx="8316000" cy="3882386"/>
          </a:xfrm>
        </p:grpSpPr>
        <p:sp>
          <p:nvSpPr>
            <p:cNvPr id="4" name="TextBox 2"/>
            <p:cNvSpPr txBox="1"/>
            <p:nvPr/>
          </p:nvSpPr>
          <p:spPr>
            <a:xfrm>
              <a:off x="720000" y="1188000"/>
              <a:ext cx="8316000" cy="357540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(1)[Ar]3d</a:t>
              </a:r>
              <a:r>
                <a:rPr lang="zh-CN" altLang="en-US" sz="1130" kern="0" baseline="59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或1s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8</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(2)三角锥形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(3)①sp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　②</a:t>
              </a:r>
              <a:r>
                <a:rPr lang="zh-CN" altLang="en-US" sz="6005" kern="0" spc="8318"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575"/>
                </a:spcBef>
                <a:buNone/>
              </a:pPr>
              <a:r>
                <a:rPr lang="zh-CN" altLang="en-US" sz="1500" kern="0" smtClean="0">
                  <a:solidFill>
                    <a:srgbClr val="000000"/>
                  </a:solidFill>
                  <a:latin typeface="Times New Roman" panose="02020603050405020304" pitchFamily="65" charset="-122"/>
                  <a:ea typeface="宋体" panose="02010600030101010101" pitchFamily="2" charset="-122"/>
                </a:rPr>
                <a:t>(4)As&gt;Se&gt;Ge</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分子中非羟基氧原子数比H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多,所以H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的酸性强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(6)NiAs　八面体空隙    </a:t>
              </a:r>
              <a:r>
                <a:rPr lang="zh-CN" altLang="en-US" sz="2935" kern="0" spc="5162"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pic>
          <p:nvPicPr>
            <p:cNvPr id="5" name="图片 3" descr="textimage143.jpeg"/>
            <p:cNvPicPr>
              <a:picLocks noChangeAspect="1"/>
            </p:cNvPicPr>
            <p:nvPr/>
          </p:nvPicPr>
          <p:blipFill>
            <a:blip r:embed="rId2"/>
            <a:stretch>
              <a:fillRect/>
            </a:stretch>
          </p:blipFill>
          <p:spPr>
            <a:xfrm>
              <a:off x="2203585" y="2060168"/>
              <a:ext cx="1692862" cy="1489009"/>
            </a:xfrm>
            <a:prstGeom prst="rect">
              <a:avLst/>
            </a:prstGeom>
          </p:spPr>
        </p:pic>
        <p:graphicFrame>
          <p:nvGraphicFramePr>
            <p:cNvPr id="6" name="对象 5"/>
            <p:cNvGraphicFramePr>
              <a:graphicFrameLocks noChangeAspect="1"/>
            </p:cNvGraphicFramePr>
            <p:nvPr/>
          </p:nvGraphicFramePr>
          <p:xfrm>
            <a:off x="2680917" y="4365536"/>
            <a:ext cx="1028700" cy="704850"/>
          </p:xfrm>
          <a:graphic>
            <a:graphicData uri="http://schemas.openxmlformats.org/presentationml/2006/ole">
              <mc:AlternateContent xmlns:mc="http://schemas.openxmlformats.org/markup-compatibility/2006">
                <mc:Choice xmlns:v="urn:schemas-microsoft-com:vml" Requires="v">
                  <p:oleObj spid="_x0000_s1325" name="Equation" r:id="rId3" imgW="27127200" imgH="18592800" progId="Equation.DSMT4">
                    <p:embed/>
                  </p:oleObj>
                </mc:Choice>
                <mc:Fallback>
                  <p:oleObj name="Equation" r:id="rId3" imgW="27127200" imgH="18592800" progId="Equation.DSMT4">
                    <p:embed/>
                    <p:pic>
                      <p:nvPicPr>
                        <p:cNvPr id="0" name="OLE substitute image"/>
                        <p:cNvPicPr/>
                        <p:nvPr/>
                      </p:nvPicPr>
                      <p:blipFill>
                        <a:blip r:embed="rId4"/>
                        <a:stretch>
                          <a:fillRect/>
                        </a:stretch>
                      </p:blipFill>
                      <p:spPr>
                        <a:xfrm>
                          <a:off x="2680917" y="4365536"/>
                          <a:ext cx="1028700" cy="704850"/>
                        </a:xfrm>
                        <a:prstGeom prst="rect">
                          <a:avLst/>
                        </a:prstGeom>
                        <a:noFill/>
                        <a:ln w="9525">
                          <a:noFill/>
                        </a:ln>
                      </p:spPr>
                    </p:pic>
                  </p:oleObj>
                </mc:Fallback>
              </mc:AlternateContent>
            </a:graphicData>
          </a:graphic>
        </p:graphicFrame>
      </p:gr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12550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(2)AsCl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的中心原子为砷,最外层有5个电子,与三个氯原子形成三个共价键,剩余一对孤电</a:t>
            </a:r>
            <a:br/>
            <a:r>
              <a:rPr lang="zh-CN" altLang="en-US" sz="1500" kern="0" smtClean="0">
                <a:solidFill>
                  <a:srgbClr val="000000"/>
                </a:solidFill>
                <a:latin typeface="Times New Roman" panose="02020603050405020304" pitchFamily="65" charset="-122"/>
                <a:ea typeface="宋体" panose="02010600030101010101" pitchFamily="2" charset="-122"/>
              </a:rPr>
              <a:t>子对,价层电子对数为4,分子的立体构型为三角锥形。</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(3)①该分子中N原子的杂化方式为sp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②Ni</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存在空轨道,吡啶环上的氮原子和H</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O中的氧原子存在孤电子对,它们分别与镍原子形成配</a:t>
            </a:r>
            <a:br/>
            <a:r>
              <a:rPr lang="zh-CN" altLang="en-US" sz="1500" kern="0" smtClean="0">
                <a:solidFill>
                  <a:srgbClr val="000000"/>
                </a:solidFill>
                <a:latin typeface="Times New Roman" panose="02020603050405020304" pitchFamily="65" charset="-122"/>
                <a:ea typeface="宋体" panose="02010600030101010101" pitchFamily="2" charset="-122"/>
              </a:rPr>
              <a:t>位键,表示为</a:t>
            </a:r>
            <a:r>
              <a:rPr lang="zh-CN" altLang="en-US" sz="6005" kern="0" spc="831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1575"/>
              </a:spcBef>
              <a:buNone/>
            </a:pPr>
            <a:r>
              <a:rPr lang="zh-CN" altLang="en-US" sz="1500" kern="0" smtClean="0">
                <a:solidFill>
                  <a:srgbClr val="000000"/>
                </a:solidFill>
                <a:latin typeface="Times New Roman" panose="02020603050405020304" pitchFamily="65" charset="-122"/>
                <a:ea typeface="宋体" panose="02010600030101010101" pitchFamily="2" charset="-122"/>
              </a:rPr>
              <a:t>(4)Ge、As、Se元素处于同一周期,同周期元素从左到右,第一电离能呈现增大的趋势,As的最外层</a:t>
            </a:r>
            <a:br/>
            <a:r>
              <a:rPr lang="zh-CN" altLang="en-US" sz="1500" kern="0" smtClean="0">
                <a:solidFill>
                  <a:srgbClr val="000000"/>
                </a:solidFill>
                <a:latin typeface="Times New Roman" panose="02020603050405020304" pitchFamily="65" charset="-122"/>
                <a:ea typeface="宋体" panose="02010600030101010101" pitchFamily="2" charset="-122"/>
              </a:rPr>
              <a:t>4p轨道处于半充满状态,较稳定,第一电离能高于Se,故第一电离能:As&gt;Se&gt;Ge。</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(5)H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分子中非羟基氧原子数比H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多,所以H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AsO</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的酸性强。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(6)1个该晶胞中,Ni的个数为2,As的个数为2,则该化合物的化学式为NiAs;</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36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9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120"/>
              </a:spcBef>
              <a:buNone/>
            </a:pPr>
            <a:r>
              <a:rPr lang="zh-CN" altLang="en-US" sz="2935" kern="0" spc="5237"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44.jpeg"/>
          <p:cNvPicPr>
            <a:picLocks noChangeAspect="1"/>
          </p:cNvPicPr>
          <p:nvPr/>
        </p:nvPicPr>
        <p:blipFill>
          <a:blip r:embed="rId1"/>
          <a:stretch>
            <a:fillRect/>
          </a:stretch>
        </p:blipFill>
        <p:spPr>
          <a:xfrm>
            <a:off x="1784906" y="2754680"/>
            <a:ext cx="1692862" cy="1489009"/>
          </a:xfrm>
          <a:prstGeom prst="rect">
            <a:avLst/>
          </a:prstGeom>
        </p:spPr>
      </p:pic>
      <p:graphicFrame>
        <p:nvGraphicFramePr>
          <p:cNvPr id="5" name="对象 4"/>
          <p:cNvGraphicFramePr>
            <a:graphicFrameLocks noChangeAspect="1"/>
          </p:cNvGraphicFramePr>
          <p:nvPr/>
        </p:nvGraphicFramePr>
        <p:xfrm>
          <a:off x="6821687" y="5294455"/>
          <a:ext cx="200025" cy="428625"/>
        </p:xfrm>
        <a:graphic>
          <a:graphicData uri="http://schemas.openxmlformats.org/presentationml/2006/ole">
            <mc:AlternateContent xmlns:mc="http://schemas.openxmlformats.org/markup-compatibility/2006">
              <mc:Choice xmlns:v="urn:schemas-microsoft-com:vml" Requires="v">
                <p:oleObj spid="_x0000_s1326" name="Equation" r:id="rId2" imgW="5181600" imgH="11277600" progId="Equation.DSMT4">
                  <p:embed/>
                </p:oleObj>
              </mc:Choice>
              <mc:Fallback>
                <p:oleObj name="Equation" r:id="rId2" imgW="5181600" imgH="11277600" progId="Equation.DSMT4">
                  <p:embed/>
                  <p:pic>
                    <p:nvPicPr>
                      <p:cNvPr id="0" name="OLE substitute image"/>
                      <p:cNvPicPr/>
                      <p:nvPr/>
                    </p:nvPicPr>
                    <p:blipFill>
                      <a:blip r:embed="rId3"/>
                      <a:stretch>
                        <a:fillRect/>
                      </a:stretch>
                    </p:blipFill>
                    <p:spPr>
                      <a:xfrm>
                        <a:off x="6821687" y="5294455"/>
                        <a:ext cx="200025"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7129316" y="5294641"/>
          <a:ext cx="390524" cy="476249"/>
        </p:xfrm>
        <a:graphic>
          <a:graphicData uri="http://schemas.openxmlformats.org/presentationml/2006/ole">
            <mc:AlternateContent xmlns:mc="http://schemas.openxmlformats.org/markup-compatibility/2006">
              <mc:Choice xmlns:v="urn:schemas-microsoft-com:vml" Requires="v">
                <p:oleObj spid="_x0000_s1327" name="Equation" r:id="rId4" imgW="10363200" imgH="12496800" progId="Equation.DSMT4">
                  <p:embed/>
                </p:oleObj>
              </mc:Choice>
              <mc:Fallback>
                <p:oleObj name="Equation" r:id="rId4" imgW="10363200" imgH="12496800" progId="Equation.DSMT4">
                  <p:embed/>
                  <p:pic>
                    <p:nvPicPr>
                      <p:cNvPr id="0" name="OLE substitute image"/>
                      <p:cNvPicPr/>
                      <p:nvPr/>
                    </p:nvPicPr>
                    <p:blipFill>
                      <a:blip r:embed="rId5"/>
                      <a:stretch>
                        <a:fillRect/>
                      </a:stretch>
                    </p:blipFill>
                    <p:spPr>
                      <a:xfrm>
                        <a:off x="7129316" y="5294641"/>
                        <a:ext cx="390524" cy="476249"/>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720000" y="5988591"/>
          <a:ext cx="1038224" cy="704850"/>
        </p:xfrm>
        <a:graphic>
          <a:graphicData uri="http://schemas.openxmlformats.org/presentationml/2006/ole">
            <mc:AlternateContent xmlns:mc="http://schemas.openxmlformats.org/markup-compatibility/2006">
              <mc:Choice xmlns:v="urn:schemas-microsoft-com:vml" Requires="v">
                <p:oleObj spid="_x0000_s1328" name="Equation" r:id="rId6" imgW="27432000" imgH="18592800" progId="Equation.DSMT4">
                  <p:embed/>
                </p:oleObj>
              </mc:Choice>
              <mc:Fallback>
                <p:oleObj name="Equation" r:id="rId6" imgW="27432000" imgH="18592800" progId="Equation.DSMT4">
                  <p:embed/>
                  <p:pic>
                    <p:nvPicPr>
                      <p:cNvPr id="0" name="OLE substitute image"/>
                      <p:cNvPicPr/>
                      <p:nvPr/>
                    </p:nvPicPr>
                    <p:blipFill>
                      <a:blip r:embed="rId7"/>
                      <a:stretch>
                        <a:fillRect/>
                      </a:stretch>
                    </p:blipFill>
                    <p:spPr>
                      <a:xfrm>
                        <a:off x="720000" y="5988591"/>
                        <a:ext cx="1038224" cy="704850"/>
                      </a:xfrm>
                      <a:prstGeom prst="rect">
                        <a:avLst/>
                      </a:prstGeom>
                      <a:noFill/>
                      <a:ln w="9525">
                        <a:noFill/>
                      </a:ln>
                    </p:spPr>
                  </p:pic>
                </p:oleObj>
              </mc:Fallback>
            </mc:AlternateContent>
          </a:graphicData>
        </a:graphic>
      </p:graphicFrame>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596515"/>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(2020惠州三调,35)(15分)亚铁氰化钾{K</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[Fe(CN)</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]}又称黄血盐,是一种重要的化工原料。检验三</a:t>
            </a:r>
            <a:br/>
            <a:r>
              <a:rPr lang="zh-CN" altLang="en-US" sz="1500" kern="0" smtClean="0">
                <a:solidFill>
                  <a:srgbClr val="000000"/>
                </a:solidFill>
                <a:latin typeface="Times New Roman" panose="02020603050405020304" pitchFamily="65" charset="-122"/>
                <a:ea typeface="宋体" panose="02010600030101010101" pitchFamily="2" charset="-122"/>
              </a:rPr>
              <a:t>价铁发生的反应为K</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[Fe(CN)</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]+FeCl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240" kern="0" spc="1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KFe[Fe(CN)</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]↓(滕氏蓝) +3KCl。回答下列问题: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(1)写出基态Fe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的核外电子排布式</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(2)含有12 mol σ键的K</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[Fe(CN)</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]的物质的量为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mol。</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(3)黄血盐中N原子的杂化方式为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;C、N、O的第一电离能由大到小的排序为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电负性由大到小的排序为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(4)Fe、Na、K的晶体结构如图所示:</a:t>
            </a:r>
            <a:endParaRPr lang="zh-CN" altLang="en-US"/>
          </a:p>
          <a:p>
            <a:pPr marL="0" indent="0" eaLnBrk="0" latinLnBrk="1" hangingPunct="0">
              <a:lnSpc>
                <a:spcPct val="150000"/>
              </a:lnSpc>
              <a:spcBef>
                <a:spcPct val="0"/>
              </a:spcBef>
              <a:buNone/>
            </a:pPr>
            <a:r>
              <a:rPr lang="zh-CN" altLang="en-US" sz="5615" kern="0" spc="6234"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1425"/>
              </a:spcBef>
              <a:buNone/>
            </a:pPr>
            <a:r>
              <a:rPr lang="zh-CN" altLang="en-US" sz="1500" kern="0" smtClean="0">
                <a:solidFill>
                  <a:srgbClr val="000000"/>
                </a:solidFill>
                <a:latin typeface="Times New Roman" panose="02020603050405020304" pitchFamily="65" charset="-122"/>
                <a:ea typeface="宋体" panose="02010600030101010101" pitchFamily="2" charset="-122"/>
              </a:rPr>
              <a:t>①钠的熔点比钾更高,原因是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②Fe原子半径是</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 cm,阿伏加德罗常数为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,铁的相对原子质量为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,则铁单质的密度是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45.jpeg"/>
          <p:cNvPicPr>
            <a:picLocks noChangeAspect="1"/>
          </p:cNvPicPr>
          <p:nvPr/>
        </p:nvPicPr>
        <p:blipFill>
          <a:blip r:embed="rId1"/>
          <a:stretch>
            <a:fillRect/>
          </a:stretch>
        </p:blipFill>
        <p:spPr>
          <a:xfrm>
            <a:off x="3715969" y="1604109"/>
            <a:ext cx="361949" cy="209549"/>
          </a:xfrm>
          <a:prstGeom prst="rect">
            <a:avLst/>
          </a:prstGeom>
        </p:spPr>
      </p:pic>
      <p:pic>
        <p:nvPicPr>
          <p:cNvPr id="4" name="图片 4" descr="textimage146.jpeg"/>
          <p:cNvPicPr>
            <a:picLocks noChangeAspect="1"/>
          </p:cNvPicPr>
          <p:nvPr/>
        </p:nvPicPr>
        <p:blipFill>
          <a:blip r:embed="rId2"/>
          <a:stretch>
            <a:fillRect/>
          </a:stretch>
        </p:blipFill>
        <p:spPr>
          <a:xfrm>
            <a:off x="763253" y="3634583"/>
            <a:ext cx="1418442" cy="1400487"/>
          </a:xfrm>
          <a:prstGeom prst="rect">
            <a:avLst/>
          </a:prstGeom>
        </p:spPr>
      </p:pic>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55985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 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(2)1</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 sp　N&gt;O&gt;C　O&gt;N&gt;C</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(4)①Na的半径小,形成的金属键键能大,熔点高　②</a:t>
            </a:r>
            <a:r>
              <a:rPr lang="zh-CN" altLang="en-US" sz="2250" kern="0" spc="247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4885551" y="2305663"/>
          <a:ext cx="600074" cy="504824"/>
        </p:xfrm>
        <a:graphic>
          <a:graphicData uri="http://schemas.openxmlformats.org/presentationml/2006/ole">
            <mc:AlternateContent xmlns:mc="http://schemas.openxmlformats.org/markup-compatibility/2006">
              <mc:Choice xmlns:v="urn:schemas-microsoft-com:vml" Requires="v">
                <p:oleObj spid="_x0000_s1329" name="Equation" r:id="rId1" imgW="15849600" imgH="13411200" progId="Equation.DSMT4">
                  <p:embed/>
                </p:oleObj>
              </mc:Choice>
              <mc:Fallback>
                <p:oleObj name="Equation" r:id="rId1" imgW="15849600" imgH="13411200" progId="Equation.DSMT4">
                  <p:embed/>
                  <p:pic>
                    <p:nvPicPr>
                      <p:cNvPr id="0" name="OLE substitute image"/>
                      <p:cNvPicPr/>
                      <p:nvPr/>
                    </p:nvPicPr>
                    <p:blipFill>
                      <a:blip r:embed="rId2"/>
                      <a:stretch>
                        <a:fillRect/>
                      </a:stretch>
                    </p:blipFill>
                    <p:spPr>
                      <a:xfrm>
                        <a:off x="4885551" y="2305663"/>
                        <a:ext cx="600074" cy="504824"/>
                      </a:xfrm>
                      <a:prstGeom prst="rect">
                        <a:avLst/>
                      </a:prstGeom>
                      <a:noFill/>
                      <a:ln w="9525">
                        <a:noFill/>
                      </a:ln>
                    </p:spPr>
                  </p:pic>
                </p:oleObj>
              </mc:Fallback>
            </mc:AlternateContent>
          </a:graphicData>
        </a:graphic>
      </p:graphicFrame>
      <p:grpSp>
        <p:nvGrpSpPr>
          <p:cNvPr id="10" name="组合 9"/>
          <p:cNvGrpSpPr/>
          <p:nvPr/>
        </p:nvGrpSpPr>
        <p:grpSpPr>
          <a:xfrm>
            <a:off x="720000" y="2848765"/>
            <a:ext cx="8316000" cy="2599333"/>
            <a:chOff x="720000" y="2848765"/>
            <a:chExt cx="8316000" cy="2599333"/>
          </a:xfrm>
        </p:grpSpPr>
        <p:sp>
          <p:nvSpPr>
            <p:cNvPr id="5" name="TextBox 2"/>
            <p:cNvSpPr txBox="1"/>
            <p:nvPr/>
          </p:nvSpPr>
          <p:spPr>
            <a:xfrm>
              <a:off x="720000" y="2848765"/>
              <a:ext cx="8316000" cy="238148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(1)基态Fe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 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(2)1个[Fe(CN)</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共含12个σ键,由此可确定含有12 mol σ键的K</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[Fe(CN)</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]的物质的量为1 mol。</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(3)黄血盐中N原子与C原子间形成三键,另外N原子还有1对孤电子对,从而得出N原子的杂化方式</a:t>
              </a:r>
              <a:br/>
              <a:r>
                <a:rPr lang="zh-CN" altLang="en-US" sz="1500" kern="0" smtClean="0">
                  <a:solidFill>
                    <a:srgbClr val="000000"/>
                  </a:solidFill>
                  <a:latin typeface="Times New Roman" panose="02020603050405020304" pitchFamily="65" charset="-122"/>
                  <a:ea typeface="宋体" panose="02010600030101010101" pitchFamily="2" charset="-122"/>
                </a:rPr>
                <a:t>为sp。</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(4)①钠的熔点比钾更高,原因是Na的半径小,形成的金属键键能大,熔点高;②由题图可知,1个该晶</a:t>
              </a:r>
              <a:br/>
              <a:r>
                <a:rPr lang="zh-CN" altLang="en-US" sz="1500" kern="0" smtClean="0">
                  <a:solidFill>
                    <a:srgbClr val="000000"/>
                  </a:solidFill>
                  <a:latin typeface="Times New Roman" panose="02020603050405020304" pitchFamily="65" charset="-122"/>
                  <a:ea typeface="宋体" panose="02010600030101010101" pitchFamily="2" charset="-122"/>
                </a:rPr>
                <a:t>胞含有2个Fe原子,设晶胞的边长为</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 cm,则4</a:t>
              </a:r>
              <a:r>
                <a:rPr lang="zh-CN" altLang="en-US" sz="1500" i="1" kern="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000" kern="0" spc="872"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x</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25" kern="0" spc="25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805" kern="0" spc="409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25" kern="0" spc="259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6" name="对象 5"/>
            <p:cNvGraphicFramePr>
              <a:graphicFrameLocks noChangeAspect="1"/>
            </p:cNvGraphicFramePr>
            <p:nvPr/>
          </p:nvGraphicFramePr>
          <p:xfrm>
            <a:off x="4411715" y="4857251"/>
            <a:ext cx="238125" cy="238125"/>
          </p:xfrm>
          <a:graphic>
            <a:graphicData uri="http://schemas.openxmlformats.org/presentationml/2006/ole">
              <mc:AlternateContent xmlns:mc="http://schemas.openxmlformats.org/markup-compatibility/2006">
                <mc:Choice xmlns:v="urn:schemas-microsoft-com:vml" Requires="v">
                  <p:oleObj spid="_x0000_s1330" name="Equation" r:id="rId3" imgW="6400800" imgH="6400800" progId="Equation.DSMT4">
                    <p:embed/>
                  </p:oleObj>
                </mc:Choice>
                <mc:Fallback>
                  <p:oleObj name="Equation" r:id="rId3" imgW="6400800" imgH="6400800" progId="Equation.DSMT4">
                    <p:embed/>
                    <p:pic>
                      <p:nvPicPr>
                        <p:cNvPr id="0" name="OLE substitute image"/>
                        <p:cNvPicPr/>
                        <p:nvPr/>
                      </p:nvPicPr>
                      <p:blipFill>
                        <a:blip r:embed="rId4"/>
                        <a:stretch>
                          <a:fillRect/>
                        </a:stretch>
                      </p:blipFill>
                      <p:spPr>
                        <a:xfrm>
                          <a:off x="4411715" y="4857251"/>
                          <a:ext cx="238125" cy="2381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4973048" y="4789832"/>
            <a:ext cx="276225" cy="457200"/>
          </p:xfrm>
          <a:graphic>
            <a:graphicData uri="http://schemas.openxmlformats.org/presentationml/2006/ole">
              <mc:AlternateContent xmlns:mc="http://schemas.openxmlformats.org/markup-compatibility/2006">
                <mc:Choice xmlns:v="urn:schemas-microsoft-com:vml" Requires="v">
                  <p:oleObj spid="_x0000_s1331" name="Equation" r:id="rId5" imgW="7315200" imgH="12192000" progId="Equation.DSMT4">
                    <p:embed/>
                  </p:oleObj>
                </mc:Choice>
                <mc:Fallback>
                  <p:oleObj name="Equation" r:id="rId5" imgW="7315200" imgH="12192000" progId="Equation.DSMT4">
                    <p:embed/>
                    <p:pic>
                      <p:nvPicPr>
                        <p:cNvPr id="0" name="OLE substitute image"/>
                        <p:cNvPicPr/>
                        <p:nvPr/>
                      </p:nvPicPr>
                      <p:blipFill>
                        <a:blip r:embed="rId6"/>
                        <a:stretch>
                          <a:fillRect/>
                        </a:stretch>
                      </p:blipFill>
                      <p:spPr>
                        <a:xfrm>
                          <a:off x="4973048" y="4789832"/>
                          <a:ext cx="276225" cy="457200"/>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5499792" y="4781348"/>
            <a:ext cx="876300" cy="666750"/>
          </p:xfrm>
          <a:graphic>
            <a:graphicData uri="http://schemas.openxmlformats.org/presentationml/2006/ole">
              <mc:AlternateContent xmlns:mc="http://schemas.openxmlformats.org/markup-compatibility/2006">
                <mc:Choice xmlns:v="urn:schemas-microsoft-com:vml" Requires="v">
                  <p:oleObj spid="_x0000_s1332" name="Equation" r:id="rId7" imgW="23164800" imgH="17678400" progId="Equation.DSMT4">
                    <p:embed/>
                  </p:oleObj>
                </mc:Choice>
                <mc:Fallback>
                  <p:oleObj name="Equation" r:id="rId7" imgW="23164800" imgH="17678400" progId="Equation.DSMT4">
                    <p:embed/>
                    <p:pic>
                      <p:nvPicPr>
                        <p:cNvPr id="0" name="OLE substitute image"/>
                        <p:cNvPicPr/>
                        <p:nvPr/>
                      </p:nvPicPr>
                      <p:blipFill>
                        <a:blip r:embed="rId8"/>
                        <a:stretch>
                          <a:fillRect/>
                        </a:stretch>
                      </p:blipFill>
                      <p:spPr>
                        <a:xfrm>
                          <a:off x="5499792" y="4781348"/>
                          <a:ext cx="876300" cy="666750"/>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6960603" y="4753183"/>
            <a:ext cx="600074" cy="504824"/>
          </p:xfrm>
          <a:graphic>
            <a:graphicData uri="http://schemas.openxmlformats.org/presentationml/2006/ole">
              <mc:AlternateContent xmlns:mc="http://schemas.openxmlformats.org/markup-compatibility/2006">
                <mc:Choice xmlns:v="urn:schemas-microsoft-com:vml" Requires="v">
                  <p:oleObj spid="_x0000_s1333" name="Equation" r:id="rId9" imgW="15849600" imgH="13411200" progId="Equation.DSMT4">
                    <p:embed/>
                  </p:oleObj>
                </mc:Choice>
                <mc:Fallback>
                  <p:oleObj name="Equation" r:id="rId9" imgW="15849600" imgH="13411200" progId="Equation.DSMT4">
                    <p:embed/>
                    <p:pic>
                      <p:nvPicPr>
                        <p:cNvPr id="0" name="OLE substitute image"/>
                        <p:cNvPicPr/>
                        <p:nvPr/>
                      </p:nvPicPr>
                      <p:blipFill>
                        <a:blip r:embed="rId10"/>
                        <a:stretch>
                          <a:fillRect/>
                        </a:stretch>
                      </p:blipFill>
                      <p:spPr>
                        <a:xfrm>
                          <a:off x="6960603" y="4753183"/>
                          <a:ext cx="600074" cy="504824"/>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467616"/>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(2020山东等级考模拟,17)(15分)非线性光学晶体在信息、激光技术、医疗、国防等领域具有重</a:t>
            </a:r>
            <a:br/>
            <a:r>
              <a:rPr lang="zh-CN" altLang="en-US" sz="1500" kern="0" smtClean="0">
                <a:solidFill>
                  <a:srgbClr val="000000"/>
                </a:solidFill>
                <a:latin typeface="Times New Roman" panose="02020603050405020304" pitchFamily="65" charset="-122"/>
                <a:ea typeface="宋体" panose="02010600030101010101" pitchFamily="2" charset="-122"/>
              </a:rPr>
              <a:t>要应用价值。我国科学家利用Cs</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、XO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(X=Si、Ge)和H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首次合成了组成为CsXB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的非</a:t>
            </a:r>
            <a:br/>
            <a:r>
              <a:rPr lang="zh-CN" altLang="en-US" sz="1500" kern="0" smtClean="0">
                <a:solidFill>
                  <a:srgbClr val="000000"/>
                </a:solidFill>
                <a:latin typeface="Times New Roman" panose="02020603050405020304" pitchFamily="65" charset="-122"/>
                <a:ea typeface="宋体" panose="02010600030101010101" pitchFamily="2" charset="-122"/>
              </a:rPr>
              <a:t>线性光学晶体。回答下列问题: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(1)C、O、Si三种元素电负性由大到小的顺序为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;第一电离能</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(Si)</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(Ge)(填</a:t>
            </a:r>
            <a:br/>
            <a:r>
              <a:rPr lang="zh-CN" altLang="en-US" sz="1500" kern="0" smtClean="0">
                <a:solidFill>
                  <a:srgbClr val="000000"/>
                </a:solidFill>
                <a:latin typeface="Times New Roman" panose="02020603050405020304" pitchFamily="65" charset="-122"/>
                <a:ea typeface="宋体" panose="02010600030101010101" pitchFamily="2" charset="-122"/>
              </a:rPr>
              <a:t>“&gt;”或“&lt;”)。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(2)基态Ge原子核外电子排布式为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;SiO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、GeO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具有类似的晶体结构,其中熔点较高的</a:t>
            </a:r>
            <a:br/>
            <a:r>
              <a:rPr lang="zh-CN" altLang="en-US" sz="1500" kern="0" smtClean="0">
                <a:solidFill>
                  <a:srgbClr val="000000"/>
                </a:solidFill>
                <a:latin typeface="Times New Roman" panose="02020603050405020304" pitchFamily="65" charset="-122"/>
                <a:ea typeface="宋体" panose="02010600030101010101" pitchFamily="2" charset="-122"/>
              </a:rPr>
              <a:t>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(3)如图为硼酸晶体的片层结构,其中硼的杂化方式为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。H</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BO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在热水中比冷水中溶解</a:t>
            </a:r>
            <a:br/>
            <a:r>
              <a:rPr lang="zh-CN" altLang="en-US" sz="1500" kern="0" smtClean="0">
                <a:solidFill>
                  <a:srgbClr val="000000"/>
                </a:solidFill>
                <a:latin typeface="Times New Roman" panose="02020603050405020304" pitchFamily="65" charset="-122"/>
                <a:ea typeface="宋体" panose="02010600030101010101" pitchFamily="2" charset="-122"/>
              </a:rPr>
              <a:t>度显著增大的主要原因是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en-US" altLang="zh-CN" sz="1500" u="sng" kern="0" smtClean="0">
                <a:solidFill>
                  <a:srgbClr val="000000"/>
                </a:solidFill>
                <a:latin typeface="Times New Roman" panose="02020603050405020304" pitchFamily="65" charset="-122"/>
                <a:ea typeface="宋体" panose="02010600030101010101" pitchFamily="2" charset="-122"/>
              </a:rPr>
              <a:t>				</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9400" kern="0" spc="21797"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2855"/>
              </a:spcBef>
              <a:buNone/>
            </a:pPr>
            <a:r>
              <a:rPr lang="zh-CN" altLang="en-US" sz="1500" kern="0" smtClean="0">
                <a:solidFill>
                  <a:srgbClr val="000000"/>
                </a:solidFill>
                <a:latin typeface="Times New Roman" panose="02020603050405020304" pitchFamily="65" charset="-122"/>
                <a:ea typeface="宋体" panose="02010600030101010101" pitchFamily="2" charset="-122"/>
              </a:rPr>
              <a:t>(4)以晶胞参数为单位长度建立的坐标系可以表示晶胞中各原子的位置,称作原子分数坐标。</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CsSiB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属正交晶系(长方体形)。晶胞参数为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pm、</a:t>
            </a:r>
            <a:r>
              <a:rPr lang="zh-CN" altLang="en-US" sz="1500" i="1" kern="0" smtClean="0">
                <a:solidFill>
                  <a:srgbClr val="000000"/>
                </a:solidFill>
                <a:latin typeface="Times New Roman" panose="02020603050405020304" pitchFamily="65" charset="-122"/>
                <a:ea typeface="宋体" panose="02010600030101010101" pitchFamily="2" charset="-122"/>
              </a:rPr>
              <a:t>b</a:t>
            </a:r>
            <a:r>
              <a:rPr lang="zh-CN" altLang="en-US" sz="1500" kern="0" smtClean="0">
                <a:solidFill>
                  <a:srgbClr val="000000"/>
                </a:solidFill>
                <a:latin typeface="Times New Roman" panose="02020603050405020304" pitchFamily="65" charset="-122"/>
                <a:ea typeface="宋体" panose="02010600030101010101" pitchFamily="2" charset="-122"/>
              </a:rPr>
              <a:t> pm、</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 pm。下图为沿</a:t>
            </a:r>
            <a:r>
              <a:rPr lang="zh-CN" altLang="en-US" sz="1500" i="1" kern="0" smtClean="0">
                <a:solidFill>
                  <a:srgbClr val="000000"/>
                </a:solidFill>
                <a:latin typeface="Times New Roman" panose="02020603050405020304" pitchFamily="65" charset="-122"/>
                <a:ea typeface="宋体" panose="02010600030101010101" pitchFamily="2" charset="-122"/>
              </a:rPr>
              <a:t>y</a:t>
            </a:r>
            <a:r>
              <a:rPr lang="zh-CN" altLang="en-US" sz="1500" kern="0" smtClean="0">
                <a:solidFill>
                  <a:srgbClr val="000000"/>
                </a:solidFill>
                <a:latin typeface="Times New Roman" panose="02020603050405020304" pitchFamily="65" charset="-122"/>
                <a:ea typeface="宋体" panose="02010600030101010101" pitchFamily="2" charset="-122"/>
              </a:rPr>
              <a:t>轴投影的晶胞中所</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有Cs原子的分布图和原子分数坐标。据此推断该晶胞中Cs原子的数目为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。CsSiB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的摩尔</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质量为</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 g·mol</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,设</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为阿伏加德罗常数的值,则CsSiB</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O</a:t>
            </a:r>
            <a:r>
              <a:rPr lang="zh-CN" altLang="en-US" sz="1130" kern="0" baseline="-15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晶体的密度为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(用代数</a:t>
            </a:r>
            <a:br>
              <a:rPr lang="zh-CN" altLang="en-US" sz="1500" kern="0" smtClean="0">
                <a:solidFill>
                  <a:srgbClr val="000000"/>
                </a:solidFill>
                <a:latin typeface="Times New Roman" panose="02020603050405020304" pitchFamily="65" charset="-122"/>
                <a:ea typeface="宋体" panose="02010600030101010101" pitchFamily="2" charset="-122"/>
              </a:rPr>
            </a:br>
            <a:r>
              <a:rPr lang="zh-CN" altLang="en-US" sz="1500" kern="0" smtClean="0">
                <a:solidFill>
                  <a:srgbClr val="000000"/>
                </a:solidFill>
                <a:latin typeface="Times New Roman" panose="02020603050405020304" pitchFamily="65" charset="-122"/>
                <a:ea typeface="宋体" panose="02010600030101010101" pitchFamily="2" charset="-122"/>
              </a:rPr>
              <a:t>式表示)。</a:t>
            </a:r>
            <a:endParaRPr lang="zh-CN" altLang="en-US"/>
          </a:p>
        </p:txBody>
      </p:sp>
      <p:pic>
        <p:nvPicPr>
          <p:cNvPr id="3" name="图片 3" descr="textimage147.jpeg"/>
          <p:cNvPicPr>
            <a:picLocks noChangeAspect="1"/>
          </p:cNvPicPr>
          <p:nvPr/>
        </p:nvPicPr>
        <p:blipFill>
          <a:blip r:embed="rId1"/>
          <a:stretch>
            <a:fillRect/>
          </a:stretch>
        </p:blipFill>
        <p:spPr>
          <a:xfrm>
            <a:off x="1785918" y="1420005"/>
            <a:ext cx="3450656" cy="2256198"/>
          </a:xfrm>
          <a:prstGeom prst="rect">
            <a:avLst/>
          </a:prstGeom>
        </p:spPr>
      </p:pic>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3" descr="textimage148.jpeg"/>
          <p:cNvPicPr>
            <a:picLocks noChangeAspect="1"/>
          </p:cNvPicPr>
          <p:nvPr/>
        </p:nvPicPr>
        <p:blipFill>
          <a:blip r:embed="rId1"/>
          <a:stretch>
            <a:fillRect/>
          </a:stretch>
        </p:blipFill>
        <p:spPr>
          <a:xfrm>
            <a:off x="1071539" y="1205691"/>
            <a:ext cx="4506301" cy="2585583"/>
          </a:xfrm>
          <a:prstGeom prst="rect">
            <a:avLst/>
          </a:prstGeom>
        </p:spPr>
      </p:pic>
      <p:grpSp>
        <p:nvGrpSpPr>
          <p:cNvPr id="6" name="组合 5"/>
          <p:cNvGrpSpPr/>
          <p:nvPr/>
        </p:nvGrpSpPr>
        <p:grpSpPr>
          <a:xfrm>
            <a:off x="720000" y="3825039"/>
            <a:ext cx="8316000" cy="1952684"/>
            <a:chOff x="720000" y="3825039"/>
            <a:chExt cx="8316000" cy="1952684"/>
          </a:xfrm>
        </p:grpSpPr>
        <p:sp>
          <p:nvSpPr>
            <p:cNvPr id="4" name="TextBox 2"/>
            <p:cNvSpPr txBox="1"/>
            <p:nvPr/>
          </p:nvSpPr>
          <p:spPr>
            <a:xfrm>
              <a:off x="720000" y="3825039"/>
              <a:ext cx="8316000" cy="188404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(1)O&gt;C&gt;Si　&gt;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SiO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二者均为共价晶体,Ge原子半径大于Si,Si—O键</a:t>
              </a:r>
              <a:br/>
              <a:r>
                <a:rPr lang="zh-CN" altLang="en-US" sz="1500" kern="0" smtClean="0">
                  <a:solidFill>
                    <a:srgbClr val="000000"/>
                  </a:solidFill>
                  <a:latin typeface="Times New Roman" panose="02020603050405020304" pitchFamily="65" charset="-122"/>
                  <a:ea typeface="宋体" panose="02010600030101010101" pitchFamily="2" charset="-122"/>
                </a:rPr>
                <a:t>键长小于Ge—O键键长,Si—O键键能更大,熔点更高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热水破坏了硼酸晶体中的氢键,并且硼酸分子与水形成分子间氢键,使溶解度增大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(4)4    </a:t>
              </a:r>
              <a:r>
                <a:rPr lang="zh-CN" altLang="en-US" sz="2155" kern="0" spc="20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30</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5" name="对象 4"/>
            <p:cNvGraphicFramePr>
              <a:graphicFrameLocks noChangeAspect="1"/>
            </p:cNvGraphicFramePr>
            <p:nvPr/>
          </p:nvGraphicFramePr>
          <p:xfrm>
            <a:off x="1228675" y="5301474"/>
            <a:ext cx="533399" cy="476249"/>
          </p:xfrm>
          <a:graphic>
            <a:graphicData uri="http://schemas.openxmlformats.org/presentationml/2006/ole">
              <mc:AlternateContent xmlns:mc="http://schemas.openxmlformats.org/markup-compatibility/2006">
                <mc:Choice xmlns:v="urn:schemas-microsoft-com:vml" Requires="v">
                  <p:oleObj spid="_x0000_s1334" name="Equation" r:id="rId2" imgW="14020800" imgH="12496800" progId="Equation.DSMT4">
                    <p:embed/>
                  </p:oleObj>
                </mc:Choice>
                <mc:Fallback>
                  <p:oleObj name="Equation" r:id="rId2" imgW="14020800" imgH="12496800" progId="Equation.DSMT4">
                    <p:embed/>
                    <p:pic>
                      <p:nvPicPr>
                        <p:cNvPr id="0" name="OLE substitute image"/>
                        <p:cNvPicPr/>
                        <p:nvPr/>
                      </p:nvPicPr>
                      <p:blipFill>
                        <a:blip r:embed="rId3"/>
                        <a:stretch>
                          <a:fillRect/>
                        </a:stretch>
                      </p:blipFill>
                      <p:spPr>
                        <a:xfrm>
                          <a:off x="1228675" y="5301474"/>
                          <a:ext cx="533399" cy="476249"/>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25187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(1)电负性的变化规律为同周期元素从左向右逐渐增大,同主族元素由上至下逐渐减小,所</a:t>
            </a:r>
            <a:br/>
            <a:r>
              <a:rPr lang="zh-CN" altLang="en-US" sz="1500" kern="0" smtClean="0">
                <a:solidFill>
                  <a:srgbClr val="000000"/>
                </a:solidFill>
                <a:latin typeface="Times New Roman" panose="02020603050405020304" pitchFamily="65" charset="-122"/>
                <a:ea typeface="宋体" panose="02010600030101010101" pitchFamily="2" charset="-122"/>
              </a:rPr>
              <a:t>以电负性:O&gt;C&gt;Si;第一电离能的变化规律为同主族元素由上至下逐渐减小,因此</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(Si)&gt;</a:t>
            </a:r>
            <a:r>
              <a:rPr lang="zh-CN" altLang="en-US" sz="1500" i="1" kern="0" smtClean="0">
                <a:solidFill>
                  <a:srgbClr val="000000"/>
                </a:solidFill>
                <a:latin typeface="Times New Roman" panose="02020603050405020304" pitchFamily="65" charset="-122"/>
                <a:ea typeface="宋体" panose="02010600030101010101" pitchFamily="2" charset="-122"/>
              </a:rPr>
              <a:t>I</a:t>
            </a:r>
            <a:r>
              <a:rPr lang="zh-CN" altLang="en-US" sz="1130" kern="0" baseline="-15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(Ge)。</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(2)Ge原子位于第四周期ⅣA族,因此原子核外电子排布式为1s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10</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4p</a:t>
            </a:r>
            <a:b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;SiO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、GeO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均为共价晶体,Ge原子半径大于Si,Si—O键键长小于Ge—O键键长,Si—O键键能更大,</a:t>
            </a:r>
            <a:br/>
            <a:r>
              <a:rPr lang="zh-CN" altLang="en-US" sz="1500" kern="0" smtClean="0">
                <a:solidFill>
                  <a:srgbClr val="000000"/>
                </a:solidFill>
                <a:latin typeface="Times New Roman" panose="02020603050405020304" pitchFamily="65" charset="-122"/>
                <a:ea typeface="宋体" panose="02010600030101010101" pitchFamily="2" charset="-122"/>
              </a:rPr>
              <a:t>SiO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的熔点更高。</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(3)B原子最外层有3个电子,与3个—OH形成3个σ键,没有孤电子对,为sp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杂化。由硼酸晶体的结构</a:t>
            </a:r>
            <a:br/>
            <a:r>
              <a:rPr lang="zh-CN" altLang="en-US" sz="1500" kern="0" smtClean="0">
                <a:solidFill>
                  <a:srgbClr val="000000"/>
                </a:solidFill>
                <a:latin typeface="Times New Roman" panose="02020603050405020304" pitchFamily="65" charset="-122"/>
                <a:ea typeface="宋体" panose="02010600030101010101" pitchFamily="2" charset="-122"/>
              </a:rPr>
              <a:t>可知,硼酸中存在氢键,热水能破坏硼酸晶体中的氢键,使硼酸分子更易与水形成分子间氢键,使溶</a:t>
            </a:r>
            <a:br/>
            <a:r>
              <a:rPr lang="zh-CN" altLang="en-US" sz="1500" kern="0" smtClean="0">
                <a:solidFill>
                  <a:srgbClr val="000000"/>
                </a:solidFill>
                <a:latin typeface="Times New Roman" panose="02020603050405020304" pitchFamily="65" charset="-122"/>
                <a:ea typeface="宋体" panose="02010600030101010101" pitchFamily="2" charset="-122"/>
              </a:rPr>
              <a:t>解度增大。</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(4)原子分数坐标为(0.5,0.2,0.5)的Cs原子位于晶胞体内,原子分数坐标为(0,0.3,0.5)、(1.0,0.3,0.5)、</a:t>
            </a:r>
            <a:br/>
            <a:r>
              <a:rPr lang="zh-CN" altLang="en-US" sz="1500" kern="0" smtClean="0">
                <a:solidFill>
                  <a:srgbClr val="000000"/>
                </a:solidFill>
                <a:latin typeface="Times New Roman" panose="02020603050405020304" pitchFamily="65" charset="-122"/>
                <a:ea typeface="宋体" panose="02010600030101010101" pitchFamily="2" charset="-122"/>
              </a:rPr>
              <a:t>(0.5,0.8,1.0)、(0.5,0.8,0)的Cs原子位于晶胞面上,原子分数坐标为(0,0.7,1.0)、(0,0.7,0)、(1.0,0.7,0)</a:t>
            </a:r>
            <a:br/>
            <a:r>
              <a:rPr lang="zh-CN" altLang="en-US" sz="1500" kern="0" smtClean="0">
                <a:solidFill>
                  <a:srgbClr val="000000"/>
                </a:solidFill>
                <a:latin typeface="Times New Roman" panose="02020603050405020304" pitchFamily="65" charset="-122"/>
                <a:ea typeface="宋体" panose="02010600030101010101" pitchFamily="2" charset="-122"/>
              </a:rPr>
              <a:t>及(1.0,0.7,1.0)的Cs原子位于晶胞的棱上,利用均摊法可计算出该晶胞中共含4个Cs原子;代入晶胞</a:t>
            </a:r>
            <a:br/>
            <a:r>
              <a:rPr lang="zh-CN" altLang="en-US" sz="1500" kern="0" smtClean="0">
                <a:solidFill>
                  <a:srgbClr val="000000"/>
                </a:solidFill>
                <a:latin typeface="Times New Roman" panose="02020603050405020304" pitchFamily="65" charset="-122"/>
                <a:ea typeface="宋体" panose="02010600030101010101" pitchFamily="2" charset="-122"/>
              </a:rPr>
              <a:t>密度求算公式可得:</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66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20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30</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2502228" y="5095227"/>
          <a:ext cx="1114425" cy="476249"/>
        </p:xfrm>
        <a:graphic>
          <a:graphicData uri="http://schemas.openxmlformats.org/presentationml/2006/ole">
            <mc:AlternateContent xmlns:mc="http://schemas.openxmlformats.org/markup-compatibility/2006">
              <mc:Choice xmlns:v="urn:schemas-microsoft-com:vml" Requires="v">
                <p:oleObj spid="_x0000_s1335" name="Equation" r:id="rId1" imgW="29565600" imgH="12496800" progId="Equation.DSMT4">
                  <p:embed/>
                </p:oleObj>
              </mc:Choice>
              <mc:Fallback>
                <p:oleObj name="Equation" r:id="rId1" imgW="29565600" imgH="12496800" progId="Equation.DSMT4">
                  <p:embed/>
                  <p:pic>
                    <p:nvPicPr>
                      <p:cNvPr id="0" name="OLE substitute image"/>
                      <p:cNvPicPr/>
                      <p:nvPr/>
                    </p:nvPicPr>
                    <p:blipFill>
                      <a:blip r:embed="rId2"/>
                      <a:stretch>
                        <a:fillRect/>
                      </a:stretch>
                    </p:blipFill>
                    <p:spPr>
                      <a:xfrm>
                        <a:off x="2502228" y="5095227"/>
                        <a:ext cx="1114425" cy="476249"/>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4227623" y="5095227"/>
          <a:ext cx="533400" cy="476250"/>
        </p:xfrm>
        <a:graphic>
          <a:graphicData uri="http://schemas.openxmlformats.org/presentationml/2006/ole">
            <mc:AlternateContent xmlns:mc="http://schemas.openxmlformats.org/markup-compatibility/2006">
              <mc:Choice xmlns:v="urn:schemas-microsoft-com:vml" Requires="v">
                <p:oleObj spid="_x0000_s1336" name="Equation" r:id="rId3" imgW="14020800" imgH="12496800" progId="Equation.DSMT4">
                  <p:embed/>
                </p:oleObj>
              </mc:Choice>
              <mc:Fallback>
                <p:oleObj name="Equation" r:id="rId3" imgW="14020800" imgH="12496800" progId="Equation.DSMT4">
                  <p:embed/>
                  <p:pic>
                    <p:nvPicPr>
                      <p:cNvPr id="0" name="OLE substitute image"/>
                      <p:cNvPicPr/>
                      <p:nvPr/>
                    </p:nvPicPr>
                    <p:blipFill>
                      <a:blip r:embed="rId4"/>
                      <a:stretch>
                        <a:fillRect/>
                      </a:stretch>
                    </p:blipFill>
                    <p:spPr>
                      <a:xfrm>
                        <a:off x="4227623" y="5095227"/>
                        <a:ext cx="533400" cy="476250"/>
                      </a:xfrm>
                      <a:prstGeom prst="rect">
                        <a:avLst/>
                      </a:prstGeom>
                      <a:noFill/>
                      <a:ln w="9525">
                        <a:noFill/>
                      </a:ln>
                    </p:spPr>
                  </p:pic>
                </p:oleObj>
              </mc:Fallback>
            </mc:AlternateContent>
          </a:graphicData>
        </a:graphic>
      </p:graphicFrame>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09724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方法技巧</a:t>
            </a:r>
            <a:r>
              <a:rPr lang="zh-CN" altLang="en-US" sz="1500" kern="0" smtClean="0">
                <a:solidFill>
                  <a:srgbClr val="000000"/>
                </a:solidFill>
                <a:latin typeface="Times New Roman" panose="02020603050405020304" pitchFamily="65" charset="-122"/>
                <a:ea typeface="宋体" panose="02010600030101010101" pitchFamily="2" charset="-122"/>
              </a:rPr>
              <a:t>　原子分数坐标与其位置的关系</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(1)原子分数坐标中没有“1或0”,原子位于体内,晶胞分摊1;</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(2)原子分数坐标中有一个“1或0”,原子位于面上,晶胞分摊</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(3)原子分数坐标中有两个“1或0”,原子位于棱上,晶胞分摊</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(4)原子分数坐标中有三个“1或0”,原子位于顶点,晶胞分摊</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5617075" y="1942607"/>
          <a:ext cx="152399" cy="428624"/>
        </p:xfrm>
        <a:graphic>
          <a:graphicData uri="http://schemas.openxmlformats.org/presentationml/2006/ole">
            <mc:AlternateContent xmlns:mc="http://schemas.openxmlformats.org/markup-compatibility/2006">
              <mc:Choice xmlns:v="urn:schemas-microsoft-com:vml" Requires="v">
                <p:oleObj spid="_x0000_s1337"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5617075" y="1942607"/>
                        <a:ext cx="152399" cy="42862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5617075" y="2409971"/>
          <a:ext cx="152399" cy="428624"/>
        </p:xfrm>
        <a:graphic>
          <a:graphicData uri="http://schemas.openxmlformats.org/presentationml/2006/ole">
            <mc:AlternateContent xmlns:mc="http://schemas.openxmlformats.org/markup-compatibility/2006">
              <mc:Choice xmlns:v="urn:schemas-microsoft-com:vml" Requires="v">
                <p:oleObj spid="_x0000_s1338" name="Equation" r:id="rId3" imgW="3962400" imgH="11277600" progId="Equation.DSMT4">
                  <p:embed/>
                </p:oleObj>
              </mc:Choice>
              <mc:Fallback>
                <p:oleObj name="Equation" r:id="rId3" imgW="3962400" imgH="11277600" progId="Equation.DSMT4">
                  <p:embed/>
                  <p:pic>
                    <p:nvPicPr>
                      <p:cNvPr id="0" name="OLE substitute image"/>
                      <p:cNvPicPr/>
                      <p:nvPr/>
                    </p:nvPicPr>
                    <p:blipFill>
                      <a:blip r:embed="rId4"/>
                      <a:stretch>
                        <a:fillRect/>
                      </a:stretch>
                    </p:blipFill>
                    <p:spPr>
                      <a:xfrm>
                        <a:off x="5617075" y="2409971"/>
                        <a:ext cx="152399" cy="428624"/>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5617075" y="2877336"/>
          <a:ext cx="142875" cy="428625"/>
        </p:xfrm>
        <a:graphic>
          <a:graphicData uri="http://schemas.openxmlformats.org/presentationml/2006/ole">
            <mc:AlternateContent xmlns:mc="http://schemas.openxmlformats.org/markup-compatibility/2006">
              <mc:Choice xmlns:v="urn:schemas-microsoft-com:vml" Requires="v">
                <p:oleObj spid="_x0000_s1339" name="Equation" r:id="rId5" imgW="3657600" imgH="11277600" progId="Equation.DSMT4">
                  <p:embed/>
                </p:oleObj>
              </mc:Choice>
              <mc:Fallback>
                <p:oleObj name="Equation" r:id="rId5" imgW="3657600" imgH="11277600" progId="Equation.DSMT4">
                  <p:embed/>
                  <p:pic>
                    <p:nvPicPr>
                      <p:cNvPr id="0" name="OLE substitute image"/>
                      <p:cNvPicPr/>
                      <p:nvPr/>
                    </p:nvPicPr>
                    <p:blipFill>
                      <a:blip r:embed="rId6"/>
                      <a:stretch>
                        <a:fillRect/>
                      </a:stretch>
                    </p:blipFill>
                    <p:spPr>
                      <a:xfrm>
                        <a:off x="5617075" y="2877336"/>
                        <a:ext cx="142875" cy="428625"/>
                      </a:xfrm>
                      <a:prstGeom prst="rect">
                        <a:avLst/>
                      </a:prstGeom>
                      <a:noFill/>
                      <a:ln w="9525">
                        <a:noFill/>
                      </a:ln>
                    </p:spPr>
                  </p:pic>
                </p:oleObj>
              </mc:Fallback>
            </mc:AlternateContent>
          </a:graphicData>
        </a:graphic>
      </p:graphicFrame>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685597"/>
            <a:ext cx="8316000" cy="208057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(2020 5·3原创)钴的化合物在工业生产、生命科技等行业有重要应用。</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(1)Co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的核外电子排布式为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,Co的第四电离能比Fe的第四电离能要小得</a:t>
            </a:r>
            <a:br/>
            <a:r>
              <a:rPr lang="zh-CN" altLang="en-US" sz="1500" kern="0" smtClean="0">
                <a:solidFill>
                  <a:srgbClr val="000000"/>
                </a:solidFill>
                <a:latin typeface="Times New Roman" panose="02020603050405020304" pitchFamily="65" charset="-122"/>
                <a:ea typeface="宋体" panose="02010600030101010101" pitchFamily="2" charset="-122"/>
              </a:rPr>
              <a:t>多,原因是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(2)Fe、Co均能与CO形成配合物,如Fe(CO)</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15000" smtClean="0">
                <a:solidFill>
                  <a:srgbClr val="000000"/>
                </a:solidFill>
                <a:latin typeface="Times New Roman" panose="02020603050405020304" pitchFamily="65" charset="-122"/>
                <a:ea typeface="宋体" panose="02010600030101010101" pitchFamily="2" charset="-122"/>
              </a:rPr>
              <a:t>8</a:t>
            </a:r>
            <a:r>
              <a:rPr lang="zh-CN" altLang="en-US" sz="1500" kern="0" smtClean="0">
                <a:solidFill>
                  <a:srgbClr val="000000"/>
                </a:solidFill>
                <a:latin typeface="Times New Roman" panose="02020603050405020304" pitchFamily="65" charset="-122"/>
                <a:ea typeface="宋体" panose="02010600030101010101" pitchFamily="2" charset="-122"/>
              </a:rPr>
              <a:t>,结构如图所示,图1中1 mol Fe(CO)</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含有</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mol配位键,图2中C原子的杂化方式为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,与CO互为等电子体的负一价阴离</a:t>
            </a:r>
            <a:br/>
            <a:r>
              <a:rPr lang="zh-CN" altLang="en-US" sz="1500" kern="0" smtClean="0">
                <a:solidFill>
                  <a:srgbClr val="000000"/>
                </a:solidFill>
                <a:latin typeface="Times New Roman" panose="02020603050405020304" pitchFamily="65" charset="-122"/>
                <a:ea typeface="宋体" panose="02010600030101010101" pitchFamily="2" charset="-122"/>
              </a:rPr>
              <a:t>子的电子式为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49.jpeg"/>
          <p:cNvPicPr>
            <a:picLocks noChangeAspect="1"/>
          </p:cNvPicPr>
          <p:nvPr/>
        </p:nvPicPr>
        <p:blipFill>
          <a:blip r:embed="rId1"/>
          <a:stretch>
            <a:fillRect/>
          </a:stretch>
        </p:blipFill>
        <p:spPr>
          <a:xfrm>
            <a:off x="1785918" y="3774990"/>
            <a:ext cx="5414793" cy="2359923"/>
          </a:xfrm>
          <a:prstGeom prst="rect">
            <a:avLst/>
          </a:prstGeom>
        </p:spPr>
      </p:pic>
      <p:pic>
        <p:nvPicPr>
          <p:cNvPr id="4" name="图片 3" descr="一年原创.jpg"/>
          <p:cNvPicPr>
            <a:picLocks noChangeAspect="1"/>
          </p:cNvPicPr>
          <p:nvPr/>
        </p:nvPicPr>
        <p:blipFill>
          <a:blip r:embed="rId2"/>
          <a:stretch>
            <a:fillRect/>
          </a:stretch>
        </p:blipFill>
        <p:spPr>
          <a:xfrm>
            <a:off x="695546" y="1205691"/>
            <a:ext cx="7808118" cy="420556"/>
          </a:xfrm>
          <a:prstGeom prst="rect">
            <a:avLst/>
          </a:prstGeom>
        </p:spPr>
      </p:pic>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4000" y="4634715"/>
            <a:ext cx="7092000" cy="266111"/>
          </a:xfrm>
          <a:prstGeom prst="rect">
            <a:avLst/>
          </a:prstGeom>
          <a:noFill/>
        </p:spPr>
        <p:txBody>
          <a:bodyPr wrap="square" lIns="0" tIns="0" rIns="0" bIns="0" rtlCol="0">
            <a:spAutoFit/>
          </a:bodyPr>
          <a:lstStyle/>
          <a:p>
            <a:pPr marL="0" indent="0" algn="ctr" eaLnBrk="0" latinLnBrk="1" hangingPunct="0">
              <a:lnSpc>
                <a:spcPct val="100000"/>
              </a:lnSpc>
              <a:spcBef>
                <a:spcPts val="140"/>
              </a:spcBef>
              <a:buNone/>
            </a:pPr>
            <a:r>
              <a:rPr lang="zh-CN" altLang="en-US" sz="1585" kern="0" smtClean="0">
                <a:solidFill>
                  <a:srgbClr val="000000"/>
                </a:solidFill>
                <a:latin typeface="Times New Roman" panose="02020603050405020304" pitchFamily="65" charset="-122"/>
                <a:ea typeface="黑体" panose="02010609060101010101" pitchFamily="49" charset="-122"/>
              </a:rPr>
              <a:t>图3</a:t>
            </a:r>
            <a:endParaRPr lang="zh-CN" altLang="en-US"/>
          </a:p>
        </p:txBody>
      </p:sp>
      <p:sp>
        <p:nvSpPr>
          <p:cNvPr id="3" name="TextBox 3"/>
          <p:cNvSpPr txBox="1"/>
          <p:nvPr/>
        </p:nvSpPr>
        <p:spPr>
          <a:xfrm>
            <a:off x="720000" y="1205691"/>
            <a:ext cx="8316000" cy="996363"/>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(3)金属钴原子的堆积方式为六方最密堆积,其配位数是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,钴晶体晶胞如图3所示,该晶胞中</a:t>
            </a:r>
            <a:br/>
            <a:r>
              <a:rPr lang="zh-CN" altLang="en-US" sz="1500" kern="0" smtClean="0">
                <a:solidFill>
                  <a:srgbClr val="000000"/>
                </a:solidFill>
                <a:latin typeface="Times New Roman" panose="02020603050405020304" pitchFamily="65" charset="-122"/>
                <a:ea typeface="宋体" panose="02010600030101010101" pitchFamily="2" charset="-122"/>
              </a:rPr>
              <a:t>原子个数为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;若该晶胞的边长为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nm,高为</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Times New Roman" panose="02020603050405020304" pitchFamily="65" charset="-122"/>
                <a:ea typeface="宋体" panose="02010600030101010101" pitchFamily="2" charset="-122"/>
              </a:rPr>
              <a:t> nm,密度为</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表示阿伏加德罗常数</a:t>
            </a:r>
            <a:br/>
            <a:r>
              <a:rPr lang="zh-CN" altLang="en-US" sz="1500" kern="0" smtClean="0">
                <a:solidFill>
                  <a:srgbClr val="000000"/>
                </a:solidFill>
                <a:latin typeface="Times New Roman" panose="02020603050405020304" pitchFamily="65" charset="-122"/>
                <a:ea typeface="宋体" panose="02010600030101010101" pitchFamily="2" charset="-122"/>
              </a:rPr>
              <a:t>的值,则钴的相对原子质量</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1500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可表示为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(用代数式表示)。</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pic>
        <p:nvPicPr>
          <p:cNvPr id="4" name="图片 4" descr="textimage150.jpeg"/>
          <p:cNvPicPr>
            <a:picLocks noChangeAspect="1"/>
          </p:cNvPicPr>
          <p:nvPr/>
        </p:nvPicPr>
        <p:blipFill>
          <a:blip r:embed="rId1"/>
          <a:stretch>
            <a:fillRect/>
          </a:stretch>
        </p:blipFill>
        <p:spPr>
          <a:xfrm>
            <a:off x="3276000" y="2345567"/>
            <a:ext cx="2482470" cy="2259684"/>
          </a:xfrm>
          <a:prstGeom prst="rect">
            <a:avLst/>
          </a:prstGeom>
        </p:spPr>
      </p:pic>
      <p:grpSp>
        <p:nvGrpSpPr>
          <p:cNvPr id="7" name="组合 6"/>
          <p:cNvGrpSpPr/>
          <p:nvPr/>
        </p:nvGrpSpPr>
        <p:grpSpPr>
          <a:xfrm>
            <a:off x="720000" y="4991905"/>
            <a:ext cx="8316000" cy="1546877"/>
            <a:chOff x="720000" y="5206219"/>
            <a:chExt cx="8316000" cy="1546877"/>
          </a:xfrm>
        </p:grpSpPr>
        <p:sp>
          <p:nvSpPr>
            <p:cNvPr id="5" name="TextBox 2"/>
            <p:cNvSpPr txBox="1"/>
            <p:nvPr/>
          </p:nvSpPr>
          <p:spPr>
            <a:xfrm>
              <a:off x="720000" y="5206219"/>
              <a:ext cx="8316000" cy="146456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(1)[Ar]3d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或1s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　气态Co失去三个电子后核外电子排布会变成[Ar]3d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,更加</a:t>
              </a:r>
              <a:br/>
              <a:r>
                <a:rPr lang="zh-CN" altLang="en-US" sz="1500" kern="0" smtClean="0">
                  <a:solidFill>
                    <a:srgbClr val="000000"/>
                  </a:solidFill>
                  <a:latin typeface="Times New Roman" panose="02020603050405020304" pitchFamily="65" charset="-122"/>
                  <a:ea typeface="宋体" panose="02010600030101010101" pitchFamily="2" charset="-122"/>
                </a:rPr>
                <a:t>容易再失去一个电子达到[Ar]3d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半充满状态</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(2)10　sp和sp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[··C</a:t>
              </a:r>
              <a:r>
                <a:rPr lang="zh-CN" altLang="en-US" sz="1500" kern="0" smtClean="0">
                  <a:solidFill>
                    <a:srgbClr val="000000"/>
                  </a:solidFill>
                  <a:latin typeface="黑体" panose="02010609060101010101" pitchFamily="49"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(3)12　2    </a:t>
              </a:r>
              <a:r>
                <a:rPr lang="zh-CN" altLang="en-US" sz="2090" kern="0" spc="86"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cρN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6" name="对象 5"/>
            <p:cNvGraphicFramePr>
              <a:graphicFrameLocks noChangeAspect="1"/>
            </p:cNvGraphicFramePr>
            <p:nvPr/>
          </p:nvGraphicFramePr>
          <p:xfrm>
            <a:off x="1610275" y="6295897"/>
            <a:ext cx="276224" cy="457199"/>
          </p:xfrm>
          <a:graphic>
            <a:graphicData uri="http://schemas.openxmlformats.org/presentationml/2006/ole">
              <mc:AlternateContent xmlns:mc="http://schemas.openxmlformats.org/markup-compatibility/2006">
                <mc:Choice xmlns:v="urn:schemas-microsoft-com:vml" Requires="v">
                  <p:oleObj spid="_x0000_s1340" name="Equation" r:id="rId2" imgW="7315200" imgH="12192000" progId="Equation.DSMT4">
                    <p:embed/>
                  </p:oleObj>
                </mc:Choice>
                <mc:Fallback>
                  <p:oleObj name="Equation" r:id="rId2" imgW="7315200" imgH="12192000" progId="Equation.DSMT4">
                    <p:embed/>
                    <p:pic>
                      <p:nvPicPr>
                        <p:cNvPr id="0" name="OLE substitute image"/>
                        <p:cNvPicPr/>
                        <p:nvPr/>
                      </p:nvPicPr>
                      <p:blipFill>
                        <a:blip r:embed="rId3"/>
                        <a:stretch>
                          <a:fillRect/>
                        </a:stretch>
                      </p:blipFill>
                      <p:spPr>
                        <a:xfrm>
                          <a:off x="1610275" y="6295897"/>
                          <a:ext cx="276224" cy="457199"/>
                        </a:xfrm>
                        <a:prstGeom prst="rect">
                          <a:avLst/>
                        </a:prstGeom>
                        <a:noFill/>
                        <a:ln w="9525">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51403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(1)Co位于第四周期第Ⅷ族,基态Co的价电子排布式为3d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,Co</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核外电子排布式为1s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2p</a:t>
            </a:r>
            <a:b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3p</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或[Ar]3d</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。气态Co失去三个电子后会变成[Ar]3d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,更易失去一个电子达到半充满状态,Fe</a:t>
            </a:r>
            <a:br/>
            <a:r>
              <a:rPr lang="zh-CN" altLang="en-US" sz="1500" kern="0" smtClean="0">
                <a:solidFill>
                  <a:srgbClr val="000000"/>
                </a:solidFill>
                <a:latin typeface="Times New Roman" panose="02020603050405020304" pitchFamily="65" charset="-122"/>
                <a:ea typeface="宋体" panose="02010600030101010101" pitchFamily="2" charset="-122"/>
              </a:rPr>
              <a:t>的基态原子的电子排布式为[Ar]3d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4s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,则Fe</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的电子排布式为[Ar]3d</a:t>
            </a:r>
            <a:r>
              <a:rPr lang="zh-CN" altLang="en-US" sz="1130" kern="0" baseline="59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,为半充满稳定状态,很难再失</a:t>
            </a:r>
            <a:br/>
            <a:r>
              <a:rPr lang="zh-CN" altLang="en-US" sz="1500" kern="0" smtClean="0">
                <a:solidFill>
                  <a:srgbClr val="000000"/>
                </a:solidFill>
                <a:latin typeface="Times New Roman" panose="02020603050405020304" pitchFamily="65" charset="-122"/>
                <a:ea typeface="宋体" panose="02010600030101010101" pitchFamily="2" charset="-122"/>
              </a:rPr>
              <a:t>去一个电子。(2)Fe与CO形成5个配位键,CO分子中,氧原子提供1对电子与1个碳原子形成1个配位</a:t>
            </a:r>
            <a:br/>
            <a:r>
              <a:rPr lang="zh-CN" altLang="en-US" sz="1500" kern="0" smtClean="0">
                <a:solidFill>
                  <a:srgbClr val="000000"/>
                </a:solidFill>
                <a:latin typeface="Times New Roman" panose="02020603050405020304" pitchFamily="65" charset="-122"/>
                <a:ea typeface="宋体" panose="02010600030101010101" pitchFamily="2" charset="-122"/>
              </a:rPr>
              <a:t>键,所以1 mol Fe(CO)</a:t>
            </a:r>
            <a:r>
              <a:rPr lang="zh-CN" altLang="en-US" sz="1130" kern="0" baseline="-15000" smtClean="0">
                <a:solidFill>
                  <a:srgbClr val="000000"/>
                </a:solidFill>
                <a:latin typeface="Times New Roman" panose="02020603050405020304" pitchFamily="65" charset="-122"/>
                <a:ea typeface="宋体" panose="02010600030101010101" pitchFamily="2" charset="-122"/>
              </a:rPr>
              <a:t>5</a:t>
            </a:r>
            <a:r>
              <a:rPr lang="zh-CN" altLang="en-US" sz="1500" kern="0" smtClean="0">
                <a:solidFill>
                  <a:srgbClr val="000000"/>
                </a:solidFill>
                <a:latin typeface="Times New Roman" panose="02020603050405020304" pitchFamily="65" charset="-122"/>
                <a:ea typeface="宋体" panose="02010600030101010101" pitchFamily="2" charset="-122"/>
              </a:rPr>
              <a:t>中含有10 mol配位键;图2中形成碳氧双键的C原子的价层电子对数=3+0=3,</a:t>
            </a:r>
            <a:br/>
            <a:r>
              <a:rPr lang="zh-CN" altLang="en-US" sz="1500" kern="0" smtClean="0">
                <a:solidFill>
                  <a:srgbClr val="000000"/>
                </a:solidFill>
                <a:latin typeface="Times New Roman" panose="02020603050405020304" pitchFamily="65" charset="-122"/>
                <a:ea typeface="宋体" panose="02010600030101010101" pitchFamily="2" charset="-122"/>
              </a:rPr>
              <a:t>则采用sp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杂化方式,形成碳氧三键的C原子的价层电子对数=2+0=2,则采用sp杂化方式;CO与CN</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互为等电子体,CN</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的电子式为[··C</a:t>
            </a:r>
            <a:r>
              <a:rPr lang="zh-CN" altLang="en-US" sz="1500" kern="0" smtClean="0">
                <a:solidFill>
                  <a:srgbClr val="000000"/>
                </a:solidFill>
                <a:latin typeface="黑体" panose="02010609060101010101" pitchFamily="49"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30" kern="0" baseline="59000" smtClean="0">
                <a:solidFill>
                  <a:srgbClr val="000000"/>
                </a:solidFill>
                <a:latin typeface="Times New Roman" panose="02020603050405020304" pitchFamily="65" charset="-122"/>
                <a:ea typeface="宋体" panose="02010600030101010101" pitchFamily="2" charset="-122"/>
              </a:rPr>
              <a:t>-</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(3)六方最密堆积中原子的配位数为12;1个该晶胞中含有Co原子个数为2,晶胞的质量为</a:t>
            </a:r>
            <a:r>
              <a:rPr lang="zh-CN" altLang="en-US" sz="2155" kern="0" spc="321"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g,体积</a:t>
            </a:r>
            <a:endParaRPr lang="zh-CN" altLang="en-US"/>
          </a:p>
          <a:p>
            <a:pPr marL="0" indent="0" eaLnBrk="0" latinLnBrk="1" hangingPunct="0">
              <a:lnSpc>
                <a:spcPct val="150000"/>
              </a:lnSpc>
              <a:spcBef>
                <a:spcPts val="120"/>
              </a:spcBef>
              <a:buNone/>
            </a:pP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920" kern="0" spc="255"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c</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,则</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840" kern="0" spc="661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15000" smtClean="0">
                <a:solidFill>
                  <a:srgbClr val="000000"/>
                </a:solidFill>
                <a:latin typeface="Times New Roman" panose="02020603050405020304" pitchFamily="65" charset="-122"/>
                <a:ea typeface="宋体" panose="02010600030101010101" pitchFamily="2" charset="-122"/>
              </a:rPr>
              <a:t>r</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20" kern="0" spc="255"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i="1" kern="0" smtClean="0">
                <a:solidFill>
                  <a:srgbClr val="000000"/>
                </a:solidFill>
                <a:latin typeface="Times New Roman" panose="02020603050405020304" pitchFamily="65" charset="-122"/>
                <a:ea typeface="宋体" panose="02010600030101010101" pitchFamily="2" charset="-122"/>
              </a:rPr>
              <a:t>cρN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-21</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graphicFrame>
        <p:nvGraphicFramePr>
          <p:cNvPr id="4" name="对象 3"/>
          <p:cNvGraphicFramePr>
            <a:graphicFrameLocks noChangeAspect="1"/>
          </p:cNvGraphicFramePr>
          <p:nvPr/>
        </p:nvGraphicFramePr>
        <p:xfrm>
          <a:off x="7753048" y="3706203"/>
          <a:ext cx="314324" cy="476249"/>
        </p:xfrm>
        <a:graphic>
          <a:graphicData uri="http://schemas.openxmlformats.org/presentationml/2006/ole">
            <mc:AlternateContent xmlns:mc="http://schemas.openxmlformats.org/markup-compatibility/2006">
              <mc:Choice xmlns:v="urn:schemas-microsoft-com:vml" Requires="v">
                <p:oleObj spid="_x0000_s1341" name="Equation" r:id="rId1" imgW="8229600" imgH="12496800" progId="Equation.DSMT4">
                  <p:embed/>
                </p:oleObj>
              </mc:Choice>
              <mc:Fallback>
                <p:oleObj name="Equation" r:id="rId1" imgW="8229600" imgH="12496800" progId="Equation.DSMT4">
                  <p:embed/>
                  <p:pic>
                    <p:nvPicPr>
                      <p:cNvPr id="0" name="OLE substitute image"/>
                      <p:cNvPicPr/>
                      <p:nvPr/>
                    </p:nvPicPr>
                    <p:blipFill>
                      <a:blip r:embed="rId2"/>
                      <a:stretch>
                        <a:fillRect/>
                      </a:stretch>
                    </p:blipFill>
                    <p:spPr>
                      <a:xfrm>
                        <a:off x="7753048" y="3706203"/>
                        <a:ext cx="314324" cy="476249"/>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910800" y="4304436"/>
          <a:ext cx="276225" cy="457200"/>
        </p:xfrm>
        <a:graphic>
          <a:graphicData uri="http://schemas.openxmlformats.org/presentationml/2006/ole">
            <mc:AlternateContent xmlns:mc="http://schemas.openxmlformats.org/markup-compatibility/2006">
              <mc:Choice xmlns:v="urn:schemas-microsoft-com:vml" Requires="v">
                <p:oleObj spid="_x0000_s1342" name="Equation" r:id="rId3" imgW="7315200" imgH="12192000" progId="Equation.DSMT4">
                  <p:embed/>
                </p:oleObj>
              </mc:Choice>
              <mc:Fallback>
                <p:oleObj name="Equation" r:id="rId3" imgW="7315200" imgH="12192000" progId="Equation.DSMT4">
                  <p:embed/>
                  <p:pic>
                    <p:nvPicPr>
                      <p:cNvPr id="0" name="OLE substitute image"/>
                      <p:cNvPicPr/>
                      <p:nvPr/>
                    </p:nvPicPr>
                    <p:blipFill>
                      <a:blip r:embed="rId4"/>
                      <a:stretch>
                        <a:fillRect/>
                      </a:stretch>
                    </p:blipFill>
                    <p:spPr>
                      <a:xfrm>
                        <a:off x="910800" y="4304436"/>
                        <a:ext cx="276225" cy="457200"/>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611715" y="4342871"/>
          <a:ext cx="1200149" cy="676275"/>
        </p:xfrm>
        <a:graphic>
          <a:graphicData uri="http://schemas.openxmlformats.org/presentationml/2006/ole">
            <mc:AlternateContent xmlns:mc="http://schemas.openxmlformats.org/markup-compatibility/2006">
              <mc:Choice xmlns:v="urn:schemas-microsoft-com:vml" Requires="v">
                <p:oleObj spid="_x0000_s1343" name="Equation" r:id="rId5" imgW="31699200" imgH="17983200" progId="Equation.DSMT4">
                  <p:embed/>
                </p:oleObj>
              </mc:Choice>
              <mc:Fallback>
                <p:oleObj name="Equation" r:id="rId5" imgW="31699200" imgH="17983200" progId="Equation.DSMT4">
                  <p:embed/>
                  <p:pic>
                    <p:nvPicPr>
                      <p:cNvPr id="0" name="OLE substitute image"/>
                      <p:cNvPicPr/>
                      <p:nvPr/>
                    </p:nvPicPr>
                    <p:blipFill>
                      <a:blip r:embed="rId6"/>
                      <a:stretch>
                        <a:fillRect/>
                      </a:stretch>
                    </p:blipFill>
                    <p:spPr>
                      <a:xfrm>
                        <a:off x="2611715" y="4342871"/>
                        <a:ext cx="1200149" cy="67627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4120194" y="4304436"/>
          <a:ext cx="276224" cy="457200"/>
        </p:xfrm>
        <a:graphic>
          <a:graphicData uri="http://schemas.openxmlformats.org/presentationml/2006/ole">
            <mc:AlternateContent xmlns:mc="http://schemas.openxmlformats.org/markup-compatibility/2006">
              <mc:Choice xmlns:v="urn:schemas-microsoft-com:vml" Requires="v">
                <p:oleObj spid="_x0000_s1344" name="Equation" r:id="rId7" imgW="7315200" imgH="12192000" progId="Equation.DSMT4">
                  <p:embed/>
                </p:oleObj>
              </mc:Choice>
              <mc:Fallback>
                <p:oleObj name="Equation" r:id="rId7" imgW="7315200" imgH="12192000" progId="Equation.DSMT4">
                  <p:embed/>
                  <p:pic>
                    <p:nvPicPr>
                      <p:cNvPr id="0" name="OLE substitute image"/>
                      <p:cNvPicPr/>
                      <p:nvPr/>
                    </p:nvPicPr>
                    <p:blipFill>
                      <a:blip r:embed="rId8"/>
                      <a:stretch>
                        <a:fillRect/>
                      </a:stretch>
                    </p:blipFill>
                    <p:spPr>
                      <a:xfrm>
                        <a:off x="4120194" y="4304436"/>
                        <a:ext cx="276224" cy="457200"/>
                      </a:xfrm>
                      <a:prstGeom prst="rect">
                        <a:avLst/>
                      </a:prstGeom>
                      <a:noFill/>
                      <a:ln w="9525">
                        <a:noFill/>
                      </a:ln>
                    </p:spPr>
                  </p:pic>
                </p:oleObj>
              </mc:Fallback>
            </mc:AlternateContent>
          </a:graphicData>
        </a:graphic>
      </p:graphicFrame>
      <p:sp>
        <p:nvSpPr>
          <p:cNvPr id="8" name="TextBox 2"/>
          <p:cNvSpPr txBox="1"/>
          <p:nvPr/>
        </p:nvSpPr>
        <p:spPr>
          <a:xfrm>
            <a:off x="720000" y="5134781"/>
            <a:ext cx="8316000" cy="64863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思路点拨</a:t>
            </a:r>
            <a:r>
              <a:rPr lang="zh-CN" altLang="en-US" sz="1500" kern="0" smtClean="0">
                <a:solidFill>
                  <a:srgbClr val="000000"/>
                </a:solidFill>
                <a:latin typeface="Times New Roman" panose="02020603050405020304" pitchFamily="65" charset="-122"/>
                <a:ea typeface="宋体" panose="02010600030101010101" pitchFamily="2" charset="-122"/>
              </a:rPr>
              <a:t>　常见考点有电子排布式、杂化类型、等电子体及晶体的计算,注意总结常见的等电子</a:t>
            </a:r>
            <a:br/>
            <a:r>
              <a:rPr lang="zh-CN" altLang="en-US" sz="1500" kern="0" smtClean="0">
                <a:solidFill>
                  <a:srgbClr val="000000"/>
                </a:solidFill>
                <a:latin typeface="Times New Roman" panose="02020603050405020304" pitchFamily="65" charset="-122"/>
                <a:ea typeface="宋体" panose="02010600030101010101" pitchFamily="2" charset="-122"/>
              </a:rPr>
              <a:t>体。</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342369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(2020 5·3原创)铈[外围电子排布(</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-2)f</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-1)d</a:t>
            </a:r>
            <a:r>
              <a:rPr lang="zh-CN" altLang="en-US" sz="1130" kern="0" baseline="59000" smtClean="0">
                <a:solidFill>
                  <a:srgbClr val="000000"/>
                </a:solidFill>
                <a:latin typeface="Times New Roman" panose="02020603050405020304" pitchFamily="65" charset="-122"/>
                <a:ea typeface="宋体" panose="02010600030101010101" pitchFamily="2" charset="-122"/>
              </a:rPr>
              <a:t>1</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500" kern="0" smtClean="0">
                <a:solidFill>
                  <a:srgbClr val="000000"/>
                </a:solidFill>
                <a:latin typeface="Times New Roman" panose="02020603050405020304" pitchFamily="65" charset="-122"/>
                <a:ea typeface="宋体" panose="02010600030101010101" pitchFamily="2" charset="-122"/>
              </a:rPr>
              <a:t>s</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]是原子序数为58的一种最早有实际用途的稀土</a:t>
            </a:r>
            <a:br/>
            <a:r>
              <a:rPr lang="zh-CN" altLang="en-US" sz="1500" kern="0" smtClean="0">
                <a:solidFill>
                  <a:srgbClr val="000000"/>
                </a:solidFill>
                <a:latin typeface="Times New Roman" panose="02020603050405020304" pitchFamily="65" charset="-122"/>
                <a:ea typeface="宋体" panose="02010600030101010101" pitchFamily="2" charset="-122"/>
              </a:rPr>
              <a:t>元素,铈及其化合物的用途十分广泛。</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(1)铈在元素周期表中的位置是</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;属于</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区元素。</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(2)硝酸铈铵Ce(NH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中,N的杂化方式为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;Ce、C、N、O的第一电离能由大到小的</a:t>
            </a:r>
            <a:br/>
            <a:r>
              <a:rPr lang="zh-CN" altLang="en-US" sz="1500" kern="0" smtClean="0">
                <a:solidFill>
                  <a:srgbClr val="000000"/>
                </a:solidFill>
                <a:latin typeface="Times New Roman" panose="02020603050405020304" pitchFamily="65" charset="-122"/>
                <a:ea typeface="宋体" panose="02010600030101010101" pitchFamily="2" charset="-122"/>
              </a:rPr>
              <a:t>顺序为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(3)已知CeX</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的熔点为CeF</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:1 460 ℃、CeCl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:848 ℃、CeBr</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:732 ℃、CeI</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:760 ℃,依F、Cl、Br、I顺</a:t>
            </a:r>
            <a:br/>
            <a:r>
              <a:rPr lang="zh-CN" altLang="en-US" sz="1500" kern="0" smtClean="0">
                <a:solidFill>
                  <a:srgbClr val="000000"/>
                </a:solidFill>
                <a:latin typeface="Times New Roman" panose="02020603050405020304" pitchFamily="65" charset="-122"/>
                <a:ea typeface="宋体" panose="02010600030101010101" pitchFamily="2" charset="-122"/>
              </a:rPr>
              <a:t>序,从CeX</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中化学键的离子性和共价性说明熔点的变化原因:</a:t>
            </a:r>
            <a:r>
              <a:rPr lang="zh-CN" altLang="en-US" sz="1500" u="sng" kern="0" smtClean="0">
                <a:solidFill>
                  <a:srgbClr val="000000"/>
                </a:solidFill>
                <a:latin typeface="Times New Roman" panose="02020603050405020304" pitchFamily="65" charset="-122"/>
                <a:ea typeface="宋体" panose="02010600030101010101" pitchFamily="2" charset="-122"/>
              </a:rPr>
              <a:t>　　　　　　　　　　　　　　    </a:t>
            </a:r>
            <a:b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(4)铈的一种氧化物具有独特的晶体结构和较高的储存和释放氧的能力,可形成氧空位,具有催化</a:t>
            </a:r>
            <a:br/>
            <a:r>
              <a:rPr lang="zh-CN" altLang="en-US" sz="1500" kern="0" smtClean="0">
                <a:solidFill>
                  <a:srgbClr val="000000"/>
                </a:solidFill>
                <a:latin typeface="Times New Roman" panose="02020603050405020304" pitchFamily="65" charset="-122"/>
                <a:ea typeface="宋体" panose="02010600030101010101" pitchFamily="2" charset="-122"/>
              </a:rPr>
              <a:t>氧化性能,有着十分广阔的应用开发前景,其晶体结构如图所示:</a:t>
            </a:r>
            <a:endParaRPr lang="zh-CN" altLang="en-US"/>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4273478"/>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0805" kern="0" spc="17618" smtClean="0">
                <a:solidFill>
                  <a:srgbClr val="000000"/>
                </a:solidFill>
                <a:latin typeface="Times New Roman" panose="02020603050405020304" pitchFamily="65" charset="-122"/>
                <a:ea typeface="宋体" panose="02010600030101010101" pitchFamily="2" charset="-122"/>
              </a:rPr>
              <a:t> </a:t>
            </a:r>
            <a:endParaRPr lang="zh-CN" altLang="en-US"/>
          </a:p>
          <a:p>
            <a:pPr marL="0" indent="0" eaLnBrk="0" latinLnBrk="1" hangingPunct="0">
              <a:lnSpc>
                <a:spcPct val="150000"/>
              </a:lnSpc>
              <a:spcBef>
                <a:spcPts val="3390"/>
              </a:spcBef>
              <a:buNone/>
            </a:pPr>
            <a:r>
              <a:rPr lang="zh-CN" altLang="en-US" sz="1500" kern="0" smtClean="0">
                <a:solidFill>
                  <a:srgbClr val="000000"/>
                </a:solidFill>
                <a:latin typeface="Times New Roman" panose="02020603050405020304" pitchFamily="65" charset="-122"/>
                <a:ea typeface="宋体" panose="02010600030101010101" pitchFamily="2" charset="-122"/>
              </a:rPr>
              <a:t>①这种铈的氧化物的化学式为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;晶胞中氧离子的配位数为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②若该铈的氧化物的密度为</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 g·cm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,阿伏加德罗常数的值为</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,则最近的两个氧离子之间的距离</a:t>
            </a:r>
            <a:br/>
            <a:r>
              <a:rPr lang="zh-CN" altLang="en-US" sz="1500" kern="0" smtClean="0">
                <a:solidFill>
                  <a:srgbClr val="000000"/>
                </a:solidFill>
                <a:latin typeface="Times New Roman" panose="02020603050405020304" pitchFamily="65" charset="-122"/>
                <a:ea typeface="宋体" panose="02010600030101010101" pitchFamily="2" charset="-122"/>
              </a:rPr>
              <a:t>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nm。(用</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表示,不必化简,带根号即可)</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③计算六个面心铈离子与图中虚线立方体中的八个氧离子组成的二十四面体的体积为</a:t>
            </a:r>
            <a:r>
              <a:rPr lang="zh-CN" altLang="en-US" sz="1500" u="sng" kern="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p:txBody>
      </p:sp>
      <p:pic>
        <p:nvPicPr>
          <p:cNvPr id="3" name="图片 3" descr="textimage151.jpeg"/>
          <p:cNvPicPr>
            <a:picLocks noChangeAspect="1"/>
          </p:cNvPicPr>
          <p:nvPr/>
        </p:nvPicPr>
        <p:blipFill>
          <a:blip r:embed="rId1"/>
          <a:stretch>
            <a:fillRect/>
          </a:stretch>
        </p:blipFill>
        <p:spPr>
          <a:xfrm>
            <a:off x="1214414" y="1420005"/>
            <a:ext cx="3096251" cy="2573401"/>
          </a:xfrm>
          <a:prstGeom prst="rect">
            <a:avLst/>
          </a:prstGeom>
        </p:spPr>
      </p:pic>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2436949"/>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答案</a:t>
            </a:r>
            <a:r>
              <a:rPr lang="zh-CN" altLang="en-US" sz="1500" kern="0" smtClean="0">
                <a:solidFill>
                  <a:srgbClr val="000000"/>
                </a:solidFill>
                <a:latin typeface="Times New Roman" panose="02020603050405020304" pitchFamily="65" charset="-122"/>
                <a:ea typeface="宋体" panose="02010600030101010101" pitchFamily="2" charset="-122"/>
              </a:rPr>
              <a:t>　(1)第六周期第ⅢB族　f</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N&gt;O&gt;C&gt;Ce</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(3)依F、Cl、Br、I顺序,CeX</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中的化学键的离子性越来越弱、共价性越来越强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(4)①CeO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　4</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②</a:t>
            </a:r>
            <a:r>
              <a:rPr lang="zh-CN" altLang="en-US" sz="1905" kern="0" spc="-70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2285" kern="0" spc="28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endParaRPr lang="zh-CN" altLang="en-US"/>
          </a:p>
          <a:p>
            <a:pPr marL="0" indent="0" eaLnBrk="0" latinLnBrk="1" hangingPunct="0">
              <a:lnSpc>
                <a:spcPct val="150000"/>
              </a:lnSpc>
              <a:spcBef>
                <a:spcPts val="170"/>
              </a:spcBef>
              <a:buNone/>
            </a:pPr>
            <a:r>
              <a:rPr lang="zh-CN" altLang="en-US" sz="1500" kern="0" smtClean="0">
                <a:solidFill>
                  <a:srgbClr val="000000"/>
                </a:solidFill>
                <a:latin typeface="Times New Roman" panose="02020603050405020304" pitchFamily="65" charset="-122"/>
                <a:ea typeface="宋体" panose="02010600030101010101" pitchFamily="2" charset="-122"/>
              </a:rPr>
              <a:t>③</a:t>
            </a:r>
            <a:r>
              <a:rPr lang="zh-CN" altLang="en-US" sz="2155" kern="0" spc="8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a:t>
            </a:r>
            <a:endParaRPr lang="zh-CN" altLang="en-US"/>
          </a:p>
        </p:txBody>
      </p:sp>
      <p:graphicFrame>
        <p:nvGraphicFramePr>
          <p:cNvPr id="4" name="对象 3"/>
          <p:cNvGraphicFramePr>
            <a:graphicFrameLocks noChangeAspect="1"/>
          </p:cNvGraphicFramePr>
          <p:nvPr/>
        </p:nvGraphicFramePr>
        <p:xfrm>
          <a:off x="910800" y="2685953"/>
          <a:ext cx="152400" cy="428625"/>
        </p:xfrm>
        <a:graphic>
          <a:graphicData uri="http://schemas.openxmlformats.org/presentationml/2006/ole">
            <mc:AlternateContent xmlns:mc="http://schemas.openxmlformats.org/markup-compatibility/2006">
              <mc:Choice xmlns:v="urn:schemas-microsoft-com:vml" Requires="v">
                <p:oleObj spid="_x0000_s1345" name="Equation" r:id="rId1" imgW="3962400" imgH="11277600" progId="Equation.DSMT4">
                  <p:embed/>
                </p:oleObj>
              </mc:Choice>
              <mc:Fallback>
                <p:oleObj name="Equation" r:id="rId1" imgW="3962400" imgH="11277600" progId="Equation.DSMT4">
                  <p:embed/>
                  <p:pic>
                    <p:nvPicPr>
                      <p:cNvPr id="0" name="OLE substitute image"/>
                      <p:cNvPicPr/>
                      <p:nvPr/>
                    </p:nvPicPr>
                    <p:blipFill>
                      <a:blip r:embed="rId2"/>
                      <a:stretch>
                        <a:fillRect/>
                      </a:stretch>
                    </p:blipFill>
                    <p:spPr>
                      <a:xfrm>
                        <a:off x="910800" y="2685953"/>
                        <a:ext cx="152400"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172872" y="2658829"/>
          <a:ext cx="657225" cy="514349"/>
        </p:xfrm>
        <a:graphic>
          <a:graphicData uri="http://schemas.openxmlformats.org/presentationml/2006/ole">
            <mc:AlternateContent xmlns:mc="http://schemas.openxmlformats.org/markup-compatibility/2006">
              <mc:Choice xmlns:v="urn:schemas-microsoft-com:vml" Requires="v">
                <p:oleObj spid="_x0000_s1346" name="Equation" r:id="rId3" imgW="17373600" imgH="13716000" progId="Equation.DSMT4">
                  <p:embed/>
                </p:oleObj>
              </mc:Choice>
              <mc:Fallback>
                <p:oleObj name="Equation" r:id="rId3" imgW="17373600" imgH="13716000" progId="Equation.DSMT4">
                  <p:embed/>
                  <p:pic>
                    <p:nvPicPr>
                      <p:cNvPr id="0" name="OLE substitute image"/>
                      <p:cNvPicPr/>
                      <p:nvPr/>
                    </p:nvPicPr>
                    <p:blipFill>
                      <a:blip r:embed="rId4"/>
                      <a:stretch>
                        <a:fillRect/>
                      </a:stretch>
                    </p:blipFill>
                    <p:spPr>
                      <a:xfrm>
                        <a:off x="1172872" y="2658829"/>
                        <a:ext cx="657225" cy="514349"/>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910800" y="3213829"/>
          <a:ext cx="380999" cy="476249"/>
        </p:xfrm>
        <a:graphic>
          <a:graphicData uri="http://schemas.openxmlformats.org/presentationml/2006/ole">
            <mc:AlternateContent xmlns:mc="http://schemas.openxmlformats.org/markup-compatibility/2006">
              <mc:Choice xmlns:v="urn:schemas-microsoft-com:vml" Requires="v">
                <p:oleObj spid="_x0000_s1347" name="Equation" r:id="rId5" imgW="10058400" imgH="12496800" progId="Equation.DSMT4">
                  <p:embed/>
                </p:oleObj>
              </mc:Choice>
              <mc:Fallback>
                <p:oleObj name="Equation" r:id="rId5" imgW="10058400" imgH="12496800" progId="Equation.DSMT4">
                  <p:embed/>
                  <p:pic>
                    <p:nvPicPr>
                      <p:cNvPr id="0" name="OLE substitute image"/>
                      <p:cNvPicPr/>
                      <p:nvPr/>
                    </p:nvPicPr>
                    <p:blipFill>
                      <a:blip r:embed="rId6"/>
                      <a:stretch>
                        <a:fillRect/>
                      </a:stretch>
                    </p:blipFill>
                    <p:spPr>
                      <a:xfrm>
                        <a:off x="910800" y="3213829"/>
                        <a:ext cx="380999" cy="476249"/>
                      </a:xfrm>
                      <a:prstGeom prst="rect">
                        <a:avLst/>
                      </a:prstGeom>
                      <a:noFill/>
                      <a:ln w="9525">
                        <a:noFill/>
                      </a:ln>
                    </p:spPr>
                  </p:pic>
                </p:oleObj>
              </mc:Fallback>
            </mc:AlternateContent>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5688000"/>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解析</a:t>
            </a:r>
            <a:r>
              <a:rPr lang="zh-CN" altLang="en-US" sz="1500" kern="0" smtClean="0">
                <a:solidFill>
                  <a:srgbClr val="000000"/>
                </a:solidFill>
                <a:latin typeface="Times New Roman" panose="02020603050405020304" pitchFamily="65" charset="-122"/>
                <a:ea typeface="宋体" panose="02010600030101010101" pitchFamily="2" charset="-122"/>
              </a:rPr>
              <a:t>　(1)根据0族元素的原子序数2、10、18、36、54,可知原子序数为58的元素应该位于第六周</a:t>
            </a:r>
            <a:br/>
            <a:r>
              <a:rPr lang="zh-CN" altLang="en-US" sz="1500" kern="0" smtClean="0">
                <a:solidFill>
                  <a:srgbClr val="000000"/>
                </a:solidFill>
                <a:latin typeface="Times New Roman" panose="02020603050405020304" pitchFamily="65" charset="-122"/>
                <a:ea typeface="宋体" panose="02010600030101010101" pitchFamily="2" charset="-122"/>
              </a:rPr>
              <a:t>期第ⅢB族;第六周期第ⅢB族属于镧系元素,位于周期表f 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(2)在Ce(NH</a:t>
            </a:r>
            <a:r>
              <a:rPr lang="zh-CN" altLang="en-US" sz="1130" kern="0" baseline="-15000" smtClean="0">
                <a:solidFill>
                  <a:srgbClr val="000000"/>
                </a:solidFill>
                <a:latin typeface="Times New Roman" panose="02020603050405020304" pitchFamily="65" charset="-122"/>
                <a:ea typeface="宋体" panose="02010600030101010101" pitchFamily="2" charset="-122"/>
              </a:rPr>
              <a:t>4</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(NO</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1500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Times New Roman" panose="02020603050405020304" pitchFamily="65" charset="-122"/>
                <a:ea typeface="宋体" panose="02010600030101010101" pitchFamily="2" charset="-122"/>
              </a:rPr>
              <a:t>中,N</a:t>
            </a:r>
            <a:r>
              <a:rPr lang="zh-CN" altLang="en-US" sz="1195" kern="0" spc="60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中N的杂化方式为sp</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、N</a:t>
            </a:r>
            <a:r>
              <a:rPr lang="zh-CN" altLang="en-US" sz="1195" kern="0" spc="53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中N的价层电子对数=3+</a:t>
            </a:r>
            <a:r>
              <a:rPr lang="zh-CN" altLang="en-US" sz="1990" kern="0" spc="3559"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=3,杂化</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方式为sp</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;Ce为金属元素,第一电离能比其他3种非金属元素小,C、N、O中N的2p轨道为半满,第</a:t>
            </a:r>
            <a:br/>
            <a:r>
              <a:rPr lang="zh-CN" altLang="en-US" sz="1500" kern="0" smtClean="0">
                <a:solidFill>
                  <a:srgbClr val="000000"/>
                </a:solidFill>
                <a:latin typeface="Times New Roman" panose="02020603050405020304" pitchFamily="65" charset="-122"/>
                <a:ea typeface="宋体" panose="02010600030101010101" pitchFamily="2" charset="-122"/>
              </a:rPr>
              <a:t>一电离能N&gt;O,因此Ce、C、N、O的第一电离能由大到小的顺序为 N&gt;O&gt;C&gt;Ce。</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(3)当形成离子晶体的阴、阳离子的电荷数相同时,离子半径越小,则离子键越强,晶格能越大,熔点</a:t>
            </a:r>
            <a:br/>
            <a:r>
              <a:rPr lang="zh-CN" altLang="en-US" sz="1500" kern="0" smtClean="0">
                <a:solidFill>
                  <a:srgbClr val="000000"/>
                </a:solidFill>
                <a:latin typeface="Times New Roman" panose="02020603050405020304" pitchFamily="65" charset="-122"/>
                <a:ea typeface="宋体" panose="02010600030101010101" pitchFamily="2" charset="-122"/>
              </a:rPr>
              <a:t>就越高。若按此规律依F、Cl、Br、I顺序,CeX</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的熔点应逐渐减小,而事实上CeF</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:1460 ℃、CeCl</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br/>
            <a:r>
              <a:rPr lang="zh-CN" altLang="en-US" sz="1500" kern="0" smtClean="0">
                <a:solidFill>
                  <a:srgbClr val="000000"/>
                </a:solidFill>
                <a:latin typeface="Times New Roman" panose="02020603050405020304" pitchFamily="65" charset="-122"/>
                <a:ea typeface="宋体" panose="02010600030101010101" pitchFamily="2" charset="-122"/>
              </a:rPr>
              <a:t>848 ℃、CeBr</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:732 ℃、CeI</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:760 ℃,CeI</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略有增大,说明依F、Cl、Br、I顺序,CeX</a:t>
            </a:r>
            <a:r>
              <a:rPr lang="zh-CN" altLang="en-US" sz="1130" kern="0" baseline="-15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中的化学键的离</a:t>
            </a:r>
            <a:br/>
            <a:r>
              <a:rPr lang="zh-CN" altLang="en-US" sz="1500" kern="0" smtClean="0">
                <a:solidFill>
                  <a:srgbClr val="000000"/>
                </a:solidFill>
                <a:latin typeface="Times New Roman" panose="02020603050405020304" pitchFamily="65" charset="-122"/>
                <a:ea typeface="宋体" panose="02010600030101010101" pitchFamily="2" charset="-122"/>
              </a:rPr>
              <a:t>子性越来越弱、共价性越来越强。</a:t>
            </a:r>
            <a:endParaRPr lang="zh-CN" altLang="en-US"/>
          </a:p>
          <a:p>
            <a:pPr marL="0" indent="0" eaLnBrk="0" latinLnBrk="1" hangingPunct="0">
              <a:lnSpc>
                <a:spcPct val="150000"/>
              </a:lnSpc>
              <a:spcBef>
                <a:spcPct val="0"/>
              </a:spcBef>
              <a:buNone/>
            </a:pPr>
            <a:r>
              <a:rPr lang="zh-CN" altLang="en-US" sz="1500" kern="0" smtClean="0">
                <a:solidFill>
                  <a:srgbClr val="000000"/>
                </a:solidFill>
                <a:latin typeface="Times New Roman" panose="02020603050405020304" pitchFamily="65" charset="-122"/>
                <a:ea typeface="宋体" panose="02010600030101010101" pitchFamily="2" charset="-122"/>
              </a:rPr>
              <a:t>(4)①根据晶胞结构,每一个Ce周围距离最近的O有8个,每一个O周围距离最近的Ce有4个,所以化</a:t>
            </a:r>
            <a:br/>
            <a:r>
              <a:rPr lang="zh-CN" altLang="en-US" sz="1500" kern="0" smtClean="0">
                <a:solidFill>
                  <a:srgbClr val="000000"/>
                </a:solidFill>
                <a:latin typeface="Times New Roman" panose="02020603050405020304" pitchFamily="65" charset="-122"/>
                <a:ea typeface="宋体" panose="02010600030101010101" pitchFamily="2" charset="-122"/>
              </a:rPr>
              <a:t>学式为CeO</a:t>
            </a:r>
            <a:r>
              <a:rPr lang="zh-CN" altLang="en-US" sz="1130" kern="0" baseline="-15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Times New Roman" panose="02020603050405020304" pitchFamily="65" charset="-122"/>
                <a:ea typeface="宋体" panose="02010600030101010101" pitchFamily="2" charset="-122"/>
              </a:rPr>
              <a:t>;每一个O周围距离最近的Ce有4个,氧离子的配位数为4。②根据晶胞结构可看出最近</a:t>
            </a:r>
            <a:br/>
            <a:r>
              <a:rPr lang="zh-CN" altLang="en-US" sz="1500" kern="0" smtClean="0">
                <a:solidFill>
                  <a:srgbClr val="000000"/>
                </a:solidFill>
                <a:latin typeface="Times New Roman" panose="02020603050405020304" pitchFamily="65" charset="-122"/>
                <a:ea typeface="宋体" panose="02010600030101010101" pitchFamily="2" charset="-122"/>
              </a:rPr>
              <a:t>的两个氧离子之间的距离应该为晶胞边长的一半,1个晶胞中Ce的个数=8</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865"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90" kern="0" spc="-7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=4,O为8个,设晶</a:t>
            </a:r>
            <a:endParaRPr lang="zh-CN" altLang="en-US"/>
          </a:p>
          <a:p>
            <a:pPr marL="0" indent="0" eaLnBrk="0" latinLnBrk="1" hangingPunct="0">
              <a:lnSpc>
                <a:spcPct val="150000"/>
              </a:lnSpc>
              <a:spcBef>
                <a:spcPts val="55"/>
              </a:spcBef>
              <a:buNone/>
            </a:pPr>
            <a:r>
              <a:rPr lang="zh-CN" altLang="en-US" sz="1500" kern="0" smtClean="0">
                <a:solidFill>
                  <a:srgbClr val="000000"/>
                </a:solidFill>
                <a:latin typeface="Times New Roman" panose="02020603050405020304" pitchFamily="65" charset="-122"/>
                <a:ea typeface="宋体" panose="02010600030101010101" pitchFamily="2" charset="-122"/>
              </a:rPr>
              <a:t>胞边长为</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cm,则</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ρ</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 =4</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172,</a:t>
            </a:r>
            <a:r>
              <a:rPr lang="zh-CN" altLang="en-US" sz="1500" i="1" kern="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285" kern="0" spc="28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,两个氧离子之间的距离=</a:t>
            </a:r>
            <a:r>
              <a:rPr lang="zh-CN" altLang="en-US" sz="1905" kern="0" spc="-70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2285" kern="0" spc="2890"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10</a:t>
            </a:r>
            <a:r>
              <a:rPr lang="zh-CN" altLang="en-US" sz="1130" kern="0" baseline="59000" smtClean="0">
                <a:solidFill>
                  <a:srgbClr val="000000"/>
                </a:solidFill>
                <a:latin typeface="Times New Roman" panose="02020603050405020304" pitchFamily="65" charset="-122"/>
                <a:ea typeface="宋体" panose="02010600030101010101" pitchFamily="2" charset="-122"/>
              </a:rPr>
              <a:t>7</a:t>
            </a:r>
            <a:r>
              <a:rPr lang="zh-CN" altLang="en-US" sz="1500" kern="0" smtClean="0">
                <a:solidFill>
                  <a:srgbClr val="000000"/>
                </a:solidFill>
                <a:latin typeface="Times New Roman" panose="02020603050405020304" pitchFamily="65" charset="-122"/>
                <a:ea typeface="宋体" panose="02010600030101010101" pitchFamily="2" charset="-122"/>
              </a:rPr>
              <a:t> nm。③晶</a:t>
            </a:r>
            <a:endParaRPr lang="zh-CN" altLang="en-US"/>
          </a:p>
          <a:p>
            <a:pPr marL="0" indent="0" eaLnBrk="0" latinLnBrk="1" hangingPunct="0">
              <a:lnSpc>
                <a:spcPct val="150000"/>
              </a:lnSpc>
              <a:spcBef>
                <a:spcPts val="170"/>
              </a:spcBef>
              <a:buNone/>
            </a:pPr>
            <a:r>
              <a:rPr lang="zh-CN" altLang="en-US" sz="1500" kern="0" smtClean="0">
                <a:solidFill>
                  <a:srgbClr val="000000"/>
                </a:solidFill>
                <a:latin typeface="Times New Roman" panose="02020603050405020304" pitchFamily="65" charset="-122"/>
                <a:ea typeface="宋体" panose="02010600030101010101" pitchFamily="2" charset="-122"/>
              </a:rPr>
              <a:t>胞中六个面心铈离子与图中虚线晶胞中的八个氧离子组成的二十四面体可看成8个氧离子形成的</a:t>
            </a:r>
            <a:br/>
            <a:r>
              <a:rPr lang="zh-CN" altLang="en-US" sz="1500" kern="0" smtClean="0">
                <a:solidFill>
                  <a:srgbClr val="000000"/>
                </a:solidFill>
                <a:latin typeface="Times New Roman" panose="02020603050405020304" pitchFamily="65" charset="-122"/>
                <a:ea typeface="宋体" panose="02010600030101010101" pitchFamily="2" charset="-122"/>
              </a:rPr>
              <a:t>小立方体和由小立方体一个面上的4个氧离子与最近的铈离子形成的6个四棱锥组合而来。</a:t>
            </a:r>
            <a:endParaRPr lang="zh-CN" altLang="en-US"/>
          </a:p>
        </p:txBody>
      </p:sp>
      <p:graphicFrame>
        <p:nvGraphicFramePr>
          <p:cNvPr id="4" name="对象 3"/>
          <p:cNvGraphicFramePr>
            <a:graphicFrameLocks noChangeAspect="1"/>
          </p:cNvGraphicFramePr>
          <p:nvPr/>
        </p:nvGraphicFramePr>
        <p:xfrm>
          <a:off x="2717623" y="2018956"/>
          <a:ext cx="228599" cy="257174"/>
        </p:xfrm>
        <a:graphic>
          <a:graphicData uri="http://schemas.openxmlformats.org/presentationml/2006/ole">
            <mc:AlternateContent xmlns:mc="http://schemas.openxmlformats.org/markup-compatibility/2006">
              <mc:Choice xmlns:v="urn:schemas-microsoft-com:vml" Requires="v">
                <p:oleObj spid="_x0000_s1348" name="Equation" r:id="rId1" imgW="6096000" imgH="6705600" progId="Equation.DSMT4">
                  <p:embed/>
                </p:oleObj>
              </mc:Choice>
              <mc:Fallback>
                <p:oleObj name="Equation" r:id="rId1" imgW="6096000" imgH="6705600" progId="Equation.DSMT4">
                  <p:embed/>
                  <p:pic>
                    <p:nvPicPr>
                      <p:cNvPr id="0" name="OLE substitute image"/>
                      <p:cNvPicPr/>
                      <p:nvPr/>
                    </p:nvPicPr>
                    <p:blipFill>
                      <a:blip r:embed="rId2"/>
                      <a:stretch>
                        <a:fillRect/>
                      </a:stretch>
                    </p:blipFill>
                    <p:spPr>
                      <a:xfrm>
                        <a:off x="2717623" y="2018956"/>
                        <a:ext cx="228599" cy="257174"/>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4965554" y="2018956"/>
          <a:ext cx="219075" cy="257175"/>
        </p:xfrm>
        <a:graphic>
          <a:graphicData uri="http://schemas.openxmlformats.org/presentationml/2006/ole">
            <mc:AlternateContent xmlns:mc="http://schemas.openxmlformats.org/markup-compatibility/2006">
              <mc:Choice xmlns:v="urn:schemas-microsoft-com:vml" Requires="v">
                <p:oleObj spid="_x0000_s1349" name="Equation" r:id="rId3" imgW="5791200" imgH="6705600" progId="Equation.DSMT4">
                  <p:embed/>
                </p:oleObj>
              </mc:Choice>
              <mc:Fallback>
                <p:oleObj name="Equation" r:id="rId3" imgW="5791200" imgH="6705600" progId="Equation.DSMT4">
                  <p:embed/>
                  <p:pic>
                    <p:nvPicPr>
                      <p:cNvPr id="0" name="OLE substitute image"/>
                      <p:cNvPicPr/>
                      <p:nvPr/>
                    </p:nvPicPr>
                    <p:blipFill>
                      <a:blip r:embed="rId4"/>
                      <a:stretch>
                        <a:fillRect/>
                      </a:stretch>
                    </p:blipFill>
                    <p:spPr>
                      <a:xfrm>
                        <a:off x="4965554" y="2018956"/>
                        <a:ext cx="219075" cy="25717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7159428" y="1942607"/>
          <a:ext cx="704850" cy="428625"/>
        </p:xfrm>
        <a:graphic>
          <a:graphicData uri="http://schemas.openxmlformats.org/presentationml/2006/ole">
            <mc:AlternateContent xmlns:mc="http://schemas.openxmlformats.org/markup-compatibility/2006">
              <mc:Choice xmlns:v="urn:schemas-microsoft-com:vml" Requires="v">
                <p:oleObj spid="_x0000_s1350" name="Equation" r:id="rId5" imgW="18592800" imgH="11277600" progId="Equation.DSMT4">
                  <p:embed/>
                </p:oleObj>
              </mc:Choice>
              <mc:Fallback>
                <p:oleObj name="Equation" r:id="rId5" imgW="18592800" imgH="11277600" progId="Equation.DSMT4">
                  <p:embed/>
                  <p:pic>
                    <p:nvPicPr>
                      <p:cNvPr id="0" name="OLE substitute image"/>
                      <p:cNvPicPr/>
                      <p:nvPr/>
                    </p:nvPicPr>
                    <p:blipFill>
                      <a:blip r:embed="rId6"/>
                      <a:stretch>
                        <a:fillRect/>
                      </a:stretch>
                    </p:blipFill>
                    <p:spPr>
                      <a:xfrm>
                        <a:off x="7159428" y="1942607"/>
                        <a:ext cx="704850" cy="428625"/>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6730125" y="5188019"/>
          <a:ext cx="142875" cy="428625"/>
        </p:xfrm>
        <a:graphic>
          <a:graphicData uri="http://schemas.openxmlformats.org/presentationml/2006/ole">
            <mc:AlternateContent xmlns:mc="http://schemas.openxmlformats.org/markup-compatibility/2006">
              <mc:Choice xmlns:v="urn:schemas-microsoft-com:vml" Requires="v">
                <p:oleObj spid="_x0000_s1351" name="Equation" r:id="rId7" imgW="3657600" imgH="11277600" progId="Equation.DSMT4">
                  <p:embed/>
                </p:oleObj>
              </mc:Choice>
              <mc:Fallback>
                <p:oleObj name="Equation" r:id="rId7" imgW="3657600" imgH="11277600" progId="Equation.DSMT4">
                  <p:embed/>
                  <p:pic>
                    <p:nvPicPr>
                      <p:cNvPr id="0" name="OLE substitute image"/>
                      <p:cNvPicPr/>
                      <p:nvPr/>
                    </p:nvPicPr>
                    <p:blipFill>
                      <a:blip r:embed="rId8"/>
                      <a:stretch>
                        <a:fillRect/>
                      </a:stretch>
                    </p:blipFill>
                    <p:spPr>
                      <a:xfrm>
                        <a:off x="6730125" y="5188019"/>
                        <a:ext cx="142875" cy="428625"/>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7185677" y="5188019"/>
          <a:ext cx="152399" cy="428624"/>
        </p:xfrm>
        <a:graphic>
          <a:graphicData uri="http://schemas.openxmlformats.org/presentationml/2006/ole">
            <mc:AlternateContent xmlns:mc="http://schemas.openxmlformats.org/markup-compatibility/2006">
              <mc:Choice xmlns:v="urn:schemas-microsoft-com:vml" Requires="v">
                <p:oleObj spid="_x0000_s1352" name="Equation" r:id="rId9" imgW="3962400" imgH="11277600" progId="Equation.DSMT4">
                  <p:embed/>
                </p:oleObj>
              </mc:Choice>
              <mc:Fallback>
                <p:oleObj name="Equation" r:id="rId9" imgW="3962400" imgH="11277600" progId="Equation.DSMT4">
                  <p:embed/>
                  <p:pic>
                    <p:nvPicPr>
                      <p:cNvPr id="0" name="OLE substitute image"/>
                      <p:cNvPicPr/>
                      <p:nvPr/>
                    </p:nvPicPr>
                    <p:blipFill>
                      <a:blip r:embed="rId10"/>
                      <a:stretch>
                        <a:fillRect/>
                      </a:stretch>
                    </p:blipFill>
                    <p:spPr>
                      <a:xfrm>
                        <a:off x="7185677" y="5188019"/>
                        <a:ext cx="152399" cy="428624"/>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3644088" y="5677094"/>
          <a:ext cx="657225" cy="514349"/>
        </p:xfrm>
        <a:graphic>
          <a:graphicData uri="http://schemas.openxmlformats.org/presentationml/2006/ole">
            <mc:AlternateContent xmlns:mc="http://schemas.openxmlformats.org/markup-compatibility/2006">
              <mc:Choice xmlns:v="urn:schemas-microsoft-com:vml" Requires="v">
                <p:oleObj spid="_x0000_s1353" name="Equation" r:id="rId11" imgW="17373600" imgH="13716000" progId="Equation.DSMT4">
                  <p:embed/>
                </p:oleObj>
              </mc:Choice>
              <mc:Fallback>
                <p:oleObj name="Equation" r:id="rId11" imgW="17373600" imgH="13716000" progId="Equation.DSMT4">
                  <p:embed/>
                  <p:pic>
                    <p:nvPicPr>
                      <p:cNvPr id="0" name="OLE substitute image"/>
                      <p:cNvPicPr/>
                      <p:nvPr/>
                    </p:nvPicPr>
                    <p:blipFill>
                      <a:blip r:embed="rId12"/>
                      <a:stretch>
                        <a:fillRect/>
                      </a:stretch>
                    </p:blipFill>
                    <p:spPr>
                      <a:xfrm>
                        <a:off x="3644088" y="5677094"/>
                        <a:ext cx="657225" cy="514349"/>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6412317" y="5704218"/>
          <a:ext cx="152399" cy="428624"/>
        </p:xfrm>
        <a:graphic>
          <a:graphicData uri="http://schemas.openxmlformats.org/presentationml/2006/ole">
            <mc:AlternateContent xmlns:mc="http://schemas.openxmlformats.org/markup-compatibility/2006">
              <mc:Choice xmlns:v="urn:schemas-microsoft-com:vml" Requires="v">
                <p:oleObj spid="_x0000_s1354" name="Equation" r:id="rId13" imgW="3962400" imgH="11277600" progId="Equation.DSMT4">
                  <p:embed/>
                </p:oleObj>
              </mc:Choice>
              <mc:Fallback>
                <p:oleObj name="Equation" r:id="rId13" imgW="3962400" imgH="11277600" progId="Equation.DSMT4">
                  <p:embed/>
                  <p:pic>
                    <p:nvPicPr>
                      <p:cNvPr id="0" name="OLE substitute image"/>
                      <p:cNvPicPr/>
                      <p:nvPr/>
                    </p:nvPicPr>
                    <p:blipFill>
                      <a:blip r:embed="rId14"/>
                      <a:stretch>
                        <a:fillRect/>
                      </a:stretch>
                    </p:blipFill>
                    <p:spPr>
                      <a:xfrm>
                        <a:off x="6412317" y="5704218"/>
                        <a:ext cx="152399" cy="428624"/>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6674390" y="5677094"/>
          <a:ext cx="657224" cy="514349"/>
        </p:xfrm>
        <a:graphic>
          <a:graphicData uri="http://schemas.openxmlformats.org/presentationml/2006/ole">
            <mc:AlternateContent xmlns:mc="http://schemas.openxmlformats.org/markup-compatibility/2006">
              <mc:Choice xmlns:v="urn:schemas-microsoft-com:vml" Requires="v">
                <p:oleObj spid="_x0000_s1355" name="Equation" r:id="rId15" imgW="17373600" imgH="13716000" progId="Equation.DSMT4">
                  <p:embed/>
                </p:oleObj>
              </mc:Choice>
              <mc:Fallback>
                <p:oleObj name="Equation" r:id="rId15" imgW="17373600" imgH="13716000" progId="Equation.DSMT4">
                  <p:embed/>
                  <p:pic>
                    <p:nvPicPr>
                      <p:cNvPr id="0" name="OLE substitute image"/>
                      <p:cNvPicPr/>
                      <p:nvPr/>
                    </p:nvPicPr>
                    <p:blipFill>
                      <a:blip r:embed="rId16"/>
                      <a:stretch>
                        <a:fillRect/>
                      </a:stretch>
                    </p:blipFill>
                    <p:spPr>
                      <a:xfrm>
                        <a:off x="6674390" y="5677094"/>
                        <a:ext cx="657224" cy="514349"/>
                      </a:xfrm>
                      <a:prstGeom prst="rect">
                        <a:avLst/>
                      </a:prstGeom>
                      <a:noFill/>
                      <a:ln w="9525">
                        <a:noFill/>
                      </a:ln>
                    </p:spPr>
                  </p:pic>
                </p:oleObj>
              </mc:Fallback>
            </mc:AlternateContent>
          </a:graphicData>
        </a:graphic>
      </p:graphicFrame>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000" y="1188000"/>
            <a:ext cx="8316000" cy="1516634"/>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i="1" kern="0" smtClean="0">
                <a:solidFill>
                  <a:srgbClr val="000000"/>
                </a:solidFill>
                <a:latin typeface="Times New Roman" panose="02020603050405020304" pitchFamily="65" charset="-122"/>
                <a:ea typeface="宋体" panose="02010600030101010101" pitchFamily="2" charset="-122"/>
              </a:rPr>
              <a:t>V</a:t>
            </a:r>
            <a:r>
              <a:rPr lang="zh-CN" altLang="en-US" sz="1130" kern="0" baseline="-15000" smtClean="0">
                <a:solidFill>
                  <a:srgbClr val="000000"/>
                </a:solidFill>
                <a:latin typeface="Times New Roman" panose="02020603050405020304" pitchFamily="65" charset="-122"/>
                <a:ea typeface="宋体" panose="02010600030101010101" pitchFamily="2" charset="-122"/>
              </a:rPr>
              <a:t>小立方体</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66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81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2155" kern="0" spc="20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15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120"/>
              </a:spcBef>
              <a:buNone/>
            </a:pPr>
            <a:r>
              <a:rPr lang="zh-CN" altLang="en-US" sz="1500" i="1" kern="0" smtClean="0">
                <a:solidFill>
                  <a:srgbClr val="000000"/>
                </a:solidFill>
                <a:latin typeface="Times New Roman" panose="02020603050405020304" pitchFamily="65" charset="-122"/>
                <a:ea typeface="宋体" panose="02010600030101010101" pitchFamily="2" charset="-122"/>
              </a:rPr>
              <a:t>V</a:t>
            </a:r>
            <a:r>
              <a:rPr lang="zh-CN" altLang="en-US" sz="1130" kern="0" baseline="-15000" smtClean="0">
                <a:solidFill>
                  <a:srgbClr val="000000"/>
                </a:solidFill>
                <a:latin typeface="Times New Roman" panose="02020603050405020304" pitchFamily="65" charset="-122"/>
                <a:ea typeface="宋体" panose="02010600030101010101" pitchFamily="2" charset="-122"/>
              </a:rPr>
              <a:t>四棱锥</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813" smtClean="0">
                <a:solidFill>
                  <a:srgbClr val="000000"/>
                </a:solidFill>
                <a:latin typeface="Times New Roman" panose="02020603050405020304" pitchFamily="65" charset="-122"/>
                <a:ea typeface="宋体" panose="02010600030101010101" pitchFamily="2" charset="-122"/>
              </a:rPr>
              <a:t> </a:t>
            </a:r>
            <a:r>
              <a:rPr lang="zh-CN" altLang="en-US" sz="1500" i="1" kern="0" smtClean="0">
                <a:solidFill>
                  <a:srgbClr val="000000"/>
                </a:solidFill>
                <a:latin typeface="Times New Roman" panose="02020603050405020304" pitchFamily="65" charset="-122"/>
                <a:ea typeface="宋体" panose="02010600030101010101" pitchFamily="2" charset="-122"/>
              </a:rPr>
              <a:t>S</a:t>
            </a:r>
            <a:r>
              <a:rPr lang="zh-CN" altLang="en-US" sz="1130" kern="0" baseline="-15000" smtClean="0">
                <a:solidFill>
                  <a:srgbClr val="000000"/>
                </a:solidFill>
                <a:latin typeface="Times New Roman" panose="02020603050405020304" pitchFamily="65" charset="-122"/>
                <a:ea typeface="宋体" panose="02010600030101010101" pitchFamily="2" charset="-122"/>
              </a:rPr>
              <a:t>底</a:t>
            </a:r>
            <a:r>
              <a:rPr lang="zh-CN" altLang="en-US" sz="1500" i="1" kern="0" smtClean="0">
                <a:solidFill>
                  <a:srgbClr val="000000"/>
                </a:solidFill>
                <a:latin typeface="Times New Roman" panose="02020603050405020304" pitchFamily="65" charset="-122"/>
                <a:ea typeface="宋体" panose="02010600030101010101" pitchFamily="2" charset="-122"/>
              </a:rPr>
              <a:t>h</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81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66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130" kern="0" baseline="59000" smtClean="0">
                <a:solidFill>
                  <a:srgbClr val="000000"/>
                </a:solidFill>
                <a:latin typeface="Times New Roman" panose="02020603050405020304" pitchFamily="65" charset="-122"/>
                <a:ea typeface="宋体" panose="02010600030101010101" pitchFamily="2" charset="-122"/>
              </a:rPr>
              <a:t>2</a:t>
            </a:r>
            <a:r>
              <a:rPr lang="zh-CN" altLang="en-US" sz="1500" kern="0" smtClean="0">
                <a:solidFill>
                  <a:srgbClr val="000000"/>
                </a:solidFill>
                <a:latin typeface="Arial Narrow" panose="020B0606020202030204" pitchFamily="65" charset="-122"/>
                <a:ea typeface="Arial Unicode MS" pitchFamily="65" charset="-122"/>
              </a:rPr>
              <a:t>×</a:t>
            </a:r>
            <a:r>
              <a:rPr lang="zh-CN" altLang="en-US" sz="1940" kern="0" spc="-663"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940" kern="0" spc="-73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2155" kern="0" spc="15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zh-CN" altLang="en-US"/>
          </a:p>
          <a:p>
            <a:pPr marL="0" indent="0" eaLnBrk="0" latinLnBrk="1" hangingPunct="0">
              <a:lnSpc>
                <a:spcPct val="150000"/>
              </a:lnSpc>
              <a:spcBef>
                <a:spcPts val="120"/>
              </a:spcBef>
              <a:buNone/>
            </a:pPr>
            <a:r>
              <a:rPr lang="zh-CN" altLang="en-US" sz="1500" i="1" kern="0" smtClean="0">
                <a:solidFill>
                  <a:srgbClr val="000000"/>
                </a:solidFill>
                <a:latin typeface="Times New Roman" panose="02020603050405020304" pitchFamily="65" charset="-122"/>
                <a:ea typeface="宋体" panose="02010600030101010101" pitchFamily="2" charset="-122"/>
              </a:rPr>
              <a:t>V</a:t>
            </a:r>
            <a:r>
              <a:rPr lang="zh-CN" altLang="en-US" sz="1130" kern="0" baseline="-15000" smtClean="0">
                <a:solidFill>
                  <a:srgbClr val="000000"/>
                </a:solidFill>
                <a:latin typeface="Times New Roman" panose="02020603050405020304" pitchFamily="65" charset="-122"/>
                <a:ea typeface="宋体" panose="02010600030101010101" pitchFamily="2" charset="-122"/>
              </a:rPr>
              <a:t>总</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15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+6</a:t>
            </a:r>
            <a:r>
              <a:rPr lang="zh-CN" altLang="en-US" sz="1500" kern="0" smtClean="0">
                <a:solidFill>
                  <a:srgbClr val="000000"/>
                </a:solidFill>
                <a:latin typeface="Arial Narrow" panose="020B0606020202030204" pitchFamily="65" charset="-122"/>
                <a:ea typeface="Arial Unicode MS" pitchFamily="65" charset="-122"/>
              </a:rPr>
              <a:t>×</a:t>
            </a:r>
            <a:r>
              <a:rPr lang="zh-CN" altLang="en-US" sz="1940" kern="0" spc="-738"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Arial Narrow" panose="020B0606020202030204" pitchFamily="65" charset="-122"/>
                <a:ea typeface="Arial Unicode MS" pitchFamily="65" charset="-122"/>
              </a:rPr>
              <a:t>×</a:t>
            </a:r>
            <a:r>
              <a:rPr lang="zh-CN" altLang="en-US" sz="2155" kern="0" spc="159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2155" kern="0" spc="846" smtClean="0">
                <a:solidFill>
                  <a:srgbClr val="000000"/>
                </a:solidFill>
                <a:latin typeface="Times New Roman" panose="02020603050405020304" pitchFamily="65" charset="-122"/>
                <a:ea typeface="宋体" panose="02010600030101010101" pitchFamily="2" charset="-122"/>
              </a:rPr>
              <a:t> </a:t>
            </a:r>
            <a:r>
              <a:rPr lang="zh-CN" altLang="en-US" sz="1500" kern="0" smtClean="0">
                <a:solidFill>
                  <a:srgbClr val="000000"/>
                </a:solidFill>
                <a:latin typeface="Times New Roman" panose="02020603050405020304" pitchFamily="65" charset="-122"/>
                <a:ea typeface="宋体" panose="02010600030101010101" pitchFamily="2" charset="-122"/>
              </a:rPr>
              <a:t> cm</a:t>
            </a:r>
            <a:r>
              <a:rPr lang="zh-CN" altLang="en-US" sz="1130" kern="0" baseline="59000" smtClean="0">
                <a:solidFill>
                  <a:srgbClr val="000000"/>
                </a:solidFill>
                <a:latin typeface="Times New Roman" panose="02020603050405020304" pitchFamily="65" charset="-122"/>
                <a:ea typeface="宋体" panose="02010600030101010101" pitchFamily="2" charset="-122"/>
              </a:rPr>
              <a:t>3</a:t>
            </a:r>
            <a:r>
              <a:rPr lang="zh-CN" altLang="en-US" sz="1500" kern="0" smtClean="0">
                <a:solidFill>
                  <a:srgbClr val="000000"/>
                </a:solidFill>
                <a:latin typeface="Times New Roman" panose="02020603050405020304" pitchFamily="65" charset="-122"/>
                <a:ea typeface="宋体" panose="02010600030101010101" pitchFamily="2" charset="-122"/>
              </a:rPr>
              <a:t>。</a:t>
            </a:r>
            <a:endParaRPr lang="en-US" altLang="zh-CN" sz="1500" kern="0" smtClean="0">
              <a:solidFill>
                <a:srgbClr val="000000"/>
              </a:solidFill>
              <a:latin typeface="Times New Roman" panose="02020603050405020304" pitchFamily="65" charset="-122"/>
              <a:ea typeface="宋体" panose="02010600030101010101" pitchFamily="2" charset="-122"/>
            </a:endParaRPr>
          </a:p>
        </p:txBody>
      </p:sp>
      <p:graphicFrame>
        <p:nvGraphicFramePr>
          <p:cNvPr id="4" name="对象 3"/>
          <p:cNvGraphicFramePr>
            <a:graphicFrameLocks noChangeAspect="1"/>
          </p:cNvGraphicFramePr>
          <p:nvPr/>
        </p:nvGraphicFramePr>
        <p:xfrm>
          <a:off x="1393997" y="1275225"/>
          <a:ext cx="161925" cy="428625"/>
        </p:xfrm>
        <a:graphic>
          <a:graphicData uri="http://schemas.openxmlformats.org/presentationml/2006/ole">
            <mc:AlternateContent xmlns:mc="http://schemas.openxmlformats.org/markup-compatibility/2006">
              <mc:Choice xmlns:v="urn:schemas-microsoft-com:vml" Requires="v">
                <p:oleObj spid="_x0000_s1356" name="Equation" r:id="rId1" imgW="4267200" imgH="11277600" progId="Equation.DSMT4">
                  <p:embed/>
                </p:oleObj>
              </mc:Choice>
              <mc:Fallback>
                <p:oleObj name="Equation" r:id="rId1" imgW="4267200" imgH="11277600" progId="Equation.DSMT4">
                  <p:embed/>
                  <p:pic>
                    <p:nvPicPr>
                      <p:cNvPr id="0" name="OLE substitute image"/>
                      <p:cNvPicPr/>
                      <p:nvPr/>
                    </p:nvPicPr>
                    <p:blipFill>
                      <a:blip r:embed="rId2"/>
                      <a:stretch>
                        <a:fillRect/>
                      </a:stretch>
                    </p:blipFill>
                    <p:spPr>
                      <a:xfrm>
                        <a:off x="1393997" y="1275225"/>
                        <a:ext cx="161925" cy="428625"/>
                      </a:xfrm>
                      <a:prstGeom prst="rect">
                        <a:avLst/>
                      </a:prstGeom>
                      <a:noFill/>
                      <a:ln w="9525">
                        <a:noFill/>
                      </a:ln>
                    </p:spPr>
                  </p:pic>
                </p:oleObj>
              </mc:Fallback>
            </mc:AlternateContent>
          </a:graphicData>
        </a:graphic>
      </p:graphicFrame>
      <p:graphicFrame>
        <p:nvGraphicFramePr>
          <p:cNvPr id="5" name="对象 4"/>
          <p:cNvGraphicFramePr>
            <a:graphicFrameLocks noChangeAspect="1"/>
          </p:cNvGraphicFramePr>
          <p:nvPr/>
        </p:nvGraphicFramePr>
        <p:xfrm>
          <a:off x="1774764" y="1275225"/>
          <a:ext cx="142875" cy="428625"/>
        </p:xfrm>
        <a:graphic>
          <a:graphicData uri="http://schemas.openxmlformats.org/presentationml/2006/ole">
            <mc:AlternateContent xmlns:mc="http://schemas.openxmlformats.org/markup-compatibility/2006">
              <mc:Choice xmlns:v="urn:schemas-microsoft-com:vml" Requires="v">
                <p:oleObj spid="_x0000_s1357" name="Equation" r:id="rId3" imgW="3657600" imgH="11277600" progId="Equation.DSMT4">
                  <p:embed/>
                </p:oleObj>
              </mc:Choice>
              <mc:Fallback>
                <p:oleObj name="Equation" r:id="rId3" imgW="3657600" imgH="11277600" progId="Equation.DSMT4">
                  <p:embed/>
                  <p:pic>
                    <p:nvPicPr>
                      <p:cNvPr id="0" name="OLE substitute image"/>
                      <p:cNvPicPr/>
                      <p:nvPr/>
                    </p:nvPicPr>
                    <p:blipFill>
                      <a:blip r:embed="rId4"/>
                      <a:stretch>
                        <a:fillRect/>
                      </a:stretch>
                    </p:blipFill>
                    <p:spPr>
                      <a:xfrm>
                        <a:off x="1774764" y="1275225"/>
                        <a:ext cx="142875" cy="428625"/>
                      </a:xfrm>
                      <a:prstGeom prst="rect">
                        <a:avLst/>
                      </a:prstGeom>
                      <a:noFill/>
                      <a:ln w="9525">
                        <a:noFill/>
                      </a:ln>
                    </p:spPr>
                  </p:pic>
                </p:oleObj>
              </mc:Fallback>
            </mc:AlternateContent>
          </a:graphicData>
        </a:graphic>
      </p:graphicFrame>
      <p:graphicFrame>
        <p:nvGraphicFramePr>
          <p:cNvPr id="6" name="对象 5"/>
          <p:cNvGraphicFramePr>
            <a:graphicFrameLocks noChangeAspect="1"/>
          </p:cNvGraphicFramePr>
          <p:nvPr/>
        </p:nvGraphicFramePr>
        <p:xfrm>
          <a:off x="2027312" y="1275411"/>
          <a:ext cx="533399" cy="476249"/>
        </p:xfrm>
        <a:graphic>
          <a:graphicData uri="http://schemas.openxmlformats.org/presentationml/2006/ole">
            <mc:AlternateContent xmlns:mc="http://schemas.openxmlformats.org/markup-compatibility/2006">
              <mc:Choice xmlns:v="urn:schemas-microsoft-com:vml" Requires="v">
                <p:oleObj spid="_x0000_s1358" name="Equation" r:id="rId5" imgW="14020800" imgH="12496800" progId="Equation.DSMT4">
                  <p:embed/>
                </p:oleObj>
              </mc:Choice>
              <mc:Fallback>
                <p:oleObj name="Equation" r:id="rId5" imgW="14020800" imgH="12496800" progId="Equation.DSMT4">
                  <p:embed/>
                  <p:pic>
                    <p:nvPicPr>
                      <p:cNvPr id="0" name="OLE substitute image"/>
                      <p:cNvPicPr/>
                      <p:nvPr/>
                    </p:nvPicPr>
                    <p:blipFill>
                      <a:blip r:embed="rId6"/>
                      <a:stretch>
                        <a:fillRect/>
                      </a:stretch>
                    </p:blipFill>
                    <p:spPr>
                      <a:xfrm>
                        <a:off x="2027312" y="1275411"/>
                        <a:ext cx="533399" cy="476249"/>
                      </a:xfrm>
                      <a:prstGeom prst="rect">
                        <a:avLst/>
                      </a:prstGeom>
                      <a:noFill/>
                      <a:ln w="9525">
                        <a:noFill/>
                      </a:ln>
                    </p:spPr>
                  </p:pic>
                </p:oleObj>
              </mc:Fallback>
            </mc:AlternateContent>
          </a:graphicData>
        </a:graphic>
      </p:graphicFrame>
      <p:graphicFrame>
        <p:nvGraphicFramePr>
          <p:cNvPr id="7" name="对象 6"/>
          <p:cNvGraphicFramePr>
            <a:graphicFrameLocks noChangeAspect="1"/>
          </p:cNvGraphicFramePr>
          <p:nvPr/>
        </p:nvGraphicFramePr>
        <p:xfrm>
          <a:off x="2668316" y="1275411"/>
          <a:ext cx="476249" cy="476249"/>
        </p:xfrm>
        <a:graphic>
          <a:graphicData uri="http://schemas.openxmlformats.org/presentationml/2006/ole">
            <mc:AlternateContent xmlns:mc="http://schemas.openxmlformats.org/markup-compatibility/2006">
              <mc:Choice xmlns:v="urn:schemas-microsoft-com:vml" Requires="v">
                <p:oleObj spid="_x0000_s1359" name="Equation" r:id="rId7" imgW="12496800" imgH="12496800" progId="Equation.DSMT4">
                  <p:embed/>
                </p:oleObj>
              </mc:Choice>
              <mc:Fallback>
                <p:oleObj name="Equation" r:id="rId7" imgW="12496800" imgH="12496800" progId="Equation.DSMT4">
                  <p:embed/>
                  <p:pic>
                    <p:nvPicPr>
                      <p:cNvPr id="0" name="OLE substitute image"/>
                      <p:cNvPicPr/>
                      <p:nvPr/>
                    </p:nvPicPr>
                    <p:blipFill>
                      <a:blip r:embed="rId8"/>
                      <a:stretch>
                        <a:fillRect/>
                      </a:stretch>
                    </p:blipFill>
                    <p:spPr>
                      <a:xfrm>
                        <a:off x="2668316" y="1275411"/>
                        <a:ext cx="476249" cy="476249"/>
                      </a:xfrm>
                      <a:prstGeom prst="rect">
                        <a:avLst/>
                      </a:prstGeom>
                      <a:noFill/>
                      <a:ln w="9525">
                        <a:noFill/>
                      </a:ln>
                    </p:spPr>
                  </p:pic>
                </p:oleObj>
              </mc:Fallback>
            </mc:AlternateContent>
          </a:graphicData>
        </a:graphic>
      </p:graphicFrame>
      <p:graphicFrame>
        <p:nvGraphicFramePr>
          <p:cNvPr id="8" name="对象 7"/>
          <p:cNvGraphicFramePr>
            <a:graphicFrameLocks noChangeAspect="1"/>
          </p:cNvGraphicFramePr>
          <p:nvPr/>
        </p:nvGraphicFramePr>
        <p:xfrm>
          <a:off x="1235059" y="1788162"/>
          <a:ext cx="142875" cy="428625"/>
        </p:xfrm>
        <a:graphic>
          <a:graphicData uri="http://schemas.openxmlformats.org/presentationml/2006/ole">
            <mc:AlternateContent xmlns:mc="http://schemas.openxmlformats.org/markup-compatibility/2006">
              <mc:Choice xmlns:v="urn:schemas-microsoft-com:vml" Requires="v">
                <p:oleObj spid="_x0000_s1360" name="Equation" r:id="rId9" imgW="3657600" imgH="11277600" progId="Equation.DSMT4">
                  <p:embed/>
                </p:oleObj>
              </mc:Choice>
              <mc:Fallback>
                <p:oleObj name="Equation" r:id="rId9" imgW="3657600" imgH="11277600" progId="Equation.DSMT4">
                  <p:embed/>
                  <p:pic>
                    <p:nvPicPr>
                      <p:cNvPr id="0" name="OLE substitute image"/>
                      <p:cNvPicPr/>
                      <p:nvPr/>
                    </p:nvPicPr>
                    <p:blipFill>
                      <a:blip r:embed="rId10"/>
                      <a:stretch>
                        <a:fillRect/>
                      </a:stretch>
                    </p:blipFill>
                    <p:spPr>
                      <a:xfrm>
                        <a:off x="1235059" y="1788162"/>
                        <a:ext cx="142875" cy="428625"/>
                      </a:xfrm>
                      <a:prstGeom prst="rect">
                        <a:avLst/>
                      </a:prstGeom>
                      <a:noFill/>
                      <a:ln w="9525">
                        <a:noFill/>
                      </a:ln>
                    </p:spPr>
                  </p:pic>
                </p:oleObj>
              </mc:Fallback>
            </mc:AlternateContent>
          </a:graphicData>
        </a:graphic>
      </p:graphicFrame>
      <p:graphicFrame>
        <p:nvGraphicFramePr>
          <p:cNvPr id="9" name="对象 8"/>
          <p:cNvGraphicFramePr>
            <a:graphicFrameLocks noChangeAspect="1"/>
          </p:cNvGraphicFramePr>
          <p:nvPr/>
        </p:nvGraphicFramePr>
        <p:xfrm>
          <a:off x="1771841" y="1788162"/>
          <a:ext cx="142875" cy="428625"/>
        </p:xfrm>
        <a:graphic>
          <a:graphicData uri="http://schemas.openxmlformats.org/presentationml/2006/ole">
            <mc:AlternateContent xmlns:mc="http://schemas.openxmlformats.org/markup-compatibility/2006">
              <mc:Choice xmlns:v="urn:schemas-microsoft-com:vml" Requires="v">
                <p:oleObj spid="_x0000_s1361" name="Equation" r:id="rId11" imgW="3657600" imgH="11277600" progId="Equation.DSMT4">
                  <p:embed/>
                </p:oleObj>
              </mc:Choice>
              <mc:Fallback>
                <p:oleObj name="Equation" r:id="rId11" imgW="3657600" imgH="11277600" progId="Equation.DSMT4">
                  <p:embed/>
                  <p:pic>
                    <p:nvPicPr>
                      <p:cNvPr id="0" name="OLE substitute image"/>
                      <p:cNvPicPr/>
                      <p:nvPr/>
                    </p:nvPicPr>
                    <p:blipFill>
                      <a:blip r:embed="rId12"/>
                      <a:stretch>
                        <a:fillRect/>
                      </a:stretch>
                    </p:blipFill>
                    <p:spPr>
                      <a:xfrm>
                        <a:off x="1771841" y="1788162"/>
                        <a:ext cx="142875" cy="428625"/>
                      </a:xfrm>
                      <a:prstGeom prst="rect">
                        <a:avLst/>
                      </a:prstGeom>
                      <a:noFill/>
                      <a:ln w="9525">
                        <a:noFill/>
                      </a:ln>
                    </p:spPr>
                  </p:pic>
                </p:oleObj>
              </mc:Fallback>
            </mc:AlternateContent>
          </a:graphicData>
        </a:graphic>
      </p:graphicFrame>
      <p:graphicFrame>
        <p:nvGraphicFramePr>
          <p:cNvPr id="10" name="对象 9"/>
          <p:cNvGraphicFramePr>
            <a:graphicFrameLocks noChangeAspect="1"/>
          </p:cNvGraphicFramePr>
          <p:nvPr/>
        </p:nvGraphicFramePr>
        <p:xfrm>
          <a:off x="2087926" y="1788162"/>
          <a:ext cx="161925" cy="428625"/>
        </p:xfrm>
        <a:graphic>
          <a:graphicData uri="http://schemas.openxmlformats.org/presentationml/2006/ole">
            <mc:AlternateContent xmlns:mc="http://schemas.openxmlformats.org/markup-compatibility/2006">
              <mc:Choice xmlns:v="urn:schemas-microsoft-com:vml" Requires="v">
                <p:oleObj spid="_x0000_s1362" name="Equation" r:id="rId13" imgW="4267200" imgH="11277600" progId="Equation.DSMT4">
                  <p:embed/>
                </p:oleObj>
              </mc:Choice>
              <mc:Fallback>
                <p:oleObj name="Equation" r:id="rId13" imgW="4267200" imgH="11277600" progId="Equation.DSMT4">
                  <p:embed/>
                  <p:pic>
                    <p:nvPicPr>
                      <p:cNvPr id="0" name="OLE substitute image"/>
                      <p:cNvPicPr/>
                      <p:nvPr/>
                    </p:nvPicPr>
                    <p:blipFill>
                      <a:blip r:embed="rId14"/>
                      <a:stretch>
                        <a:fillRect/>
                      </a:stretch>
                    </p:blipFill>
                    <p:spPr>
                      <a:xfrm>
                        <a:off x="2087926" y="1788162"/>
                        <a:ext cx="161925" cy="428625"/>
                      </a:xfrm>
                      <a:prstGeom prst="rect">
                        <a:avLst/>
                      </a:prstGeom>
                      <a:noFill/>
                      <a:ln w="9525">
                        <a:noFill/>
                      </a:ln>
                    </p:spPr>
                  </p:pic>
                </p:oleObj>
              </mc:Fallback>
            </mc:AlternateContent>
          </a:graphicData>
        </a:graphic>
      </p:graphicFrame>
      <p:graphicFrame>
        <p:nvGraphicFramePr>
          <p:cNvPr id="11" name="对象 10"/>
          <p:cNvGraphicFramePr>
            <a:graphicFrameLocks noChangeAspect="1"/>
          </p:cNvGraphicFramePr>
          <p:nvPr/>
        </p:nvGraphicFramePr>
        <p:xfrm>
          <a:off x="2470762" y="1788162"/>
          <a:ext cx="161925" cy="428625"/>
        </p:xfrm>
        <a:graphic>
          <a:graphicData uri="http://schemas.openxmlformats.org/presentationml/2006/ole">
            <mc:AlternateContent xmlns:mc="http://schemas.openxmlformats.org/markup-compatibility/2006">
              <mc:Choice xmlns:v="urn:schemas-microsoft-com:vml" Requires="v">
                <p:oleObj spid="_x0000_s1363" name="Equation" r:id="rId15" imgW="4267200" imgH="11277600" progId="Equation.DSMT4">
                  <p:embed/>
                </p:oleObj>
              </mc:Choice>
              <mc:Fallback>
                <p:oleObj name="Equation" r:id="rId15" imgW="4267200" imgH="11277600" progId="Equation.DSMT4">
                  <p:embed/>
                  <p:pic>
                    <p:nvPicPr>
                      <p:cNvPr id="0" name="OLE substitute image"/>
                      <p:cNvPicPr/>
                      <p:nvPr/>
                    </p:nvPicPr>
                    <p:blipFill>
                      <a:blip r:embed="rId16"/>
                      <a:stretch>
                        <a:fillRect/>
                      </a:stretch>
                    </p:blipFill>
                    <p:spPr>
                      <a:xfrm>
                        <a:off x="2470762" y="1788162"/>
                        <a:ext cx="161925" cy="428625"/>
                      </a:xfrm>
                      <a:prstGeom prst="rect">
                        <a:avLst/>
                      </a:prstGeom>
                      <a:noFill/>
                      <a:ln w="9525">
                        <a:noFill/>
                      </a:ln>
                    </p:spPr>
                  </p:pic>
                </p:oleObj>
              </mc:Fallback>
            </mc:AlternateContent>
          </a:graphicData>
        </a:graphic>
      </p:graphicFrame>
      <p:graphicFrame>
        <p:nvGraphicFramePr>
          <p:cNvPr id="12" name="对象 11"/>
          <p:cNvGraphicFramePr>
            <a:graphicFrameLocks noChangeAspect="1"/>
          </p:cNvGraphicFramePr>
          <p:nvPr/>
        </p:nvGraphicFramePr>
        <p:xfrm>
          <a:off x="2740292" y="1788162"/>
          <a:ext cx="152400" cy="428625"/>
        </p:xfrm>
        <a:graphic>
          <a:graphicData uri="http://schemas.openxmlformats.org/presentationml/2006/ole">
            <mc:AlternateContent xmlns:mc="http://schemas.openxmlformats.org/markup-compatibility/2006">
              <mc:Choice xmlns:v="urn:schemas-microsoft-com:vml" Requires="v">
                <p:oleObj spid="_x0000_s1364" name="Equation" r:id="rId17" imgW="3962400" imgH="11277600" progId="Equation.DSMT4">
                  <p:embed/>
                </p:oleObj>
              </mc:Choice>
              <mc:Fallback>
                <p:oleObj name="Equation" r:id="rId17" imgW="3962400" imgH="11277600" progId="Equation.DSMT4">
                  <p:embed/>
                  <p:pic>
                    <p:nvPicPr>
                      <p:cNvPr id="0" name="OLE substitute image"/>
                      <p:cNvPicPr/>
                      <p:nvPr/>
                    </p:nvPicPr>
                    <p:blipFill>
                      <a:blip r:embed="rId18"/>
                      <a:stretch>
                        <a:fillRect/>
                      </a:stretch>
                    </p:blipFill>
                    <p:spPr>
                      <a:xfrm>
                        <a:off x="2740292" y="1788162"/>
                        <a:ext cx="152400" cy="428625"/>
                      </a:xfrm>
                      <a:prstGeom prst="rect">
                        <a:avLst/>
                      </a:prstGeom>
                      <a:noFill/>
                      <a:ln w="9525">
                        <a:noFill/>
                      </a:ln>
                    </p:spPr>
                  </p:pic>
                </p:oleObj>
              </mc:Fallback>
            </mc:AlternateContent>
          </a:graphicData>
        </a:graphic>
      </p:graphicFrame>
      <p:graphicFrame>
        <p:nvGraphicFramePr>
          <p:cNvPr id="13" name="对象 12"/>
          <p:cNvGraphicFramePr>
            <a:graphicFrameLocks noChangeAspect="1"/>
          </p:cNvGraphicFramePr>
          <p:nvPr/>
        </p:nvGraphicFramePr>
        <p:xfrm>
          <a:off x="3002364" y="1788348"/>
          <a:ext cx="476249" cy="476249"/>
        </p:xfrm>
        <a:graphic>
          <a:graphicData uri="http://schemas.openxmlformats.org/presentationml/2006/ole">
            <mc:AlternateContent xmlns:mc="http://schemas.openxmlformats.org/markup-compatibility/2006">
              <mc:Choice xmlns:v="urn:schemas-microsoft-com:vml" Requires="v">
                <p:oleObj spid="_x0000_s1365" name="Equation" r:id="rId19" imgW="12496800" imgH="12496800" progId="Equation.DSMT4">
                  <p:embed/>
                </p:oleObj>
              </mc:Choice>
              <mc:Fallback>
                <p:oleObj name="Equation" r:id="rId19" imgW="12496800" imgH="12496800" progId="Equation.DSMT4">
                  <p:embed/>
                  <p:pic>
                    <p:nvPicPr>
                      <p:cNvPr id="0" name="OLE substitute image"/>
                      <p:cNvPicPr/>
                      <p:nvPr/>
                    </p:nvPicPr>
                    <p:blipFill>
                      <a:blip r:embed="rId20"/>
                      <a:stretch>
                        <a:fillRect/>
                      </a:stretch>
                    </p:blipFill>
                    <p:spPr>
                      <a:xfrm>
                        <a:off x="3002364" y="1788348"/>
                        <a:ext cx="476249" cy="476249"/>
                      </a:xfrm>
                      <a:prstGeom prst="rect">
                        <a:avLst/>
                      </a:prstGeom>
                      <a:noFill/>
                      <a:ln w="9525">
                        <a:noFill/>
                      </a:ln>
                    </p:spPr>
                  </p:pic>
                </p:oleObj>
              </mc:Fallback>
            </mc:AlternateContent>
          </a:graphicData>
        </a:graphic>
      </p:graphicFrame>
      <p:graphicFrame>
        <p:nvGraphicFramePr>
          <p:cNvPr id="14" name="对象 13"/>
          <p:cNvGraphicFramePr>
            <a:graphicFrameLocks noChangeAspect="1"/>
          </p:cNvGraphicFramePr>
          <p:nvPr/>
        </p:nvGraphicFramePr>
        <p:xfrm>
          <a:off x="1107797" y="2301284"/>
          <a:ext cx="476249" cy="476250"/>
        </p:xfrm>
        <a:graphic>
          <a:graphicData uri="http://schemas.openxmlformats.org/presentationml/2006/ole">
            <mc:AlternateContent xmlns:mc="http://schemas.openxmlformats.org/markup-compatibility/2006">
              <mc:Choice xmlns:v="urn:schemas-microsoft-com:vml" Requires="v">
                <p:oleObj spid="_x0000_s1366" name="Equation" r:id="rId21" imgW="12496800" imgH="12496800" progId="Equation.DSMT4">
                  <p:embed/>
                </p:oleObj>
              </mc:Choice>
              <mc:Fallback>
                <p:oleObj name="Equation" r:id="rId21" imgW="12496800" imgH="12496800" progId="Equation.DSMT4">
                  <p:embed/>
                  <p:pic>
                    <p:nvPicPr>
                      <p:cNvPr id="0" name="OLE substitute image"/>
                      <p:cNvPicPr/>
                      <p:nvPr/>
                    </p:nvPicPr>
                    <p:blipFill>
                      <a:blip r:embed="rId22"/>
                      <a:stretch>
                        <a:fillRect/>
                      </a:stretch>
                    </p:blipFill>
                    <p:spPr>
                      <a:xfrm>
                        <a:off x="1107797" y="2301284"/>
                        <a:ext cx="476249" cy="476250"/>
                      </a:xfrm>
                      <a:prstGeom prst="rect">
                        <a:avLst/>
                      </a:prstGeom>
                      <a:noFill/>
                      <a:ln w="9525">
                        <a:noFill/>
                      </a:ln>
                    </p:spPr>
                  </p:pic>
                </p:oleObj>
              </mc:Fallback>
            </mc:AlternateContent>
          </a:graphicData>
        </a:graphic>
      </p:graphicFrame>
      <p:graphicFrame>
        <p:nvGraphicFramePr>
          <p:cNvPr id="15" name="对象 14"/>
          <p:cNvGraphicFramePr>
            <a:graphicFrameLocks noChangeAspect="1"/>
          </p:cNvGraphicFramePr>
          <p:nvPr/>
        </p:nvGraphicFramePr>
        <p:xfrm>
          <a:off x="1896724" y="2301098"/>
          <a:ext cx="152400" cy="428625"/>
        </p:xfrm>
        <a:graphic>
          <a:graphicData uri="http://schemas.openxmlformats.org/presentationml/2006/ole">
            <mc:AlternateContent xmlns:mc="http://schemas.openxmlformats.org/markup-compatibility/2006">
              <mc:Choice xmlns:v="urn:schemas-microsoft-com:vml" Requires="v">
                <p:oleObj spid="_x0000_s1367" name="Equation" r:id="rId23" imgW="3962400" imgH="11277600" progId="Equation.DSMT4">
                  <p:embed/>
                </p:oleObj>
              </mc:Choice>
              <mc:Fallback>
                <p:oleObj name="Equation" r:id="rId23" imgW="3962400" imgH="11277600" progId="Equation.DSMT4">
                  <p:embed/>
                  <p:pic>
                    <p:nvPicPr>
                      <p:cNvPr id="0" name="OLE substitute image"/>
                      <p:cNvPicPr/>
                      <p:nvPr/>
                    </p:nvPicPr>
                    <p:blipFill>
                      <a:blip r:embed="rId24"/>
                      <a:stretch>
                        <a:fillRect/>
                      </a:stretch>
                    </p:blipFill>
                    <p:spPr>
                      <a:xfrm>
                        <a:off x="1896724" y="2301098"/>
                        <a:ext cx="152400" cy="428625"/>
                      </a:xfrm>
                      <a:prstGeom prst="rect">
                        <a:avLst/>
                      </a:prstGeom>
                      <a:noFill/>
                      <a:ln w="9525">
                        <a:noFill/>
                      </a:ln>
                    </p:spPr>
                  </p:pic>
                </p:oleObj>
              </mc:Fallback>
            </mc:AlternateContent>
          </a:graphicData>
        </a:graphic>
      </p:graphicFrame>
      <p:graphicFrame>
        <p:nvGraphicFramePr>
          <p:cNvPr id="16" name="对象 15"/>
          <p:cNvGraphicFramePr>
            <a:graphicFrameLocks noChangeAspect="1"/>
          </p:cNvGraphicFramePr>
          <p:nvPr/>
        </p:nvGraphicFramePr>
        <p:xfrm>
          <a:off x="2158797" y="2301284"/>
          <a:ext cx="476249" cy="476249"/>
        </p:xfrm>
        <a:graphic>
          <a:graphicData uri="http://schemas.openxmlformats.org/presentationml/2006/ole">
            <mc:AlternateContent xmlns:mc="http://schemas.openxmlformats.org/markup-compatibility/2006">
              <mc:Choice xmlns:v="urn:schemas-microsoft-com:vml" Requires="v">
                <p:oleObj spid="_x0000_s1368" name="Equation" r:id="rId25" imgW="12496800" imgH="12496800" progId="Equation.DSMT4">
                  <p:embed/>
                </p:oleObj>
              </mc:Choice>
              <mc:Fallback>
                <p:oleObj name="Equation" r:id="rId25" imgW="12496800" imgH="12496800" progId="Equation.DSMT4">
                  <p:embed/>
                  <p:pic>
                    <p:nvPicPr>
                      <p:cNvPr id="0" name="OLE substitute image"/>
                      <p:cNvPicPr/>
                      <p:nvPr/>
                    </p:nvPicPr>
                    <p:blipFill>
                      <a:blip r:embed="rId26"/>
                      <a:stretch>
                        <a:fillRect/>
                      </a:stretch>
                    </p:blipFill>
                    <p:spPr>
                      <a:xfrm>
                        <a:off x="2158797" y="2301284"/>
                        <a:ext cx="476249" cy="476249"/>
                      </a:xfrm>
                      <a:prstGeom prst="rect">
                        <a:avLst/>
                      </a:prstGeom>
                      <a:noFill/>
                      <a:ln w="9525">
                        <a:noFill/>
                      </a:ln>
                    </p:spPr>
                  </p:pic>
                </p:oleObj>
              </mc:Fallback>
            </mc:AlternateContent>
          </a:graphicData>
        </a:graphic>
      </p:graphicFrame>
      <p:graphicFrame>
        <p:nvGraphicFramePr>
          <p:cNvPr id="17" name="对象 16"/>
          <p:cNvGraphicFramePr>
            <a:graphicFrameLocks noChangeAspect="1"/>
          </p:cNvGraphicFramePr>
          <p:nvPr/>
        </p:nvGraphicFramePr>
        <p:xfrm>
          <a:off x="3086986" y="2301284"/>
          <a:ext cx="380999" cy="476249"/>
        </p:xfrm>
        <a:graphic>
          <a:graphicData uri="http://schemas.openxmlformats.org/presentationml/2006/ole">
            <mc:AlternateContent xmlns:mc="http://schemas.openxmlformats.org/markup-compatibility/2006">
              <mc:Choice xmlns:v="urn:schemas-microsoft-com:vml" Requires="v">
                <p:oleObj spid="_x0000_s1369" name="Equation" r:id="rId27" imgW="10058400" imgH="12496800" progId="Equation.DSMT4">
                  <p:embed/>
                </p:oleObj>
              </mc:Choice>
              <mc:Fallback>
                <p:oleObj name="Equation" r:id="rId27" imgW="10058400" imgH="12496800" progId="Equation.DSMT4">
                  <p:embed/>
                  <p:pic>
                    <p:nvPicPr>
                      <p:cNvPr id="0" name="OLE substitute image"/>
                      <p:cNvPicPr/>
                      <p:nvPr/>
                    </p:nvPicPr>
                    <p:blipFill>
                      <a:blip r:embed="rId28"/>
                      <a:stretch>
                        <a:fillRect/>
                      </a:stretch>
                    </p:blipFill>
                    <p:spPr>
                      <a:xfrm>
                        <a:off x="3086986" y="2301284"/>
                        <a:ext cx="380999" cy="476249"/>
                      </a:xfrm>
                      <a:prstGeom prst="rect">
                        <a:avLst/>
                      </a:prstGeom>
                      <a:noFill/>
                      <a:ln w="9525">
                        <a:noFill/>
                      </a:ln>
                    </p:spPr>
                  </p:pic>
                </p:oleObj>
              </mc:Fallback>
            </mc:AlternateContent>
          </a:graphicData>
        </a:graphic>
      </p:graphicFrame>
      <p:sp>
        <p:nvSpPr>
          <p:cNvPr id="18" name="TextBox 2"/>
          <p:cNvSpPr txBox="1"/>
          <p:nvPr/>
        </p:nvSpPr>
        <p:spPr>
          <a:xfrm>
            <a:off x="720000" y="2863925"/>
            <a:ext cx="8316000" cy="1342162"/>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试题命制说明   </a:t>
            </a:r>
            <a:r>
              <a:rPr lang="zh-CN" altLang="en-US" sz="1500" kern="0" smtClean="0">
                <a:solidFill>
                  <a:srgbClr val="000000"/>
                </a:solidFill>
                <a:latin typeface="Times New Roman" panose="02020603050405020304" pitchFamily="65" charset="-122"/>
                <a:ea typeface="宋体" panose="02010600030101010101" pitchFamily="2" charset="-122"/>
              </a:rPr>
              <a:t> 本题以用途十分广泛的稀土元素铈为载体,考查用分析、推理等方法认识研究对</a:t>
            </a:r>
            <a:br/>
            <a:r>
              <a:rPr lang="zh-CN" altLang="en-US" sz="1500" kern="0" smtClean="0">
                <a:solidFill>
                  <a:srgbClr val="000000"/>
                </a:solidFill>
                <a:latin typeface="Times New Roman" panose="02020603050405020304" pitchFamily="65" charset="-122"/>
                <a:ea typeface="宋体" panose="02010600030101010101" pitchFamily="2" charset="-122"/>
              </a:rPr>
              <a:t>象的本质特征、构成要素及其相互关系,建立认知模型,并能运用模型解释化学现象,揭示现象的</a:t>
            </a:r>
            <a:br/>
            <a:r>
              <a:rPr lang="zh-CN" altLang="en-US" sz="1500" kern="0" smtClean="0">
                <a:solidFill>
                  <a:srgbClr val="000000"/>
                </a:solidFill>
                <a:latin typeface="Times New Roman" panose="02020603050405020304" pitchFamily="65" charset="-122"/>
                <a:ea typeface="宋体" panose="02010600030101010101" pitchFamily="2" charset="-122"/>
              </a:rPr>
              <a:t>本质和规律,进一步加深对科学本质的理解,体现宏观辨识与微观探析、证据推理与模型认知的学</a:t>
            </a:r>
            <a:br/>
            <a:r>
              <a:rPr lang="zh-CN" altLang="en-US" sz="1500" kern="0" smtClean="0">
                <a:solidFill>
                  <a:srgbClr val="000000"/>
                </a:solidFill>
                <a:latin typeface="Times New Roman" panose="02020603050405020304" pitchFamily="65" charset="-122"/>
                <a:ea typeface="宋体" panose="02010600030101010101" pitchFamily="2" charset="-122"/>
              </a:rPr>
              <a:t>科核心素养。</a:t>
            </a:r>
            <a:endParaRPr lang="zh-CN" altLang="en-US"/>
          </a:p>
        </p:txBody>
      </p:sp>
      <p:sp>
        <p:nvSpPr>
          <p:cNvPr id="19" name="TextBox 2"/>
          <p:cNvSpPr txBox="1"/>
          <p:nvPr/>
        </p:nvSpPr>
        <p:spPr>
          <a:xfrm>
            <a:off x="720000" y="4342304"/>
            <a:ext cx="8316000" cy="649601"/>
          </a:xfrm>
          <a:prstGeom prst="rect">
            <a:avLst/>
          </a:prstGeom>
          <a:noFill/>
        </p:spPr>
        <p:txBody>
          <a:bodyPr wrap="square" lIns="0" tIns="0" rIns="0" bIns="0" rtlCol="0">
            <a:spAutoFit/>
          </a:bodyPr>
          <a:lstStyle/>
          <a:p>
            <a:pPr marL="0" indent="0" eaLnBrk="0" latinLnBrk="1" hangingPunct="0">
              <a:lnSpc>
                <a:spcPct val="150000"/>
              </a:lnSpc>
              <a:spcBef>
                <a:spcPct val="0"/>
              </a:spcBef>
              <a:buNone/>
            </a:pPr>
            <a:r>
              <a:rPr lang="zh-CN" altLang="en-US" sz="1500" b="1" kern="0" smtClean="0">
                <a:solidFill>
                  <a:srgbClr val="000000"/>
                </a:solidFill>
                <a:latin typeface="Times New Roman" panose="02020603050405020304" pitchFamily="65" charset="-122"/>
                <a:ea typeface="宋体" panose="02010600030101010101" pitchFamily="2" charset="-122"/>
              </a:rPr>
              <a:t>思路点拨</a:t>
            </a:r>
            <a:r>
              <a:rPr lang="zh-CN" altLang="en-US" sz="1500" kern="0" smtClean="0">
                <a:solidFill>
                  <a:srgbClr val="000000"/>
                </a:solidFill>
                <a:latin typeface="Times New Roman" panose="02020603050405020304" pitchFamily="65" charset="-122"/>
                <a:ea typeface="宋体" panose="02010600030101010101" pitchFamily="2" charset="-122"/>
              </a:rPr>
              <a:t>　晶胞结构的计算常常涉及以下数据:晶体密度、</a:t>
            </a:r>
            <a:r>
              <a:rPr lang="zh-CN" altLang="en-US" sz="1500" i="1" kern="0" smtClean="0">
                <a:solidFill>
                  <a:srgbClr val="000000"/>
                </a:solidFill>
                <a:latin typeface="Times New Roman" panose="02020603050405020304" pitchFamily="65" charset="-122"/>
                <a:ea typeface="宋体" panose="02010600030101010101" pitchFamily="2" charset="-122"/>
              </a:rPr>
              <a:t>N</a:t>
            </a:r>
            <a:r>
              <a:rPr lang="zh-CN" altLang="en-US" sz="1130" kern="0" baseline="-15000" smtClean="0">
                <a:solidFill>
                  <a:srgbClr val="000000"/>
                </a:solidFill>
                <a:latin typeface="Times New Roman" panose="02020603050405020304" pitchFamily="65" charset="-122"/>
                <a:ea typeface="宋体" panose="02010600030101010101" pitchFamily="2" charset="-122"/>
              </a:rPr>
              <a:t>A</a:t>
            </a:r>
            <a:r>
              <a:rPr lang="zh-CN" altLang="en-US" sz="1500" kern="0" smtClean="0">
                <a:solidFill>
                  <a:srgbClr val="000000"/>
                </a:solidFill>
                <a:latin typeface="Times New Roman" panose="02020603050405020304" pitchFamily="65" charset="-122"/>
                <a:ea typeface="宋体" panose="02010600030101010101" pitchFamily="2" charset="-122"/>
              </a:rPr>
              <a:t>、</a:t>
            </a:r>
            <a:r>
              <a:rPr lang="zh-CN" altLang="en-US" sz="1500" i="1" kern="0" smtClean="0">
                <a:solidFill>
                  <a:srgbClr val="000000"/>
                </a:solidFill>
                <a:latin typeface="Times New Roman" panose="02020603050405020304" pitchFamily="65" charset="-122"/>
                <a:ea typeface="宋体" panose="02010600030101010101" pitchFamily="2" charset="-122"/>
              </a:rPr>
              <a:t>M</a:t>
            </a:r>
            <a:r>
              <a:rPr lang="zh-CN" altLang="en-US" sz="1500" kern="0" smtClean="0">
                <a:solidFill>
                  <a:srgbClr val="000000"/>
                </a:solidFill>
                <a:latin typeface="Times New Roman" panose="02020603050405020304" pitchFamily="65" charset="-122"/>
                <a:ea typeface="宋体" panose="02010600030101010101" pitchFamily="2" charset="-122"/>
              </a:rPr>
              <a:t>、晶胞体积、微粒间距离、微</a:t>
            </a:r>
            <a:br/>
            <a:r>
              <a:rPr lang="zh-CN" altLang="en-US" sz="1500" kern="0" smtClean="0">
                <a:solidFill>
                  <a:srgbClr val="000000"/>
                </a:solidFill>
                <a:latin typeface="Times New Roman" panose="02020603050405020304" pitchFamily="65" charset="-122"/>
                <a:ea typeface="宋体" panose="02010600030101010101" pitchFamily="2" charset="-122"/>
              </a:rPr>
              <a:t>粒半径、夹角等,密度的表达式往往是列等式的依据。</a:t>
            </a:r>
            <a:endParaRPr lang="zh-CN" altLang="en-US"/>
          </a:p>
        </p:txBody>
      </p:sp>
      <p:pic>
        <p:nvPicPr>
          <p:cNvPr id="20" name="New picture"/>
          <p:cNvPicPr/>
          <p:nvPr/>
        </p:nvPicPr>
        <p:blipFill>
          <a:blip r:embed="rId29"/>
          <a:stretch>
            <a:fillRect/>
          </a:stretch>
        </p:blipFill>
        <p:spPr>
          <a:xfrm>
            <a:off x="10185400" y="12687300"/>
            <a:ext cx="317500" cy="228600"/>
          </a:xfrm>
          <a:prstGeom prst="cube">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theme/theme1.xml><?xml version="1.0" encoding="utf-8"?>
<a:theme xmlns:a="http://schemas.openxmlformats.org/drawingml/2006/main" name="1_主题1">
  <a:themeElements>
    <a:clrScheme name="自定义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81750"/>
      </a:hlink>
      <a:folHlink>
        <a:srgbClr val="7030A0"/>
      </a:folHlink>
    </a:clrScheme>
    <a:fontScheme name="默认设计模板">
      <a:majorFont>
        <a:latin typeface="Arial"/>
        <a:ea typeface="宋体"/>
        <a:cs typeface="Arial"/>
      </a:majorFont>
      <a:minorFont>
        <a:latin typeface="Arial"/>
        <a:ea typeface="宋体"/>
        <a:cs typeface="Arial"/>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43510</Words>
  <Application>WPS 演示</Application>
  <PresentationFormat/>
  <Paragraphs>1198</Paragraphs>
  <Slides>133</Slides>
  <Notes>132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332</vt:i4>
      </vt:variant>
      <vt:variant>
        <vt:lpstr>幻灯片标题</vt:lpstr>
      </vt:variant>
      <vt:variant>
        <vt:i4>133</vt:i4>
      </vt:variant>
    </vt:vector>
  </HeadingPairs>
  <TitlesOfParts>
    <vt:vector size="476" baseType="lpstr">
      <vt:lpstr>Arial</vt:lpstr>
      <vt:lpstr>宋体</vt:lpstr>
      <vt:lpstr>Wingdings</vt:lpstr>
      <vt:lpstr>黑体</vt:lpstr>
      <vt:lpstr>FZLanTingHei-R-GBK</vt:lpstr>
      <vt:lpstr>FZLanTingKanHei-R-GBK</vt:lpstr>
      <vt:lpstr>Times New Roman</vt:lpstr>
      <vt:lpstr>Arial Narrow</vt:lpstr>
      <vt:lpstr>Arial Unicode MS</vt:lpstr>
      <vt:lpstr>FZKai-Z03</vt:lpstr>
      <vt:lpstr>1_主题1</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选考 化学</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二一教育</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21cnjy.com</dc:creator>
  <cp:keywords>21</cp:keywords>
  <cp:lastModifiedBy>Administrator</cp:lastModifiedBy>
  <cp:revision>1</cp:revision>
  <cp:lastPrinted>2021-02-20T15:47:00Z</cp:lastPrinted>
  <dcterms:created xsi:type="dcterms:W3CDTF">2021-02-20T15:47:00Z</dcterms:created>
  <dcterms:modified xsi:type="dcterms:W3CDTF">2021-02-25T12:35:49Z</dcterms:modified>
  <cp:version>1049207516</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2052-10.8.2.6837</vt:lpwstr>
  </property>
</Properties>
</file>