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oleObject"/>
  <Default Extension="bin" ContentType="application/vnd.openxmlformats-officedocument.oleObject"/>
  <Default Extension="png" ContentType="image/png"/>
  <Default Extension="emf" ContentType="image/x-emf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75" r:id="rId1"/>
  </p:sldMasterIdLst>
  <p:notesMasterIdLst>
    <p:notesMasterId r:id="rId2"/>
  </p:notesMasterIdLst>
  <p:sldIdLst>
    <p:sldId id="307" r:id="rId3"/>
    <p:sldId id="360" r:id="rId4"/>
    <p:sldId id="321" r:id="rId5"/>
    <p:sldId id="361" r:id="rId6"/>
    <p:sldId id="366" r:id="rId7"/>
    <p:sldId id="309" r:id="rId8"/>
    <p:sldId id="323" r:id="rId9"/>
    <p:sldId id="324" r:id="rId10"/>
    <p:sldId id="329" r:id="rId11"/>
    <p:sldId id="330" r:id="rId12"/>
    <p:sldId id="331" r:id="rId13"/>
    <p:sldId id="337" r:id="rId14"/>
    <p:sldId id="335" r:id="rId15"/>
    <p:sldId id="333" r:id="rId16"/>
    <p:sldId id="342" r:id="rId17"/>
    <p:sldId id="338" r:id="rId18"/>
    <p:sldId id="339" r:id="rId19"/>
    <p:sldId id="340" r:id="rId20"/>
    <p:sldId id="353" r:id="rId21"/>
    <p:sldId id="354" r:id="rId22"/>
    <p:sldId id="355" r:id="rId23"/>
    <p:sldId id="367" r:id="rId24"/>
    <p:sldId id="362" r:id="rId25"/>
    <p:sldId id="365" r:id="rId26"/>
    <p:sldId id="305" r:id="rId27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宋体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宋体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宋体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宋体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宋体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2" autoAdjust="0"/>
    <p:restoredTop sz="94660"/>
  </p:normalViewPr>
  <p:slideViewPr>
    <p:cSldViewPr snapToGrid="0">
      <p:cViewPr varScale="1">
        <p:scale>
          <a:sx n="73" d="100"/>
          <a:sy n="73" d="100"/>
        </p:scale>
        <p:origin x="8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tags" Target="tags/tag505.xml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e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e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6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5F20036-F74C-4FF8-BE8E-378637118927}" type="datetimeFigureOut">
              <a:rPr lang="zh-CN" altLang="en-US"/>
              <a:pPr>
                <a:defRPr/>
              </a:pPr>
              <a:t>2021/8/7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5B23EB2-25C8-4333-891C-5F2047269D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0676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3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775FA509-E319-48C5-A391-7BCBBEFC5CE4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7BB3A2A2-06EE-40CC-87B7-1706426492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034A8DB1-3265-44FE-88B0-AC33ADFAF649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5E16FADE-6594-4B5B-B47B-F37FEB10A9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E66ACCD2-690A-4FC6-A07B-4CBCDECD774C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A210E319-B969-4BA4-9649-2217EF3D73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BB7B78D9-A59B-4B29-A9AC-379E3276A6A4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1BC39438-3688-47B4-A17E-0F038673B4F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60DA4BBF-0443-49D9-9AE5-3B430FA2ECF1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11212CCB-890E-4DBA-9576-D27701B8B1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BB088FE8-FB87-4F01-A486-BBE0F6A087AF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D6EBA5E9-6882-4AF3-B491-24ACAC3C63D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46DFEB54-D0D0-499E-AC56-AEBD824BBCBA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B85544EB-0A42-45C8-B16F-E1805BCA512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55DFE2C6-533A-45DF-A43F-974F68942AAC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0DB19EB0-616F-4C6F-941B-7861BFA277C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7EF9E346-8507-4F1B-8C2E-97956BCCE252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301D9A76-BDE8-49A0-9012-0E085416F03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B3E5FADE-D91B-4879-84DD-37C59F9E840F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2B97E29F-6CC0-4187-BB02-D240756258B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C79A9408-890E-4A3C-9770-B15330801EC5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/>
            </a:lvl1pPr>
          </a:lstStyle>
          <a:p>
            <a:pPr>
              <a:defRPr/>
            </a:pPr>
            <a:fld id="{740FC5DC-1B95-4B0A-A2B9-6632C8A48F9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目录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6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 fontAlgn="auto">
              <a:spcAft>
                <a:spcPct val="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4A56F0-4242-40EA-BED8-969D31259A3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ags" Target="../tags/tag81.xml" /><Relationship Id="rId2" Type="http://schemas.openxmlformats.org/officeDocument/2006/relationships/slideLayout" Target="../slideLayouts/slideLayout2.xml" /><Relationship Id="rId20" Type="http://schemas.openxmlformats.org/officeDocument/2006/relationships/tags" Target="../tags/tag82.xml" /><Relationship Id="rId21" Type="http://schemas.openxmlformats.org/officeDocument/2006/relationships/tags" Target="../tags/tag83.xml" /><Relationship Id="rId22" Type="http://schemas.openxmlformats.org/officeDocument/2006/relationships/tags" Target="../tags/tag84.xml" /><Relationship Id="rId23" Type="http://schemas.openxmlformats.org/officeDocument/2006/relationships/image" Target="../media/image1.jpeg" /><Relationship Id="rId24" Type="http://schemas.openxmlformats.org/officeDocument/2006/relationships/tags" Target="../tags/tag85.xml" /><Relationship Id="rId25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7"/>
          </p:custDataLst>
        </p:nvPr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8"/>
            </p:custDataLst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9"/>
            </p:custDataLst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  <p:custDataLst>
              <p:tags r:id="rId20"/>
            </p:custDataLst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D941688-B01C-44BF-B504-C6AFBE2CCFB0}" type="datetimeFigureOut">
              <a:rPr lang="zh-CN" altLang="en-US"/>
              <a:pPr>
                <a:defRPr/>
              </a:pPr>
              <a:t>2021/8/7</a:t>
            </a:fld>
            <a:endParaRPr lang="en-US" altLang="zh-CN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  <p:custDataLst>
              <p:tags r:id="rId21"/>
            </p:custDataLst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  <p:custDataLst>
              <p:tags r:id="rId22"/>
            </p:custDataLst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B50DD07-83ED-4A6E-BDC1-9D4FCC30A9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31" name="Picture 7" descr="化学课件模板2"/>
          <p:cNvPicPr>
            <a:picLocks noChangeAspect="1" noChangeArrowheads="1"/>
          </p:cNvPicPr>
          <p:nvPr userDrawn="1">
            <p:custDataLst>
              <p:tags r:id="rId24"/>
            </p:custDataLst>
          </p:nvPr>
        </p:nvPicPr>
        <p:blipFill>
          <a:blip r:embed="rId23">
            <a:lum bright="12000" contrast="-12000"/>
          </a:blip>
          <a:stretch>
            <a:fillRect/>
          </a:stretch>
        </p:blipFill>
        <p:spPr bwMode="auto">
          <a:xfrm>
            <a:off x="0" y="0"/>
            <a:ext cx="12192000" cy="685165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5.jpeg" /><Relationship Id="rId11" Type="http://schemas.openxmlformats.org/officeDocument/2006/relationships/tags" Target="../tags/tag102.xml" /><Relationship Id="rId12" Type="http://schemas.openxmlformats.org/officeDocument/2006/relationships/video" Target="file:///E:\2020&#39640;&#19977;\31.32&#29992;\11.26\&#26174;&#24494;&#25668;&#24433;&#65306;&#38634;&#33457;&#24418;&#25104;&#36807;&#31243;_&#36229;&#28165;.wmv" TargetMode="External" /><Relationship Id="rId2" Type="http://schemas.openxmlformats.org/officeDocument/2006/relationships/tags" Target="../tags/tag97.xml" /><Relationship Id="rId3" Type="http://schemas.openxmlformats.org/officeDocument/2006/relationships/image" Target="../media/image2.jpeg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image" Target="../media/image3.jpeg" /><Relationship Id="rId7" Type="http://schemas.openxmlformats.org/officeDocument/2006/relationships/tags" Target="../tags/tag100.xml" /><Relationship Id="rId8" Type="http://schemas.openxmlformats.org/officeDocument/2006/relationships/image" Target="../media/image4.jpeg" /><Relationship Id="rId9" Type="http://schemas.openxmlformats.org/officeDocument/2006/relationships/tags" Target="../tags/tag10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oleObject" Target="../embeddings/oleObject1.bin" TargetMode="Internal" /><Relationship Id="rId13" Type="http://schemas.openxmlformats.org/officeDocument/2006/relationships/image" Target="../media/image9.png" /><Relationship Id="rId14" Type="http://schemas.openxmlformats.org/officeDocument/2006/relationships/tags" Target="../tags/tag110.xml" /><Relationship Id="rId15" Type="http://schemas.openxmlformats.org/officeDocument/2006/relationships/image" Target="../media/image10.jpeg" /><Relationship Id="rId16" Type="http://schemas.openxmlformats.org/officeDocument/2006/relationships/tags" Target="../tags/tag111.xml" /><Relationship Id="rId17" Type="http://schemas.openxmlformats.org/officeDocument/2006/relationships/image" Target="../media/image11.jpeg" /><Relationship Id="rId18" Type="http://schemas.openxmlformats.org/officeDocument/2006/relationships/tags" Target="../tags/tag112.xml" /><Relationship Id="rId19" Type="http://schemas.openxmlformats.org/officeDocument/2006/relationships/vmlDrawing" Target="../drawings/vmlDrawing1.v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6.jpeg" /><Relationship Id="rId5" Type="http://schemas.openxmlformats.org/officeDocument/2006/relationships/tags" Target="../tags/tag105.xml" /><Relationship Id="rId6" Type="http://schemas.openxmlformats.org/officeDocument/2006/relationships/image" Target="../media/image7.jpeg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image" Target="../media/image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14" Type="http://schemas.openxmlformats.org/officeDocument/2006/relationships/tags" Target="../tags/tag142.xml" /><Relationship Id="rId15" Type="http://schemas.openxmlformats.org/officeDocument/2006/relationships/tags" Target="../tags/tag143.xml" /><Relationship Id="rId16" Type="http://schemas.openxmlformats.org/officeDocument/2006/relationships/image" Target="../media/image12.png" /><Relationship Id="rId17" Type="http://schemas.openxmlformats.org/officeDocument/2006/relationships/tags" Target="../tags/tag144.xml" /><Relationship Id="rId18" Type="http://schemas.openxmlformats.org/officeDocument/2006/relationships/tags" Target="../tags/tag145.xml" /><Relationship Id="rId19" Type="http://schemas.openxmlformats.org/officeDocument/2006/relationships/tags" Target="../tags/tag146.xml" /><Relationship Id="rId2" Type="http://schemas.openxmlformats.org/officeDocument/2006/relationships/tags" Target="../tags/tag130.xml" /><Relationship Id="rId20" Type="http://schemas.openxmlformats.org/officeDocument/2006/relationships/tags" Target="../tags/tag147.xml" /><Relationship Id="rId21" Type="http://schemas.openxmlformats.org/officeDocument/2006/relationships/tags" Target="../tags/tag148.xml" /><Relationship Id="rId22" Type="http://schemas.openxmlformats.org/officeDocument/2006/relationships/tags" Target="../tags/tag149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14" Type="http://schemas.openxmlformats.org/officeDocument/2006/relationships/tags" Target="../tags/tag162.xml" /><Relationship Id="rId15" Type="http://schemas.openxmlformats.org/officeDocument/2006/relationships/tags" Target="../tags/tag163.xml" /><Relationship Id="rId16" Type="http://schemas.openxmlformats.org/officeDocument/2006/relationships/tags" Target="../tags/tag164.xml" /><Relationship Id="rId17" Type="http://schemas.openxmlformats.org/officeDocument/2006/relationships/tags" Target="../tags/tag165.xml" /><Relationship Id="rId18" Type="http://schemas.openxmlformats.org/officeDocument/2006/relationships/tags" Target="../tags/tag166.xml" /><Relationship Id="rId19" Type="http://schemas.openxmlformats.org/officeDocument/2006/relationships/tags" Target="../tags/tag167.xml" /><Relationship Id="rId2" Type="http://schemas.openxmlformats.org/officeDocument/2006/relationships/tags" Target="../tags/tag150.xml" /><Relationship Id="rId20" Type="http://schemas.openxmlformats.org/officeDocument/2006/relationships/tags" Target="../tags/tag168.xml" /><Relationship Id="rId21" Type="http://schemas.openxmlformats.org/officeDocument/2006/relationships/tags" Target="../tags/tag169.xml" /><Relationship Id="rId22" Type="http://schemas.openxmlformats.org/officeDocument/2006/relationships/tags" Target="../tags/tag170.xml" /><Relationship Id="rId23" Type="http://schemas.openxmlformats.org/officeDocument/2006/relationships/tags" Target="../tags/tag171.xml" /><Relationship Id="rId24" Type="http://schemas.openxmlformats.org/officeDocument/2006/relationships/tags" Target="../tags/tag172.xml" /><Relationship Id="rId25" Type="http://schemas.openxmlformats.org/officeDocument/2006/relationships/tags" Target="../tags/tag173.xml" /><Relationship Id="rId26" Type="http://schemas.openxmlformats.org/officeDocument/2006/relationships/tags" Target="../tags/tag174.xml" /><Relationship Id="rId27" Type="http://schemas.openxmlformats.org/officeDocument/2006/relationships/tags" Target="../tags/tag175.xml" /><Relationship Id="rId28" Type="http://schemas.openxmlformats.org/officeDocument/2006/relationships/image" Target="../media/image12.png" /><Relationship Id="rId29" Type="http://schemas.openxmlformats.org/officeDocument/2006/relationships/tags" Target="../tags/tag176.xml" /><Relationship Id="rId3" Type="http://schemas.openxmlformats.org/officeDocument/2006/relationships/tags" Target="../tags/tag151.xml" /><Relationship Id="rId30" Type="http://schemas.openxmlformats.org/officeDocument/2006/relationships/tags" Target="../tags/tag177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185.xml" /><Relationship Id="rId11" Type="http://schemas.openxmlformats.org/officeDocument/2006/relationships/tags" Target="../tags/tag186.xml" /><Relationship Id="rId12" Type="http://schemas.openxmlformats.org/officeDocument/2006/relationships/tags" Target="../tags/tag187.xml" /><Relationship Id="rId13" Type="http://schemas.openxmlformats.org/officeDocument/2006/relationships/tags" Target="../tags/tag188.xml" /><Relationship Id="rId14" Type="http://schemas.openxmlformats.org/officeDocument/2006/relationships/tags" Target="../tags/tag189.xml" /><Relationship Id="rId15" Type="http://schemas.openxmlformats.org/officeDocument/2006/relationships/tags" Target="../tags/tag190.xml" /><Relationship Id="rId16" Type="http://schemas.openxmlformats.org/officeDocument/2006/relationships/tags" Target="../tags/tag191.xml" /><Relationship Id="rId17" Type="http://schemas.openxmlformats.org/officeDocument/2006/relationships/tags" Target="../tags/tag192.xml" /><Relationship Id="rId18" Type="http://schemas.openxmlformats.org/officeDocument/2006/relationships/tags" Target="../tags/tag193.xml" /><Relationship Id="rId19" Type="http://schemas.openxmlformats.org/officeDocument/2006/relationships/tags" Target="../tags/tag194.xml" /><Relationship Id="rId2" Type="http://schemas.openxmlformats.org/officeDocument/2006/relationships/tags" Target="../tags/tag178.xml" /><Relationship Id="rId3" Type="http://schemas.openxmlformats.org/officeDocument/2006/relationships/image" Target="../media/image12.png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00.xml" /><Relationship Id="rId11" Type="http://schemas.openxmlformats.org/officeDocument/2006/relationships/tags" Target="../tags/tag201.xml" /><Relationship Id="rId12" Type="http://schemas.openxmlformats.org/officeDocument/2006/relationships/tags" Target="../tags/tag202.xml" /><Relationship Id="rId13" Type="http://schemas.openxmlformats.org/officeDocument/2006/relationships/oleObject" Target="../embeddings/Microsoft_Word___1.docx" TargetMode="Internal" /><Relationship Id="rId14" Type="http://schemas.openxmlformats.org/officeDocument/2006/relationships/image" Target="../media/image15.emf" /><Relationship Id="rId15" Type="http://schemas.openxmlformats.org/officeDocument/2006/relationships/vmlDrawing" Target="../drawings/vmlDrawing2.vml" /><Relationship Id="rId2" Type="http://schemas.openxmlformats.org/officeDocument/2006/relationships/tags" Target="../tags/tag195.xml" /><Relationship Id="rId3" Type="http://schemas.openxmlformats.org/officeDocument/2006/relationships/image" Target="../media/image13.png" /><Relationship Id="rId4" Type="http://schemas.openxmlformats.org/officeDocument/2006/relationships/tags" Target="../tags/tag196.xml" /><Relationship Id="rId5" Type="http://schemas.openxmlformats.org/officeDocument/2006/relationships/oleObject" Target="../embeddings/oleObject2.bin" /><Relationship Id="rId6" Type="http://schemas.openxmlformats.org/officeDocument/2006/relationships/image" Target="../media/image14.jpeg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image" Target="../media/image16.jpeg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tags" Target="../tags/tag22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33.xml" /><Relationship Id="rId11" Type="http://schemas.openxmlformats.org/officeDocument/2006/relationships/image" Target="../media/image21.jpeg" /><Relationship Id="rId12" Type="http://schemas.openxmlformats.org/officeDocument/2006/relationships/tags" Target="../tags/tag234.xml" /><Relationship Id="rId2" Type="http://schemas.openxmlformats.org/officeDocument/2006/relationships/tags" Target="../tags/tag229.xml" /><Relationship Id="rId3" Type="http://schemas.openxmlformats.org/officeDocument/2006/relationships/image" Target="../media/image17.jpeg" /><Relationship Id="rId4" Type="http://schemas.openxmlformats.org/officeDocument/2006/relationships/tags" Target="../tags/tag230.xml" /><Relationship Id="rId5" Type="http://schemas.openxmlformats.org/officeDocument/2006/relationships/image" Target="../media/image18.jpeg" /><Relationship Id="rId6" Type="http://schemas.openxmlformats.org/officeDocument/2006/relationships/tags" Target="../tags/tag231.xml" /><Relationship Id="rId7" Type="http://schemas.openxmlformats.org/officeDocument/2006/relationships/image" Target="../media/image19.jpeg" /><Relationship Id="rId8" Type="http://schemas.openxmlformats.org/officeDocument/2006/relationships/tags" Target="../tags/tag232.xml" /><Relationship Id="rId9" Type="http://schemas.openxmlformats.org/officeDocument/2006/relationships/image" Target="../media/image2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3.png" /><Relationship Id="rId11" Type="http://schemas.openxmlformats.org/officeDocument/2006/relationships/tags" Target="../tags/tag241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image" Target="../media/image22.png" /><Relationship Id="rId8" Type="http://schemas.openxmlformats.org/officeDocument/2006/relationships/tags" Target="../tags/tag240.xml" /><Relationship Id="rId9" Type="http://schemas.openxmlformats.org/officeDocument/2006/relationships/video" Target="file:///D:\&#39640;&#19977;&#35838;&#22530;&#29992;&#65288;02&#24180;9&#26376;&#65289;\&#26230;&#20307;&#32467;&#26500;\&#25554;&#22270;\&#23567;&#27682;&#38190;.avi" TargetMode="Ex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2" Type="http://schemas.openxmlformats.org/officeDocument/2006/relationships/tags" Target="../tags/tag242.xml" /><Relationship Id="rId3" Type="http://schemas.openxmlformats.org/officeDocument/2006/relationships/image" Target="../media/image24.gif" /><Relationship Id="rId4" Type="http://schemas.openxmlformats.org/officeDocument/2006/relationships/tags" Target="../tags/tag243.xml" /><Relationship Id="rId5" Type="http://schemas.openxmlformats.org/officeDocument/2006/relationships/image" Target="../media/image25.gif" /><Relationship Id="rId6" Type="http://schemas.openxmlformats.org/officeDocument/2006/relationships/tags" Target="../tags/tag244.xml" /><Relationship Id="rId7" Type="http://schemas.openxmlformats.org/officeDocument/2006/relationships/image" Target="../media/image26.jpeg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57.xml" /><Relationship Id="rId100" Type="http://schemas.openxmlformats.org/officeDocument/2006/relationships/tags" Target="../tags/tag347.xml" /><Relationship Id="rId101" Type="http://schemas.openxmlformats.org/officeDocument/2006/relationships/tags" Target="../tags/tag348.xml" /><Relationship Id="rId102" Type="http://schemas.openxmlformats.org/officeDocument/2006/relationships/tags" Target="../tags/tag349.xml" /><Relationship Id="rId103" Type="http://schemas.openxmlformats.org/officeDocument/2006/relationships/tags" Target="../tags/tag350.xml" /><Relationship Id="rId104" Type="http://schemas.openxmlformats.org/officeDocument/2006/relationships/tags" Target="../tags/tag351.xml" /><Relationship Id="rId105" Type="http://schemas.openxmlformats.org/officeDocument/2006/relationships/tags" Target="../tags/tag352.xml" /><Relationship Id="rId106" Type="http://schemas.openxmlformats.org/officeDocument/2006/relationships/tags" Target="../tags/tag353.xml" /><Relationship Id="rId107" Type="http://schemas.openxmlformats.org/officeDocument/2006/relationships/tags" Target="../tags/tag354.xml" /><Relationship Id="rId108" Type="http://schemas.openxmlformats.org/officeDocument/2006/relationships/tags" Target="../tags/tag355.xml" /><Relationship Id="rId109" Type="http://schemas.openxmlformats.org/officeDocument/2006/relationships/tags" Target="../tags/tag356.xml" /><Relationship Id="rId11" Type="http://schemas.openxmlformats.org/officeDocument/2006/relationships/tags" Target="../tags/tag258.xml" /><Relationship Id="rId110" Type="http://schemas.openxmlformats.org/officeDocument/2006/relationships/tags" Target="../tags/tag357.xml" /><Relationship Id="rId111" Type="http://schemas.openxmlformats.org/officeDocument/2006/relationships/tags" Target="../tags/tag358.xml" /><Relationship Id="rId112" Type="http://schemas.openxmlformats.org/officeDocument/2006/relationships/tags" Target="../tags/tag359.xml" /><Relationship Id="rId113" Type="http://schemas.openxmlformats.org/officeDocument/2006/relationships/tags" Target="../tags/tag360.xml" /><Relationship Id="rId114" Type="http://schemas.openxmlformats.org/officeDocument/2006/relationships/tags" Target="../tags/tag361.xml" /><Relationship Id="rId115" Type="http://schemas.openxmlformats.org/officeDocument/2006/relationships/tags" Target="../tags/tag362.xml" /><Relationship Id="rId116" Type="http://schemas.openxmlformats.org/officeDocument/2006/relationships/tags" Target="../tags/tag363.xml" /><Relationship Id="rId117" Type="http://schemas.openxmlformats.org/officeDocument/2006/relationships/tags" Target="../tags/tag364.xml" /><Relationship Id="rId118" Type="http://schemas.openxmlformats.org/officeDocument/2006/relationships/tags" Target="../tags/tag365.xml" /><Relationship Id="rId119" Type="http://schemas.openxmlformats.org/officeDocument/2006/relationships/tags" Target="../tags/tag366.xml" /><Relationship Id="rId12" Type="http://schemas.openxmlformats.org/officeDocument/2006/relationships/tags" Target="../tags/tag259.xml" /><Relationship Id="rId120" Type="http://schemas.openxmlformats.org/officeDocument/2006/relationships/tags" Target="../tags/tag367.xml" /><Relationship Id="rId121" Type="http://schemas.openxmlformats.org/officeDocument/2006/relationships/tags" Target="../tags/tag368.xml" /><Relationship Id="rId122" Type="http://schemas.openxmlformats.org/officeDocument/2006/relationships/tags" Target="../tags/tag369.xml" /><Relationship Id="rId123" Type="http://schemas.openxmlformats.org/officeDocument/2006/relationships/tags" Target="../tags/tag370.xml" /><Relationship Id="rId124" Type="http://schemas.openxmlformats.org/officeDocument/2006/relationships/tags" Target="../tags/tag371.xml" /><Relationship Id="rId125" Type="http://schemas.openxmlformats.org/officeDocument/2006/relationships/tags" Target="../tags/tag372.xml" /><Relationship Id="rId126" Type="http://schemas.openxmlformats.org/officeDocument/2006/relationships/tags" Target="../tags/tag373.xml" /><Relationship Id="rId127" Type="http://schemas.openxmlformats.org/officeDocument/2006/relationships/tags" Target="../tags/tag374.xml" /><Relationship Id="rId128" Type="http://schemas.openxmlformats.org/officeDocument/2006/relationships/tags" Target="../tags/tag375.xml" /><Relationship Id="rId129" Type="http://schemas.openxmlformats.org/officeDocument/2006/relationships/tags" Target="../tags/tag376.xml" /><Relationship Id="rId13" Type="http://schemas.openxmlformats.org/officeDocument/2006/relationships/tags" Target="../tags/tag260.xml" /><Relationship Id="rId130" Type="http://schemas.openxmlformats.org/officeDocument/2006/relationships/tags" Target="../tags/tag377.xml" /><Relationship Id="rId131" Type="http://schemas.openxmlformats.org/officeDocument/2006/relationships/tags" Target="../tags/tag378.xml" /><Relationship Id="rId132" Type="http://schemas.openxmlformats.org/officeDocument/2006/relationships/tags" Target="../tags/tag379.xml" /><Relationship Id="rId133" Type="http://schemas.openxmlformats.org/officeDocument/2006/relationships/tags" Target="../tags/tag380.xml" /><Relationship Id="rId134" Type="http://schemas.openxmlformats.org/officeDocument/2006/relationships/tags" Target="../tags/tag381.xml" /><Relationship Id="rId135" Type="http://schemas.openxmlformats.org/officeDocument/2006/relationships/tags" Target="../tags/tag382.xml" /><Relationship Id="rId136" Type="http://schemas.openxmlformats.org/officeDocument/2006/relationships/tags" Target="../tags/tag383.xml" /><Relationship Id="rId137" Type="http://schemas.openxmlformats.org/officeDocument/2006/relationships/tags" Target="../tags/tag384.xml" /><Relationship Id="rId138" Type="http://schemas.openxmlformats.org/officeDocument/2006/relationships/tags" Target="../tags/tag385.xml" /><Relationship Id="rId139" Type="http://schemas.openxmlformats.org/officeDocument/2006/relationships/tags" Target="../tags/tag386.xml" /><Relationship Id="rId14" Type="http://schemas.openxmlformats.org/officeDocument/2006/relationships/tags" Target="../tags/tag261.xml" /><Relationship Id="rId140" Type="http://schemas.openxmlformats.org/officeDocument/2006/relationships/tags" Target="../tags/tag387.xml" /><Relationship Id="rId141" Type="http://schemas.openxmlformats.org/officeDocument/2006/relationships/tags" Target="../tags/tag388.xml" /><Relationship Id="rId142" Type="http://schemas.openxmlformats.org/officeDocument/2006/relationships/tags" Target="../tags/tag389.xml" /><Relationship Id="rId143" Type="http://schemas.openxmlformats.org/officeDocument/2006/relationships/tags" Target="../tags/tag390.xml" /><Relationship Id="rId144" Type="http://schemas.openxmlformats.org/officeDocument/2006/relationships/tags" Target="../tags/tag391.xml" /><Relationship Id="rId145" Type="http://schemas.openxmlformats.org/officeDocument/2006/relationships/tags" Target="../tags/tag392.xml" /><Relationship Id="rId146" Type="http://schemas.openxmlformats.org/officeDocument/2006/relationships/tags" Target="../tags/tag393.xml" /><Relationship Id="rId147" Type="http://schemas.openxmlformats.org/officeDocument/2006/relationships/tags" Target="../tags/tag394.xml" /><Relationship Id="rId148" Type="http://schemas.openxmlformats.org/officeDocument/2006/relationships/tags" Target="../tags/tag395.xml" /><Relationship Id="rId149" Type="http://schemas.openxmlformats.org/officeDocument/2006/relationships/tags" Target="../tags/tag396.xml" /><Relationship Id="rId15" Type="http://schemas.openxmlformats.org/officeDocument/2006/relationships/tags" Target="../tags/tag262.xml" /><Relationship Id="rId150" Type="http://schemas.openxmlformats.org/officeDocument/2006/relationships/tags" Target="../tags/tag397.xml" /><Relationship Id="rId151" Type="http://schemas.openxmlformats.org/officeDocument/2006/relationships/image" Target="../media/image27.png" /><Relationship Id="rId152" Type="http://schemas.openxmlformats.org/officeDocument/2006/relationships/tags" Target="../tags/tag398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19" Type="http://schemas.openxmlformats.org/officeDocument/2006/relationships/tags" Target="../tags/tag266.xml" /><Relationship Id="rId2" Type="http://schemas.openxmlformats.org/officeDocument/2006/relationships/tags" Target="../tags/tag249.xml" /><Relationship Id="rId20" Type="http://schemas.openxmlformats.org/officeDocument/2006/relationships/tags" Target="../tags/tag267.xml" /><Relationship Id="rId21" Type="http://schemas.openxmlformats.org/officeDocument/2006/relationships/tags" Target="../tags/tag268.xml" /><Relationship Id="rId22" Type="http://schemas.openxmlformats.org/officeDocument/2006/relationships/tags" Target="../tags/tag269.xml" /><Relationship Id="rId23" Type="http://schemas.openxmlformats.org/officeDocument/2006/relationships/tags" Target="../tags/tag270.xml" /><Relationship Id="rId24" Type="http://schemas.openxmlformats.org/officeDocument/2006/relationships/tags" Target="../tags/tag271.xml" /><Relationship Id="rId25" Type="http://schemas.openxmlformats.org/officeDocument/2006/relationships/tags" Target="../tags/tag272.xml" /><Relationship Id="rId26" Type="http://schemas.openxmlformats.org/officeDocument/2006/relationships/tags" Target="../tags/tag273.xml" /><Relationship Id="rId27" Type="http://schemas.openxmlformats.org/officeDocument/2006/relationships/tags" Target="../tags/tag274.xml" /><Relationship Id="rId28" Type="http://schemas.openxmlformats.org/officeDocument/2006/relationships/tags" Target="../tags/tag275.xml" /><Relationship Id="rId29" Type="http://schemas.openxmlformats.org/officeDocument/2006/relationships/tags" Target="../tags/tag276.xml" /><Relationship Id="rId3" Type="http://schemas.openxmlformats.org/officeDocument/2006/relationships/tags" Target="../tags/tag250.xml" /><Relationship Id="rId30" Type="http://schemas.openxmlformats.org/officeDocument/2006/relationships/tags" Target="../tags/tag277.xml" /><Relationship Id="rId31" Type="http://schemas.openxmlformats.org/officeDocument/2006/relationships/tags" Target="../tags/tag278.xml" /><Relationship Id="rId32" Type="http://schemas.openxmlformats.org/officeDocument/2006/relationships/tags" Target="../tags/tag279.xml" /><Relationship Id="rId33" Type="http://schemas.openxmlformats.org/officeDocument/2006/relationships/tags" Target="../tags/tag280.xml" /><Relationship Id="rId34" Type="http://schemas.openxmlformats.org/officeDocument/2006/relationships/tags" Target="../tags/tag281.xml" /><Relationship Id="rId35" Type="http://schemas.openxmlformats.org/officeDocument/2006/relationships/tags" Target="../tags/tag282.xml" /><Relationship Id="rId36" Type="http://schemas.openxmlformats.org/officeDocument/2006/relationships/tags" Target="../tags/tag283.xml" /><Relationship Id="rId37" Type="http://schemas.openxmlformats.org/officeDocument/2006/relationships/tags" Target="../tags/tag284.xml" /><Relationship Id="rId38" Type="http://schemas.openxmlformats.org/officeDocument/2006/relationships/tags" Target="../tags/tag285.xml" /><Relationship Id="rId39" Type="http://schemas.openxmlformats.org/officeDocument/2006/relationships/tags" Target="../tags/tag286.xml" /><Relationship Id="rId4" Type="http://schemas.openxmlformats.org/officeDocument/2006/relationships/tags" Target="../tags/tag251.xml" /><Relationship Id="rId40" Type="http://schemas.openxmlformats.org/officeDocument/2006/relationships/tags" Target="../tags/tag287.xml" /><Relationship Id="rId41" Type="http://schemas.openxmlformats.org/officeDocument/2006/relationships/tags" Target="../tags/tag288.xml" /><Relationship Id="rId42" Type="http://schemas.openxmlformats.org/officeDocument/2006/relationships/tags" Target="../tags/tag289.xml" /><Relationship Id="rId43" Type="http://schemas.openxmlformats.org/officeDocument/2006/relationships/tags" Target="../tags/tag290.xml" /><Relationship Id="rId44" Type="http://schemas.openxmlformats.org/officeDocument/2006/relationships/tags" Target="../tags/tag291.xml" /><Relationship Id="rId45" Type="http://schemas.openxmlformats.org/officeDocument/2006/relationships/tags" Target="../tags/tag292.xml" /><Relationship Id="rId46" Type="http://schemas.openxmlformats.org/officeDocument/2006/relationships/tags" Target="../tags/tag293.xml" /><Relationship Id="rId47" Type="http://schemas.openxmlformats.org/officeDocument/2006/relationships/tags" Target="../tags/tag294.xml" /><Relationship Id="rId48" Type="http://schemas.openxmlformats.org/officeDocument/2006/relationships/tags" Target="../tags/tag295.xml" /><Relationship Id="rId49" Type="http://schemas.openxmlformats.org/officeDocument/2006/relationships/tags" Target="../tags/tag296.xml" /><Relationship Id="rId5" Type="http://schemas.openxmlformats.org/officeDocument/2006/relationships/tags" Target="../tags/tag252.xml" /><Relationship Id="rId50" Type="http://schemas.openxmlformats.org/officeDocument/2006/relationships/tags" Target="../tags/tag297.xml" /><Relationship Id="rId51" Type="http://schemas.openxmlformats.org/officeDocument/2006/relationships/tags" Target="../tags/tag298.xml" /><Relationship Id="rId52" Type="http://schemas.openxmlformats.org/officeDocument/2006/relationships/tags" Target="../tags/tag299.xml" /><Relationship Id="rId53" Type="http://schemas.openxmlformats.org/officeDocument/2006/relationships/tags" Target="../tags/tag300.xml" /><Relationship Id="rId54" Type="http://schemas.openxmlformats.org/officeDocument/2006/relationships/tags" Target="../tags/tag301.xml" /><Relationship Id="rId55" Type="http://schemas.openxmlformats.org/officeDocument/2006/relationships/tags" Target="../tags/tag302.xml" /><Relationship Id="rId56" Type="http://schemas.openxmlformats.org/officeDocument/2006/relationships/tags" Target="../tags/tag303.xml" /><Relationship Id="rId57" Type="http://schemas.openxmlformats.org/officeDocument/2006/relationships/tags" Target="../tags/tag304.xml" /><Relationship Id="rId58" Type="http://schemas.openxmlformats.org/officeDocument/2006/relationships/tags" Target="../tags/tag305.xml" /><Relationship Id="rId59" Type="http://schemas.openxmlformats.org/officeDocument/2006/relationships/tags" Target="../tags/tag306.xml" /><Relationship Id="rId6" Type="http://schemas.openxmlformats.org/officeDocument/2006/relationships/tags" Target="../tags/tag253.xml" /><Relationship Id="rId60" Type="http://schemas.openxmlformats.org/officeDocument/2006/relationships/tags" Target="../tags/tag307.xml" /><Relationship Id="rId61" Type="http://schemas.openxmlformats.org/officeDocument/2006/relationships/tags" Target="../tags/tag308.xml" /><Relationship Id="rId62" Type="http://schemas.openxmlformats.org/officeDocument/2006/relationships/tags" Target="../tags/tag309.xml" /><Relationship Id="rId63" Type="http://schemas.openxmlformats.org/officeDocument/2006/relationships/tags" Target="../tags/tag310.xml" /><Relationship Id="rId64" Type="http://schemas.openxmlformats.org/officeDocument/2006/relationships/tags" Target="../tags/tag311.xml" /><Relationship Id="rId65" Type="http://schemas.openxmlformats.org/officeDocument/2006/relationships/tags" Target="../tags/tag312.xml" /><Relationship Id="rId66" Type="http://schemas.openxmlformats.org/officeDocument/2006/relationships/tags" Target="../tags/tag313.xml" /><Relationship Id="rId67" Type="http://schemas.openxmlformats.org/officeDocument/2006/relationships/tags" Target="../tags/tag314.xml" /><Relationship Id="rId68" Type="http://schemas.openxmlformats.org/officeDocument/2006/relationships/tags" Target="../tags/tag315.xml" /><Relationship Id="rId69" Type="http://schemas.openxmlformats.org/officeDocument/2006/relationships/tags" Target="../tags/tag316.xml" /><Relationship Id="rId7" Type="http://schemas.openxmlformats.org/officeDocument/2006/relationships/tags" Target="../tags/tag254.xml" /><Relationship Id="rId70" Type="http://schemas.openxmlformats.org/officeDocument/2006/relationships/tags" Target="../tags/tag317.xml" /><Relationship Id="rId71" Type="http://schemas.openxmlformats.org/officeDocument/2006/relationships/tags" Target="../tags/tag318.xml" /><Relationship Id="rId72" Type="http://schemas.openxmlformats.org/officeDocument/2006/relationships/tags" Target="../tags/tag319.xml" /><Relationship Id="rId73" Type="http://schemas.openxmlformats.org/officeDocument/2006/relationships/tags" Target="../tags/tag320.xml" /><Relationship Id="rId74" Type="http://schemas.openxmlformats.org/officeDocument/2006/relationships/tags" Target="../tags/tag321.xml" /><Relationship Id="rId75" Type="http://schemas.openxmlformats.org/officeDocument/2006/relationships/tags" Target="../tags/tag322.xml" /><Relationship Id="rId76" Type="http://schemas.openxmlformats.org/officeDocument/2006/relationships/tags" Target="../tags/tag323.xml" /><Relationship Id="rId77" Type="http://schemas.openxmlformats.org/officeDocument/2006/relationships/tags" Target="../tags/tag324.xml" /><Relationship Id="rId78" Type="http://schemas.openxmlformats.org/officeDocument/2006/relationships/tags" Target="../tags/tag325.xml" /><Relationship Id="rId79" Type="http://schemas.openxmlformats.org/officeDocument/2006/relationships/tags" Target="../tags/tag326.xml" /><Relationship Id="rId8" Type="http://schemas.openxmlformats.org/officeDocument/2006/relationships/tags" Target="../tags/tag255.xml" /><Relationship Id="rId80" Type="http://schemas.openxmlformats.org/officeDocument/2006/relationships/tags" Target="../tags/tag327.xml" /><Relationship Id="rId81" Type="http://schemas.openxmlformats.org/officeDocument/2006/relationships/tags" Target="../tags/tag328.xml" /><Relationship Id="rId82" Type="http://schemas.openxmlformats.org/officeDocument/2006/relationships/tags" Target="../tags/tag329.xml" /><Relationship Id="rId83" Type="http://schemas.openxmlformats.org/officeDocument/2006/relationships/tags" Target="../tags/tag330.xml" /><Relationship Id="rId84" Type="http://schemas.openxmlformats.org/officeDocument/2006/relationships/tags" Target="../tags/tag331.xml" /><Relationship Id="rId85" Type="http://schemas.openxmlformats.org/officeDocument/2006/relationships/tags" Target="../tags/tag332.xml" /><Relationship Id="rId86" Type="http://schemas.openxmlformats.org/officeDocument/2006/relationships/tags" Target="../tags/tag333.xml" /><Relationship Id="rId87" Type="http://schemas.openxmlformats.org/officeDocument/2006/relationships/tags" Target="../tags/tag334.xml" /><Relationship Id="rId88" Type="http://schemas.openxmlformats.org/officeDocument/2006/relationships/tags" Target="../tags/tag335.xml" /><Relationship Id="rId89" Type="http://schemas.openxmlformats.org/officeDocument/2006/relationships/tags" Target="../tags/tag336.xml" /><Relationship Id="rId9" Type="http://schemas.openxmlformats.org/officeDocument/2006/relationships/tags" Target="../tags/tag256.xml" /><Relationship Id="rId90" Type="http://schemas.openxmlformats.org/officeDocument/2006/relationships/tags" Target="../tags/tag337.xml" /><Relationship Id="rId91" Type="http://schemas.openxmlformats.org/officeDocument/2006/relationships/tags" Target="../tags/tag338.xml" /><Relationship Id="rId92" Type="http://schemas.openxmlformats.org/officeDocument/2006/relationships/tags" Target="../tags/tag339.xml" /><Relationship Id="rId93" Type="http://schemas.openxmlformats.org/officeDocument/2006/relationships/tags" Target="../tags/tag340.xml" /><Relationship Id="rId94" Type="http://schemas.openxmlformats.org/officeDocument/2006/relationships/tags" Target="../tags/tag341.xml" /><Relationship Id="rId95" Type="http://schemas.openxmlformats.org/officeDocument/2006/relationships/tags" Target="../tags/tag342.xml" /><Relationship Id="rId96" Type="http://schemas.openxmlformats.org/officeDocument/2006/relationships/tags" Target="../tags/tag343.xml" /><Relationship Id="rId97" Type="http://schemas.openxmlformats.org/officeDocument/2006/relationships/tags" Target="../tags/tag344.xml" /><Relationship Id="rId98" Type="http://schemas.openxmlformats.org/officeDocument/2006/relationships/tags" Target="../tags/tag345.xml" /><Relationship Id="rId99" Type="http://schemas.openxmlformats.org/officeDocument/2006/relationships/tags" Target="../tags/tag34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407.xml" /><Relationship Id="rId11" Type="http://schemas.openxmlformats.org/officeDocument/2006/relationships/tags" Target="../tags/tag408.xml" /><Relationship Id="rId12" Type="http://schemas.openxmlformats.org/officeDocument/2006/relationships/tags" Target="../tags/tag409.xml" /><Relationship Id="rId13" Type="http://schemas.openxmlformats.org/officeDocument/2006/relationships/tags" Target="../tags/tag410.xml" /><Relationship Id="rId14" Type="http://schemas.openxmlformats.org/officeDocument/2006/relationships/tags" Target="../tags/tag411.xml" /><Relationship Id="rId15" Type="http://schemas.openxmlformats.org/officeDocument/2006/relationships/tags" Target="../tags/tag412.xml" /><Relationship Id="rId16" Type="http://schemas.openxmlformats.org/officeDocument/2006/relationships/tags" Target="../tags/tag413.xml" /><Relationship Id="rId17" Type="http://schemas.openxmlformats.org/officeDocument/2006/relationships/tags" Target="../tags/tag414.xml" /><Relationship Id="rId18" Type="http://schemas.openxmlformats.org/officeDocument/2006/relationships/tags" Target="../tags/tag415.xml" /><Relationship Id="rId19" Type="http://schemas.openxmlformats.org/officeDocument/2006/relationships/tags" Target="../tags/tag416.xml" /><Relationship Id="rId2" Type="http://schemas.openxmlformats.org/officeDocument/2006/relationships/tags" Target="../tags/tag399.xml" /><Relationship Id="rId20" Type="http://schemas.openxmlformats.org/officeDocument/2006/relationships/tags" Target="../tags/tag417.xml" /><Relationship Id="rId21" Type="http://schemas.openxmlformats.org/officeDocument/2006/relationships/tags" Target="../tags/tag418.xml" /><Relationship Id="rId22" Type="http://schemas.openxmlformats.org/officeDocument/2006/relationships/tags" Target="../tags/tag419.xml" /><Relationship Id="rId23" Type="http://schemas.openxmlformats.org/officeDocument/2006/relationships/tags" Target="../tags/tag420.xml" /><Relationship Id="rId24" Type="http://schemas.openxmlformats.org/officeDocument/2006/relationships/tags" Target="../tags/tag421.xml" /><Relationship Id="rId25" Type="http://schemas.openxmlformats.org/officeDocument/2006/relationships/tags" Target="../tags/tag422.xml" /><Relationship Id="rId26" Type="http://schemas.openxmlformats.org/officeDocument/2006/relationships/tags" Target="../tags/tag423.xml" /><Relationship Id="rId27" Type="http://schemas.openxmlformats.org/officeDocument/2006/relationships/tags" Target="../tags/tag424.xml" /><Relationship Id="rId28" Type="http://schemas.openxmlformats.org/officeDocument/2006/relationships/tags" Target="../tags/tag425.xml" /><Relationship Id="rId29" Type="http://schemas.openxmlformats.org/officeDocument/2006/relationships/tags" Target="../tags/tag426.xml" /><Relationship Id="rId3" Type="http://schemas.openxmlformats.org/officeDocument/2006/relationships/tags" Target="../tags/tag400.xml" /><Relationship Id="rId30" Type="http://schemas.openxmlformats.org/officeDocument/2006/relationships/tags" Target="../tags/tag427.xml" /><Relationship Id="rId31" Type="http://schemas.openxmlformats.org/officeDocument/2006/relationships/tags" Target="../tags/tag428.xml" /><Relationship Id="rId32" Type="http://schemas.openxmlformats.org/officeDocument/2006/relationships/tags" Target="../tags/tag429.xml" /><Relationship Id="rId4" Type="http://schemas.openxmlformats.org/officeDocument/2006/relationships/tags" Target="../tags/tag401.xml" /><Relationship Id="rId5" Type="http://schemas.openxmlformats.org/officeDocument/2006/relationships/tags" Target="../tags/tag402.xml" /><Relationship Id="rId6" Type="http://schemas.openxmlformats.org/officeDocument/2006/relationships/tags" Target="../tags/tag403.xml" /><Relationship Id="rId7" Type="http://schemas.openxmlformats.org/officeDocument/2006/relationships/tags" Target="../tags/tag404.xml" /><Relationship Id="rId8" Type="http://schemas.openxmlformats.org/officeDocument/2006/relationships/tags" Target="../tags/tag405.xml" /><Relationship Id="rId9" Type="http://schemas.openxmlformats.org/officeDocument/2006/relationships/tags" Target="../tags/tag40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437.xml" /><Relationship Id="rId11" Type="http://schemas.openxmlformats.org/officeDocument/2006/relationships/tags" Target="../tags/tag438.xml" /><Relationship Id="rId12" Type="http://schemas.openxmlformats.org/officeDocument/2006/relationships/tags" Target="../tags/tag439.xml" /><Relationship Id="rId13" Type="http://schemas.openxmlformats.org/officeDocument/2006/relationships/tags" Target="../tags/tag440.xml" /><Relationship Id="rId14" Type="http://schemas.openxmlformats.org/officeDocument/2006/relationships/tags" Target="../tags/tag441.xml" /><Relationship Id="rId15" Type="http://schemas.openxmlformats.org/officeDocument/2006/relationships/tags" Target="../tags/tag442.xml" /><Relationship Id="rId16" Type="http://schemas.openxmlformats.org/officeDocument/2006/relationships/tags" Target="../tags/tag443.xml" /><Relationship Id="rId17" Type="http://schemas.openxmlformats.org/officeDocument/2006/relationships/tags" Target="../tags/tag444.xml" /><Relationship Id="rId18" Type="http://schemas.openxmlformats.org/officeDocument/2006/relationships/tags" Target="../tags/tag445.xml" /><Relationship Id="rId19" Type="http://schemas.openxmlformats.org/officeDocument/2006/relationships/tags" Target="../tags/tag446.xml" /><Relationship Id="rId2" Type="http://schemas.openxmlformats.org/officeDocument/2006/relationships/tags" Target="../tags/tag430.xml" /><Relationship Id="rId20" Type="http://schemas.openxmlformats.org/officeDocument/2006/relationships/tags" Target="../tags/tag447.xml" /><Relationship Id="rId21" Type="http://schemas.openxmlformats.org/officeDocument/2006/relationships/tags" Target="../tags/tag448.xml" /><Relationship Id="rId22" Type="http://schemas.openxmlformats.org/officeDocument/2006/relationships/tags" Target="../tags/tag449.xml" /><Relationship Id="rId23" Type="http://schemas.openxmlformats.org/officeDocument/2006/relationships/tags" Target="../tags/tag450.xml" /><Relationship Id="rId24" Type="http://schemas.openxmlformats.org/officeDocument/2006/relationships/tags" Target="../tags/tag451.xml" /><Relationship Id="rId25" Type="http://schemas.openxmlformats.org/officeDocument/2006/relationships/tags" Target="../tags/tag452.xml" /><Relationship Id="rId3" Type="http://schemas.openxmlformats.org/officeDocument/2006/relationships/image" Target="../media/image26.jpeg" /><Relationship Id="rId4" Type="http://schemas.openxmlformats.org/officeDocument/2006/relationships/tags" Target="../tags/tag431.xml" /><Relationship Id="rId5" Type="http://schemas.openxmlformats.org/officeDocument/2006/relationships/tags" Target="../tags/tag432.xml" /><Relationship Id="rId6" Type="http://schemas.openxmlformats.org/officeDocument/2006/relationships/tags" Target="../tags/tag433.xml" /><Relationship Id="rId7" Type="http://schemas.openxmlformats.org/officeDocument/2006/relationships/tags" Target="../tags/tag434.xml" /><Relationship Id="rId8" Type="http://schemas.openxmlformats.org/officeDocument/2006/relationships/tags" Target="../tags/tag435.xml" /><Relationship Id="rId9" Type="http://schemas.openxmlformats.org/officeDocument/2006/relationships/tags" Target="../tags/tag43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453.xml" /><Relationship Id="rId3" Type="http://schemas.openxmlformats.org/officeDocument/2006/relationships/image" Target="../media/image28.png" /><Relationship Id="rId4" Type="http://schemas.openxmlformats.org/officeDocument/2006/relationships/tags" Target="../tags/tag454.xml" /><Relationship Id="rId5" Type="http://schemas.openxmlformats.org/officeDocument/2006/relationships/tags" Target="../tags/tag455.xml" /><Relationship Id="rId6" Type="http://schemas.openxmlformats.org/officeDocument/2006/relationships/tags" Target="../tags/tag456.xml" /><Relationship Id="rId7" Type="http://schemas.openxmlformats.org/officeDocument/2006/relationships/tags" Target="../tags/tag45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466.xml" /><Relationship Id="rId2" Type="http://schemas.openxmlformats.org/officeDocument/2006/relationships/tags" Target="../tags/tag458.xml" /><Relationship Id="rId3" Type="http://schemas.openxmlformats.org/officeDocument/2006/relationships/tags" Target="../tags/tag459.xml" /><Relationship Id="rId4" Type="http://schemas.openxmlformats.org/officeDocument/2006/relationships/tags" Target="../tags/tag460.xml" /><Relationship Id="rId5" Type="http://schemas.openxmlformats.org/officeDocument/2006/relationships/tags" Target="../tags/tag461.xml" /><Relationship Id="rId6" Type="http://schemas.openxmlformats.org/officeDocument/2006/relationships/tags" Target="../tags/tag462.xml" /><Relationship Id="rId7" Type="http://schemas.openxmlformats.org/officeDocument/2006/relationships/tags" Target="../tags/tag463.xml" /><Relationship Id="rId8" Type="http://schemas.openxmlformats.org/officeDocument/2006/relationships/tags" Target="../tags/tag464.xml" /><Relationship Id="rId9" Type="http://schemas.openxmlformats.org/officeDocument/2006/relationships/tags" Target="../tags/tag465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2" Type="http://schemas.openxmlformats.org/officeDocument/2006/relationships/tags" Target="../tags/tag467.xml" /><Relationship Id="rId3" Type="http://schemas.openxmlformats.org/officeDocument/2006/relationships/tags" Target="../tags/tag468.xml" /><Relationship Id="rId4" Type="http://schemas.openxmlformats.org/officeDocument/2006/relationships/tags" Target="../tags/tag469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ags" Target="../tags/tag477.xml" /><Relationship Id="rId3" Type="http://schemas.openxmlformats.org/officeDocument/2006/relationships/tags" Target="../tags/tag478.xml" /><Relationship Id="rId4" Type="http://schemas.openxmlformats.org/officeDocument/2006/relationships/tags" Target="../tags/tag479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tags" Target="../tags/tag488.xml" /><Relationship Id="rId2" Type="http://schemas.openxmlformats.org/officeDocument/2006/relationships/tags" Target="../tags/tag480.xml" /><Relationship Id="rId3" Type="http://schemas.openxmlformats.org/officeDocument/2006/relationships/tags" Target="../tags/tag481.xml" /><Relationship Id="rId4" Type="http://schemas.openxmlformats.org/officeDocument/2006/relationships/tags" Target="../tags/tag482.xml" /><Relationship Id="rId5" Type="http://schemas.openxmlformats.org/officeDocument/2006/relationships/tags" Target="../tags/tag483.xml" /><Relationship Id="rId6" Type="http://schemas.openxmlformats.org/officeDocument/2006/relationships/tags" Target="../tags/tag484.xml" /><Relationship Id="rId7" Type="http://schemas.openxmlformats.org/officeDocument/2006/relationships/tags" Target="../tags/tag485.xml" /><Relationship Id="rId8" Type="http://schemas.openxmlformats.org/officeDocument/2006/relationships/tags" Target="../tags/tag486.xml" /><Relationship Id="rId9" Type="http://schemas.openxmlformats.org/officeDocument/2006/relationships/tags" Target="../tags/tag487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495.xml" /><Relationship Id="rId11" Type="http://schemas.openxmlformats.org/officeDocument/2006/relationships/tags" Target="../tags/tag496.xml" /><Relationship Id="rId12" Type="http://schemas.openxmlformats.org/officeDocument/2006/relationships/oleObject" Target="../embeddings/Microsoft_Word___2.docx" TargetMode="Internal" /><Relationship Id="rId13" Type="http://schemas.openxmlformats.org/officeDocument/2006/relationships/image" Target="../media/image30.emf" /><Relationship Id="rId14" Type="http://schemas.openxmlformats.org/officeDocument/2006/relationships/tags" Target="../tags/tag497.xml" /><Relationship Id="rId15" Type="http://schemas.openxmlformats.org/officeDocument/2006/relationships/vmlDrawing" Target="../drawings/vmlDrawing3.vml" /><Relationship Id="rId2" Type="http://schemas.openxmlformats.org/officeDocument/2006/relationships/tags" Target="../tags/tag489.xml" /><Relationship Id="rId3" Type="http://schemas.openxmlformats.org/officeDocument/2006/relationships/tags" Target="../tags/tag490.xml" /><Relationship Id="rId4" Type="http://schemas.openxmlformats.org/officeDocument/2006/relationships/oleObject" Target="../embeddings/oleObject3.bin" /><Relationship Id="rId5" Type="http://schemas.openxmlformats.org/officeDocument/2006/relationships/tags" Target="../tags/tag491.xml" /><Relationship Id="rId6" Type="http://schemas.openxmlformats.org/officeDocument/2006/relationships/tags" Target="../tags/tag492.xml" /><Relationship Id="rId7" Type="http://schemas.openxmlformats.org/officeDocument/2006/relationships/image" Target="../media/image29.png" /><Relationship Id="rId8" Type="http://schemas.openxmlformats.org/officeDocument/2006/relationships/tags" Target="../tags/tag493.xml" /><Relationship Id="rId9" Type="http://schemas.openxmlformats.org/officeDocument/2006/relationships/tags" Target="../tags/tag494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tags" Target="../tags/tag498.xml" /><Relationship Id="rId3" Type="http://schemas.openxmlformats.org/officeDocument/2006/relationships/tags" Target="../tags/tag499.xml" /><Relationship Id="rId4" Type="http://schemas.openxmlformats.org/officeDocument/2006/relationships/tags" Target="../tags/tag500.xml" /><Relationship Id="rId5" Type="http://schemas.openxmlformats.org/officeDocument/2006/relationships/image" Target="../media/image31.png" /><Relationship Id="rId6" Type="http://schemas.openxmlformats.org/officeDocument/2006/relationships/tags" Target="../tags/tag501.xml" /><Relationship Id="rId7" Type="http://schemas.openxmlformats.org/officeDocument/2006/relationships/tags" Target="../tags/tag502.xml" /><Relationship Id="rId8" Type="http://schemas.openxmlformats.org/officeDocument/2006/relationships/tags" Target="../tags/tag503.xml" /><Relationship Id="rId9" Type="http://schemas.openxmlformats.org/officeDocument/2006/relationships/tags" Target="../tags/tag504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rgbClr val="CCECFF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9458" name="矩形 307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72088" y="4572000"/>
            <a:ext cx="6096000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buFont typeface="Arial"/>
              <a:buNone/>
            </a:pPr>
            <a:r>
              <a: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河北南宫中学</a:t>
            </a:r>
            <a:endParaRPr lang="en-US" altLang="zh-CN" sz="3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459" name="矩形 3077"/>
          <p:cNvSpPr>
            <a:spLocks noChangeArrowheads="1" noChangeShapeType="1" noTextEdit="1"/>
          </p:cNvSpPr>
          <p:nvPr>
            <p:custDataLst>
              <p:tags r:id="rId4"/>
            </p:custDataLst>
          </p:nvPr>
        </p:nvSpPr>
        <p:spPr bwMode="auto">
          <a:xfrm>
            <a:off x="2540000" y="2209800"/>
            <a:ext cx="69088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+mn-ea"/>
                <a:ea typeface="+mn-ea"/>
                <a:cs typeface="+mn-ea"/>
              </a:rPr>
              <a:t>晶体的类型、组成与性质</a:t>
            </a:r>
          </a:p>
        </p:txBody>
      </p:sp>
      <p:sp>
        <p:nvSpPr>
          <p:cNvPr id="19460" name="Rectangle 1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78013" y="206375"/>
            <a:ext cx="7223125" cy="831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SzTx/>
            </a:pPr>
            <a:r>
              <a:rPr lang="zh-CN" altLang="en-US" sz="2400" b="1">
                <a:sym typeface="Arial"/>
              </a:rPr>
              <a:t>高考总复习</a:t>
            </a:r>
            <a:endParaRPr lang="en-US" altLang="zh-CN" sz="2400" b="1">
              <a:sym typeface="Arial"/>
            </a:endParaRPr>
          </a:p>
          <a:p>
            <a:pPr>
              <a:buSzTx/>
            </a:pPr>
            <a:r>
              <a:rPr lang="en-US" altLang="en-US" sz="2400" b="1">
                <a:sym typeface="Arial"/>
              </a:rPr>
              <a:t>                      </a:t>
            </a:r>
            <a:r>
              <a:rPr lang="zh-CN" altLang="en-US" sz="2400" b="1">
                <a:sym typeface="Arial"/>
              </a:rPr>
              <a:t>第五章  物质结构与性质     第</a:t>
            </a:r>
            <a:r>
              <a:rPr lang="en-US" altLang="zh-CN" sz="2400" b="1">
                <a:sym typeface="Arial"/>
              </a:rPr>
              <a:t>20</a:t>
            </a:r>
            <a:r>
              <a:rPr lang="zh-CN" altLang="en-US" sz="2400" b="1">
                <a:sym typeface="Arial"/>
              </a:rPr>
              <a:t>讲</a:t>
            </a:r>
            <a:endParaRPr lang="en-US" altLang="en-US" sz="2400" b="1"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0481" name="Picture 5" descr="web_20060116_691"/>
          <p:cNvPicPr>
            <a:picLocks noChangeArrowheads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1068388" y="1597025"/>
            <a:ext cx="1952625" cy="18748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482" name="矩形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5613" y="371475"/>
            <a:ext cx="34163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>
                <a:latin typeface="Arial Black" pitchFamily="34" charset="0"/>
                <a:ea typeface="黑体" pitchFamily="2" charset="-122"/>
              </a:rPr>
              <a:t>自然界中美丽的雪花</a:t>
            </a:r>
          </a:p>
        </p:txBody>
      </p:sp>
      <p:pic>
        <p:nvPicPr>
          <p:cNvPr id="20483" name="Picture 6" descr="web_20060116_694"/>
          <p:cNvPicPr preferRelativeResize="0">
            <a:picLocks noChangeArrowheads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 bwMode="auto">
          <a:xfrm>
            <a:off x="4165600" y="2014538"/>
            <a:ext cx="2084388" cy="21526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0484" name="Picture 2" descr="web_20060116_688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 bwMode="auto">
          <a:xfrm>
            <a:off x="7802563" y="2686050"/>
            <a:ext cx="2093912" cy="19669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" name="显微摄影：雪花形成过程_超清.wmv">
            <a:hlinkClick action="ppaction://media"/>
          </p:cNvPr>
          <p:cNvPicPr>
            <a:picLocks noRot="1" noChangeAspect="1"/>
          </p:cNvPicPr>
          <p:nvPr>
            <a:videoFile r:link="rId12"/>
            <p:custDataLst>
              <p:tags r:id="rId11"/>
            </p:custDataLst>
            <p:extLst>
              <p:ext uri="{DAA4B4D4-6D71-4841-9C94-3DE7FCFB9230}"/>
            </p:extLst>
          </p:nvPr>
        </p:nvPicPr>
        <p:blipFill>
          <a:blip r:embed="rId10"/>
          <a:stretch>
            <a:fillRect/>
          </a:stretch>
        </p:blipFill>
        <p:spPr bwMode="auto">
          <a:xfrm>
            <a:off x="347663" y="963613"/>
            <a:ext cx="10567987" cy="58642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0115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936288" y="3771900"/>
            <a:ext cx="1255712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4" tIns="45717" rIns="91434" bIns="45717">
            <a:spAutoFit/>
          </a:bodyPr>
          <a:lstStyle/>
          <a:p>
            <a:r>
              <a:rPr kumimoji="1" lang="zh-CN" altLang="en-US" sz="28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水晶石</a:t>
            </a:r>
          </a:p>
        </p:txBody>
      </p:sp>
      <p:pic>
        <p:nvPicPr>
          <p:cNvPr id="90116" name="Picture 6" descr="sybb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9CFBA9"/>
              </a:clrFrom>
              <a:clrTo>
                <a:srgbClr val="9CFBA9">
                  <a:alpha val="0"/>
                </a:srgbClr>
              </a:clrTo>
            </a:clrChange>
          </a:blip>
          <a:srcRect r="-131" b="50"/>
          <a:stretch>
            <a:fillRect/>
          </a:stretch>
        </p:blipFill>
        <p:spPr bwMode="auto">
          <a:xfrm>
            <a:off x="9067800" y="4191000"/>
            <a:ext cx="3124200" cy="26670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0117" name="Picture 2" descr="紫  晶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 bwMode="auto">
          <a:xfrm>
            <a:off x="4965700" y="3689350"/>
            <a:ext cx="3217863" cy="31686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0118" name="Rectangle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958013" y="3817938"/>
            <a:ext cx="2541587" cy="669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rgbClr val="3333CC"/>
                </a:solidFill>
              </a:rPr>
              <a:t>紫水晶 </a:t>
            </a:r>
          </a:p>
        </p:txBody>
      </p:sp>
      <p:pic>
        <p:nvPicPr>
          <p:cNvPr id="90119" name="Picture 3" descr="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 bwMode="auto">
          <a:xfrm>
            <a:off x="4991100" y="892175"/>
            <a:ext cx="3717925" cy="2722563"/>
          </a:xfrm>
          <a:prstGeom prst="rect">
            <a:avLst/>
          </a:prstGeom>
          <a:noFill/>
          <a:ln w="9525">
            <a:noFill/>
            <a:miter lim="800000"/>
          </a:ln>
        </p:spPr>
      </p:pic>
      <p:graphicFrame>
        <p:nvGraphicFramePr>
          <p:cNvPr id="90114" name="Object 2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995363" y="1363663"/>
          <a:ext cx="3151187" cy="22590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位图图像" r:id="rId12" imgW="3019048" imgH="2209524" progId="PBrush">
                  <p:embed/>
                </p:oleObj>
              </mc:Choice>
              <mc:Fallback>
                <p:oleObj name="位图图像" r:id="rId12" imgW="3019048" imgH="2209524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>
                        <a:lum bright="18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95363" y="1363663"/>
                        <a:ext cx="3151187" cy="225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0" name="Text Box 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52400" y="1870075"/>
            <a:ext cx="609600" cy="3540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</a:rPr>
              <a:t>胆矾 </a:t>
            </a:r>
          </a:p>
          <a:p>
            <a:pPr>
              <a:spcBef>
                <a:spcPct val="50000"/>
              </a:spcBef>
            </a:pPr>
            <a:endParaRPr kumimoji="1" lang="zh-CN" altLang="en-US" sz="2800" b="1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</a:rPr>
              <a:t>明矾晶体</a:t>
            </a:r>
          </a:p>
        </p:txBody>
      </p:sp>
      <p:pic>
        <p:nvPicPr>
          <p:cNvPr id="90121" name="Picture 11" descr="image022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 bwMode="auto">
          <a:xfrm>
            <a:off x="974725" y="3776663"/>
            <a:ext cx="3152775" cy="22082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90122" name="Picture 5" descr="diamond-1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 bwMode="auto">
          <a:xfrm>
            <a:off x="8939213" y="857250"/>
            <a:ext cx="2854325" cy="284321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7281" name="Text Box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6400" y="1760538"/>
            <a:ext cx="115824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kumimoji="1" lang="zh-CN" altLang="en-US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、学会四种典型晶体的比较并判断晶体的类型</a:t>
            </a:r>
          </a:p>
        </p:txBody>
      </p:sp>
      <p:sp>
        <p:nvSpPr>
          <p:cNvPr id="97282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6400" y="2522538"/>
            <a:ext cx="99568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1" lang="zh-CN" altLang="en-US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、理解物质熔沸点与晶体类型的关系</a:t>
            </a:r>
          </a:p>
        </p:txBody>
      </p:sp>
      <p:sp>
        <p:nvSpPr>
          <p:cNvPr id="97283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6400" y="3284538"/>
            <a:ext cx="90424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kumimoji="1" lang="zh-CN" altLang="en-US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、会分析几种典型晶体空间结构</a:t>
            </a:r>
          </a:p>
        </p:txBody>
      </p:sp>
      <p:sp>
        <p:nvSpPr>
          <p:cNvPr id="97284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8000" y="228600"/>
            <a:ext cx="4368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r>
              <a:rPr lang="zh-CN" altLang="en-US" sz="4400" b="1">
                <a:solidFill>
                  <a:schemeClr val="tx2"/>
                </a:solidFill>
              </a:rPr>
              <a:t>学习目标</a:t>
            </a:r>
          </a:p>
        </p:txBody>
      </p:sp>
      <p:sp>
        <p:nvSpPr>
          <p:cNvPr id="7" name="圆角矩形标注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26313" y="3560763"/>
            <a:ext cx="1355725" cy="839787"/>
          </a:xfrm>
          <a:prstGeom prst="wedgeRoundRectCallout">
            <a:avLst>
              <a:gd name="adj1" fmla="val -114514"/>
              <a:gd name="adj2" fmla="val -35977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>
              <a:spcBef>
                <a:spcPct val="20000"/>
              </a:spcBef>
              <a:buFont typeface="Arial"/>
              <a:buNone/>
            </a:pPr>
            <a:r>
              <a:rPr lang="zh-CN" altLang="en-US" sz="3600" b="1">
                <a:latin typeface="Times New Roman" pitchFamily="18" charset="0"/>
              </a:rPr>
              <a:t>重点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2161" name="Oval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41763" y="2830513"/>
            <a:ext cx="1533525" cy="1487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Line 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 flipV="1">
            <a:off x="2655888" y="2268538"/>
            <a:ext cx="1384300" cy="798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Line 9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5416550" y="2557463"/>
            <a:ext cx="1296988" cy="568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2611438" y="4027488"/>
            <a:ext cx="1474787" cy="1241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5292725" y="4149725"/>
            <a:ext cx="1150938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Oval 1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782763" y="5159375"/>
            <a:ext cx="1168400" cy="11715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ea typeface="黑体" pitchFamily="2" charset="-122"/>
              </a:rPr>
              <a:t>离子</a:t>
            </a:r>
          </a:p>
          <a:p>
            <a:pPr algn="ctr"/>
            <a:r>
              <a:rPr lang="zh-CN" altLang="en-US" sz="2400" b="1">
                <a:ea typeface="黑体" pitchFamily="2" charset="-122"/>
              </a:rPr>
              <a:t>晶体</a:t>
            </a:r>
          </a:p>
        </p:txBody>
      </p:sp>
      <p:sp>
        <p:nvSpPr>
          <p:cNvPr id="9" name="Oval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97025" y="1516063"/>
            <a:ext cx="1157288" cy="1089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ea typeface="黑体" pitchFamily="2" charset="-122"/>
              </a:rPr>
              <a:t>分子</a:t>
            </a:r>
          </a:p>
          <a:p>
            <a:pPr algn="ctr"/>
            <a:r>
              <a:rPr lang="zh-CN" altLang="en-US" sz="2400" b="1">
                <a:ea typeface="黑体" pitchFamily="2" charset="-122"/>
              </a:rPr>
              <a:t>晶体</a:t>
            </a:r>
          </a:p>
        </p:txBody>
      </p:sp>
      <p:sp>
        <p:nvSpPr>
          <p:cNvPr id="92168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059238" y="2955925"/>
            <a:ext cx="1265237" cy="1257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ea typeface="黑体" pitchFamily="2" charset="-122"/>
              </a:rPr>
              <a:t>晶体结构</a:t>
            </a:r>
          </a:p>
          <a:p>
            <a:pPr algn="ctr"/>
            <a:r>
              <a:rPr lang="zh-CN" altLang="en-US" sz="2400" b="1">
                <a:ea typeface="黑体" pitchFamily="2" charset="-122"/>
              </a:rPr>
              <a:t>与性质</a:t>
            </a:r>
          </a:p>
        </p:txBody>
      </p:sp>
      <p:sp>
        <p:nvSpPr>
          <p:cNvPr id="12" name="Oval 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319838" y="5035550"/>
            <a:ext cx="1296987" cy="11572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ea typeface="黑体" pitchFamily="2" charset="-122"/>
              </a:rPr>
              <a:t>金属</a:t>
            </a:r>
          </a:p>
          <a:p>
            <a:pPr algn="ctr"/>
            <a:r>
              <a:rPr lang="zh-CN" altLang="en-US" sz="2400" b="1">
                <a:ea typeface="黑体" pitchFamily="2" charset="-122"/>
              </a:rPr>
              <a:t>晶体</a:t>
            </a:r>
          </a:p>
        </p:txBody>
      </p:sp>
      <p:sp>
        <p:nvSpPr>
          <p:cNvPr id="13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770688" y="1852613"/>
            <a:ext cx="1308100" cy="1122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ea typeface="黑体" pitchFamily="2" charset="-122"/>
              </a:rPr>
              <a:t>原子</a:t>
            </a:r>
          </a:p>
          <a:p>
            <a:pPr algn="ctr"/>
            <a:r>
              <a:rPr lang="zh-CN" altLang="en-US" sz="2400" b="1">
                <a:ea typeface="黑体" pitchFamily="2" charset="-122"/>
              </a:rPr>
              <a:t>晶体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8" name="矩形 17"/>
          <p:cNvSpPr/>
          <p:nvPr>
            <p:custDataLst>
              <p:tags r:id="rId3"/>
            </p:custDataLst>
          </p:nvPr>
        </p:nvSpPr>
        <p:spPr>
          <a:xfrm>
            <a:off x="379413" y="822325"/>
            <a:ext cx="11414125" cy="4324350"/>
          </a:xfrm>
          <a:prstGeom prst="rect">
            <a:avLst/>
          </a:prstGeom>
        </p:spPr>
        <p:txBody>
          <a:bodyPr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endParaRPr lang="en-US" altLang="zh-CN" sz="2600" kern="100" smtClean="0">
              <a:latin typeface="Times New Roman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1)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分子晶体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间通过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结合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形成的晶体，此类晶体熔点、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沸点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，硬度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(2)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原子晶体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通过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形成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的晶体，整块晶体是一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</a:t>
            </a: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_______</a:t>
            </a:r>
          </a:p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结构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；其物理性质的突出特点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(3)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离子晶体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 smtClean="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2600" u="sng" kern="100" smtClean="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通过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形成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的晶体，此类晶体的熔点、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沸点</a:t>
            </a:r>
            <a:r>
              <a:rPr lang="en-US" altLang="zh-CN" sz="2600" u="sng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2586038" y="1506538"/>
            <a:ext cx="852487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分子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4478338" y="1506538"/>
            <a:ext cx="218440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分子间作用力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189038" y="2114550"/>
            <a:ext cx="519112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低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2762250" y="2114550"/>
            <a:ext cx="519113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小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533650" y="2700338"/>
            <a:ext cx="85090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原子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4006850" y="2692400"/>
            <a:ext cx="1185863" cy="4937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共价键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9451975" y="2711450"/>
            <a:ext cx="2185988" cy="4937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三维的共价键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517525" y="3287713"/>
            <a:ext cx="240665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anose="02020603050405020304" pitchFamily="18" charset="0"/>
              </a:rPr>
              <a:t>网状</a:t>
            </a:r>
            <a:r>
              <a:rPr lang="en-US" altLang="zh-CN" sz="2600" b="1" kern="10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600" b="1" kern="10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anose="02020603050405020304" pitchFamily="18" charset="0"/>
              </a:rPr>
              <a:t>立体网状</a:t>
            </a:r>
            <a:r>
              <a:rPr lang="en-US" altLang="zh-CN" sz="2600" b="1" kern="10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600" b="1" kern="100">
              <a:solidFill>
                <a:srgbClr val="C00000"/>
              </a:solidFill>
              <a:latin typeface="Times New Roman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7535863" y="3284538"/>
            <a:ext cx="3852862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高硬度、高熔点、高沸点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12" name="矩形 11"/>
          <p:cNvSpPr/>
          <p:nvPr>
            <p:custDataLst>
              <p:tags r:id="rId13"/>
            </p:custDataLst>
          </p:nvPr>
        </p:nvSpPr>
        <p:spPr>
          <a:xfrm>
            <a:off x="819150" y="4473575"/>
            <a:ext cx="1852613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阴、阳离子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3325813" y="4478338"/>
            <a:ext cx="1185862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离子键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9802813" y="4473575"/>
            <a:ext cx="85090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较高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pic>
        <p:nvPicPr>
          <p:cNvPr id="93198" name="矩形: 圆角 4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 bwMode="auto">
          <a:xfrm>
            <a:off x="142875" y="0"/>
            <a:ext cx="4348163" cy="8715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3199" name="TextBox 2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38213" y="231775"/>
            <a:ext cx="1825625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/>
              <a:t>概念辨析</a:t>
            </a:r>
          </a:p>
        </p:txBody>
      </p:sp>
      <p:sp>
        <p:nvSpPr>
          <p:cNvPr id="31" name="矩形 30"/>
          <p:cNvSpPr/>
          <p:nvPr>
            <p:custDataLst>
              <p:tags r:id="rId19"/>
            </p:custDataLst>
          </p:nvPr>
        </p:nvSpPr>
        <p:spPr>
          <a:xfrm>
            <a:off x="466725" y="4959350"/>
            <a:ext cx="11085513" cy="1292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(4)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金属晶体</a:t>
            </a:r>
            <a:endParaRPr lang="zh-CN" altLang="zh-CN" sz="260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u="sng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通过</a:t>
            </a:r>
            <a:r>
              <a:rPr lang="en-US" altLang="zh-CN" sz="2600" u="sng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形成的晶体，</a:t>
            </a:r>
            <a:r>
              <a:rPr lang="en-US" altLang="zh-CN" sz="2600" u="sng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单质形成的晶体就是金属晶体。</a:t>
            </a:r>
            <a:endParaRPr lang="zh-CN" altLang="zh-CN" sz="260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32" name="矩形 31"/>
          <p:cNvSpPr/>
          <p:nvPr>
            <p:custDataLst>
              <p:tags r:id="rId20"/>
            </p:custDataLst>
          </p:nvPr>
        </p:nvSpPr>
        <p:spPr>
          <a:xfrm>
            <a:off x="628650" y="5588000"/>
            <a:ext cx="151765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金属原子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33" name="矩形 32"/>
          <p:cNvSpPr/>
          <p:nvPr>
            <p:custDataLst>
              <p:tags r:id="rId21"/>
            </p:custDataLst>
          </p:nvPr>
        </p:nvSpPr>
        <p:spPr>
          <a:xfrm>
            <a:off x="2862263" y="5588000"/>
            <a:ext cx="1185862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金属键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34" name="矩形 33"/>
          <p:cNvSpPr/>
          <p:nvPr>
            <p:custDataLst>
              <p:tags r:id="rId22"/>
            </p:custDataLst>
          </p:nvPr>
        </p:nvSpPr>
        <p:spPr>
          <a:xfrm>
            <a:off x="6048375" y="5600700"/>
            <a:ext cx="85090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b="1" kern="100">
                <a:solidFill>
                  <a:srgbClr val="C00000"/>
                </a:solidFill>
                <a:latin typeface="+mj-ea"/>
                <a:ea typeface="+mj-ea"/>
                <a:cs typeface="Courier New" panose="02070309020205020404" pitchFamily="49" charset="0"/>
              </a:rPr>
              <a:t>金属</a:t>
            </a:r>
            <a:endParaRPr lang="zh-CN" altLang="en-US" sz="2600" b="1" kern="100">
              <a:solidFill>
                <a:srgbClr val="C00000"/>
              </a:solidFill>
              <a:latin typeface="+mj-ea"/>
              <a:ea typeface="+mj-ea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73871" name="Group 143"/>
          <p:cNvGraphicFramePr>
            <a:graphicFrameLocks noGrp="1"/>
          </p:cNvGraphicFramePr>
          <p:nvPr>
            <p:ph/>
            <p:custDataLst>
              <p:tags r:id="rId3"/>
            </p:custDataLst>
          </p:nvPr>
        </p:nvGraphicFramePr>
        <p:xfrm>
          <a:off x="142875" y="1060450"/>
          <a:ext cx="11933504" cy="4887914"/>
        </p:xfrm>
        <a:graphic>
          <a:graphicData uri="http://schemas.openxmlformats.org/drawingml/2006/table">
            <a:tbl>
              <a:tblPr/>
              <a:tblGrid>
                <a:gridCol w="1130469"/>
                <a:gridCol w="2247288"/>
                <a:gridCol w="1552613"/>
                <a:gridCol w="1242090"/>
                <a:gridCol w="1345598"/>
                <a:gridCol w="2531622"/>
                <a:gridCol w="1883824"/>
              </a:tblGrid>
              <a:tr h="82391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晶体类型</a:t>
                      </a:r>
                    </a:p>
                  </a:txBody>
                  <a:tcPr marL="120000" marR="12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成晶微粒</a:t>
                      </a:r>
                    </a:p>
                  </a:txBody>
                  <a:tcPr marL="120000" marR="12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微粒之间的作用力</a:t>
                      </a:r>
                    </a:p>
                  </a:txBody>
                  <a:tcPr marL="120000" marR="12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熔沸点</a:t>
                      </a:r>
                    </a:p>
                  </a:txBody>
                  <a:tcPr marL="120000" marR="12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硬度</a:t>
                      </a:r>
                    </a:p>
                  </a:txBody>
                  <a:tcPr marL="120000" marR="12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导电性</a:t>
                      </a:r>
                    </a:p>
                  </a:txBody>
                  <a:tcPr marL="120000" marR="12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溶解性</a:t>
                      </a:r>
                    </a:p>
                  </a:txBody>
                  <a:tcPr marL="120000" marR="12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分子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晶体 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原子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晶体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金属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晶体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25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离子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晶体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832" name="Rectangle 10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11363" y="22494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分子</a:t>
            </a:r>
          </a:p>
        </p:txBody>
      </p:sp>
      <p:sp>
        <p:nvSpPr>
          <p:cNvPr id="73833" name="Rectangle 10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98663" y="30876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原子</a:t>
            </a:r>
          </a:p>
        </p:txBody>
      </p:sp>
      <p:sp>
        <p:nvSpPr>
          <p:cNvPr id="73834" name="Rectangle 10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96988" y="3849688"/>
            <a:ext cx="233680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金属阳离子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黑体" pitchFamily="2" charset="-122"/>
            </a:endParaRPr>
          </a:p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自由电子</a:t>
            </a:r>
          </a:p>
        </p:txBody>
      </p:sp>
      <p:sp>
        <p:nvSpPr>
          <p:cNvPr id="73836" name="Rectangle 10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74788" y="4981575"/>
            <a:ext cx="2151062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阴阳离子</a:t>
            </a:r>
          </a:p>
        </p:txBody>
      </p:sp>
      <p:sp>
        <p:nvSpPr>
          <p:cNvPr id="73842" name="Rectangle 1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67113" y="2097088"/>
            <a:ext cx="1571625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分子间</a:t>
            </a:r>
            <a:endParaRPr lang="en-US" altLang="zh-CN" sz="2400" b="1">
              <a:solidFill>
                <a:srgbClr val="0000FF"/>
              </a:solidFill>
              <a:latin typeface="Times New Roman" pitchFamily="18" charset="0"/>
              <a:ea typeface="黑体" pitchFamily="2" charset="-122"/>
            </a:endParaRPr>
          </a:p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作用力</a:t>
            </a:r>
          </a:p>
        </p:txBody>
      </p:sp>
      <p:sp>
        <p:nvSpPr>
          <p:cNvPr id="73843" name="Rectangle 1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35363" y="3163888"/>
            <a:ext cx="171926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共价键</a:t>
            </a:r>
          </a:p>
        </p:txBody>
      </p:sp>
      <p:sp>
        <p:nvSpPr>
          <p:cNvPr id="73844" name="Rectangle 1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35363" y="4078288"/>
            <a:ext cx="1828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金属键</a:t>
            </a:r>
          </a:p>
        </p:txBody>
      </p:sp>
      <p:sp>
        <p:nvSpPr>
          <p:cNvPr id="73845" name="Rectangle 1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35363" y="4992688"/>
            <a:ext cx="1828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离子键</a:t>
            </a:r>
          </a:p>
        </p:txBody>
      </p:sp>
      <p:sp>
        <p:nvSpPr>
          <p:cNvPr id="73847" name="Rectangle 1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092700" y="22494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很低</a:t>
            </a:r>
          </a:p>
        </p:txBody>
      </p:sp>
      <p:sp>
        <p:nvSpPr>
          <p:cNvPr id="73848" name="Rectangle 12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046663" y="31638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很高</a:t>
            </a:r>
          </a:p>
        </p:txBody>
      </p:sp>
      <p:sp>
        <p:nvSpPr>
          <p:cNvPr id="73849" name="Rectangle 12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148263" y="3849688"/>
            <a:ext cx="1333500" cy="8302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相差很大</a:t>
            </a:r>
          </a:p>
        </p:txBody>
      </p:sp>
      <p:sp>
        <p:nvSpPr>
          <p:cNvPr id="73850" name="Rectangle 122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148263" y="50688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较高</a:t>
            </a:r>
          </a:p>
        </p:txBody>
      </p:sp>
      <p:sp>
        <p:nvSpPr>
          <p:cNvPr id="73851" name="Rectangle 12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380163" y="21732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很小</a:t>
            </a:r>
          </a:p>
        </p:txBody>
      </p:sp>
      <p:sp>
        <p:nvSpPr>
          <p:cNvPr id="73852" name="Rectangle 12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380163" y="31638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很大</a:t>
            </a:r>
          </a:p>
        </p:txBody>
      </p:sp>
      <p:sp>
        <p:nvSpPr>
          <p:cNvPr id="73854" name="Rectangle 12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278563" y="3849688"/>
            <a:ext cx="1333500" cy="8302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相差很大</a:t>
            </a:r>
          </a:p>
        </p:txBody>
      </p:sp>
      <p:sp>
        <p:nvSpPr>
          <p:cNvPr id="73855" name="Rectangle 12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292850" y="5068888"/>
            <a:ext cx="1323975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较大</a:t>
            </a:r>
          </a:p>
        </p:txBody>
      </p:sp>
      <p:sp>
        <p:nvSpPr>
          <p:cNvPr id="73861" name="Rectangle 13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700963" y="2097088"/>
            <a:ext cx="2336800" cy="8302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固态、熔融态不导电</a:t>
            </a:r>
          </a:p>
        </p:txBody>
      </p:sp>
      <p:sp>
        <p:nvSpPr>
          <p:cNvPr id="73862" name="Rectangle 134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599363" y="2935288"/>
            <a:ext cx="2540000" cy="8302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一般不导电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(Si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为半导体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)</a:t>
            </a:r>
          </a:p>
        </p:txBody>
      </p:sp>
      <p:sp>
        <p:nvSpPr>
          <p:cNvPr id="73863" name="Rectangle 13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05763" y="4078288"/>
            <a:ext cx="17272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良导体</a:t>
            </a:r>
          </a:p>
        </p:txBody>
      </p:sp>
      <p:sp>
        <p:nvSpPr>
          <p:cNvPr id="73864" name="Rectangle 136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700963" y="4687888"/>
            <a:ext cx="2336800" cy="8302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 pitchFamily="2" charset="-122"/>
              </a:rPr>
              <a:t>固态不导电，熔化、溶于水导电</a:t>
            </a:r>
          </a:p>
        </p:txBody>
      </p:sp>
      <p:sp>
        <p:nvSpPr>
          <p:cNvPr id="73874" name="Rectangle 146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0240963" y="2097088"/>
            <a:ext cx="1449387" cy="4619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相似相溶</a:t>
            </a:r>
          </a:p>
        </p:txBody>
      </p:sp>
      <p:sp>
        <p:nvSpPr>
          <p:cNvPr id="73875" name="Rectangle 147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0402888" y="3100388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不溶</a:t>
            </a:r>
          </a:p>
        </p:txBody>
      </p:sp>
      <p:sp>
        <p:nvSpPr>
          <p:cNvPr id="73876" name="Rectangle 148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0336213" y="3890963"/>
            <a:ext cx="133350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不溶</a:t>
            </a:r>
          </a:p>
        </p:txBody>
      </p:sp>
      <p:sp>
        <p:nvSpPr>
          <p:cNvPr id="73877" name="Rectangle 149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0037763" y="4764088"/>
            <a:ext cx="1792287" cy="83026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itchFamily="18" charset="0"/>
                <a:ea typeface="黑体" pitchFamily="2" charset="-122"/>
              </a:rPr>
              <a:t>一般易溶于极性溶剂</a:t>
            </a:r>
          </a:p>
        </p:txBody>
      </p:sp>
      <p:pic>
        <p:nvPicPr>
          <p:cNvPr id="94283" name="矩形: 圆角 4"/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28"/>
          <a:stretch>
            <a:fillRect/>
          </a:stretch>
        </p:blipFill>
        <p:spPr bwMode="auto">
          <a:xfrm>
            <a:off x="142875" y="0"/>
            <a:ext cx="4348163" cy="8715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4284" name="TextBox 30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82625" y="231775"/>
            <a:ext cx="348138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/>
              <a:t>四种晶体类型比较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7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7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7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7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7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7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7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7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7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73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73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7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7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7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73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7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7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7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7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2" grpId="0"/>
      <p:bldP spid="73833" grpId="0"/>
      <p:bldP spid="73834" grpId="0"/>
      <p:bldP spid="73836" grpId="0"/>
      <p:bldP spid="73842" grpId="0"/>
      <p:bldP spid="73843" grpId="0"/>
      <p:bldP spid="73844" grpId="0"/>
      <p:bldP spid="73845" grpId="0"/>
      <p:bldP spid="73847" grpId="0"/>
      <p:bldP spid="73848" grpId="0"/>
      <p:bldP spid="73849" grpId="0"/>
      <p:bldP spid="73850" grpId="0"/>
      <p:bldP spid="73851" grpId="0"/>
      <p:bldP spid="73852" grpId="0"/>
      <p:bldP spid="73854" grpId="0"/>
      <p:bldP spid="73855" grpId="0"/>
      <p:bldP spid="73861" grpId="0"/>
      <p:bldP spid="73862" grpId="0"/>
      <p:bldP spid="73863" grpId="0"/>
      <p:bldP spid="73864" grpId="0"/>
      <p:bldP spid="73874" grpId="0"/>
      <p:bldP spid="73875" grpId="0"/>
      <p:bldP spid="73876" grpId="0"/>
      <p:bldP spid="738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95234" name="矩形: 圆角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142875" y="0"/>
            <a:ext cx="4348163" cy="8715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5235" name="Text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2625" y="231775"/>
            <a:ext cx="348138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/>
              <a:t>认识几种常见晶体</a:t>
            </a: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82563" y="981075"/>
            <a:ext cx="11188700" cy="1249363"/>
          </a:xfrm>
          <a:prstGeom prst="rect">
            <a:avLst/>
          </a:prstGeom>
        </p:spPr>
        <p:txBody>
          <a:bodyPr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1.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原子</a:t>
            </a:r>
            <a:r>
              <a:rPr lang="zh-CN" altLang="en-US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（共价）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晶体</a:t>
            </a:r>
            <a:endParaRPr lang="en-US" altLang="zh-CN" sz="2600" kern="100" smtClean="0">
              <a:latin typeface="Times New Roman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zh-CN" altLang="en-US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金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刚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石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95237" name="矩形 27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4950" y="2306638"/>
            <a:ext cx="7554913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266700"/>
            <a:r>
              <a:rPr lang="en-US" altLang="zh-CN" sz="2800" b="1"/>
              <a:t>a</a:t>
            </a:r>
            <a:r>
              <a:rPr lang="zh-CN" altLang="en-US" sz="2800" b="1"/>
              <a:t>．每个碳原子都采取</a:t>
            </a:r>
            <a:r>
              <a:rPr lang="en-US" altLang="zh-CN" sz="2800" b="1">
                <a:solidFill>
                  <a:srgbClr val="FF0000"/>
                </a:solidFill>
              </a:rPr>
              <a:t>sp</a:t>
            </a:r>
            <a:r>
              <a:rPr lang="en-US" altLang="zh-CN" sz="2800" b="1" baseline="30000">
                <a:solidFill>
                  <a:srgbClr val="FF0000"/>
                </a:solidFill>
              </a:rPr>
              <a:t>3</a:t>
            </a:r>
            <a:r>
              <a:rPr lang="zh-CN" altLang="en-US" sz="2800" b="1">
                <a:solidFill>
                  <a:srgbClr val="FF0000"/>
                </a:solidFill>
              </a:rPr>
              <a:t>杂化</a:t>
            </a:r>
            <a:r>
              <a:rPr lang="zh-CN" altLang="en-US" sz="2800" b="1"/>
              <a:t>与</a:t>
            </a:r>
            <a:r>
              <a:rPr lang="zh-CN" altLang="en-US" sz="2800" b="1" u="sng"/>
              <a:t>      </a:t>
            </a:r>
            <a:r>
              <a:rPr lang="zh-CN" altLang="en-US" sz="2800" b="1"/>
              <a:t>个碳原子以</a:t>
            </a:r>
            <a:r>
              <a:rPr lang="en-US" altLang="zh-CN" sz="2800" b="1" u="sng"/>
              <a:t>_____</a:t>
            </a:r>
            <a:r>
              <a:rPr lang="zh-CN" altLang="en-US" sz="2800" b="1"/>
              <a:t>键相连，形成</a:t>
            </a:r>
            <a:r>
              <a:rPr lang="zh-CN" altLang="en-US" sz="2800" b="1" u="sng"/>
              <a:t>                 </a:t>
            </a:r>
            <a:r>
              <a:rPr lang="zh-CN" altLang="en-US" sz="2800" b="1"/>
              <a:t>结构单元</a:t>
            </a:r>
          </a:p>
        </p:txBody>
      </p:sp>
      <p:sp>
        <p:nvSpPr>
          <p:cNvPr id="279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35613" y="2239963"/>
            <a:ext cx="76835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 4</a:t>
            </a:r>
          </a:p>
        </p:txBody>
      </p:sp>
      <p:sp>
        <p:nvSpPr>
          <p:cNvPr id="280" name="Text Box 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7475" y="2682875"/>
            <a:ext cx="2016125" cy="5222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   </a:t>
            </a:r>
            <a:r>
              <a:rPr lang="zh-CN" altLang="en-US" sz="2800" b="1">
                <a:solidFill>
                  <a:srgbClr val="FF0000"/>
                </a:solidFill>
              </a:rPr>
              <a:t>共价</a:t>
            </a:r>
          </a:p>
        </p:txBody>
      </p:sp>
      <p:sp>
        <p:nvSpPr>
          <p:cNvPr id="281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163888" y="2740025"/>
            <a:ext cx="2808287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   </a:t>
            </a:r>
            <a:r>
              <a:rPr lang="zh-CN" altLang="en-US" sz="2800" b="1">
                <a:solidFill>
                  <a:srgbClr val="FF0000"/>
                </a:solidFill>
              </a:rPr>
              <a:t>正四面体</a:t>
            </a:r>
          </a:p>
        </p:txBody>
      </p:sp>
      <p:sp>
        <p:nvSpPr>
          <p:cNvPr id="95241" name="矩形 28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46100" y="3336925"/>
            <a:ext cx="1487488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b</a:t>
            </a:r>
            <a:r>
              <a:rPr lang="zh-CN" altLang="en-US" sz="2800" b="1"/>
              <a:t>．键角</a:t>
            </a:r>
          </a:p>
        </p:txBody>
      </p:sp>
      <p:sp>
        <p:nvSpPr>
          <p:cNvPr id="283" name="Text Box 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141538" y="3287713"/>
            <a:ext cx="2616200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</a:rPr>
              <a:t>109°28</a:t>
            </a:r>
            <a:r>
              <a:rPr lang="en-US" altLang="zh-CN" sz="2800" u="sng">
                <a:solidFill>
                  <a:srgbClr val="FF0000"/>
                </a:solidFill>
              </a:rPr>
              <a:t>'</a:t>
            </a:r>
            <a:r>
              <a:rPr lang="en-US" altLang="zh-CN" sz="28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5243" name="Rectangle 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27050" y="3787775"/>
            <a:ext cx="11041063" cy="11699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c</a:t>
            </a:r>
            <a:r>
              <a:rPr lang="zh-CN" altLang="en-US" sz="2800" b="1"/>
              <a:t>．构成一个最小环有</a:t>
            </a:r>
            <a:r>
              <a:rPr lang="zh-CN" altLang="en-US" sz="2800" b="1" u="sng"/>
              <a:t>     </a:t>
            </a:r>
            <a:r>
              <a:rPr lang="zh-CN" altLang="en-US" sz="2800" b="1"/>
              <a:t>个碳原子</a:t>
            </a:r>
            <a:r>
              <a:rPr lang="en-US" altLang="zh-CN" sz="2800" b="1"/>
              <a:t>,</a:t>
            </a:r>
          </a:p>
          <a:p>
            <a:pPr>
              <a:spcBef>
                <a:spcPct val="50000"/>
              </a:spcBef>
            </a:pPr>
            <a:r>
              <a:rPr lang="zh-CN" altLang="en-US" sz="2800" b="1"/>
              <a:t>是否在同一平面？</a:t>
            </a:r>
          </a:p>
        </p:txBody>
      </p:sp>
      <p:sp>
        <p:nvSpPr>
          <p:cNvPr id="285" name="Text Box 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3800475"/>
            <a:ext cx="768350" cy="5222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6" name="Text Box 9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436938" y="4398963"/>
            <a:ext cx="2928937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</a:rPr>
              <a:t>不在同一平面</a:t>
            </a:r>
          </a:p>
        </p:txBody>
      </p:sp>
      <p:sp>
        <p:nvSpPr>
          <p:cNvPr id="95246" name="Rectangle 1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31800" y="4991100"/>
            <a:ext cx="11041063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d</a:t>
            </a:r>
            <a:r>
              <a:rPr lang="zh-CN" altLang="en-US" sz="2800" b="1"/>
              <a:t>．</a:t>
            </a:r>
            <a:r>
              <a:rPr lang="en-US" altLang="zh-CN" sz="2800" b="1"/>
              <a:t>C</a:t>
            </a:r>
            <a:r>
              <a:rPr lang="zh-CN" altLang="en-US" sz="2800" b="1"/>
              <a:t>原子与</a:t>
            </a:r>
            <a:r>
              <a:rPr lang="en-US" altLang="zh-CN" sz="2800" b="1"/>
              <a:t>C—C</a:t>
            </a:r>
            <a:r>
              <a:rPr lang="zh-CN" altLang="en-US" sz="2800" b="1"/>
              <a:t>键数之比为</a:t>
            </a:r>
            <a:r>
              <a:rPr lang="zh-CN" altLang="en-US" sz="2800" b="1" u="sng"/>
              <a:t>：          。</a:t>
            </a:r>
          </a:p>
        </p:txBody>
      </p:sp>
      <p:sp>
        <p:nvSpPr>
          <p:cNvPr id="288" name="Text Box 1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080000" y="4919663"/>
            <a:ext cx="1436688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</a:t>
            </a:r>
            <a:r>
              <a:rPr lang="zh-CN" altLang="en-US" sz="2800" b="1">
                <a:solidFill>
                  <a:srgbClr val="FF0000"/>
                </a:solidFill>
              </a:rPr>
              <a:t>：</a:t>
            </a:r>
            <a:r>
              <a:rPr lang="en-US" altLang="zh-CN" sz="2800" b="1">
                <a:solidFill>
                  <a:srgbClr val="FF0000"/>
                </a:solidFill>
              </a:rPr>
              <a:t>2 </a:t>
            </a:r>
          </a:p>
        </p:txBody>
      </p:sp>
      <p:sp>
        <p:nvSpPr>
          <p:cNvPr id="95248" name="Rectangle 1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31800" y="5778500"/>
            <a:ext cx="11041063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e</a:t>
            </a:r>
            <a:r>
              <a:rPr lang="zh-CN" altLang="en-US" sz="2800" b="1"/>
              <a:t>．每个</a:t>
            </a:r>
            <a:r>
              <a:rPr lang="en-US" altLang="zh-CN" sz="2800" b="1"/>
              <a:t>C</a:t>
            </a:r>
            <a:r>
              <a:rPr lang="zh-CN" altLang="en-US" sz="2800" b="1"/>
              <a:t>原子被</a:t>
            </a:r>
            <a:r>
              <a:rPr lang="zh-CN" altLang="en-US" sz="2800" b="1" u="sng"/>
              <a:t>          </a:t>
            </a:r>
            <a:r>
              <a:rPr lang="zh-CN" altLang="en-US" sz="2800" b="1"/>
              <a:t>个最小碳环共用。</a:t>
            </a:r>
          </a:p>
        </p:txBody>
      </p:sp>
      <p:sp>
        <p:nvSpPr>
          <p:cNvPr id="290" name="Text Box 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70250" y="5686425"/>
            <a:ext cx="76835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283" grpId="0"/>
      <p:bldP spid="285" grpId="0"/>
      <p:bldP spid="286" grpId="0"/>
      <p:bldP spid="288" grpId="0"/>
      <p:bldP spid="2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91139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508000" y="1219200"/>
            <a:ext cx="4192588" cy="3328988"/>
          </a:xfrm>
          <a:prstGeom prst="rect">
            <a:avLst/>
          </a:prstGeom>
          <a:noFill/>
          <a:ln w="9525" algn="ctr">
            <a:noFill/>
            <a:miter lim="800000"/>
          </a:ln>
        </p:spPr>
      </p:pic>
      <p:pic>
        <p:nvPicPr>
          <p:cNvPr id="91140" name="Picture 5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056313" y="1122363"/>
            <a:ext cx="4094162" cy="32766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1141" name="Text Box 6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14400" y="304800"/>
            <a:ext cx="2338388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latin typeface="黑体" pitchFamily="2" charset="-122"/>
              </a:rPr>
              <a:t>金刚石的晶胞</a:t>
            </a:r>
          </a:p>
        </p:txBody>
      </p:sp>
      <p:sp>
        <p:nvSpPr>
          <p:cNvPr id="91142" name="Rectangle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31800" y="4991100"/>
            <a:ext cx="11041063" cy="11699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a</a:t>
            </a:r>
            <a:r>
              <a:rPr lang="zh-CN" altLang="en-US" sz="2800" b="1"/>
              <a:t>．每个晶胞中含</a:t>
            </a:r>
            <a:r>
              <a:rPr lang="zh-CN" altLang="en-US" sz="2800" b="1" u="sng"/>
              <a:t>         </a:t>
            </a:r>
            <a:r>
              <a:rPr lang="zh-CN" altLang="en-US" sz="2800" b="1"/>
              <a:t>个</a:t>
            </a:r>
            <a:r>
              <a:rPr lang="en-US" altLang="zh-CN" sz="2800" b="1"/>
              <a:t>C</a:t>
            </a:r>
            <a:r>
              <a:rPr lang="zh-CN" altLang="en-US" sz="2800" b="1"/>
              <a:t>原子；</a:t>
            </a:r>
            <a:endParaRPr lang="en-US" altLang="zh-CN" sz="2800" b="1"/>
          </a:p>
          <a:p>
            <a:pPr>
              <a:spcBef>
                <a:spcPct val="50000"/>
              </a:spcBef>
            </a:pPr>
            <a:r>
              <a:rPr lang="en-US" altLang="zh-CN" sz="2800" b="1"/>
              <a:t>b.</a:t>
            </a:r>
            <a:r>
              <a:rPr lang="zh-CN" altLang="en-US" sz="2800" b="1"/>
              <a:t>设晶胞参数为 </a:t>
            </a:r>
            <a:r>
              <a:rPr lang="en-US" altLang="zh-CN" sz="2800" b="1"/>
              <a:t>a  pm,</a:t>
            </a:r>
            <a:r>
              <a:rPr lang="zh-CN" altLang="en-US" sz="2800" b="1"/>
              <a:t>求</a:t>
            </a:r>
            <a:r>
              <a:rPr lang="en-US" altLang="zh-CN" sz="2800" b="1"/>
              <a:t>C—C</a:t>
            </a:r>
            <a:r>
              <a:rPr lang="zh-CN" altLang="en-US" sz="2800" b="1"/>
              <a:t>键 键长为</a:t>
            </a:r>
            <a:r>
              <a:rPr lang="zh-CN" altLang="en-US" sz="2800" b="1" u="sng"/>
              <a:t>：          </a:t>
            </a:r>
            <a:r>
              <a:rPr lang="zh-CN" altLang="en-US" sz="2800" b="1"/>
              <a:t>。</a:t>
            </a:r>
          </a:p>
        </p:txBody>
      </p:sp>
      <p:sp>
        <p:nvSpPr>
          <p:cNvPr id="6" name="Text Box 1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78200" y="4849813"/>
            <a:ext cx="708025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8</a:t>
            </a:r>
          </a:p>
        </p:txBody>
      </p:sp>
      <p:cxnSp>
        <p:nvCxnSpPr>
          <p:cNvPr id="8" name="直接连接符 7"/>
          <p:cNvCxnSpPr/>
          <p:nvPr>
            <p:custDataLst>
              <p:tags r:id="rId11"/>
            </p:custDataLst>
          </p:nvPr>
        </p:nvCxnSpPr>
        <p:spPr bwMode="auto">
          <a:xfrm>
            <a:off x="7639050" y="1527175"/>
            <a:ext cx="161925" cy="53340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1138" name="Object 2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6980238" y="4984750"/>
          <a:ext cx="1287462" cy="12588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文档" r:id="rId13" imgW="1102413" imgH="1076490" progId="">
                  <p:embed/>
                </p:oleObj>
              </mc:Choice>
              <mc:Fallback>
                <p:oleObj name="文档" r:id="rId13" imgW="1102413" imgH="107649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0238" y="4984750"/>
                        <a:ext cx="1287462" cy="1258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390525"/>
            <a:ext cx="11188700" cy="1323975"/>
          </a:xfrm>
          <a:prstGeom prst="rect">
            <a:avLst/>
          </a:prstGeom>
        </p:spPr>
        <p:txBody>
          <a:bodyPr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1.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原子</a:t>
            </a:r>
            <a:r>
              <a:rPr lang="zh-CN" altLang="en-US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（共价）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晶体</a:t>
            </a:r>
            <a:endParaRPr lang="en-US" altLang="zh-CN" sz="2600" kern="100" smtClean="0">
              <a:latin typeface="Times New Roman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zh-CN" altLang="en-US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）二氧化硅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98306" name="矩形 27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4950" y="1716088"/>
            <a:ext cx="7554913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266700"/>
            <a:r>
              <a:rPr lang="en-US" altLang="zh-CN" sz="2800" b="1"/>
              <a:t>a</a:t>
            </a:r>
            <a:r>
              <a:rPr lang="zh-CN" altLang="en-US" sz="2800" b="1"/>
              <a:t>．每个硅原子都采取</a:t>
            </a:r>
            <a:r>
              <a:rPr lang="en-US" altLang="zh-CN" sz="2800" b="1">
                <a:solidFill>
                  <a:srgbClr val="FF0000"/>
                </a:solidFill>
              </a:rPr>
              <a:t>sp</a:t>
            </a:r>
            <a:r>
              <a:rPr lang="en-US" altLang="zh-CN" sz="2800" b="1" baseline="30000">
                <a:solidFill>
                  <a:srgbClr val="FF0000"/>
                </a:solidFill>
              </a:rPr>
              <a:t>3</a:t>
            </a:r>
            <a:r>
              <a:rPr lang="zh-CN" altLang="en-US" sz="2800" b="1">
                <a:solidFill>
                  <a:srgbClr val="FF0000"/>
                </a:solidFill>
              </a:rPr>
              <a:t>杂化</a:t>
            </a:r>
            <a:r>
              <a:rPr lang="zh-CN" altLang="en-US" sz="2800" b="1"/>
              <a:t>与</a:t>
            </a:r>
            <a:r>
              <a:rPr lang="zh-CN" altLang="en-US" sz="2800" b="1" u="sng"/>
              <a:t>      </a:t>
            </a:r>
            <a:r>
              <a:rPr lang="zh-CN" altLang="en-US" sz="2800" b="1"/>
              <a:t>个</a:t>
            </a:r>
            <a:r>
              <a:rPr lang="en-US" altLang="zh-CN" sz="2800" b="1"/>
              <a:t>O</a:t>
            </a:r>
            <a:r>
              <a:rPr lang="zh-CN" altLang="en-US" sz="2800" b="1"/>
              <a:t>原子以</a:t>
            </a:r>
            <a:r>
              <a:rPr lang="en-US" altLang="zh-CN" sz="2800" b="1" u="sng"/>
              <a:t>_____</a:t>
            </a:r>
            <a:r>
              <a:rPr lang="zh-CN" altLang="en-US" sz="2800" b="1"/>
              <a:t>键相连，形成</a:t>
            </a:r>
            <a:r>
              <a:rPr lang="zh-CN" altLang="en-US" sz="2800" b="1" u="sng"/>
              <a:t>                 </a:t>
            </a:r>
            <a:r>
              <a:rPr lang="zh-CN" altLang="en-US" sz="2800" b="1"/>
              <a:t>结构单元</a:t>
            </a:r>
          </a:p>
        </p:txBody>
      </p:sp>
      <p:sp>
        <p:nvSpPr>
          <p:cNvPr id="279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35613" y="1649413"/>
            <a:ext cx="76835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 4</a:t>
            </a:r>
          </a:p>
        </p:txBody>
      </p:sp>
      <p:sp>
        <p:nvSpPr>
          <p:cNvPr id="280" name="Text Box 6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8475" y="2114550"/>
            <a:ext cx="123825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   </a:t>
            </a:r>
            <a:r>
              <a:rPr lang="zh-CN" altLang="en-US" sz="2800" b="1">
                <a:solidFill>
                  <a:srgbClr val="FF0000"/>
                </a:solidFill>
              </a:rPr>
              <a:t>共价</a:t>
            </a:r>
          </a:p>
        </p:txBody>
      </p:sp>
      <p:sp>
        <p:nvSpPr>
          <p:cNvPr id="281" name="Text Box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163888" y="2149475"/>
            <a:ext cx="2808287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   </a:t>
            </a:r>
            <a:r>
              <a:rPr lang="zh-CN" altLang="en-US" sz="2800" b="1">
                <a:solidFill>
                  <a:srgbClr val="FF0000"/>
                </a:solidFill>
              </a:rPr>
              <a:t>正四面体</a:t>
            </a:r>
          </a:p>
        </p:txBody>
      </p:sp>
      <p:sp>
        <p:nvSpPr>
          <p:cNvPr id="98310" name="矩形 28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7838" y="2643188"/>
            <a:ext cx="1485900" cy="5222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b</a:t>
            </a:r>
            <a:r>
              <a:rPr lang="zh-CN" altLang="en-US" sz="2800" b="1"/>
              <a:t>．键角</a:t>
            </a:r>
          </a:p>
        </p:txBody>
      </p:sp>
      <p:sp>
        <p:nvSpPr>
          <p:cNvPr id="283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141538" y="2697163"/>
            <a:ext cx="2616200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</a:rPr>
              <a:t>109°28</a:t>
            </a:r>
            <a:r>
              <a:rPr lang="en-US" altLang="zh-CN" sz="2800" u="sng">
                <a:solidFill>
                  <a:srgbClr val="FF0000"/>
                </a:solidFill>
              </a:rPr>
              <a:t>'</a:t>
            </a:r>
            <a:r>
              <a:rPr lang="en-US" altLang="zh-CN" sz="28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8312" name="Rectangle 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975" y="3197225"/>
            <a:ext cx="7562850" cy="18161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c</a:t>
            </a:r>
            <a:r>
              <a:rPr lang="zh-CN" altLang="en-US" sz="2800" b="1"/>
              <a:t>．由</a:t>
            </a:r>
            <a:r>
              <a:rPr lang="zh-CN" altLang="en-US" sz="2800" b="1" u="sng"/>
              <a:t>        </a:t>
            </a:r>
            <a:r>
              <a:rPr lang="zh-CN" altLang="en-US" sz="2800" b="1"/>
              <a:t>个</a:t>
            </a:r>
            <a:r>
              <a:rPr lang="en-US" altLang="zh-CN" sz="2800" b="1"/>
              <a:t>Si</a:t>
            </a:r>
            <a:r>
              <a:rPr lang="zh-CN" altLang="en-US" sz="2800" b="1"/>
              <a:t>原子和</a:t>
            </a:r>
            <a:r>
              <a:rPr lang="zh-CN" altLang="en-US" sz="2800" b="1" u="sng"/>
              <a:t>        </a:t>
            </a:r>
            <a:r>
              <a:rPr lang="zh-CN" altLang="en-US" sz="2800" b="1"/>
              <a:t>个</a:t>
            </a:r>
            <a:r>
              <a:rPr lang="en-US" altLang="zh-CN" sz="2800" b="1"/>
              <a:t>O</a:t>
            </a:r>
            <a:r>
              <a:rPr lang="zh-CN" altLang="en-US" sz="2800" b="1"/>
              <a:t>原子组成</a:t>
            </a:r>
            <a:endParaRPr lang="en-US" altLang="zh-CN" sz="2800" b="1"/>
          </a:p>
          <a:p>
            <a:pPr>
              <a:spcBef>
                <a:spcPct val="50000"/>
              </a:spcBef>
            </a:pPr>
            <a:r>
              <a:rPr lang="zh-CN" altLang="en-US" sz="2800" b="1"/>
              <a:t>的</a:t>
            </a:r>
            <a:r>
              <a:rPr lang="zh-CN" altLang="en-US" sz="2800" b="1" u="sng"/>
              <a:t>             </a:t>
            </a:r>
            <a:r>
              <a:rPr lang="zh-CN" altLang="en-US" sz="2800" b="1"/>
              <a:t>元环</a:t>
            </a:r>
            <a:endParaRPr lang="zh-CN" altLang="en-US" sz="2800"/>
          </a:p>
          <a:p>
            <a:pPr>
              <a:spcBef>
                <a:spcPct val="50000"/>
              </a:spcBef>
            </a:pPr>
            <a:endParaRPr lang="en-US" altLang="zh-CN" sz="2800" b="1"/>
          </a:p>
        </p:txBody>
      </p:sp>
      <p:sp>
        <p:nvSpPr>
          <p:cNvPr id="285" name="Text Box 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222375" y="3741738"/>
            <a:ext cx="76835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98314" name="Rectangle 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1800" y="4402138"/>
            <a:ext cx="11041063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/>
              <a:t>d</a:t>
            </a:r>
            <a:r>
              <a:rPr lang="zh-CN" altLang="en-US" sz="2800" b="1"/>
              <a:t>．</a:t>
            </a:r>
            <a:r>
              <a:rPr lang="en-US" altLang="zh-CN" sz="2800" b="1"/>
              <a:t>Si</a:t>
            </a:r>
            <a:r>
              <a:rPr lang="zh-CN" altLang="en-US" sz="2800" b="1"/>
              <a:t>原子与</a:t>
            </a:r>
            <a:r>
              <a:rPr lang="en-US" altLang="zh-CN" sz="2800" b="1"/>
              <a:t>Si—O</a:t>
            </a:r>
            <a:r>
              <a:rPr lang="zh-CN" altLang="en-US" sz="2800" b="1"/>
              <a:t>键数之比为</a:t>
            </a:r>
            <a:r>
              <a:rPr lang="zh-CN" altLang="en-US" sz="2800" b="1" u="sng"/>
              <a:t>：          。</a:t>
            </a:r>
          </a:p>
        </p:txBody>
      </p:sp>
      <p:sp>
        <p:nvSpPr>
          <p:cNvPr id="288" name="Text Box 1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080000" y="4329113"/>
            <a:ext cx="1436688" cy="5222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</a:t>
            </a:r>
            <a:r>
              <a:rPr lang="zh-CN" altLang="en-US" sz="2800" b="1">
                <a:solidFill>
                  <a:srgbClr val="FF0000"/>
                </a:solidFill>
              </a:rPr>
              <a:t>：</a:t>
            </a:r>
            <a:r>
              <a:rPr lang="en-US" altLang="zh-CN" sz="2800" b="1">
                <a:solidFill>
                  <a:srgbClr val="FF0000"/>
                </a:solidFill>
              </a:rPr>
              <a:t>4 </a:t>
            </a:r>
          </a:p>
        </p:txBody>
      </p:sp>
      <p:sp>
        <p:nvSpPr>
          <p:cNvPr id="105" name="Text Box 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652963" y="2673350"/>
            <a:ext cx="261620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</a:rPr>
              <a:t>180° </a:t>
            </a:r>
          </a:p>
        </p:txBody>
      </p:sp>
      <p:sp>
        <p:nvSpPr>
          <p:cNvPr id="107" name="Text Box 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476375" y="3070225"/>
            <a:ext cx="768350" cy="523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8" name="Text Box 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149725" y="3117850"/>
            <a:ext cx="768350" cy="5222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283" grpId="0"/>
      <p:bldP spid="285" grpId="0"/>
      <p:bldP spid="288" grpId="0"/>
      <p:bldP spid="105" grpId="0"/>
      <p:bldP spid="107" grpId="0"/>
      <p:bldP spid="1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5466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9713" y="1052513"/>
            <a:ext cx="11952287" cy="1152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CN" altLang="en-US" sz="3200" b="1">
                <a:latin typeface="楷体"/>
                <a:ea typeface="楷体"/>
                <a:cs typeface="楷体"/>
              </a:rPr>
              <a:t>（１）只有范德华力，无分子间氢键</a:t>
            </a:r>
            <a:r>
              <a:rPr lang="zh-CN" altLang="en-US" sz="3200" b="1">
                <a:solidFill>
                  <a:srgbClr val="FF3300"/>
                </a:solidFill>
                <a:latin typeface="楷体"/>
                <a:ea typeface="楷体"/>
                <a:cs typeface="楷体"/>
              </a:rPr>
              <a:t>分子采用密堆积</a:t>
            </a:r>
          </a:p>
        </p:txBody>
      </p:sp>
      <p:grpSp>
        <p:nvGrpSpPr>
          <p:cNvPr id="2" name="Group 6"/>
          <p:cNvGrpSpPr/>
          <p:nvPr>
            <p:custDataLst>
              <p:tags r:id="rId4"/>
            </p:custDataLst>
          </p:nvPr>
        </p:nvGrpSpPr>
        <p:grpSpPr>
          <a:xfrm>
            <a:off x="1330325" y="2060575"/>
            <a:ext cx="10047288" cy="3451225"/>
            <a:chOff x="204" y="1434"/>
            <a:chExt cx="5080" cy="2505"/>
          </a:xfrm>
        </p:grpSpPr>
        <p:pic>
          <p:nvPicPr>
            <p:cNvPr id="99332" name="Picture 7" descr="pic_246769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 bwMode="auto">
            <a:xfrm>
              <a:off x="204" y="1434"/>
              <a:ext cx="4580" cy="24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454664" name="Text Box 8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785" y="1480"/>
              <a:ext cx="499" cy="2459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36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分子的密堆积</a:t>
              </a:r>
            </a:p>
          </p:txBody>
        </p:sp>
      </p:grp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246063" y="234950"/>
            <a:ext cx="2246312" cy="715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3200" b="1" kern="100">
                <a:latin typeface="楷体" pitchFamily="49" charset="-122"/>
                <a:ea typeface="楷体" pitchFamily="49" charset="-122"/>
                <a:cs typeface="Courier New" panose="02070309020205020404" pitchFamily="49" charset="0"/>
              </a:rPr>
              <a:t>2.</a:t>
            </a:r>
            <a:r>
              <a:rPr lang="zh-CN" altLang="zh-CN" sz="3200" b="1" kern="10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分子晶体</a:t>
            </a:r>
            <a:endParaRPr lang="zh-CN" altLang="zh-CN" sz="1100" b="1" kern="100">
              <a:latin typeface="楷体" pitchFamily="49" charset="-122"/>
              <a:ea typeface="楷体" pitchFamily="49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4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6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353" name="Text Box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5900" y="1939925"/>
            <a:ext cx="11323638" cy="108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CN" sz="2800" b="1">
                <a:latin typeface="楷体"/>
                <a:ea typeface="楷体"/>
                <a:cs typeface="楷体"/>
              </a:rPr>
              <a:t>b.</a:t>
            </a:r>
            <a:r>
              <a:rPr lang="zh-CN" altLang="en-US" sz="2800" b="1">
                <a:latin typeface="楷体"/>
                <a:ea typeface="楷体"/>
                <a:cs typeface="楷体"/>
              </a:rPr>
              <a:t>每个分子周围有</a:t>
            </a:r>
            <a:r>
              <a:rPr lang="zh-CN" altLang="en-US" sz="2800" b="1" u="sng">
                <a:latin typeface="楷体"/>
                <a:ea typeface="楷体"/>
                <a:cs typeface="楷体"/>
              </a:rPr>
              <a:t>      </a:t>
            </a:r>
            <a:r>
              <a:rPr lang="zh-CN" altLang="en-US" sz="2800" b="1">
                <a:latin typeface="楷体"/>
                <a:ea typeface="楷体"/>
                <a:cs typeface="楷体"/>
              </a:rPr>
              <a:t>个紧邻（</a:t>
            </a:r>
            <a:r>
              <a:rPr lang="zh-CN" altLang="en-US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与</a:t>
            </a:r>
            <a:r>
              <a:rPr lang="en-US" altLang="zh-CN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CO</a:t>
            </a:r>
            <a:r>
              <a:rPr lang="en-US" altLang="zh-CN" sz="2800" b="1" baseline="-25000">
                <a:solidFill>
                  <a:srgbClr val="000000"/>
                </a:solidFill>
                <a:latin typeface="楷体"/>
                <a:ea typeface="楷体"/>
                <a:cs typeface="楷体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分子距离最近的</a:t>
            </a:r>
            <a:r>
              <a:rPr lang="en-US" altLang="zh-CN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CO</a:t>
            </a:r>
            <a:r>
              <a:rPr lang="en-US" altLang="zh-CN" sz="2800" b="1" baseline="-25000">
                <a:solidFill>
                  <a:srgbClr val="000000"/>
                </a:solidFill>
                <a:latin typeface="楷体"/>
                <a:ea typeface="楷体"/>
                <a:cs typeface="楷体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分子</a:t>
            </a:r>
            <a:r>
              <a:rPr lang="zh-CN" altLang="en-US" sz="2800" b="1">
                <a:latin typeface="楷体"/>
                <a:ea typeface="楷体"/>
                <a:cs typeface="楷体"/>
              </a:rPr>
              <a:t>）的分子</a:t>
            </a:r>
          </a:p>
        </p:txBody>
      </p:sp>
      <p:sp>
        <p:nvSpPr>
          <p:cNvPr id="87044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14700" y="1714500"/>
            <a:ext cx="6969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0355" name="Text Box 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8925" y="1060450"/>
            <a:ext cx="7986713" cy="587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CN" sz="2800" b="1">
                <a:latin typeface="楷体"/>
                <a:ea typeface="楷体"/>
                <a:cs typeface="楷体"/>
              </a:rPr>
              <a:t>a.</a:t>
            </a:r>
            <a:r>
              <a:rPr lang="zh-CN" altLang="en-US" sz="2800" b="1">
                <a:latin typeface="楷体"/>
                <a:ea typeface="楷体"/>
                <a:cs typeface="楷体"/>
              </a:rPr>
              <a:t>每个晶胞含</a:t>
            </a:r>
            <a:r>
              <a:rPr lang="zh-CN" altLang="en-US" sz="2800" b="1" u="sng">
                <a:latin typeface="楷体"/>
                <a:ea typeface="楷体"/>
                <a:cs typeface="楷体"/>
              </a:rPr>
              <a:t>      </a:t>
            </a:r>
            <a:r>
              <a:rPr lang="zh-CN" altLang="en-US" sz="2800" b="1">
                <a:latin typeface="楷体"/>
                <a:ea typeface="楷体"/>
                <a:cs typeface="楷体"/>
              </a:rPr>
              <a:t>个</a:t>
            </a:r>
            <a:r>
              <a:rPr lang="en-US" altLang="zh-CN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CO</a:t>
            </a:r>
            <a:r>
              <a:rPr lang="en-US" altLang="zh-CN" sz="2800" b="1" baseline="-25000">
                <a:solidFill>
                  <a:srgbClr val="000000"/>
                </a:solidFill>
                <a:latin typeface="楷体"/>
                <a:ea typeface="楷体"/>
                <a:cs typeface="楷体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楷体"/>
                <a:ea typeface="楷体"/>
                <a:cs typeface="楷体"/>
              </a:rPr>
              <a:t>分子。</a:t>
            </a:r>
            <a:endParaRPr lang="zh-CN" altLang="en-US" sz="2800" b="1">
              <a:latin typeface="楷体"/>
              <a:ea typeface="楷体"/>
              <a:cs typeface="楷体"/>
            </a:endParaRPr>
          </a:p>
        </p:txBody>
      </p:sp>
      <p:sp>
        <p:nvSpPr>
          <p:cNvPr id="7" name="Rectangl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40038" y="858838"/>
            <a:ext cx="441325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88066" name="Picture 2" descr="干冰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65250" y="914400"/>
            <a:ext cx="8896350" cy="45577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8067" name="Picture 3" descr="干冰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68688" y="1258888"/>
            <a:ext cx="5946775" cy="41163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8068" name="Picture 4" descr="干冰3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878263" y="1301750"/>
            <a:ext cx="5492750" cy="400526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8069" name="Picture 5" descr="干冰4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83050" y="1266825"/>
            <a:ext cx="5251450" cy="41656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8070" name="Picture 6" descr="干冰5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0000"/>
          </a:blip>
          <a:stretch>
            <a:fillRect/>
          </a:stretch>
        </p:blipFill>
        <p:spPr bwMode="auto">
          <a:xfrm>
            <a:off x="2133600" y="1019175"/>
            <a:ext cx="7310438" cy="431165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2401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9713" y="257175"/>
            <a:ext cx="5651500" cy="641350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>
            <a:spAutoFit/>
          </a:bodyPr>
          <a:lstStyle/>
          <a:p>
            <a:r>
              <a:rPr kumimoji="1" lang="zh-CN" altLang="en-US" sz="3600" b="1">
                <a:latin typeface="楷体"/>
                <a:ea typeface="楷体"/>
                <a:cs typeface="楷体"/>
              </a:rPr>
              <a:t>（２）有分子间氢键：</a:t>
            </a:r>
            <a:endParaRPr kumimoji="1" lang="zh-CN" altLang="en-US" sz="3600" b="1">
              <a:solidFill>
                <a:srgbClr val="FF3300"/>
              </a:solidFill>
              <a:latin typeface="楷体"/>
              <a:ea typeface="楷体"/>
              <a:cs typeface="楷体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366713" y="4787900"/>
            <a:ext cx="11490325" cy="1338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冰的结构模型中，每个水分子与相邻的</a:t>
            </a:r>
            <a:r>
              <a:rPr lang="en-US" altLang="zh-CN" sz="2600" u="sng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个水分子以氢键相连接，含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1 mol H</a:t>
            </a:r>
            <a:r>
              <a:rPr lang="en-US" altLang="zh-CN" sz="2600" kern="100" baseline="-250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O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的冰中，最多可形成</a:t>
            </a:r>
            <a:r>
              <a:rPr lang="en-US" altLang="zh-CN" sz="2600" u="sng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 mol</a:t>
            </a:r>
            <a:r>
              <a:rPr lang="en-US" altLang="zh-CN" sz="2600" kern="10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氢键</a:t>
            </a:r>
            <a:r>
              <a:rPr lang="en-US" altLang="zh-CN" sz="2600" kern="10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6446838" y="4845050"/>
            <a:ext cx="3889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4</a:t>
            </a:r>
            <a:endParaRPr lang="zh-CN" altLang="en-US" sz="3200" b="1" kern="100">
              <a:solidFill>
                <a:srgbClr val="C00000"/>
              </a:solidFill>
              <a:latin typeface="Times New Roman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4089400" y="5429250"/>
            <a:ext cx="388938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</a:t>
            </a:r>
            <a:endParaRPr lang="zh-CN" altLang="en-US" sz="3200" b="1" kern="100">
              <a:solidFill>
                <a:srgbClr val="C00000"/>
              </a:solidFill>
              <a:latin typeface="Times New Roman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</p:txBody>
      </p:sp>
      <p:pic>
        <p:nvPicPr>
          <p:cNvPr id="13" name="小氢键.avi">
            <a:hlinkClick action="ppaction://media"/>
          </p:cNvPr>
          <p:cNvPicPr>
            <a:picLocks noRot="1" noChangeAspect="1" noChangeArrowheads="1"/>
          </p:cNvPicPr>
          <p:nvPr>
            <a:videoFile r:link="rId9"/>
            <p:custDataLst>
              <p:tags r:id="rId8"/>
            </p:custDataLst>
            <p:extLst>
              <p:ext uri="{DAA4B4D4-6D71-4841-9C94-3DE7FCFB9230}"/>
            </p:extLst>
          </p:nvPr>
        </p:nvPicPr>
        <p:blipFill>
          <a:blip r:embed="rId7"/>
          <a:srcRect l="7430" r="-2853"/>
          <a:stretch>
            <a:fillRect/>
          </a:stretch>
        </p:blipFill>
        <p:spPr bwMode="auto">
          <a:xfrm>
            <a:off x="741363" y="971550"/>
            <a:ext cx="5289550" cy="33528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2406" name="Picture 2" descr="S102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103"/>
          <a:stretch>
            <a:fillRect/>
          </a:stretch>
        </p:blipFill>
        <p:spPr bwMode="auto">
          <a:xfrm>
            <a:off x="7153275" y="1347788"/>
            <a:ext cx="2870200" cy="28162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03425" name="Picture 3" descr="nacl"/>
          <p:cNvPicPr>
            <a:picLocks noChangeAspect="1" noChangeArrowheads="1" noCrop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531813" y="2065338"/>
            <a:ext cx="3492500" cy="27320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3426" name="Picture 4" descr="cscl"/>
          <p:cNvPicPr>
            <a:picLocks noChangeAspect="1" noChangeArrowheads="1" noCrop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 bwMode="auto">
          <a:xfrm>
            <a:off x="8210550" y="2054225"/>
            <a:ext cx="3479800" cy="27082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3427" name="Picture 31" descr="3-29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 bwMode="auto">
          <a:xfrm>
            <a:off x="4267200" y="2228850"/>
            <a:ext cx="3441700" cy="25161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3428" name="Text Box 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92125" y="1262063"/>
            <a:ext cx="93472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zh-CN" sz="3200" b="1">
                <a:latin typeface="Times New Roman" pitchFamily="18" charset="0"/>
                <a:ea typeface="黑体" pitchFamily="2" charset="-122"/>
              </a:rPr>
              <a:t>NaCl</a:t>
            </a:r>
            <a:r>
              <a:rPr lang="zh-CN" altLang="en-US" sz="3200" b="1">
                <a:latin typeface="Times New Roman" pitchFamily="18" charset="0"/>
                <a:ea typeface="黑体" pitchFamily="2" charset="-122"/>
              </a:rPr>
              <a:t>、</a:t>
            </a:r>
            <a:r>
              <a:rPr lang="en-US" altLang="zh-CN" sz="3200" b="1">
                <a:latin typeface="Times New Roman" pitchFamily="18" charset="0"/>
                <a:ea typeface="黑体" pitchFamily="2" charset="-122"/>
              </a:rPr>
              <a:t>CsCl</a:t>
            </a:r>
            <a:r>
              <a:rPr lang="zh-CN" altLang="en-US" sz="3200" b="1">
                <a:latin typeface="Times New Roman" pitchFamily="18" charset="0"/>
                <a:ea typeface="黑体" pitchFamily="2" charset="-122"/>
              </a:rPr>
              <a:t>、</a:t>
            </a:r>
            <a:r>
              <a:rPr lang="en-US" altLang="zh-CN" sz="3200" b="1">
                <a:latin typeface="Times New Roman" pitchFamily="18" charset="0"/>
                <a:ea typeface="黑体" pitchFamily="2" charset="-122"/>
              </a:rPr>
              <a:t>CaF</a:t>
            </a:r>
            <a:r>
              <a:rPr lang="en-US" altLang="zh-CN" sz="3200" b="1" baseline="-25000">
                <a:latin typeface="Times New Roman" pitchFamily="18" charset="0"/>
                <a:ea typeface="黑体" pitchFamily="2" charset="-122"/>
              </a:rPr>
              <a:t>2</a:t>
            </a:r>
            <a:r>
              <a:rPr lang="zh-CN" altLang="en-US" sz="3200" b="1">
                <a:latin typeface="Times New Roman" pitchFamily="18" charset="0"/>
                <a:ea typeface="黑体" pitchFamily="2" charset="-122"/>
              </a:rPr>
              <a:t>分别是哪个晶胞？</a:t>
            </a: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246063" y="234950"/>
            <a:ext cx="2246312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3200" b="1" kern="100">
                <a:latin typeface="楷体" pitchFamily="49" charset="-122"/>
                <a:ea typeface="楷体" pitchFamily="49" charset="-122"/>
                <a:cs typeface="Courier New" panose="02070309020205020404" pitchFamily="49" charset="0"/>
              </a:rPr>
              <a:t>2.</a:t>
            </a:r>
            <a:r>
              <a:rPr lang="zh-CN" altLang="en-US" sz="3200" b="1" kern="100">
                <a:latin typeface="楷体" pitchFamily="49" charset="-122"/>
                <a:ea typeface="楷体" pitchFamily="49" charset="-122"/>
                <a:cs typeface="Courier New" panose="02070309020205020404" pitchFamily="49" charset="0"/>
              </a:rPr>
              <a:t>离</a:t>
            </a:r>
            <a:r>
              <a:rPr lang="zh-CN" altLang="zh-CN" sz="3200" b="1" kern="100"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子晶体</a:t>
            </a:r>
            <a:endParaRPr lang="zh-CN" altLang="zh-CN" sz="1100" b="1" kern="100">
              <a:latin typeface="楷体" pitchFamily="49" charset="-122"/>
              <a:ea typeface="楷体" pitchFamily="49" charset="-122"/>
              <a:cs typeface="Courier New" panose="02070309020205020404" pitchFamily="49" charset="0"/>
            </a:endParaRPr>
          </a:p>
        </p:txBody>
      </p:sp>
      <p:sp>
        <p:nvSpPr>
          <p:cNvPr id="103430" name="Text Box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854200" y="4987925"/>
            <a:ext cx="8736013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zh-CN" sz="3600" b="1">
                <a:latin typeface="Times New Roman" pitchFamily="18" charset="0"/>
                <a:ea typeface="黑体" pitchFamily="2" charset="-122"/>
              </a:rPr>
              <a:t> A                            B                               C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600" name="Rectangle 3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46663" y="4770438"/>
            <a:ext cx="6840537" cy="1570037"/>
          </a:xfrm>
          <a:prstGeom prst="rect">
            <a:avLst/>
          </a:prstGeom>
          <a:noFill/>
          <a:ln w="19050" algn="ctr">
            <a:noFill/>
            <a:prstDash val="dash"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③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与每个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距离最近且相等的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 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有</a:t>
            </a:r>
            <a:r>
              <a:rPr kumimoji="1" lang="zh-CN" altLang="en-US" sz="3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个；与每个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Na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+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距离最近且相等的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Na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+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有</a:t>
            </a:r>
            <a:r>
              <a:rPr kumimoji="1" lang="zh-CN" altLang="en-US" sz="3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 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个。</a:t>
            </a:r>
          </a:p>
        </p:txBody>
      </p:sp>
      <p:sp>
        <p:nvSpPr>
          <p:cNvPr id="104450" name="Rectangle 3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1600" y="838200"/>
            <a:ext cx="5283200" cy="3048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69" name="Rectangle 8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97563" y="1325563"/>
            <a:ext cx="6035675" cy="1066800"/>
          </a:xfrm>
          <a:prstGeom prst="rect">
            <a:avLst/>
          </a:prstGeom>
          <a:noFill/>
          <a:ln w="19050" algn="ctr">
            <a:noFill/>
            <a:prstDash val="dash"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①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每个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吸引</a:t>
            </a:r>
            <a:r>
              <a:rPr kumimoji="1" lang="zh-CN" altLang="en-US" sz="3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   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个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Na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+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；  每个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Na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+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吸引</a:t>
            </a:r>
            <a:r>
              <a:rPr kumimoji="1" lang="zh-CN" altLang="en-US" sz="3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   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个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</a:t>
            </a:r>
            <a:endParaRPr kumimoji="1" lang="en-US" altLang="zh-CN" sz="3200" b="1">
              <a:effectLst>
                <a:outerShdw blurRad="38100" dist="38100" dir="2700000" algn="tl">
                  <a:srgbClr val="C0C0C0"/>
                </a:outerShdw>
              </a:effectLst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2370" name="Rectangle 8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92800" y="3170238"/>
            <a:ext cx="6502400" cy="1066800"/>
          </a:xfrm>
          <a:prstGeom prst="rect">
            <a:avLst/>
          </a:prstGeom>
          <a:noFill/>
          <a:ln w="19050" algn="ctr">
            <a:noFill/>
            <a:prstDash val="dash"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②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这几个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或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Na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+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所构成的空间几何构型为？ </a:t>
            </a:r>
          </a:p>
        </p:txBody>
      </p:sp>
      <p:sp>
        <p:nvSpPr>
          <p:cNvPr id="12371" name="Text Box 8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878763" y="4114800"/>
            <a:ext cx="2687637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正八面体</a:t>
            </a:r>
          </a:p>
        </p:txBody>
      </p:sp>
      <p:sp>
        <p:nvSpPr>
          <p:cNvPr id="12372" name="Text Box 8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550400" y="1249363"/>
            <a:ext cx="71120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6</a:t>
            </a:r>
          </a:p>
        </p:txBody>
      </p:sp>
      <p:sp>
        <p:nvSpPr>
          <p:cNvPr id="12373" name="Text Box 8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042400" y="1858963"/>
            <a:ext cx="71120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6</a:t>
            </a:r>
          </a:p>
        </p:txBody>
      </p:sp>
      <p:grpSp>
        <p:nvGrpSpPr>
          <p:cNvPr id="104456" name="Group 208"/>
          <p:cNvGrpSpPr/>
          <p:nvPr>
            <p:custDataLst>
              <p:tags r:id="rId10"/>
            </p:custDataLst>
          </p:nvPr>
        </p:nvGrpSpPr>
        <p:grpSpPr>
          <a:xfrm>
            <a:off x="711200" y="911225"/>
            <a:ext cx="4332288" cy="2898775"/>
            <a:chOff x="748" y="845"/>
            <a:chExt cx="2047" cy="1826"/>
          </a:xfrm>
        </p:grpSpPr>
        <p:grpSp>
          <p:nvGrpSpPr>
            <p:cNvPr id="104524" name="Group 209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>
            <a:xfrm>
              <a:off x="748" y="845"/>
              <a:ext cx="2047" cy="1826"/>
              <a:chOff x="204" y="255"/>
              <a:chExt cx="4264" cy="3804"/>
            </a:xfrm>
          </p:grpSpPr>
          <p:grpSp>
            <p:nvGrpSpPr>
              <p:cNvPr id="104534" name="Group 210"/>
              <p:cNvGrpSpPr>
                <a:grpSpLocks noChangeAspect="1"/>
              </p:cNvGrpSpPr>
              <p:nvPr>
                <p:custDataLst>
                  <p:tags r:id="rId12"/>
                </p:custDataLst>
              </p:nvPr>
            </p:nvGrpSpPr>
            <p:grpSpPr>
              <a:xfrm>
                <a:off x="204" y="2715"/>
                <a:ext cx="4246" cy="1344"/>
                <a:chOff x="432" y="2688"/>
                <a:chExt cx="4246" cy="1344"/>
              </a:xfrm>
            </p:grpSpPr>
            <p:grpSp>
              <p:nvGrpSpPr>
                <p:cNvPr id="104581" name="Group 211"/>
                <p:cNvGrpSpPr>
                  <a:grpSpLocks noChangeAspect="1"/>
                </p:cNvGrpSpPr>
                <p:nvPr>
                  <p:custDataLst>
                    <p:tags r:id="rId13"/>
                  </p:custDataLst>
                </p:nvPr>
              </p:nvGrpSpPr>
              <p:grpSpPr>
                <a:xfrm>
                  <a:off x="624" y="2928"/>
                  <a:ext cx="3876" cy="880"/>
                  <a:chOff x="624" y="2928"/>
                  <a:chExt cx="3876" cy="880"/>
                </a:xfrm>
              </p:grpSpPr>
              <p:sp>
                <p:nvSpPr>
                  <p:cNvPr id="104591" name="Line 212"/>
                  <p:cNvSpPr>
                    <a:spLocks noChangeAspect="1" noChangeShapeType="1"/>
                  </p:cNvSpPr>
                  <p:nvPr>
                    <p:custDataLst>
                      <p:tags r:id="rId14"/>
                    </p:custDataLst>
                  </p:nvPr>
                </p:nvSpPr>
                <p:spPr bwMode="auto">
                  <a:xfrm>
                    <a:off x="1512" y="2940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prstDash val="dash"/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92" name="Freeform 213"/>
                  <p:cNvSpPr>
                    <a:spLocks noChangeAspect="1"/>
                  </p:cNvSpPr>
                  <p:nvPr>
                    <p:custDataLst>
                      <p:tags r:id="rId15"/>
                    </p:custDataLst>
                  </p:nvPr>
                </p:nvSpPr>
                <p:spPr bwMode="auto">
                  <a:xfrm>
                    <a:off x="3616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93" name="Line 214"/>
                  <p:cNvSpPr>
                    <a:spLocks noChangeAspect="1" noChangeShapeType="1"/>
                  </p:cNvSpPr>
                  <p:nvPr>
                    <p:custDataLst>
                      <p:tags r:id="rId16"/>
                    </p:custDataLst>
                  </p:nvPr>
                </p:nvSpPr>
                <p:spPr bwMode="auto">
                  <a:xfrm>
                    <a:off x="648" y="3804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94" name="Freeform 215"/>
                  <p:cNvSpPr>
                    <a:spLocks noChangeAspect="1"/>
                  </p:cNvSpPr>
                  <p:nvPr>
                    <p:custDataLst>
                      <p:tags r:id="rId17"/>
                    </p:custDataLst>
                  </p:nvPr>
                </p:nvSpPr>
                <p:spPr bwMode="auto">
                  <a:xfrm>
                    <a:off x="624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95" name="Freeform 216"/>
                  <p:cNvSpPr>
                    <a:spLocks noChangeAspect="1"/>
                  </p:cNvSpPr>
                  <p:nvPr>
                    <p:custDataLst>
                      <p:tags r:id="rId18"/>
                    </p:custDataLst>
                  </p:nvPr>
                </p:nvSpPr>
                <p:spPr bwMode="auto">
                  <a:xfrm>
                    <a:off x="2088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96" name="Line 217"/>
                  <p:cNvSpPr>
                    <a:spLocks noChangeAspect="1" noChangeShapeType="1"/>
                  </p:cNvSpPr>
                  <p:nvPr>
                    <p:custDataLst>
                      <p:tags r:id="rId19"/>
                    </p:custDataLst>
                  </p:nvPr>
                </p:nvSpPr>
                <p:spPr bwMode="auto">
                  <a:xfrm>
                    <a:off x="1080" y="3372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prstDash val="dash"/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4582" name="Oval 218"/>
                <p:cNvSpPr>
                  <a:spLocks noChangeAspect="1" noChangeArrowheads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3408" y="3552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3" name="Oval 219"/>
                <p:cNvSpPr>
                  <a:spLocks noChangeAspect="1" noChangeArrowheads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4198" y="2688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4" name="Oval 220"/>
                <p:cNvSpPr>
                  <a:spLocks noChangeAspect="1" noChangeArrowheads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2304" y="3120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5" name="Oval 221"/>
                <p:cNvSpPr>
                  <a:spLocks noChangeAspect="1" noChangeArrowheads="1"/>
                </p:cNvSpPr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1968" y="3648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6" name="Oval 222"/>
                <p:cNvSpPr>
                  <a:spLocks noChangeAspect="1" noChangeArrowheads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912" y="321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prstDash val="sysDot"/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7" name="Oval 223"/>
                <p:cNvSpPr>
                  <a:spLocks noChangeAspect="1" noChangeArrowheads="1"/>
                </p:cNvSpPr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2784" y="2784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8" name="Oval 224"/>
                <p:cNvSpPr>
                  <a:spLocks noChangeAspect="1" noChangeArrowheads="1"/>
                </p:cNvSpPr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3936" y="321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89" name="Oval 225"/>
                <p:cNvSpPr>
                  <a:spLocks noChangeAspect="1" noChangeArrowheads="1"/>
                </p:cNvSpPr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432" y="3552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90" name="Oval 226"/>
                <p:cNvSpPr>
                  <a:spLocks noChangeAspect="1" noChangeArrowheads="1"/>
                </p:cNvSpPr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1248" y="2688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4535" name="Group 227"/>
              <p:cNvGrpSpPr>
                <a:grpSpLocks noChangeAspect="1"/>
              </p:cNvGrpSpPr>
              <p:nvPr>
                <p:custDataLst>
                  <p:tags r:id="rId29"/>
                </p:custDataLst>
              </p:nvPr>
            </p:nvGrpSpPr>
            <p:grpSpPr>
              <a:xfrm>
                <a:off x="222" y="255"/>
                <a:ext cx="4246" cy="1344"/>
                <a:chOff x="432" y="2688"/>
                <a:chExt cx="4246" cy="1344"/>
              </a:xfrm>
            </p:grpSpPr>
            <p:grpSp>
              <p:nvGrpSpPr>
                <p:cNvPr id="104565" name="Group 228"/>
                <p:cNvGrpSpPr>
                  <a:grpSpLocks noChangeAspect="1"/>
                </p:cNvGrpSpPr>
                <p:nvPr>
                  <p:custDataLst>
                    <p:tags r:id="rId30"/>
                  </p:custDataLst>
                </p:nvPr>
              </p:nvGrpSpPr>
              <p:grpSpPr>
                <a:xfrm>
                  <a:off x="624" y="2928"/>
                  <a:ext cx="3876" cy="880"/>
                  <a:chOff x="624" y="2928"/>
                  <a:chExt cx="3876" cy="880"/>
                </a:xfrm>
              </p:grpSpPr>
              <p:sp>
                <p:nvSpPr>
                  <p:cNvPr id="104575" name="Line 229"/>
                  <p:cNvSpPr>
                    <a:spLocks noChangeAspect="1" noChangeShapeType="1"/>
                  </p:cNvSpPr>
                  <p:nvPr>
                    <p:custDataLst>
                      <p:tags r:id="rId31"/>
                    </p:custDataLst>
                  </p:nvPr>
                </p:nvSpPr>
                <p:spPr bwMode="auto">
                  <a:xfrm>
                    <a:off x="1512" y="2940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76" name="Freeform 230"/>
                  <p:cNvSpPr>
                    <a:spLocks noChangeAspect="1"/>
                  </p:cNvSpPr>
                  <p:nvPr>
                    <p:custDataLst>
                      <p:tags r:id="rId32"/>
                    </p:custDataLst>
                  </p:nvPr>
                </p:nvSpPr>
                <p:spPr bwMode="auto">
                  <a:xfrm>
                    <a:off x="3616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77" name="Line 231"/>
                  <p:cNvSpPr>
                    <a:spLocks noChangeAspect="1" noChangeShapeType="1"/>
                  </p:cNvSpPr>
                  <p:nvPr>
                    <p:custDataLst>
                      <p:tags r:id="rId33"/>
                    </p:custDataLst>
                  </p:nvPr>
                </p:nvSpPr>
                <p:spPr bwMode="auto">
                  <a:xfrm>
                    <a:off x="648" y="3804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78" name="Freeform 232"/>
                  <p:cNvSpPr>
                    <a:spLocks noChangeAspect="1"/>
                  </p:cNvSpPr>
                  <p:nvPr>
                    <p:custDataLst>
                      <p:tags r:id="rId34"/>
                    </p:custDataLst>
                  </p:nvPr>
                </p:nvSpPr>
                <p:spPr bwMode="auto">
                  <a:xfrm>
                    <a:off x="624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79" name="Freeform 233"/>
                  <p:cNvSpPr>
                    <a:spLocks noChangeAspect="1"/>
                  </p:cNvSpPr>
                  <p:nvPr>
                    <p:custDataLst>
                      <p:tags r:id="rId35"/>
                    </p:custDataLst>
                  </p:nvPr>
                </p:nvSpPr>
                <p:spPr bwMode="auto">
                  <a:xfrm>
                    <a:off x="2088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80" name="Line 234"/>
                  <p:cNvSpPr>
                    <a:spLocks noChangeAspect="1" noChangeShapeType="1"/>
                  </p:cNvSpPr>
                  <p:nvPr>
                    <p:custDataLst>
                      <p:tags r:id="rId36"/>
                    </p:custDataLst>
                  </p:nvPr>
                </p:nvSpPr>
                <p:spPr bwMode="auto">
                  <a:xfrm>
                    <a:off x="1080" y="3372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4566" name="Oval 235"/>
                <p:cNvSpPr>
                  <a:spLocks noChangeAspect="1" noChangeArrowheads="1"/>
                </p:cNvSpPr>
                <p:nvPr>
                  <p:custDataLst>
                    <p:tags r:id="rId37"/>
                  </p:custDataLst>
                </p:nvPr>
              </p:nvSpPr>
              <p:spPr bwMode="auto">
                <a:xfrm>
                  <a:off x="3408" y="3552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67" name="Oval 236"/>
                <p:cNvSpPr>
                  <a:spLocks noChangeAspect="1" noChangeArrowheads="1"/>
                </p:cNvSpPr>
                <p:nvPr>
                  <p:custDataLst>
                    <p:tags r:id="rId38"/>
                  </p:custDataLst>
                </p:nvPr>
              </p:nvSpPr>
              <p:spPr bwMode="auto">
                <a:xfrm>
                  <a:off x="4198" y="2688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68" name="Oval 237"/>
                <p:cNvSpPr>
                  <a:spLocks noChangeAspect="1" noChangeArrowheads="1"/>
                </p:cNvSpPr>
                <p:nvPr>
                  <p:custDataLst>
                    <p:tags r:id="rId39"/>
                  </p:custDataLst>
                </p:nvPr>
              </p:nvSpPr>
              <p:spPr bwMode="auto">
                <a:xfrm>
                  <a:off x="2304" y="3120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69" name="Oval 238"/>
                <p:cNvSpPr>
                  <a:spLocks noChangeAspect="1" noChangeArrowheads="1"/>
                </p:cNvSpPr>
                <p:nvPr>
                  <p:custDataLst>
                    <p:tags r:id="rId40"/>
                  </p:custDataLst>
                </p:nvPr>
              </p:nvSpPr>
              <p:spPr bwMode="auto">
                <a:xfrm>
                  <a:off x="1968" y="3648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70" name="Oval 239"/>
                <p:cNvSpPr>
                  <a:spLocks noChangeAspect="1" noChangeArrowheads="1"/>
                </p:cNvSpPr>
                <p:nvPr>
                  <p:custDataLst>
                    <p:tags r:id="rId41"/>
                  </p:custDataLst>
                </p:nvPr>
              </p:nvSpPr>
              <p:spPr bwMode="auto">
                <a:xfrm>
                  <a:off x="912" y="321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71" name="Oval 240"/>
                <p:cNvSpPr>
                  <a:spLocks noChangeAspect="1" noChangeArrowheads="1"/>
                </p:cNvSpPr>
                <p:nvPr>
                  <p:custDataLst>
                    <p:tags r:id="rId42"/>
                  </p:custDataLst>
                </p:nvPr>
              </p:nvSpPr>
              <p:spPr bwMode="auto">
                <a:xfrm>
                  <a:off x="2784" y="2784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72" name="Oval 241"/>
                <p:cNvSpPr>
                  <a:spLocks noChangeAspect="1" noChangeArrowheads="1"/>
                </p:cNvSpPr>
                <p:nvPr>
                  <p:custDataLst>
                    <p:tags r:id="rId43"/>
                  </p:custDataLst>
                </p:nvPr>
              </p:nvSpPr>
              <p:spPr bwMode="auto">
                <a:xfrm>
                  <a:off x="3936" y="321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73" name="Oval 242"/>
                <p:cNvSpPr>
                  <a:spLocks noChangeAspect="1" noChangeArrowheads="1"/>
                </p:cNvSpPr>
                <p:nvPr>
                  <p:custDataLst>
                    <p:tags r:id="rId44"/>
                  </p:custDataLst>
                </p:nvPr>
              </p:nvSpPr>
              <p:spPr bwMode="auto">
                <a:xfrm>
                  <a:off x="432" y="3552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74" name="Oval 243"/>
                <p:cNvSpPr>
                  <a:spLocks noChangeAspect="1" noChangeArrowheads="1"/>
                </p:cNvSpPr>
                <p:nvPr>
                  <p:custDataLst>
                    <p:tags r:id="rId45"/>
                  </p:custDataLst>
                </p:nvPr>
              </p:nvSpPr>
              <p:spPr bwMode="auto">
                <a:xfrm>
                  <a:off x="1248" y="2688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4536" name="Group 244"/>
              <p:cNvGrpSpPr>
                <a:grpSpLocks noChangeAspect="1"/>
              </p:cNvGrpSpPr>
              <p:nvPr>
                <p:custDataLst>
                  <p:tags r:id="rId46"/>
                </p:custDataLst>
              </p:nvPr>
            </p:nvGrpSpPr>
            <p:grpSpPr>
              <a:xfrm>
                <a:off x="249" y="1451"/>
                <a:ext cx="4080" cy="1344"/>
                <a:chOff x="1968" y="528"/>
                <a:chExt cx="4080" cy="1344"/>
              </a:xfrm>
            </p:grpSpPr>
            <p:grpSp>
              <p:nvGrpSpPr>
                <p:cNvPr id="104549" name="Group 245"/>
                <p:cNvGrpSpPr>
                  <a:grpSpLocks noChangeAspect="1"/>
                </p:cNvGrpSpPr>
                <p:nvPr>
                  <p:custDataLst>
                    <p:tags r:id="rId47"/>
                  </p:custDataLst>
                </p:nvPr>
              </p:nvGrpSpPr>
              <p:grpSpPr>
                <a:xfrm>
                  <a:off x="2112" y="768"/>
                  <a:ext cx="3876" cy="880"/>
                  <a:chOff x="624" y="2928"/>
                  <a:chExt cx="3876" cy="880"/>
                </a:xfrm>
              </p:grpSpPr>
              <p:sp>
                <p:nvSpPr>
                  <p:cNvPr id="104559" name="Line 246"/>
                  <p:cNvSpPr>
                    <a:spLocks noChangeAspect="1" noChangeShapeType="1"/>
                  </p:cNvSpPr>
                  <p:nvPr>
                    <p:custDataLst>
                      <p:tags r:id="rId48"/>
                    </p:custDataLst>
                  </p:nvPr>
                </p:nvSpPr>
                <p:spPr bwMode="auto">
                  <a:xfrm>
                    <a:off x="1512" y="2940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60" name="Freeform 247"/>
                  <p:cNvSpPr>
                    <a:spLocks noChangeAspect="1"/>
                  </p:cNvSpPr>
                  <p:nvPr>
                    <p:custDataLst>
                      <p:tags r:id="rId49"/>
                    </p:custDataLst>
                  </p:nvPr>
                </p:nvSpPr>
                <p:spPr bwMode="auto">
                  <a:xfrm>
                    <a:off x="3616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61" name="Line 248"/>
                  <p:cNvSpPr>
                    <a:spLocks noChangeAspect="1" noChangeShapeType="1"/>
                  </p:cNvSpPr>
                  <p:nvPr>
                    <p:custDataLst>
                      <p:tags r:id="rId50"/>
                    </p:custDataLst>
                  </p:nvPr>
                </p:nvSpPr>
                <p:spPr bwMode="auto">
                  <a:xfrm>
                    <a:off x="648" y="3804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62" name="Freeform 249"/>
                  <p:cNvSpPr>
                    <a:spLocks noChangeAspect="1"/>
                  </p:cNvSpPr>
                  <p:nvPr>
                    <p:custDataLst>
                      <p:tags r:id="rId51"/>
                    </p:custDataLst>
                  </p:nvPr>
                </p:nvSpPr>
                <p:spPr bwMode="auto">
                  <a:xfrm>
                    <a:off x="624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ap="flat" cmpd="sng">
                    <a:solidFill>
                      <a:schemeClr val="bg1"/>
                    </a:solidFill>
                    <a:prstDash val="sysDot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63" name="Freeform 250"/>
                  <p:cNvSpPr>
                    <a:spLocks noChangeAspect="1"/>
                  </p:cNvSpPr>
                  <p:nvPr>
                    <p:custDataLst>
                      <p:tags r:id="rId52"/>
                    </p:custDataLst>
                  </p:nvPr>
                </p:nvSpPr>
                <p:spPr bwMode="auto">
                  <a:xfrm>
                    <a:off x="2088" y="2928"/>
                    <a:ext cx="884" cy="880"/>
                  </a:xfrm>
                  <a:custGeom>
                    <a:gdLst>
                      <a:gd name="T0" fmla="*/ 884 w 884"/>
                      <a:gd name="T1" fmla="*/ 0 h 880"/>
                      <a:gd name="T2" fmla="*/ 0 w 884"/>
                      <a:gd name="T3" fmla="*/ 880 h 880"/>
                      <a:gd name="T4" fmla="*/ 0 60000 65536"/>
                      <a:gd name="T5" fmla="*/ 0 60000 65536"/>
                      <a:gd name="T6" fmla="*/ 0 w 884"/>
                      <a:gd name="T7" fmla="*/ 0 h 880"/>
                      <a:gd name="T8" fmla="*/ 884 w 884"/>
                      <a:gd name="T9" fmla="*/ 880 h 880"/>
                    </a:gdLst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884" h="880">
                        <a:moveTo>
                          <a:pt x="884" y="0"/>
                        </a:moveTo>
                        <a:lnTo>
                          <a:pt x="0" y="88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bg1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564" name="Line 251"/>
                  <p:cNvSpPr>
                    <a:spLocks noChangeAspect="1" noChangeShapeType="1"/>
                  </p:cNvSpPr>
                  <p:nvPr>
                    <p:custDataLst>
                      <p:tags r:id="rId53"/>
                    </p:custDataLst>
                  </p:nvPr>
                </p:nvSpPr>
                <p:spPr bwMode="auto">
                  <a:xfrm>
                    <a:off x="1080" y="3372"/>
                    <a:ext cx="297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prstDash val="dash"/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4550" name="Oval 252"/>
                <p:cNvSpPr>
                  <a:spLocks noChangeAspect="1" noChangeArrowheads="1"/>
                </p:cNvSpPr>
                <p:nvPr>
                  <p:custDataLst>
                    <p:tags r:id="rId54"/>
                  </p:custDataLst>
                </p:nvPr>
              </p:nvSpPr>
              <p:spPr bwMode="auto">
                <a:xfrm>
                  <a:off x="3840" y="105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1" name="Oval 253"/>
                <p:cNvSpPr>
                  <a:spLocks noChangeAspect="1" noChangeArrowheads="1"/>
                </p:cNvSpPr>
                <p:nvPr>
                  <p:custDataLst>
                    <p:tags r:id="rId55"/>
                  </p:custDataLst>
                </p:nvPr>
              </p:nvSpPr>
              <p:spPr bwMode="auto">
                <a:xfrm>
                  <a:off x="2880" y="624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2" name="Oval 254"/>
                <p:cNvSpPr>
                  <a:spLocks noChangeAspect="1" noChangeArrowheads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>
                  <a:off x="4944" y="1488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3" name="Oval 255"/>
                <p:cNvSpPr>
                  <a:spLocks noChangeAspect="1" noChangeArrowheads="1"/>
                </p:cNvSpPr>
                <p:nvPr>
                  <p:custDataLst>
                    <p:tags r:id="rId57"/>
                  </p:custDataLst>
                </p:nvPr>
              </p:nvSpPr>
              <p:spPr bwMode="auto">
                <a:xfrm>
                  <a:off x="5760" y="624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4" name="Oval 256"/>
                <p:cNvSpPr>
                  <a:spLocks noChangeAspect="1" noChangeArrowheads="1"/>
                </p:cNvSpPr>
                <p:nvPr>
                  <p:custDataLst>
                    <p:tags r:id="rId58"/>
                  </p:custDataLst>
                </p:nvPr>
              </p:nvSpPr>
              <p:spPr bwMode="auto">
                <a:xfrm>
                  <a:off x="2352" y="960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5" name="Oval 257"/>
                <p:cNvSpPr>
                  <a:spLocks noChangeAspect="1" noChangeArrowheads="1"/>
                </p:cNvSpPr>
                <p:nvPr>
                  <p:custDataLst>
                    <p:tags r:id="rId59"/>
                  </p:custDataLst>
                </p:nvPr>
              </p:nvSpPr>
              <p:spPr bwMode="auto">
                <a:xfrm>
                  <a:off x="3360" y="1392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6" name="Oval 258"/>
                <p:cNvSpPr>
                  <a:spLocks noChangeAspect="1" noChangeArrowheads="1"/>
                </p:cNvSpPr>
                <p:nvPr>
                  <p:custDataLst>
                    <p:tags r:id="rId60"/>
                  </p:custDataLst>
                </p:nvPr>
              </p:nvSpPr>
              <p:spPr bwMode="auto">
                <a:xfrm>
                  <a:off x="4176" y="528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7" name="Oval 259"/>
                <p:cNvSpPr>
                  <a:spLocks noChangeAspect="1" noChangeArrowheads="1"/>
                </p:cNvSpPr>
                <p:nvPr>
                  <p:custDataLst>
                    <p:tags r:id="rId61"/>
                  </p:custDataLst>
                </p:nvPr>
              </p:nvSpPr>
              <p:spPr bwMode="auto">
                <a:xfrm>
                  <a:off x="5280" y="960"/>
                  <a:ext cx="480" cy="4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3B3B"/>
                    </a:gs>
                    <a:gs pos="100000">
                      <a:srgbClr val="00808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4558" name="Oval 260"/>
                <p:cNvSpPr>
                  <a:spLocks noChangeAspect="1" noChangeArrowheads="1"/>
                </p:cNvSpPr>
                <p:nvPr>
                  <p:custDataLst>
                    <p:tags r:id="rId62"/>
                  </p:custDataLst>
                </p:nvPr>
              </p:nvSpPr>
              <p:spPr bwMode="auto">
                <a:xfrm>
                  <a:off x="1968" y="1488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5E2F"/>
                    </a:gs>
                    <a:gs pos="100000">
                      <a:srgbClr val="FFCC66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4537" name="Group 261"/>
              <p:cNvGrpSpPr>
                <a:grpSpLocks noChangeAspect="1"/>
              </p:cNvGrpSpPr>
              <p:nvPr>
                <p:custDataLst>
                  <p:tags r:id="rId63"/>
                </p:custDataLst>
              </p:nvPr>
            </p:nvGrpSpPr>
            <p:grpSpPr>
              <a:xfrm>
                <a:off x="401" y="1842"/>
                <a:ext cx="3840" cy="1728"/>
                <a:chOff x="672" y="192"/>
                <a:chExt cx="3840" cy="1728"/>
              </a:xfrm>
            </p:grpSpPr>
            <p:sp>
              <p:nvSpPr>
                <p:cNvPr id="104544" name="Line 262"/>
                <p:cNvSpPr>
                  <a:spLocks noChangeAspect="1" noChangeShapeType="1"/>
                </p:cNvSpPr>
                <p:nvPr>
                  <p:custDataLst>
                    <p:tags r:id="rId64"/>
                  </p:custDataLst>
                </p:nvPr>
              </p:nvSpPr>
              <p:spPr bwMode="auto">
                <a:xfrm flipH="1">
                  <a:off x="1514" y="197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prstDash val="dash"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5" name="Line 263"/>
                <p:cNvSpPr>
                  <a:spLocks noChangeAspect="1" noChangeShapeType="1"/>
                </p:cNvSpPr>
                <p:nvPr>
                  <p:custDataLst>
                    <p:tags r:id="rId65"/>
                  </p:custDataLst>
                </p:nvPr>
              </p:nvSpPr>
              <p:spPr bwMode="auto">
                <a:xfrm flipH="1">
                  <a:off x="672" y="1056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6" name="Line 264"/>
                <p:cNvSpPr>
                  <a:spLocks noChangeAspect="1" noChangeShapeType="1"/>
                </p:cNvSpPr>
                <p:nvPr>
                  <p:custDataLst>
                    <p:tags r:id="rId66"/>
                  </p:custDataLst>
                </p:nvPr>
              </p:nvSpPr>
              <p:spPr bwMode="auto">
                <a:xfrm flipH="1">
                  <a:off x="3696" y="1056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7" name="Line 265"/>
                <p:cNvSpPr>
                  <a:spLocks noChangeAspect="1" noChangeShapeType="1"/>
                </p:cNvSpPr>
                <p:nvPr>
                  <p:custDataLst>
                    <p:tags r:id="rId67"/>
                  </p:custDataLst>
                </p:nvPr>
              </p:nvSpPr>
              <p:spPr bwMode="auto">
                <a:xfrm flipH="1">
                  <a:off x="4512" y="192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8" name="Line 266"/>
                <p:cNvSpPr>
                  <a:spLocks noChangeAspect="1" noChangeShapeType="1"/>
                </p:cNvSpPr>
                <p:nvPr>
                  <p:custDataLst>
                    <p:tags r:id="rId68"/>
                  </p:custDataLst>
                </p:nvPr>
              </p:nvSpPr>
              <p:spPr bwMode="auto">
                <a:xfrm flipH="1">
                  <a:off x="2592" y="624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prstDash val="dash"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4538" name="Group 267"/>
              <p:cNvGrpSpPr>
                <a:grpSpLocks noChangeAspect="1"/>
              </p:cNvGrpSpPr>
              <p:nvPr>
                <p:custDataLst>
                  <p:tags r:id="rId69"/>
                </p:custDataLst>
              </p:nvPr>
            </p:nvGrpSpPr>
            <p:grpSpPr>
              <a:xfrm>
                <a:off x="401" y="704"/>
                <a:ext cx="3840" cy="1728"/>
                <a:chOff x="672" y="192"/>
                <a:chExt cx="3840" cy="1728"/>
              </a:xfrm>
            </p:grpSpPr>
            <p:sp>
              <p:nvSpPr>
                <p:cNvPr id="104539" name="Line 268"/>
                <p:cNvSpPr>
                  <a:spLocks noChangeAspect="1" noChangeShapeType="1"/>
                </p:cNvSpPr>
                <p:nvPr>
                  <p:custDataLst>
                    <p:tags r:id="rId70"/>
                  </p:custDataLst>
                </p:nvPr>
              </p:nvSpPr>
              <p:spPr bwMode="auto">
                <a:xfrm flipH="1">
                  <a:off x="1514" y="197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prstDash val="dash"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0" name="Line 269"/>
                <p:cNvSpPr>
                  <a:spLocks noChangeAspect="1" noChangeShapeType="1"/>
                </p:cNvSpPr>
                <p:nvPr>
                  <p:custDataLst>
                    <p:tags r:id="rId71"/>
                  </p:custDataLst>
                </p:nvPr>
              </p:nvSpPr>
              <p:spPr bwMode="auto">
                <a:xfrm flipH="1">
                  <a:off x="672" y="1056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1" name="Line 270"/>
                <p:cNvSpPr>
                  <a:spLocks noChangeAspect="1" noChangeShapeType="1"/>
                </p:cNvSpPr>
                <p:nvPr>
                  <p:custDataLst>
                    <p:tags r:id="rId72"/>
                  </p:custDataLst>
                </p:nvPr>
              </p:nvSpPr>
              <p:spPr bwMode="auto">
                <a:xfrm flipH="1">
                  <a:off x="3696" y="1056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2" name="Line 271"/>
                <p:cNvSpPr>
                  <a:spLocks noChangeAspect="1" noChangeShapeType="1"/>
                </p:cNvSpPr>
                <p:nvPr>
                  <p:custDataLst>
                    <p:tags r:id="rId73"/>
                  </p:custDataLst>
                </p:nvPr>
              </p:nvSpPr>
              <p:spPr bwMode="auto">
                <a:xfrm flipH="1">
                  <a:off x="4512" y="192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543" name="Line 272"/>
                <p:cNvSpPr>
                  <a:spLocks noChangeAspect="1" noChangeShapeType="1"/>
                </p:cNvSpPr>
                <p:nvPr>
                  <p:custDataLst>
                    <p:tags r:id="rId74"/>
                  </p:custDataLst>
                </p:nvPr>
              </p:nvSpPr>
              <p:spPr bwMode="auto">
                <a:xfrm flipH="1">
                  <a:off x="2592" y="624"/>
                  <a:ext cx="0" cy="864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prstDash val="dash"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4525" name="Group 273"/>
            <p:cNvGrpSpPr/>
            <p:nvPr>
              <p:custDataLst>
                <p:tags r:id="rId75"/>
              </p:custDataLst>
            </p:nvPr>
          </p:nvGrpSpPr>
          <p:grpSpPr>
            <a:xfrm>
              <a:off x="1050" y="1037"/>
              <a:ext cx="1461" cy="1452"/>
              <a:chOff x="603" y="1298"/>
              <a:chExt cx="1461" cy="1452"/>
            </a:xfrm>
          </p:grpSpPr>
          <p:sp>
            <p:nvSpPr>
              <p:cNvPr id="104526" name="Line 274"/>
              <p:cNvSpPr>
                <a:spLocks noChangeShapeType="1"/>
              </p:cNvSpPr>
              <p:nvPr>
                <p:custDataLst>
                  <p:tags r:id="rId76"/>
                </p:custDataLst>
              </p:nvPr>
            </p:nvSpPr>
            <p:spPr bwMode="auto">
              <a:xfrm flipH="1">
                <a:off x="2036" y="2154"/>
                <a:ext cx="0" cy="369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27" name="Line 275"/>
              <p:cNvSpPr>
                <a:spLocks noChangeShapeType="1"/>
              </p:cNvSpPr>
              <p:nvPr>
                <p:custDataLst>
                  <p:tags r:id="rId77"/>
                </p:custDataLst>
              </p:nvPr>
            </p:nvSpPr>
            <p:spPr bwMode="auto">
              <a:xfrm flipH="1">
                <a:off x="2064" y="1516"/>
                <a:ext cx="0" cy="369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28" name="Line 276"/>
              <p:cNvSpPr>
                <a:spLocks noChangeShapeType="1"/>
              </p:cNvSpPr>
              <p:nvPr>
                <p:custDataLst>
                  <p:tags r:id="rId78"/>
                </p:custDataLst>
              </p:nvPr>
            </p:nvSpPr>
            <p:spPr bwMode="auto">
              <a:xfrm flipH="1">
                <a:off x="1519" y="1298"/>
                <a:ext cx="0" cy="369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29" name="Line 277"/>
              <p:cNvSpPr>
                <a:spLocks noChangeShapeType="1"/>
              </p:cNvSpPr>
              <p:nvPr>
                <p:custDataLst>
                  <p:tags r:id="rId79"/>
                </p:custDataLst>
              </p:nvPr>
            </p:nvSpPr>
            <p:spPr bwMode="auto">
              <a:xfrm flipH="1">
                <a:off x="1510" y="1944"/>
                <a:ext cx="0" cy="38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30" name="Line 278"/>
              <p:cNvSpPr>
                <a:spLocks noChangeShapeType="1"/>
              </p:cNvSpPr>
              <p:nvPr>
                <p:custDataLst>
                  <p:tags r:id="rId80"/>
                </p:custDataLst>
              </p:nvPr>
            </p:nvSpPr>
            <p:spPr bwMode="auto">
              <a:xfrm flipH="1">
                <a:off x="603" y="2124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31" name="Line 279"/>
              <p:cNvSpPr>
                <a:spLocks noChangeShapeType="1"/>
              </p:cNvSpPr>
              <p:nvPr>
                <p:custDataLst>
                  <p:tags r:id="rId81"/>
                </p:custDataLst>
              </p:nvPr>
            </p:nvSpPr>
            <p:spPr bwMode="auto">
              <a:xfrm flipH="1">
                <a:off x="612" y="1517"/>
                <a:ext cx="0" cy="369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32" name="Line 280"/>
              <p:cNvSpPr>
                <a:spLocks noChangeShapeType="1"/>
              </p:cNvSpPr>
              <p:nvPr>
                <p:custDataLst>
                  <p:tags r:id="rId82"/>
                </p:custDataLst>
              </p:nvPr>
            </p:nvSpPr>
            <p:spPr bwMode="auto">
              <a:xfrm flipH="1">
                <a:off x="1093" y="2344"/>
                <a:ext cx="0" cy="40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33" name="Line 281"/>
              <p:cNvSpPr>
                <a:spLocks noChangeShapeType="1"/>
              </p:cNvSpPr>
              <p:nvPr>
                <p:custDataLst>
                  <p:tags r:id="rId83"/>
                </p:custDataLst>
              </p:nvPr>
            </p:nvSpPr>
            <p:spPr bwMode="auto">
              <a:xfrm flipH="1">
                <a:off x="1102" y="1720"/>
                <a:ext cx="0" cy="369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Group 282"/>
          <p:cNvGrpSpPr/>
          <p:nvPr>
            <p:custDataLst>
              <p:tags r:id="rId84"/>
            </p:custDataLst>
          </p:nvPr>
        </p:nvGrpSpPr>
        <p:grpSpPr>
          <a:xfrm>
            <a:off x="1147763" y="1217613"/>
            <a:ext cx="3473450" cy="2266950"/>
            <a:chOff x="948" y="1044"/>
            <a:chExt cx="1641" cy="1428"/>
          </a:xfrm>
        </p:grpSpPr>
        <p:sp>
          <p:nvSpPr>
            <p:cNvPr id="104518" name="Oval 283"/>
            <p:cNvSpPr>
              <a:spLocks noChangeAspect="1"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948" y="1625"/>
              <a:ext cx="236" cy="23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19" name="Oval 284"/>
            <p:cNvSpPr>
              <a:spLocks noChangeAspect="1"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646" y="1044"/>
              <a:ext cx="236" cy="23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20" name="Oval 285"/>
            <p:cNvSpPr>
              <a:spLocks noChangeAspect="1"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828" y="1425"/>
              <a:ext cx="236" cy="23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21" name="Oval 286"/>
            <p:cNvSpPr>
              <a:spLocks noChangeAspect="1"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429" y="1836"/>
              <a:ext cx="236" cy="23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22" name="Oval 287"/>
            <p:cNvSpPr>
              <a:spLocks noChangeAspect="1"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2353" y="1624"/>
              <a:ext cx="236" cy="23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23" name="Oval 288"/>
            <p:cNvSpPr>
              <a:spLocks noChangeAspect="1"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640" y="2236"/>
              <a:ext cx="236" cy="23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" name="Group 289"/>
          <p:cNvGrpSpPr/>
          <p:nvPr>
            <p:custDataLst>
              <p:tags r:id="rId91"/>
            </p:custDataLst>
          </p:nvPr>
        </p:nvGrpSpPr>
        <p:grpSpPr>
          <a:xfrm>
            <a:off x="1117600" y="1219200"/>
            <a:ext cx="3473450" cy="2266950"/>
            <a:chOff x="975" y="2704"/>
            <a:chExt cx="1641" cy="1428"/>
          </a:xfrm>
        </p:grpSpPr>
        <p:grpSp>
          <p:nvGrpSpPr>
            <p:cNvPr id="104499" name="Group 290"/>
            <p:cNvGrpSpPr/>
            <p:nvPr>
              <p:custDataLst>
                <p:tags r:id="rId92"/>
              </p:custDataLst>
            </p:nvPr>
          </p:nvGrpSpPr>
          <p:grpSpPr>
            <a:xfrm>
              <a:off x="975" y="2704"/>
              <a:ext cx="1641" cy="1428"/>
              <a:chOff x="948" y="1044"/>
              <a:chExt cx="1641" cy="1428"/>
            </a:xfrm>
          </p:grpSpPr>
          <p:sp>
            <p:nvSpPr>
              <p:cNvPr id="104512" name="Oval 291"/>
              <p:cNvSpPr>
                <a:spLocks noChangeAspect="1" noChangeArrowheads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948" y="1625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13" name="Oval 292"/>
              <p:cNvSpPr>
                <a:spLocks noChangeAspect="1" noChangeArrowhead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1646" y="1044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14" name="Oval 293"/>
              <p:cNvSpPr>
                <a:spLocks noChangeAspect="1" noChangeArrowhead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1828" y="1425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15" name="Oval 294"/>
              <p:cNvSpPr>
                <a:spLocks noChangeAspect="1" noChangeArrowheads="1"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1429" y="1836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16" name="Oval 295"/>
              <p:cNvSpPr>
                <a:spLocks noChangeAspect="1" noChangeArrowheads="1"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2353" y="1624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517" name="Oval 296"/>
              <p:cNvSpPr>
                <a:spLocks noChangeAspect="1" noChangeArrowheads="1"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1640" y="2236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04500" name="Line 297"/>
            <p:cNvSpPr>
              <a:spLocks noChangeShapeType="1"/>
            </p:cNvSpPr>
            <p:nvPr>
              <p:custDataLst>
                <p:tags r:id="rId99"/>
              </p:custDataLst>
            </p:nvPr>
          </p:nvSpPr>
          <p:spPr bwMode="auto">
            <a:xfrm>
              <a:off x="1637" y="3720"/>
              <a:ext cx="91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1" name="Line 298"/>
            <p:cNvSpPr>
              <a:spLocks noChangeShapeType="1"/>
            </p:cNvSpPr>
            <p:nvPr>
              <p:custDataLst>
                <p:tags r:id="rId100"/>
              </p:custDataLst>
            </p:nvPr>
          </p:nvSpPr>
          <p:spPr bwMode="auto">
            <a:xfrm flipV="1">
              <a:off x="1701" y="3430"/>
              <a:ext cx="680" cy="18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2" name="Line 299"/>
            <p:cNvSpPr>
              <a:spLocks noChangeShapeType="1"/>
            </p:cNvSpPr>
            <p:nvPr>
              <p:custDataLst>
                <p:tags r:id="rId101"/>
              </p:custDataLst>
            </p:nvPr>
          </p:nvSpPr>
          <p:spPr bwMode="auto">
            <a:xfrm flipV="1">
              <a:off x="1610" y="2931"/>
              <a:ext cx="136" cy="59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3" name="Line 300"/>
            <p:cNvSpPr>
              <a:spLocks noChangeShapeType="1"/>
            </p:cNvSpPr>
            <p:nvPr>
              <p:custDataLst>
                <p:tags r:id="rId102"/>
              </p:custDataLst>
            </p:nvPr>
          </p:nvSpPr>
          <p:spPr bwMode="auto">
            <a:xfrm flipH="1">
              <a:off x="1900" y="3512"/>
              <a:ext cx="545" cy="49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4" name="Line 301"/>
            <p:cNvSpPr>
              <a:spLocks noChangeShapeType="1"/>
            </p:cNvSpPr>
            <p:nvPr>
              <p:custDataLst>
                <p:tags r:id="rId103"/>
              </p:custDataLst>
            </p:nvPr>
          </p:nvSpPr>
          <p:spPr bwMode="auto">
            <a:xfrm flipH="1" flipV="1">
              <a:off x="2073" y="3258"/>
              <a:ext cx="317" cy="9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5" name="Line 302"/>
            <p:cNvSpPr>
              <a:spLocks noChangeShapeType="1"/>
            </p:cNvSpPr>
            <p:nvPr>
              <p:custDataLst>
                <p:tags r:id="rId104"/>
              </p:custDataLst>
            </p:nvPr>
          </p:nvSpPr>
          <p:spPr bwMode="auto">
            <a:xfrm flipH="1">
              <a:off x="1220" y="3258"/>
              <a:ext cx="635" cy="13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6" name="Line 303"/>
            <p:cNvSpPr>
              <a:spLocks noChangeShapeType="1"/>
            </p:cNvSpPr>
            <p:nvPr>
              <p:custDataLst>
                <p:tags r:id="rId105"/>
              </p:custDataLst>
            </p:nvPr>
          </p:nvSpPr>
          <p:spPr bwMode="auto">
            <a:xfrm>
              <a:off x="1111" y="3530"/>
              <a:ext cx="544" cy="49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7" name="Line 304"/>
            <p:cNvSpPr>
              <a:spLocks noChangeShapeType="1"/>
            </p:cNvSpPr>
            <p:nvPr>
              <p:custDataLst>
                <p:tags r:id="rId106"/>
              </p:custDataLst>
            </p:nvPr>
          </p:nvSpPr>
          <p:spPr bwMode="auto">
            <a:xfrm flipH="1">
              <a:off x="1127" y="2793"/>
              <a:ext cx="545" cy="49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8" name="Line 305"/>
            <p:cNvSpPr>
              <a:spLocks noChangeShapeType="1"/>
            </p:cNvSpPr>
            <p:nvPr>
              <p:custDataLst>
                <p:tags r:id="rId107"/>
              </p:custDataLst>
            </p:nvPr>
          </p:nvSpPr>
          <p:spPr bwMode="auto">
            <a:xfrm>
              <a:off x="1904" y="2793"/>
              <a:ext cx="544" cy="49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09" name="Line 306"/>
            <p:cNvSpPr>
              <a:spLocks noChangeShapeType="1"/>
            </p:cNvSpPr>
            <p:nvPr>
              <p:custDataLst>
                <p:tags r:id="rId108"/>
              </p:custDataLst>
            </p:nvPr>
          </p:nvSpPr>
          <p:spPr bwMode="auto">
            <a:xfrm flipV="1">
              <a:off x="1845" y="3310"/>
              <a:ext cx="136" cy="59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10" name="Line 307"/>
            <p:cNvSpPr>
              <a:spLocks noChangeShapeType="1"/>
            </p:cNvSpPr>
            <p:nvPr>
              <p:custDataLst>
                <p:tags r:id="rId109"/>
              </p:custDataLst>
            </p:nvPr>
          </p:nvSpPr>
          <p:spPr bwMode="auto">
            <a:xfrm flipH="1" flipV="1">
              <a:off x="1174" y="3475"/>
              <a:ext cx="317" cy="9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11" name="Line 308"/>
            <p:cNvSpPr>
              <a:spLocks noChangeShapeType="1"/>
            </p:cNvSpPr>
            <p:nvPr>
              <p:custDataLst>
                <p:tags r:id="rId110"/>
              </p:custDataLst>
            </p:nvPr>
          </p:nvSpPr>
          <p:spPr bwMode="auto">
            <a:xfrm>
              <a:off x="1845" y="2920"/>
              <a:ext cx="91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2597" name="Oval 309"/>
          <p:cNvSpPr>
            <a:spLocks noChangeAspect="1" noChangeArrowheads="1"/>
          </p:cNvSpPr>
          <p:nvPr>
            <p:custDataLst>
              <p:tags r:id="rId111"/>
            </p:custDataLst>
          </p:nvPr>
        </p:nvSpPr>
        <p:spPr bwMode="auto">
          <a:xfrm>
            <a:off x="2662238" y="2222500"/>
            <a:ext cx="288925" cy="215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01" name="Text Box 313"/>
          <p:cNvSpPr txBox="1"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908800" y="2514600"/>
            <a:ext cx="39624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配位数：均为</a:t>
            </a: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6</a:t>
            </a:r>
          </a:p>
        </p:txBody>
      </p:sp>
      <p:sp>
        <p:nvSpPr>
          <p:cNvPr id="12602" name="Text Box 314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5492750" y="5200650"/>
            <a:ext cx="11176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12</a:t>
            </a:r>
          </a:p>
        </p:txBody>
      </p:sp>
      <p:sp>
        <p:nvSpPr>
          <p:cNvPr id="12603" name="Text Box 315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489700" y="5680075"/>
            <a:ext cx="10160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12</a:t>
            </a:r>
          </a:p>
        </p:txBody>
      </p:sp>
      <p:grpSp>
        <p:nvGrpSpPr>
          <p:cNvPr id="16" name="Group 350"/>
          <p:cNvGrpSpPr/>
          <p:nvPr>
            <p:custDataLst>
              <p:tags r:id="rId115"/>
            </p:custDataLst>
          </p:nvPr>
        </p:nvGrpSpPr>
        <p:grpSpPr>
          <a:xfrm>
            <a:off x="203200" y="838200"/>
            <a:ext cx="5384800" cy="3962400"/>
            <a:chOff x="0" y="1824"/>
            <a:chExt cx="2544" cy="2496"/>
          </a:xfrm>
        </p:grpSpPr>
        <p:sp>
          <p:nvSpPr>
            <p:cNvPr id="104465" name="Rectangle 349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0" y="1824"/>
              <a:ext cx="2544" cy="249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04466" name="Group 93"/>
            <p:cNvGrpSpPr/>
            <p:nvPr>
              <p:custDataLst>
                <p:tags r:id="rId117"/>
              </p:custDataLst>
            </p:nvPr>
          </p:nvGrpSpPr>
          <p:grpSpPr>
            <a:xfrm>
              <a:off x="192" y="1920"/>
              <a:ext cx="2245" cy="2275"/>
              <a:chOff x="1344" y="240"/>
              <a:chExt cx="3168" cy="3168"/>
            </a:xfrm>
          </p:grpSpPr>
          <p:sp>
            <p:nvSpPr>
              <p:cNvPr id="104467" name="AutoShape 94"/>
              <p:cNvSpPr>
                <a:spLocks noChangeArrowheads="1"/>
              </p:cNvSpPr>
              <p:nvPr>
                <p:custDataLst>
                  <p:tags r:id="rId118"/>
                </p:custDataLst>
              </p:nvPr>
            </p:nvSpPr>
            <p:spPr bwMode="auto">
              <a:xfrm>
                <a:off x="1440" y="336"/>
                <a:ext cx="2976" cy="2976"/>
              </a:xfrm>
              <a:prstGeom prst="cube">
                <a:avLst>
                  <a:gd name="adj" fmla="val 25000"/>
                </a:avLst>
              </a:prstGeom>
              <a:noFill/>
              <a:ln w="22225">
                <a:solidFill>
                  <a:srgbClr val="0000FF"/>
                </a:solidFill>
                <a:miter lim="800000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68" name="Line 95"/>
              <p:cNvSpPr>
                <a:spLocks noChangeShapeType="1"/>
              </p:cNvSpPr>
              <p:nvPr>
                <p:custDataLst>
                  <p:tags r:id="rId119"/>
                </p:custDataLst>
              </p:nvPr>
            </p:nvSpPr>
            <p:spPr bwMode="auto">
              <a:xfrm>
                <a:off x="2160" y="336"/>
                <a:ext cx="48" cy="220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69" name="Line 96"/>
              <p:cNvSpPr>
                <a:spLocks noChangeShapeType="1"/>
              </p:cNvSpPr>
              <p:nvPr>
                <p:custDataLst>
                  <p:tags r:id="rId120"/>
                </p:custDataLst>
              </p:nvPr>
            </p:nvSpPr>
            <p:spPr bwMode="auto">
              <a:xfrm flipH="1">
                <a:off x="2160" y="2544"/>
                <a:ext cx="2256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0" name="Line 97"/>
              <p:cNvSpPr>
                <a:spLocks noChangeShapeType="1"/>
              </p:cNvSpPr>
              <p:nvPr>
                <p:custDataLst>
                  <p:tags r:id="rId121"/>
                </p:custDataLst>
              </p:nvPr>
            </p:nvSpPr>
            <p:spPr bwMode="auto">
              <a:xfrm flipV="1">
                <a:off x="1440" y="2544"/>
                <a:ext cx="768" cy="7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1" name="Line 98"/>
              <p:cNvSpPr>
                <a:spLocks noChangeShapeType="1"/>
              </p:cNvSpPr>
              <p:nvPr>
                <p:custDataLst>
                  <p:tags r:id="rId122"/>
                </p:custDataLst>
              </p:nvPr>
            </p:nvSpPr>
            <p:spPr bwMode="auto">
              <a:xfrm>
                <a:off x="1440" y="2208"/>
                <a:ext cx="2256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2" name="Line 99"/>
              <p:cNvSpPr>
                <a:spLocks noChangeShapeType="1"/>
              </p:cNvSpPr>
              <p:nvPr>
                <p:custDataLst>
                  <p:tags r:id="rId123"/>
                </p:custDataLst>
              </p:nvPr>
            </p:nvSpPr>
            <p:spPr bwMode="auto">
              <a:xfrm flipV="1">
                <a:off x="3696" y="1440"/>
                <a:ext cx="720" cy="72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3" name="Line 100"/>
              <p:cNvSpPr>
                <a:spLocks noChangeShapeType="1"/>
              </p:cNvSpPr>
              <p:nvPr>
                <p:custDataLst>
                  <p:tags r:id="rId124"/>
                </p:custDataLst>
              </p:nvPr>
            </p:nvSpPr>
            <p:spPr bwMode="auto">
              <a:xfrm flipV="1">
                <a:off x="1440" y="1440"/>
                <a:ext cx="720" cy="72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Dot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4" name="Line 101"/>
              <p:cNvSpPr>
                <a:spLocks noChangeShapeType="1"/>
              </p:cNvSpPr>
              <p:nvPr>
                <p:custDataLst>
                  <p:tags r:id="rId125"/>
                </p:custDataLst>
              </p:nvPr>
            </p:nvSpPr>
            <p:spPr bwMode="auto">
              <a:xfrm>
                <a:off x="2208" y="1440"/>
                <a:ext cx="2208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5" name="Line 102"/>
              <p:cNvSpPr>
                <a:spLocks noChangeShapeType="1"/>
              </p:cNvSpPr>
              <p:nvPr>
                <p:custDataLst>
                  <p:tags r:id="rId126"/>
                </p:custDataLst>
              </p:nvPr>
            </p:nvSpPr>
            <p:spPr bwMode="auto">
              <a:xfrm flipH="1">
                <a:off x="3312" y="336"/>
                <a:ext cx="0" cy="220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6" name="Line 103"/>
              <p:cNvSpPr>
                <a:spLocks noChangeShapeType="1"/>
              </p:cNvSpPr>
              <p:nvPr>
                <p:custDataLst>
                  <p:tags r:id="rId127"/>
                </p:custDataLst>
              </p:nvPr>
            </p:nvSpPr>
            <p:spPr bwMode="auto">
              <a:xfrm flipH="1">
                <a:off x="1824" y="720"/>
                <a:ext cx="0" cy="220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7" name="Line 104"/>
              <p:cNvSpPr>
                <a:spLocks noChangeShapeType="1"/>
              </p:cNvSpPr>
              <p:nvPr>
                <p:custDataLst>
                  <p:tags r:id="rId128"/>
                </p:custDataLst>
              </p:nvPr>
            </p:nvSpPr>
            <p:spPr bwMode="auto">
              <a:xfrm flipH="1">
                <a:off x="2544" y="1104"/>
                <a:ext cx="0" cy="220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8" name="Line 105"/>
              <p:cNvSpPr>
                <a:spLocks noChangeShapeType="1"/>
              </p:cNvSpPr>
              <p:nvPr>
                <p:custDataLst>
                  <p:tags r:id="rId129"/>
                </p:custDataLst>
              </p:nvPr>
            </p:nvSpPr>
            <p:spPr bwMode="auto">
              <a:xfrm flipH="1">
                <a:off x="4080" y="720"/>
                <a:ext cx="0" cy="2256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79" name="Line 106"/>
              <p:cNvSpPr>
                <a:spLocks noChangeShapeType="1"/>
              </p:cNvSpPr>
              <p:nvPr>
                <p:custDataLst>
                  <p:tags r:id="rId130"/>
                </p:custDataLst>
              </p:nvPr>
            </p:nvSpPr>
            <p:spPr bwMode="auto">
              <a:xfrm>
                <a:off x="1824" y="720"/>
                <a:ext cx="2208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0" name="Line 107"/>
              <p:cNvSpPr>
                <a:spLocks noChangeShapeType="1"/>
              </p:cNvSpPr>
              <p:nvPr>
                <p:custDataLst>
                  <p:tags r:id="rId131"/>
                </p:custDataLst>
              </p:nvPr>
            </p:nvSpPr>
            <p:spPr bwMode="auto">
              <a:xfrm flipH="1">
                <a:off x="2544" y="336"/>
                <a:ext cx="768" cy="7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1" name="Line 108"/>
              <p:cNvSpPr>
                <a:spLocks noChangeShapeType="1"/>
              </p:cNvSpPr>
              <p:nvPr>
                <p:custDataLst>
                  <p:tags r:id="rId132"/>
                </p:custDataLst>
              </p:nvPr>
            </p:nvSpPr>
            <p:spPr bwMode="auto">
              <a:xfrm flipH="1">
                <a:off x="2544" y="1440"/>
                <a:ext cx="768" cy="7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Dot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2" name="Line 109"/>
              <p:cNvSpPr>
                <a:spLocks noChangeShapeType="1"/>
              </p:cNvSpPr>
              <p:nvPr>
                <p:custDataLst>
                  <p:tags r:id="rId133"/>
                </p:custDataLst>
              </p:nvPr>
            </p:nvSpPr>
            <p:spPr bwMode="auto">
              <a:xfrm>
                <a:off x="1824" y="2928"/>
                <a:ext cx="2256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3" name="Line 110"/>
              <p:cNvSpPr>
                <a:spLocks noChangeShapeType="1"/>
              </p:cNvSpPr>
              <p:nvPr>
                <p:custDataLst>
                  <p:tags r:id="rId134"/>
                </p:custDataLst>
              </p:nvPr>
            </p:nvSpPr>
            <p:spPr bwMode="auto">
              <a:xfrm flipH="1">
                <a:off x="2544" y="2544"/>
                <a:ext cx="768" cy="7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Dot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4" name="Line 111"/>
              <p:cNvSpPr>
                <a:spLocks noChangeShapeType="1"/>
              </p:cNvSpPr>
              <p:nvPr>
                <p:custDataLst>
                  <p:tags r:id="rId135"/>
                </p:custDataLst>
              </p:nvPr>
            </p:nvSpPr>
            <p:spPr bwMode="auto">
              <a:xfrm flipH="1">
                <a:off x="2928" y="720"/>
                <a:ext cx="0" cy="220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5" name="Line 112"/>
              <p:cNvSpPr>
                <a:spLocks noChangeShapeType="1"/>
              </p:cNvSpPr>
              <p:nvPr>
                <p:custDataLst>
                  <p:tags r:id="rId136"/>
                </p:custDataLst>
              </p:nvPr>
            </p:nvSpPr>
            <p:spPr bwMode="auto">
              <a:xfrm>
                <a:off x="1824" y="1776"/>
                <a:ext cx="2256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6" name="Oval 113"/>
              <p:cNvSpPr>
                <a:spLocks noChangeArrowheads="1"/>
              </p:cNvSpPr>
              <p:nvPr>
                <p:custDataLst>
                  <p:tags r:id="rId137"/>
                </p:custDataLst>
              </p:nvPr>
            </p:nvSpPr>
            <p:spPr bwMode="auto">
              <a:xfrm>
                <a:off x="1728" y="57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87" name="Oval 114"/>
              <p:cNvSpPr>
                <a:spLocks noChangeArrowheads="1"/>
              </p:cNvSpPr>
              <p:nvPr>
                <p:custDataLst>
                  <p:tags r:id="rId138"/>
                </p:custDataLst>
              </p:nvPr>
            </p:nvSpPr>
            <p:spPr bwMode="auto">
              <a:xfrm>
                <a:off x="3216" y="240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88" name="Oval 115"/>
              <p:cNvSpPr>
                <a:spLocks noChangeArrowheads="1"/>
              </p:cNvSpPr>
              <p:nvPr>
                <p:custDataLst>
                  <p:tags r:id="rId139"/>
                </p:custDataLst>
              </p:nvPr>
            </p:nvSpPr>
            <p:spPr bwMode="auto">
              <a:xfrm>
                <a:off x="3984" y="624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89" name="Oval 116"/>
              <p:cNvSpPr>
                <a:spLocks noChangeArrowheads="1"/>
              </p:cNvSpPr>
              <p:nvPr>
                <p:custDataLst>
                  <p:tags r:id="rId140"/>
                </p:custDataLst>
              </p:nvPr>
            </p:nvSpPr>
            <p:spPr bwMode="auto">
              <a:xfrm>
                <a:off x="2448" y="1008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0" name="Oval 117"/>
              <p:cNvSpPr>
                <a:spLocks noChangeArrowheads="1"/>
              </p:cNvSpPr>
              <p:nvPr>
                <p:custDataLst>
                  <p:tags r:id="rId141"/>
                </p:custDataLst>
              </p:nvPr>
            </p:nvSpPr>
            <p:spPr bwMode="auto">
              <a:xfrm>
                <a:off x="2112" y="129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1" name="Oval 118"/>
              <p:cNvSpPr>
                <a:spLocks noChangeArrowheads="1"/>
              </p:cNvSpPr>
              <p:nvPr>
                <p:custDataLst>
                  <p:tags r:id="rId142"/>
                </p:custDataLst>
              </p:nvPr>
            </p:nvSpPr>
            <p:spPr bwMode="auto">
              <a:xfrm>
                <a:off x="1344" y="2112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2" name="Oval 119"/>
              <p:cNvSpPr>
                <a:spLocks noChangeArrowheads="1"/>
              </p:cNvSpPr>
              <p:nvPr>
                <p:custDataLst>
                  <p:tags r:id="rId143"/>
                </p:custDataLst>
              </p:nvPr>
            </p:nvSpPr>
            <p:spPr bwMode="auto">
              <a:xfrm>
                <a:off x="2832" y="1680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3" name="Oval 120"/>
              <p:cNvSpPr>
                <a:spLocks noChangeArrowheads="1"/>
              </p:cNvSpPr>
              <p:nvPr>
                <p:custDataLst>
                  <p:tags r:id="rId144"/>
                </p:custDataLst>
              </p:nvPr>
            </p:nvSpPr>
            <p:spPr bwMode="auto">
              <a:xfrm>
                <a:off x="4320" y="1392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4" name="Oval 121"/>
              <p:cNvSpPr>
                <a:spLocks noChangeArrowheads="1"/>
              </p:cNvSpPr>
              <p:nvPr>
                <p:custDataLst>
                  <p:tags r:id="rId145"/>
                </p:custDataLst>
              </p:nvPr>
            </p:nvSpPr>
            <p:spPr bwMode="auto">
              <a:xfrm>
                <a:off x="3600" y="2112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5" name="Oval 122"/>
              <p:cNvSpPr>
                <a:spLocks noChangeArrowheads="1"/>
              </p:cNvSpPr>
              <p:nvPr>
                <p:custDataLst>
                  <p:tags r:id="rId146"/>
                </p:custDataLst>
              </p:nvPr>
            </p:nvSpPr>
            <p:spPr bwMode="auto">
              <a:xfrm>
                <a:off x="3984" y="2832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6" name="Oval 123"/>
              <p:cNvSpPr>
                <a:spLocks noChangeArrowheads="1"/>
              </p:cNvSpPr>
              <p:nvPr>
                <p:custDataLst>
                  <p:tags r:id="rId147"/>
                </p:custDataLst>
              </p:nvPr>
            </p:nvSpPr>
            <p:spPr bwMode="auto">
              <a:xfrm>
                <a:off x="3216" y="2448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7" name="Oval 124"/>
              <p:cNvSpPr>
                <a:spLocks noChangeArrowheads="1"/>
              </p:cNvSpPr>
              <p:nvPr>
                <p:custDataLst>
                  <p:tags r:id="rId148"/>
                </p:custDataLst>
              </p:nvPr>
            </p:nvSpPr>
            <p:spPr bwMode="auto">
              <a:xfrm>
                <a:off x="2448" y="321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  <p:sp>
            <p:nvSpPr>
              <p:cNvPr id="104498" name="Oval 125"/>
              <p:cNvSpPr>
                <a:spLocks noChangeArrowheads="1"/>
              </p:cNvSpPr>
              <p:nvPr>
                <p:custDataLst>
                  <p:tags r:id="rId149"/>
                </p:custDataLst>
              </p:nvPr>
            </p:nvSpPr>
            <p:spPr bwMode="auto">
              <a:xfrm>
                <a:off x="1728" y="2832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66FF99"/>
                  </a:gs>
                  <a:gs pos="100000">
                    <a:srgbClr val="008000"/>
                  </a:gs>
                </a:gsLst>
                <a:path path="shape">
                  <a:fillToRect l="50000" t="50000" r="50000" b="50000"/>
                </a:path>
              </a:gradFill>
              <a:ln w="2222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kumimoji="1" lang="zh-CN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2" charset="-122"/>
                </a:endParaRPr>
              </a:p>
            </p:txBody>
          </p:sp>
        </p:grpSp>
      </p:grpSp>
      <p:sp>
        <p:nvSpPr>
          <p:cNvPr id="12639" name="Rectangle 351"/>
          <p:cNvSpPr>
            <a:spLocks noChangeArrowheads="1"/>
          </p:cNvSpPr>
          <p:nvPr>
            <p:custDataLst>
              <p:tags r:id="rId150"/>
            </p:custDataLst>
          </p:nvPr>
        </p:nvSpPr>
        <p:spPr bwMode="auto">
          <a:xfrm>
            <a:off x="406400" y="255588"/>
            <a:ext cx="8128000" cy="584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）观察</a:t>
            </a:r>
            <a:r>
              <a:rPr lang="en-US" altLang="zh-CN" sz="3200" b="1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NaCl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晶胞，思考：</a:t>
            </a:r>
          </a:p>
        </p:txBody>
      </p:sp>
      <p:pic>
        <p:nvPicPr>
          <p:cNvPr id="104597" name="New picture"/>
          <p:cNvPicPr/>
          <p:nvPr>
            <p:custDataLst>
              <p:tags r:id="rId152"/>
            </p:custDataLst>
          </p:nvPr>
        </p:nvPicPr>
        <p:blipFill>
          <a:blip r:embed="rId151"/>
          <a:stretch>
            <a:fillRect/>
          </a:stretch>
        </p:blipFill>
        <p:spPr>
          <a:xfrm>
            <a:off x="11239500" y="106045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3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46 0.04627 L -0.01146 0.44599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71" grpId="0"/>
      <p:bldP spid="12372" grpId="0"/>
      <p:bldP spid="12373" grpId="0"/>
      <p:bldP spid="12597" grpId="0"/>
      <p:bldP spid="12601" grpId="0"/>
      <p:bldP spid="12602" grpId="0"/>
      <p:bldP spid="126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6388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10138" y="2682875"/>
            <a:ext cx="7007225" cy="1066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   ①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Cs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+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的配位数：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-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的配位数：</a:t>
            </a:r>
          </a:p>
        </p:txBody>
      </p:sp>
      <p:grpSp>
        <p:nvGrpSpPr>
          <p:cNvPr id="105474" name="Group 5"/>
          <p:cNvGrpSpPr/>
          <p:nvPr>
            <p:custDataLst>
              <p:tags r:id="rId4"/>
            </p:custDataLst>
          </p:nvPr>
        </p:nvGrpSpPr>
        <p:grpSpPr>
          <a:xfrm>
            <a:off x="1016000" y="1249363"/>
            <a:ext cx="3232150" cy="2755900"/>
            <a:chOff x="113" y="436"/>
            <a:chExt cx="2178" cy="2155"/>
          </a:xfrm>
        </p:grpSpPr>
        <p:grpSp>
          <p:nvGrpSpPr>
            <p:cNvPr id="105481" name="Group 6"/>
            <p:cNvGrpSpPr/>
            <p:nvPr>
              <p:custDataLst>
                <p:tags r:id="rId5"/>
              </p:custDataLst>
            </p:nvPr>
          </p:nvGrpSpPr>
          <p:grpSpPr>
            <a:xfrm>
              <a:off x="340" y="668"/>
              <a:ext cx="1723" cy="1715"/>
              <a:chOff x="3168" y="2976"/>
              <a:chExt cx="912" cy="864"/>
            </a:xfrm>
          </p:grpSpPr>
          <p:sp>
            <p:nvSpPr>
              <p:cNvPr id="105491" name="Line 7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auto">
              <a:xfrm flipV="1">
                <a:off x="3840" y="2976"/>
                <a:ext cx="24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2" name="Line 8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408" y="3648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3" name="Line 9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V="1">
                <a:off x="3168" y="2976"/>
                <a:ext cx="24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4" name="Line 10"/>
              <p:cNvSpPr>
                <a:spLocks noChangeShapeType="1"/>
              </p:cNvSpPr>
              <p:nvPr>
                <p:custDataLst>
                  <p:tags r:id="rId9"/>
                </p:custDataLst>
              </p:nvPr>
            </p:nvSpPr>
            <p:spPr bwMode="auto">
              <a:xfrm flipV="1">
                <a:off x="3168" y="3648"/>
                <a:ext cx="24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5" name="Line 11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 flipV="1">
                <a:off x="3840" y="3648"/>
                <a:ext cx="24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6" name="Line 12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3408" y="2976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7" name="Line 13"/>
              <p:cNvSpPr>
                <a:spLocks noChangeShapeType="1"/>
              </p:cNvSpPr>
              <p:nvPr>
                <p:custDataLst>
                  <p:tags r:id="rId12"/>
                </p:custDataLst>
              </p:nvPr>
            </p:nvSpPr>
            <p:spPr bwMode="auto">
              <a:xfrm flipH="1">
                <a:off x="3408" y="2976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8" name="Line 14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 flipH="1">
                <a:off x="4080" y="2976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499" name="Line 15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3168" y="3168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500" name="Line 16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168" y="3840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501" name="Line 17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168" y="3168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502" name="Line 18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 flipH="1">
                <a:off x="3840" y="3168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05482" name="Oval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66" y="1344"/>
              <a:ext cx="272" cy="286"/>
            </a:xfrm>
            <a:prstGeom prst="ellipse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33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3" name="Oval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13" y="2115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4" name="Oval 2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67" y="1706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5" name="Oval 2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338" y="2115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6" name="Oval 23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837" y="1752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7" name="Oval 24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13" y="799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8" name="Oval 25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67" y="436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9" name="Oval 26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338" y="845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0" name="Oval 27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791" y="482"/>
              <a:ext cx="454" cy="4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FF00"/>
                </a:gs>
              </a:gsLst>
              <a:path path="shape">
                <a:fillToRect l="50000" t="50000" r="50000" b="50000"/>
              </a:path>
            </a:gradFill>
            <a:ln w="12700" cap="sq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413" name="Text Box 29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8534400" y="2595563"/>
            <a:ext cx="71120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8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8331200" y="3128963"/>
            <a:ext cx="71120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8</a:t>
            </a:r>
          </a:p>
        </p:txBody>
      </p:sp>
      <p:sp>
        <p:nvSpPr>
          <p:cNvPr id="16415" name="Rectangle 31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09600" y="4525963"/>
            <a:ext cx="11379200" cy="1066800"/>
          </a:xfrm>
          <a:prstGeom prst="rect">
            <a:avLst/>
          </a:prstGeom>
          <a:noFill/>
          <a:ln w="19050" algn="ctr">
            <a:noFill/>
            <a:prstDash val="dash"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②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与每个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距离最近且相等的</a:t>
            </a:r>
            <a:r>
              <a:rPr kumimoji="1" lang="en-US" altLang="zh-CN" sz="3200" b="1" err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Cl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隶书" pitchFamily="49" charset="-122"/>
              </a:rPr>
              <a:t>-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有</a:t>
            </a:r>
            <a:r>
              <a:rPr kumimoji="1" lang="zh-CN" altLang="en-US" sz="3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 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个；与每个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Cs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+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距离最近且相等的</a:t>
            </a:r>
            <a:r>
              <a:rPr kumimoji="1"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Cs</a:t>
            </a:r>
            <a:r>
              <a:rPr kumimoji="1" lang="en-US" altLang="zh-CN" sz="3200" b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+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有</a:t>
            </a:r>
            <a:r>
              <a:rPr kumimoji="1" lang="zh-CN" altLang="en-US" sz="3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     </a:t>
            </a:r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隶书" pitchFamily="49" charset="-122"/>
                <a:ea typeface="隶书" pitchFamily="49" charset="-122"/>
              </a:rPr>
              <a:t>个。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277100" y="4451350"/>
            <a:ext cx="1009650" cy="646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6</a:t>
            </a:r>
          </a:p>
        </p:txBody>
      </p:sp>
      <p:sp>
        <p:nvSpPr>
          <p:cNvPr id="16417" name="Text Box 33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4168775" y="5013325"/>
            <a:ext cx="15240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6</a:t>
            </a:r>
          </a:p>
        </p:txBody>
      </p:sp>
      <p:sp>
        <p:nvSpPr>
          <p:cNvPr id="16418" name="Rectangle 34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406400" y="255588"/>
            <a:ext cx="8128000" cy="584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）观察</a:t>
            </a:r>
            <a:r>
              <a:rPr lang="en-US" altLang="zh-CN" sz="3200" b="1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CsCl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晶胞，思考：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3" grpId="0"/>
      <p:bldP spid="16414" grpId="0"/>
      <p:bldP spid="16416" grpId="0"/>
      <p:bldP spid="164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06497" name="Picture 3" descr="3-2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868363" y="1989138"/>
            <a:ext cx="5035550" cy="35750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6498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88088" y="3887788"/>
            <a:ext cx="4994275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黑体" pitchFamily="2" charset="-122"/>
                <a:ea typeface="黑体" pitchFamily="2" charset="-122"/>
              </a:rPr>
              <a:t>②Ca</a:t>
            </a:r>
            <a:r>
              <a:rPr lang="en-US" altLang="zh-CN" sz="3200" b="1" baseline="30000">
                <a:latin typeface="黑体" pitchFamily="2" charset="-122"/>
                <a:ea typeface="黑体" pitchFamily="2" charset="-122"/>
              </a:rPr>
              <a:t>2+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的配位数：</a:t>
            </a:r>
          </a:p>
        </p:txBody>
      </p:sp>
      <p:sp>
        <p:nvSpPr>
          <p:cNvPr id="106499" name="Text Box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345363" y="4479925"/>
            <a:ext cx="3933825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黑体" pitchFamily="2" charset="-122"/>
                <a:ea typeface="黑体" pitchFamily="2" charset="-122"/>
              </a:rPr>
              <a:t>F</a:t>
            </a:r>
            <a:r>
              <a:rPr lang="en-US" altLang="zh-CN" sz="3200" b="1" baseline="30000">
                <a:latin typeface="黑体" pitchFamily="2" charset="-122"/>
                <a:ea typeface="黑体" pitchFamily="2" charset="-122"/>
              </a:rPr>
              <a:t>-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的配位数：</a:t>
            </a:r>
          </a:p>
        </p:txBody>
      </p:sp>
      <p:sp>
        <p:nvSpPr>
          <p:cNvPr id="106500" name="Rectangl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99200" y="1524000"/>
            <a:ext cx="56896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b="1">
                <a:latin typeface="黑体" pitchFamily="2" charset="-122"/>
                <a:ea typeface="黑体" pitchFamily="2" charset="-122"/>
              </a:rPr>
              <a:t>①Ca</a:t>
            </a:r>
            <a:r>
              <a:rPr lang="en-US" altLang="zh-CN" sz="3200" b="1" baseline="30000">
                <a:latin typeface="黑体" pitchFamily="2" charset="-122"/>
                <a:ea typeface="黑体" pitchFamily="2" charset="-122"/>
              </a:rPr>
              <a:t>2+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sz="3200" b="1">
                <a:latin typeface="黑体" pitchFamily="2" charset="-122"/>
                <a:ea typeface="黑体" pitchFamily="2" charset="-122"/>
              </a:rPr>
              <a:t>F</a:t>
            </a:r>
            <a:r>
              <a:rPr lang="en-US" altLang="zh-CN" sz="3200" b="1" baseline="30000">
                <a:latin typeface="黑体" pitchFamily="2" charset="-122"/>
                <a:ea typeface="黑体" pitchFamily="2" charset="-122"/>
              </a:rPr>
              <a:t>-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在晶胞中的位置？</a:t>
            </a:r>
            <a:endParaRPr lang="en-US" altLang="en-US" sz="3200" b="1">
              <a:ea typeface="黑体" pitchFamily="2" charset="-122"/>
              <a:cs typeface="Arial"/>
            </a:endParaRPr>
          </a:p>
        </p:txBody>
      </p:sp>
      <p:sp>
        <p:nvSpPr>
          <p:cNvPr id="17415" name="Rectangle 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807200" y="2605088"/>
            <a:ext cx="3081338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ea typeface="黑体" pitchFamily="2" charset="-122"/>
              </a:rPr>
              <a:t>Ca</a:t>
            </a:r>
            <a:r>
              <a:rPr lang="en-US" altLang="zh-CN" sz="2800" b="1" baseline="30000">
                <a:solidFill>
                  <a:srgbClr val="FF0000"/>
                </a:solidFill>
                <a:ea typeface="黑体" pitchFamily="2" charset="-122"/>
              </a:rPr>
              <a:t>2+</a:t>
            </a:r>
            <a:r>
              <a:rPr lang="zh-CN" altLang="en-US" sz="2800" b="1">
                <a:solidFill>
                  <a:srgbClr val="FF0000"/>
                </a:solidFill>
                <a:ea typeface="黑体" pitchFamily="2" charset="-122"/>
              </a:rPr>
              <a:t>：面心、顶点</a:t>
            </a:r>
            <a:endParaRPr lang="en-US" altLang="en-US" sz="2800" b="1">
              <a:solidFill>
                <a:srgbClr val="FF0000"/>
              </a:solidFill>
              <a:ea typeface="黑体" pitchFamily="2" charset="-122"/>
            </a:endParaRPr>
          </a:p>
        </p:txBody>
      </p:sp>
      <p:sp>
        <p:nvSpPr>
          <p:cNvPr id="17416" name="Rectangle 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704513" y="3876675"/>
            <a:ext cx="388937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</a:rPr>
              <a:t>8</a:t>
            </a:r>
          </a:p>
        </p:txBody>
      </p:sp>
      <p:sp>
        <p:nvSpPr>
          <p:cNvPr id="17417" name="Rectangle 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14013" y="4525963"/>
            <a:ext cx="388937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</a:rPr>
              <a:t>4</a:t>
            </a:r>
          </a:p>
        </p:txBody>
      </p:sp>
      <p:grpSp>
        <p:nvGrpSpPr>
          <p:cNvPr id="2" name="Group 27"/>
          <p:cNvGrpSpPr/>
          <p:nvPr>
            <p:custDataLst>
              <p:tags r:id="rId11"/>
            </p:custDataLst>
          </p:nvPr>
        </p:nvGrpSpPr>
        <p:grpSpPr>
          <a:xfrm>
            <a:off x="2686050" y="2014538"/>
            <a:ext cx="2751138" cy="2159000"/>
            <a:chOff x="1223" y="1246"/>
            <a:chExt cx="1346" cy="1383"/>
          </a:xfrm>
        </p:grpSpPr>
        <p:sp>
          <p:nvSpPr>
            <p:cNvPr id="106509" name="Oval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536" y="1885"/>
              <a:ext cx="288" cy="327"/>
            </a:xfrm>
            <a:prstGeom prst="ellipse">
              <a:avLst/>
            </a:prstGeom>
            <a:gradFill rotWithShape="1">
              <a:gsLst>
                <a:gs pos="0">
                  <a:srgbClr val="0000FF">
                    <a:alpha val="99001"/>
                  </a:srgb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106510" name="Group 26"/>
            <p:cNvGrpSpPr/>
            <p:nvPr>
              <p:custDataLst>
                <p:tags r:id="rId13"/>
              </p:custDataLst>
            </p:nvPr>
          </p:nvGrpSpPr>
          <p:grpSpPr>
            <a:xfrm>
              <a:off x="1223" y="1246"/>
              <a:ext cx="1346" cy="1383"/>
              <a:chOff x="1223" y="1246"/>
              <a:chExt cx="1346" cy="1383"/>
            </a:xfrm>
          </p:grpSpPr>
          <p:sp>
            <p:nvSpPr>
              <p:cNvPr id="106511" name="Oval 10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440" y="1246"/>
                <a:ext cx="217" cy="327"/>
              </a:xfrm>
              <a:prstGeom prst="ellipse">
                <a:avLst/>
              </a:prstGeom>
              <a:gradFill rotWithShape="1">
                <a:gsLst>
                  <a:gs pos="0">
                    <a:srgbClr val="99FF33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6512" name="Oval 11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2182" y="1355"/>
                <a:ext cx="218" cy="327"/>
              </a:xfrm>
              <a:prstGeom prst="ellipse">
                <a:avLst/>
              </a:prstGeom>
              <a:gradFill rotWithShape="1">
                <a:gsLst>
                  <a:gs pos="0">
                    <a:srgbClr val="99FF33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6513" name="Oval 12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223" y="2302"/>
                <a:ext cx="217" cy="327"/>
              </a:xfrm>
              <a:prstGeom prst="ellipse">
                <a:avLst/>
              </a:prstGeom>
              <a:gradFill rotWithShape="1">
                <a:gsLst>
                  <a:gs pos="0">
                    <a:srgbClr val="99FF33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6514" name="Oval 13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352" y="2206"/>
                <a:ext cx="217" cy="327"/>
              </a:xfrm>
              <a:prstGeom prst="ellipse">
                <a:avLst/>
              </a:prstGeom>
              <a:gradFill rotWithShape="1">
                <a:gsLst>
                  <a:gs pos="0">
                    <a:srgbClr val="99FF33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6515" name="Line 15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536" y="1488"/>
                <a:ext cx="144" cy="48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6516" name="Line 16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 flipV="1">
                <a:off x="1798" y="1584"/>
                <a:ext cx="410" cy="37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6517" name="Line 17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 flipH="1">
                <a:off x="1414" y="2188"/>
                <a:ext cx="200" cy="21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6518" name="Line 18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702" y="2092"/>
                <a:ext cx="650" cy="26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6505" name="Rectangle 20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655888" y="2889250"/>
            <a:ext cx="798512" cy="7016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r>
              <a:rPr kumimoji="1" lang="en-US" altLang="zh-CN" sz="4000" b="1">
                <a:solidFill>
                  <a:srgbClr val="CC0000"/>
                </a:solidFill>
                <a:latin typeface="Times New Roman" pitchFamily="18" charset="0"/>
                <a:ea typeface="方正楷体简体"/>
                <a:cs typeface="方正楷体简体"/>
              </a:rPr>
              <a:t>F</a:t>
            </a:r>
          </a:p>
        </p:txBody>
      </p:sp>
      <p:sp>
        <p:nvSpPr>
          <p:cNvPr id="106506" name="Rectangle 2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351463" y="3429000"/>
            <a:ext cx="1150937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kumimoji="1" lang="en-US" altLang="zh-CN" sz="4000" b="1">
                <a:solidFill>
                  <a:srgbClr val="CC0000"/>
                </a:solidFill>
                <a:latin typeface="Times New Roman" pitchFamily="18" charset="0"/>
                <a:ea typeface="方正楷体简体"/>
                <a:cs typeface="方正楷体简体"/>
              </a:rPr>
              <a:t>Ca</a:t>
            </a:r>
          </a:p>
        </p:txBody>
      </p:sp>
      <p:sp>
        <p:nvSpPr>
          <p:cNvPr id="17431" name="Rectangle 23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06400" y="381000"/>
            <a:ext cx="8636000" cy="584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3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）观察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CaF</a:t>
            </a:r>
            <a:r>
              <a:rPr lang="en-US" altLang="zh-CN" sz="32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晶胞，思考：</a:t>
            </a:r>
          </a:p>
        </p:txBody>
      </p:sp>
      <p:sp>
        <p:nvSpPr>
          <p:cNvPr id="17433" name="Rectangle 25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807200" y="3124200"/>
            <a:ext cx="15668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ea typeface="黑体" pitchFamily="2" charset="-122"/>
              </a:rPr>
              <a:t>F</a:t>
            </a:r>
            <a:r>
              <a:rPr lang="en-US" altLang="zh-CN" sz="2800" b="1" baseline="30000">
                <a:solidFill>
                  <a:srgbClr val="FF0000"/>
                </a:solidFill>
                <a:ea typeface="黑体" pitchFamily="2" charset="-122"/>
              </a:rPr>
              <a:t>-</a:t>
            </a:r>
            <a:r>
              <a:rPr lang="zh-CN" altLang="en-US" sz="2800" b="1">
                <a:solidFill>
                  <a:srgbClr val="FF0000"/>
                </a:solidFill>
                <a:ea typeface="黑体" pitchFamily="2" charset="-122"/>
              </a:rPr>
              <a:t>：体内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/>
      <p:bldP spid="17416" grpId="0"/>
      <p:bldP spid="17417" grpId="0"/>
      <p:bldP spid="174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07521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3887788" y="836613"/>
            <a:ext cx="8128000" cy="51736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8676" name="AutoShap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8688388" y="346075"/>
            <a:ext cx="2805112" cy="2362200"/>
          </a:xfrm>
          <a:prstGeom prst="wedgeRoundRectCallout">
            <a:avLst>
              <a:gd name="adj1" fmla="val 105069"/>
              <a:gd name="adj2" fmla="val 46301"/>
              <a:gd name="adj3" fmla="val 16667"/>
            </a:avLst>
          </a:prstGeom>
          <a:solidFill>
            <a:srgbClr val="FFFFFF"/>
          </a:solidFill>
          <a:ln w="57150" cap="sq">
            <a:solidFill>
              <a:srgbClr val="FF3300"/>
            </a:solidFill>
            <a:miter lim="800000"/>
            <a:headEnd type="none" w="sm" len="sm"/>
            <a:tailEnd type="none" w="sm" len="sm"/>
          </a:ln>
        </p:spPr>
        <p:txBody>
          <a:bodyPr lIns="0" tIns="0" rIns="0" bIns="0"/>
          <a:lstStyle/>
          <a:p>
            <a:pPr algn="ctr"/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石墨中</a:t>
            </a:r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－</a:t>
            </a:r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夹角为</a:t>
            </a:r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120</a:t>
            </a:r>
            <a:r>
              <a:rPr kumimoji="1" lang="en-US" altLang="zh-CN" sz="2400" baseline="600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o</a:t>
            </a:r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kumimoji="1" lang="en-US" altLang="zh-CN" sz="240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algn="ctr"/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－</a:t>
            </a:r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键长为  </a:t>
            </a:r>
            <a:endParaRPr kumimoji="1" lang="en-US" altLang="zh-CN" sz="240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algn="ctr"/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1.42×10</a:t>
            </a:r>
            <a:r>
              <a:rPr kumimoji="1" lang="zh-CN" altLang="en-US" sz="2400" baseline="400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－</a:t>
            </a:r>
            <a:r>
              <a:rPr kumimoji="1" lang="en-US" altLang="zh-CN" sz="2400" baseline="400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10</a:t>
            </a:r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 m</a:t>
            </a:r>
          </a:p>
          <a:p>
            <a:pPr algn="ctr"/>
            <a:r>
              <a:rPr kumimoji="1" lang="zh-CN" altLang="en-US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层间距 </a:t>
            </a:r>
            <a:endParaRPr kumimoji="1" lang="en-US" altLang="zh-CN" sz="240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algn="ctr"/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3.35× 10</a:t>
            </a:r>
            <a:r>
              <a:rPr kumimoji="1" lang="zh-CN" altLang="en-US" sz="2400" baseline="420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－</a:t>
            </a:r>
            <a:r>
              <a:rPr kumimoji="1" lang="en-US" altLang="zh-CN" sz="2400" baseline="420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10</a:t>
            </a:r>
            <a:r>
              <a:rPr kumimoji="1" lang="en-US" altLang="zh-CN" sz="240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 m</a:t>
            </a: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574675" y="241300"/>
            <a:ext cx="3352800" cy="617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4</a:t>
            </a:r>
            <a:r>
              <a:rPr lang="zh-CN" altLang="en-US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、混合晶体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——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石墨</a:t>
            </a:r>
            <a:endParaRPr lang="zh-CN" altLang="zh-CN" sz="105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107524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47663" y="1190625"/>
            <a:ext cx="3089275" cy="41846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</a:rPr>
              <a:t>同层内：以</a:t>
            </a:r>
            <a:r>
              <a:rPr lang="en-US" altLang="zh-CN" sz="2800" b="1">
                <a:solidFill>
                  <a:srgbClr val="000000"/>
                </a:solidFill>
              </a:rPr>
              <a:t>sp</a:t>
            </a:r>
            <a:r>
              <a:rPr lang="en-US" altLang="zh-CN" sz="2800" b="1" baseline="30000">
                <a:solidFill>
                  <a:srgbClr val="000000"/>
                </a:solidFill>
              </a:rPr>
              <a:t>2</a:t>
            </a:r>
            <a:r>
              <a:rPr lang="zh-CN" altLang="en-US" sz="2800" b="1">
                <a:solidFill>
                  <a:srgbClr val="000000"/>
                </a:solidFill>
              </a:rPr>
              <a:t>杂化轨道以</a:t>
            </a:r>
            <a:r>
              <a:rPr lang="el-GR" altLang="zh-CN" sz="2800" b="1">
                <a:solidFill>
                  <a:srgbClr val="000000"/>
                </a:solidFill>
                <a:latin typeface="宋体" charset="-122"/>
              </a:rPr>
              <a:t>σ</a:t>
            </a:r>
            <a:r>
              <a:rPr lang="zh-CN" altLang="en-US" sz="2800" b="1">
                <a:solidFill>
                  <a:srgbClr val="000000"/>
                </a:solidFill>
                <a:latin typeface="宋体" charset="-122"/>
              </a:rPr>
              <a:t>键</a:t>
            </a:r>
            <a:r>
              <a:rPr lang="zh-CN" altLang="en-US" sz="2800" b="1">
                <a:solidFill>
                  <a:srgbClr val="000000"/>
                </a:solidFill>
              </a:rPr>
              <a:t>结合。</a:t>
            </a:r>
            <a:r>
              <a:rPr lang="zh-CN" altLang="en-US" sz="2800" b="1">
                <a:solidFill>
                  <a:srgbClr val="000000"/>
                </a:solidFill>
                <a:latin typeface="宋体" charset="-122"/>
              </a:rPr>
              <a:t>剩余一个未杂化的</a:t>
            </a:r>
            <a:r>
              <a:rPr lang="en-US" altLang="zh-CN" sz="2800" b="1">
                <a:solidFill>
                  <a:srgbClr val="000000"/>
                </a:solidFill>
                <a:latin typeface="宋体" charset="-122"/>
              </a:rPr>
              <a:t>2p</a:t>
            </a:r>
            <a:r>
              <a:rPr lang="zh-CN" altLang="en-US" sz="2800" b="1">
                <a:solidFill>
                  <a:srgbClr val="000000"/>
                </a:solidFill>
                <a:latin typeface="宋体" charset="-122"/>
              </a:rPr>
              <a:t>电子可以在层内自由移动。所以石墨能导电。</a:t>
            </a:r>
            <a:endParaRPr lang="en-US" altLang="zh-CN" sz="2800" b="1">
              <a:solidFill>
                <a:srgbClr val="000000"/>
              </a:solidFill>
              <a:latin typeface="宋体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宋体" charset="-122"/>
              </a:rPr>
              <a:t>层间：以范德华力相结合。所以石墨很软</a:t>
            </a:r>
            <a:endParaRPr lang="zh-CN" altLang="el-GR" sz="2800" b="1">
              <a:solidFill>
                <a:srgbClr val="000000"/>
              </a:solidFill>
              <a:latin typeface="宋体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8545" name="矩形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4000" y="1128713"/>
            <a:ext cx="11169650" cy="3108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266700"/>
            <a:r>
              <a:rPr lang="zh-CN" altLang="en-US" sz="2800" b="1">
                <a:solidFill>
                  <a:srgbClr val="000000"/>
                </a:solidFill>
              </a:rPr>
              <a:t>（</a:t>
            </a:r>
            <a:r>
              <a:rPr lang="en-US" altLang="zh-CN" sz="2800" b="1">
                <a:solidFill>
                  <a:srgbClr val="000000"/>
                </a:solidFill>
              </a:rPr>
              <a:t>1</a:t>
            </a:r>
            <a:r>
              <a:rPr lang="zh-CN" altLang="en-US" sz="2800" b="1">
                <a:solidFill>
                  <a:srgbClr val="000000"/>
                </a:solidFill>
              </a:rPr>
              <a:t>）同层间每个碳原子与</a:t>
            </a:r>
            <a:r>
              <a:rPr lang="en-US" altLang="zh-CN" sz="2800" b="1">
                <a:solidFill>
                  <a:srgbClr val="000000"/>
                </a:solidFill>
              </a:rPr>
              <a:t>___</a:t>
            </a:r>
            <a:r>
              <a:rPr lang="zh-CN" altLang="en-US" sz="2800" b="1">
                <a:solidFill>
                  <a:srgbClr val="000000"/>
                </a:solidFill>
              </a:rPr>
              <a:t>碳原子以</a:t>
            </a:r>
            <a:r>
              <a:rPr lang="en-US" altLang="zh-CN" sz="2800" b="1">
                <a:solidFill>
                  <a:srgbClr val="000000"/>
                </a:solidFill>
              </a:rPr>
              <a:t>______</a:t>
            </a:r>
            <a:r>
              <a:rPr lang="zh-CN" altLang="en-US" sz="2800" b="1">
                <a:solidFill>
                  <a:srgbClr val="000000"/>
                </a:solidFill>
              </a:rPr>
              <a:t>结合，键角</a:t>
            </a:r>
            <a:r>
              <a:rPr lang="en-US" altLang="zh-CN" sz="2800" b="1">
                <a:solidFill>
                  <a:srgbClr val="000000"/>
                </a:solidFill>
              </a:rPr>
              <a:t>____</a:t>
            </a:r>
            <a:r>
              <a:rPr lang="zh-CN" altLang="en-US" sz="2800" b="1">
                <a:solidFill>
                  <a:srgbClr val="000000"/>
                </a:solidFill>
              </a:rPr>
              <a:t>。</a:t>
            </a:r>
          </a:p>
          <a:p>
            <a:pPr indent="266700"/>
            <a:endParaRPr lang="en-US" altLang="zh-CN" sz="2800" b="1">
              <a:solidFill>
                <a:srgbClr val="000000"/>
              </a:solidFill>
            </a:endParaRPr>
          </a:p>
          <a:p>
            <a:pPr indent="266700"/>
            <a:r>
              <a:rPr lang="zh-CN" altLang="en-US" sz="2800" b="1">
                <a:solidFill>
                  <a:srgbClr val="000000"/>
                </a:solidFill>
              </a:rPr>
              <a:t>（</a:t>
            </a:r>
            <a:r>
              <a:rPr lang="en-US" altLang="zh-CN" sz="2800" b="1">
                <a:solidFill>
                  <a:srgbClr val="000000"/>
                </a:solidFill>
              </a:rPr>
              <a:t>2</a:t>
            </a:r>
            <a:r>
              <a:rPr lang="zh-CN" altLang="en-US" sz="2800" b="1">
                <a:solidFill>
                  <a:srgbClr val="000000"/>
                </a:solidFill>
              </a:rPr>
              <a:t>）最小环上有</a:t>
            </a:r>
            <a:r>
              <a:rPr lang="en-US" altLang="zh-CN" sz="2800" b="1">
                <a:solidFill>
                  <a:srgbClr val="000000"/>
                </a:solidFill>
              </a:rPr>
              <a:t>___</a:t>
            </a:r>
            <a:r>
              <a:rPr lang="zh-CN" altLang="en-US" sz="2800" b="1">
                <a:solidFill>
                  <a:srgbClr val="000000"/>
                </a:solidFill>
              </a:rPr>
              <a:t>个碳原子，是否在同一平面上？</a:t>
            </a:r>
            <a:endParaRPr lang="en-US" altLang="zh-CN" sz="2800" b="1">
              <a:solidFill>
                <a:srgbClr val="000000"/>
              </a:solidFill>
            </a:endParaRPr>
          </a:p>
          <a:p>
            <a:pPr indent="266700"/>
            <a:endParaRPr lang="en-US" altLang="zh-CN" sz="2800" b="1">
              <a:solidFill>
                <a:srgbClr val="000000"/>
              </a:solidFill>
            </a:endParaRPr>
          </a:p>
          <a:p>
            <a:pPr indent="266700"/>
            <a:r>
              <a:rPr lang="zh-CN" altLang="en-US" sz="2800" b="1">
                <a:solidFill>
                  <a:srgbClr val="000000"/>
                </a:solidFill>
              </a:rPr>
              <a:t>每个环平均包含</a:t>
            </a:r>
            <a:r>
              <a:rPr lang="en-US" altLang="zh-CN" sz="2800" b="1">
                <a:solidFill>
                  <a:srgbClr val="000000"/>
                </a:solidFill>
              </a:rPr>
              <a:t>______</a:t>
            </a:r>
            <a:r>
              <a:rPr lang="zh-CN" altLang="en-US" sz="2800" b="1">
                <a:solidFill>
                  <a:srgbClr val="000000"/>
                </a:solidFill>
              </a:rPr>
              <a:t>个</a:t>
            </a:r>
            <a:r>
              <a:rPr lang="en-US" altLang="zh-CN" sz="2800" b="1">
                <a:solidFill>
                  <a:srgbClr val="000000"/>
                </a:solidFill>
              </a:rPr>
              <a:t>C</a:t>
            </a:r>
            <a:r>
              <a:rPr lang="zh-CN" altLang="en-US" sz="2800" b="1">
                <a:solidFill>
                  <a:srgbClr val="000000"/>
                </a:solidFill>
              </a:rPr>
              <a:t>原子。</a:t>
            </a:r>
          </a:p>
          <a:p>
            <a:pPr indent="266700"/>
            <a:endParaRPr lang="en-US" altLang="zh-CN" sz="2800" b="1">
              <a:solidFill>
                <a:srgbClr val="000000"/>
              </a:solidFill>
            </a:endParaRPr>
          </a:p>
          <a:p>
            <a:pPr indent="266700"/>
            <a:r>
              <a:rPr lang="zh-CN" altLang="en-US" sz="2800" b="1">
                <a:solidFill>
                  <a:srgbClr val="000000"/>
                </a:solidFill>
              </a:rPr>
              <a:t>（</a:t>
            </a:r>
            <a:r>
              <a:rPr lang="en-US" altLang="zh-CN" sz="2800" b="1">
                <a:solidFill>
                  <a:srgbClr val="000000"/>
                </a:solidFill>
              </a:rPr>
              <a:t>3</a:t>
            </a:r>
            <a:r>
              <a:rPr lang="zh-CN" altLang="en-US" sz="2800" b="1">
                <a:solidFill>
                  <a:srgbClr val="000000"/>
                </a:solidFill>
              </a:rPr>
              <a:t>）</a:t>
            </a:r>
            <a:r>
              <a:rPr lang="en-US" altLang="zh-CN" sz="2800" b="1">
                <a:solidFill>
                  <a:srgbClr val="000000"/>
                </a:solidFill>
              </a:rPr>
              <a:t>C</a:t>
            </a:r>
            <a:r>
              <a:rPr lang="zh-CN" altLang="en-US" sz="2800" b="1">
                <a:solidFill>
                  <a:srgbClr val="000000"/>
                </a:solidFill>
              </a:rPr>
              <a:t>原子数与</a:t>
            </a:r>
            <a:r>
              <a:rPr lang="en-US" altLang="zh-CN" sz="2800" b="1">
                <a:solidFill>
                  <a:srgbClr val="000000"/>
                </a:solidFill>
              </a:rPr>
              <a:t>C—C</a:t>
            </a:r>
            <a:r>
              <a:rPr lang="zh-CN" altLang="en-US" sz="2800" b="1">
                <a:solidFill>
                  <a:srgbClr val="000000"/>
                </a:solidFill>
              </a:rPr>
              <a:t>键数之比为</a:t>
            </a:r>
            <a:r>
              <a:rPr lang="en-US" altLang="zh-CN" sz="2800" b="1">
                <a:solidFill>
                  <a:srgbClr val="000000"/>
                </a:solidFill>
              </a:rPr>
              <a:t>_______</a:t>
            </a:r>
            <a:endParaRPr lang="zh-CN" altLang="en-US" sz="2800"/>
          </a:p>
        </p:txBody>
      </p:sp>
      <p:sp>
        <p:nvSpPr>
          <p:cNvPr id="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08513" y="1087438"/>
            <a:ext cx="1150937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</a:rPr>
              <a:t>3</a:t>
            </a:r>
            <a:r>
              <a:rPr lang="zh-CN" altLang="en-US" sz="3200" b="1">
                <a:solidFill>
                  <a:srgbClr val="FF0000"/>
                </a:solidFill>
              </a:rPr>
              <a:t>个</a:t>
            </a:r>
          </a:p>
        </p:txBody>
      </p:sp>
      <p:sp>
        <p:nvSpPr>
          <p:cNvPr id="4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140450" y="1068388"/>
            <a:ext cx="230505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</a:rPr>
              <a:t>共价键</a:t>
            </a:r>
          </a:p>
        </p:txBody>
      </p:sp>
      <p:sp>
        <p:nvSpPr>
          <p:cNvPr id="5" name="Text Box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502775" y="1066800"/>
            <a:ext cx="1920875" cy="5794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</a:rPr>
              <a:t>120°</a:t>
            </a:r>
          </a:p>
        </p:txBody>
      </p:sp>
      <p:sp>
        <p:nvSpPr>
          <p:cNvPr id="6" name="Text Box 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178175" y="1851025"/>
            <a:ext cx="1152525" cy="5794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76825" y="2368550"/>
            <a:ext cx="4319588" cy="584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</a:rPr>
              <a:t>在同一平面</a:t>
            </a:r>
          </a:p>
        </p:txBody>
      </p:sp>
      <p:sp>
        <p:nvSpPr>
          <p:cNvPr id="8" name="Text Box 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957888" y="3429000"/>
            <a:ext cx="1825625" cy="5794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</a:rPr>
              <a:t>2∶3</a:t>
            </a:r>
          </a:p>
        </p:txBody>
      </p:sp>
      <p:sp>
        <p:nvSpPr>
          <p:cNvPr id="9" name="Text Box 10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195638" y="2716213"/>
            <a:ext cx="11557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334963" y="300038"/>
            <a:ext cx="11299825" cy="6724650"/>
          </a:xfrm>
          <a:prstGeom prst="rect">
            <a:avLst/>
          </a:prstGeom>
        </p:spPr>
        <p:txBody>
          <a:bodyPr lIns="121898" tIns="60948" rIns="121898" bIns="60948">
            <a:spAutoFit/>
          </a:bodyPr>
          <a:lstStyle/>
          <a:p>
            <a:pPr defTabSz="1217613">
              <a:lnSpc>
                <a:spcPct val="150000"/>
              </a:lnSpc>
            </a:pPr>
            <a:r>
              <a:rPr lang="zh-CN" altLang="zh-CN" sz="2600" b="1">
                <a:solidFill>
                  <a:srgbClr val="0070C0"/>
                </a:solidFill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理解应用</a:t>
            </a:r>
            <a:endParaRPr lang="zh-CN" altLang="zh-CN" sz="2600">
              <a:latin typeface="宋体" charset="-122"/>
              <a:ea typeface="微软雅黑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1.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在下列物质中：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NaCl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NaOH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Na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S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H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O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Na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S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(NH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4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)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S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CO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CCl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4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C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H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SiO</a:t>
            </a:r>
            <a:r>
              <a:rPr lang="en-US" altLang="zh-CN" sz="2600" baseline="-250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2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</a:t>
            </a: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SiC</a:t>
            </a:r>
            <a:r>
              <a:rPr lang="zh-CN" altLang="zh-CN" sz="2600"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、晶体硅、金刚石、晶体氩。</a:t>
            </a:r>
            <a:endParaRPr lang="zh-CN" altLang="zh-CN" sz="1000">
              <a:latin typeface="宋体" charset="-122"/>
              <a:ea typeface="微软雅黑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Courier New" panose="02070309020205020404" pitchFamily="49" charset="0"/>
              </a:rPr>
              <a:t>(1)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其中只含有离子键的离子晶体是</a:t>
            </a: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____________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latin typeface="宋体" charset="-122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(2)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其中既含有离子键又含有极性共价键的离子晶体是</a:t>
            </a: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________________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latin typeface="宋体" charset="-122"/>
              <a:ea typeface="微软雅黑"/>
              <a:cs typeface="微软雅黑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(3)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其中既含有离子键又含有极性共价键和配位键的离子晶体是</a:t>
            </a: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________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latin typeface="宋体" charset="-122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(4)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其中既含有离子键又含有非极性共价键的离子晶体是</a:t>
            </a: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______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latin typeface="宋体" charset="-122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(5)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其中含有极性共价键的非极性分子是</a:t>
            </a: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_________________</a:t>
            </a:r>
            <a:r>
              <a:rPr lang="zh-CN" altLang="zh-CN" sz="2600"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latin typeface="宋体" charset="-122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latin typeface="Times New Roman" pitchFamily="18" charset="0"/>
                <a:ea typeface="微软雅黑"/>
                <a:cs typeface="微软雅黑"/>
              </a:rPr>
              <a:t>(6)</a:t>
            </a:r>
            <a:r>
              <a:rPr lang="zh-CN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其中含有极性共价键的原子晶体是</a:t>
            </a:r>
            <a:r>
              <a:rPr lang="en-US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___________</a:t>
            </a:r>
            <a:r>
              <a:rPr lang="zh-CN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solidFill>
                <a:srgbClr val="000000"/>
              </a:solidFill>
              <a:latin typeface="宋体" charset="-122"/>
              <a:cs typeface="Courier New" panose="02070309020205020404" pitchFamily="49" charset="0"/>
            </a:endParaRPr>
          </a:p>
          <a:p>
            <a:pPr defTabSz="1217613">
              <a:lnSpc>
                <a:spcPct val="150000"/>
              </a:lnSpc>
            </a:pPr>
            <a:r>
              <a:rPr lang="en-US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(7)</a:t>
            </a:r>
            <a:r>
              <a:rPr lang="zh-CN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不含共价键的分子晶体是</a:t>
            </a:r>
            <a:r>
              <a:rPr lang="en-US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________</a:t>
            </a:r>
            <a:r>
              <a:rPr lang="zh-CN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，只含非极性共价键的原子晶体是</a:t>
            </a:r>
            <a:r>
              <a:rPr lang="en-US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________________</a:t>
            </a:r>
            <a:r>
              <a:rPr lang="zh-CN" altLang="zh-CN" sz="2600">
                <a:solidFill>
                  <a:srgbClr val="000000"/>
                </a:solidFill>
                <a:latin typeface="Times New Roman" pitchFamily="18" charset="0"/>
                <a:ea typeface="微软雅黑"/>
                <a:cs typeface="微软雅黑"/>
              </a:rPr>
              <a:t>。</a:t>
            </a:r>
            <a:endParaRPr lang="zh-CN" altLang="zh-CN" sz="1000">
              <a:latin typeface="宋体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5495925" y="2159000"/>
            <a:ext cx="1906588" cy="4937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NaCl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Na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S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8199438" y="2605088"/>
            <a:ext cx="2495550" cy="692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 err="1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NaOH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(NH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4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)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S</a:t>
            </a:r>
            <a:endParaRPr lang="zh-CN" altLang="zh-CN" sz="105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9445625" y="3349625"/>
            <a:ext cx="1293813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(NH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)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S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43913" y="3935413"/>
            <a:ext cx="979487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Na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S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6153150" y="4530725"/>
            <a:ext cx="2759075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CO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CCl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4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C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H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6040438" y="5029200"/>
            <a:ext cx="1649412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SiO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2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600" kern="100" err="1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SiC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737100" y="5664200"/>
            <a:ext cx="1185863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>
                <a:solidFill>
                  <a:srgbClr val="C00000"/>
                </a:solidFill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晶体氩</a:t>
            </a:r>
            <a:endParaRPr lang="zh-CN" altLang="en-US"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687388" y="6253163"/>
            <a:ext cx="2517775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>
                <a:solidFill>
                  <a:srgbClr val="C00000"/>
                </a:solidFill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晶体硅、金刚石</a:t>
            </a:r>
            <a:endParaRPr lang="zh-CN" altLang="en-US">
              <a:ea typeface="微软雅黑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4" grpId="0"/>
      <p:bldP spid="10" grpId="0"/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488950" y="1095375"/>
            <a:ext cx="11187113" cy="3341688"/>
          </a:xfrm>
          <a:prstGeom prst="rect">
            <a:avLst/>
          </a:prstGeom>
        </p:spPr>
        <p:txBody>
          <a:bodyPr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2.</a:t>
            </a:r>
            <a:r>
              <a:rPr lang="en-US" altLang="zh-CN" sz="2600" kern="100">
                <a:latin typeface="Times New Roman" pitchFamily="18" charset="0"/>
                <a:ea typeface="楷体_GB2312" pitchFamily="49" charset="-122"/>
                <a:cs typeface="Courier New" panose="02070309020205020404" pitchFamily="49" charset="0"/>
              </a:rPr>
              <a:t>(2020·</a:t>
            </a:r>
            <a:r>
              <a:rPr lang="zh-CN" altLang="zh-CN" sz="2600" kern="100">
                <a:latin typeface="Times New Roman" pitchFamily="18" charset="0"/>
                <a:ea typeface="楷体_GB2312" pitchFamily="49" charset="-122"/>
                <a:cs typeface="Times New Roman" panose="02020603050405020304" pitchFamily="18" charset="0"/>
              </a:rPr>
              <a:t>成都月考</a:t>
            </a:r>
            <a:r>
              <a:rPr lang="en-US" altLang="zh-CN" sz="2600" kern="100">
                <a:latin typeface="Times New Roman" pitchFamily="18" charset="0"/>
                <a:ea typeface="楷体_GB2312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下列有关晶体结构的叙述中错误的是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 fontAlgn="auto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A.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金刚石的网状结构中，最小的环上有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6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个碳原子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 fontAlgn="auto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B.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分子晶体熔化时，不破坏共价键；共价晶体熔化时，破坏共价键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 fontAlgn="auto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C.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在金属铜的晶体中，由于存在自由电子，因此铜能导电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 fontAlgn="auto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D.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在氯化铯晶体中，每个氯离子周围最近且距离相等的氯离子有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8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346075" y="3789363"/>
            <a:ext cx="762000" cy="784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500" b="1" kern="10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4500" b="1">
              <a:solidFill>
                <a:srgbClr val="C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479425" y="954088"/>
            <a:ext cx="11074400" cy="1217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(1)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[2015·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全国卷</a:t>
            </a:r>
            <a:r>
              <a:rPr lang="zh-CN" altLang="zh-CN" sz="2600" kern="100">
                <a:latin typeface="宋体" panose="02010600030101010101" pitchFamily="2" charset="-122"/>
                <a:ea typeface="楷体_GB2312" pitchFamily="49" charset="-122"/>
                <a:cs typeface="宋体" panose="02010600030101010101" pitchFamily="2" charset="-122"/>
              </a:rPr>
              <a:t>Ⅰ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37(4)]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CO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能与金属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Fe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形成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Fe(CO)</a:t>
            </a:r>
            <a:r>
              <a:rPr lang="en-US" altLang="zh-CN" sz="2600" kern="100" baseline="-250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5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，该化合物的熔点为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253 K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，沸点为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376 K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，其固体属于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______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晶体。</a:t>
            </a:r>
            <a:endParaRPr lang="zh-CN" altLang="zh-CN" sz="105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4398963" y="1549400"/>
            <a:ext cx="852487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>
                <a:solidFill>
                  <a:srgbClr val="C00000"/>
                </a:solidFill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分子</a:t>
            </a:r>
            <a:endParaRPr lang="zh-CN" altLang="en-US"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180975" y="163513"/>
            <a:ext cx="2036763" cy="793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zh-CN" altLang="en-US" sz="3600" b="1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对接</a:t>
            </a:r>
            <a:r>
              <a:rPr lang="zh-CN" altLang="zh-CN" sz="3600" b="1" kern="10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高考</a:t>
            </a:r>
            <a:endParaRPr lang="zh-CN" altLang="zh-CN" sz="1400" b="1" kern="10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Courier New" panose="02070309020205020404" pitchFamily="49" charset="0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520700" y="2400300"/>
            <a:ext cx="10313988" cy="1292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(2)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[2018·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全国卷</a:t>
            </a:r>
            <a:r>
              <a:rPr lang="zh-CN" altLang="zh-CN" sz="2600" kern="100">
                <a:latin typeface="宋体" panose="02010600030101010101" pitchFamily="2" charset="-122"/>
                <a:ea typeface="楷体_GB2312" pitchFamily="49" charset="-122"/>
                <a:cs typeface="宋体" panose="02010600030101010101" pitchFamily="2" charset="-122"/>
              </a:rPr>
              <a:t>Ⅲ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35(3)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节选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]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ZnF</a:t>
            </a:r>
            <a:r>
              <a:rPr lang="en-US" altLang="zh-CN" sz="2600" kern="100" baseline="-250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具有较高的熔点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(872 </a:t>
            </a:r>
            <a:r>
              <a:rPr lang="en-US" altLang="zh-CN" sz="2600" kern="10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℃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，其化学键类型是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________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260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347788" y="3005138"/>
            <a:ext cx="1184275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>
                <a:solidFill>
                  <a:srgbClr val="C00000"/>
                </a:solidFill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离子键</a:t>
            </a:r>
            <a:endParaRPr lang="zh-CN" altLang="en-US"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536575" y="3662363"/>
            <a:ext cx="10725150" cy="1893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(3)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[2016·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全国卷</a:t>
            </a:r>
            <a:r>
              <a:rPr lang="zh-CN" altLang="zh-CN" sz="2600" kern="100">
                <a:latin typeface="宋体" panose="02010600030101010101" pitchFamily="2" charset="-122"/>
                <a:ea typeface="楷体_GB2312" pitchFamily="49" charset="-122"/>
                <a:cs typeface="宋体" panose="02010600030101010101" pitchFamily="2" charset="-122"/>
              </a:rPr>
              <a:t>Ⅰ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37(5)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改编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]</a:t>
            </a:r>
            <a:r>
              <a:rPr lang="en-US" altLang="zh-CN" sz="2600" kern="100" err="1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Ge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单晶具有金刚石型结构，其微粒之间存在的作用力是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________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260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(4)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[2016·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全国卷</a:t>
            </a:r>
            <a:r>
              <a:rPr lang="zh-CN" altLang="zh-CN" sz="2600" kern="100">
                <a:latin typeface="宋体" panose="02010600030101010101" pitchFamily="2" charset="-122"/>
                <a:ea typeface="楷体_GB2312" pitchFamily="49" charset="-122"/>
                <a:cs typeface="宋体" panose="02010600030101010101" pitchFamily="2" charset="-122"/>
              </a:rPr>
              <a:t>Ⅱ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37(3)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节选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]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单质铜及镍都是由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______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键形成的晶体。</a:t>
            </a:r>
            <a:endParaRPr lang="zh-CN" altLang="zh-CN" sz="2600" kern="100">
              <a:latin typeface="宋体" panose="02010600030101010101" pitchFamily="2" charset="-122"/>
              <a:ea typeface="宋体" pitchFamily="2" charset="-122"/>
              <a:cs typeface="Courier New" panose="02070309020205020404" pitchFamily="49" charset="0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2317750" y="4203700"/>
            <a:ext cx="1185863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600">
                <a:solidFill>
                  <a:srgbClr val="C00000"/>
                </a:solidFill>
                <a:latin typeface="Times New Roman" pitchFamily="18" charset="0"/>
                <a:ea typeface="微软雅黑"/>
                <a:cs typeface="Times New Roman" panose="02020603050405020304" pitchFamily="18" charset="0"/>
              </a:rPr>
              <a:t>共价键</a:t>
            </a:r>
            <a:endParaRPr lang="zh-CN" altLang="en-US"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7256463" y="4832350"/>
            <a:ext cx="85090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金属</a:t>
            </a:r>
            <a:endParaRPr lang="zh-CN" altLang="en-US" sz="2600" kern="100">
              <a:solidFill>
                <a:srgbClr val="C00000"/>
              </a:solidFill>
              <a:latin typeface="Times New Roman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431800" y="1209675"/>
            <a:ext cx="11187113" cy="1247775"/>
          </a:xfrm>
          <a:prstGeom prst="rect">
            <a:avLst/>
          </a:prstGeom>
        </p:spPr>
        <p:txBody>
          <a:bodyPr lIns="121898" tIns="60948" rIns="121898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(5)</a:t>
            </a:r>
            <a:r>
              <a:rPr lang="en-US" altLang="zh-CN" sz="2600" kern="100" smtClean="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2016·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全国卷</a:t>
            </a:r>
            <a:r>
              <a:rPr lang="zh-CN" altLang="zh-CN" sz="2600" kern="100">
                <a:latin typeface="宋体" panose="02010600030101010101" pitchFamily="2" charset="-122"/>
                <a:ea typeface="楷体_GB2312" pitchFamily="49" charset="-122"/>
                <a:cs typeface="宋体" panose="02010600030101010101" pitchFamily="2" charset="-122"/>
              </a:rPr>
              <a:t>Ⅲ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37(4)]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GaF</a:t>
            </a:r>
            <a:r>
              <a:rPr lang="en-US" altLang="zh-CN" sz="2600" kern="100" baseline="-250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3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的熔点高于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1 000 </a:t>
            </a:r>
            <a:r>
              <a:rPr lang="en-US" altLang="zh-CN" sz="2600" kern="10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℃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GaCl</a:t>
            </a:r>
            <a:r>
              <a:rPr lang="en-US" altLang="zh-CN" sz="2600" kern="100" baseline="-250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3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的熔点为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77.9 </a:t>
            </a:r>
            <a:r>
              <a:rPr lang="en-US" altLang="zh-CN" sz="2600" kern="100"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℃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，其原因是</a:t>
            </a:r>
            <a:r>
              <a:rPr lang="en-US" altLang="zh-CN" sz="2600" kern="100" smtClean="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_________________________________</a:t>
            </a:r>
            <a:r>
              <a:rPr lang="zh-CN" altLang="zh-CN" sz="2600" kern="100" smtClean="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1050" kern="10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938338" y="1873250"/>
            <a:ext cx="5351462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GaF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3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为离子晶体，</a:t>
            </a: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GaCl</a:t>
            </a:r>
            <a:r>
              <a:rPr lang="en-US" altLang="zh-CN" sz="2600" kern="100" baseline="-250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3</a:t>
            </a:r>
            <a:r>
              <a:rPr lang="zh-CN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为分子晶体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420688" y="2620963"/>
            <a:ext cx="6373812" cy="2492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430780"/>
              </a:tabLst>
              <a:defRPr/>
            </a:pP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(6)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[2017·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全国卷</a:t>
            </a:r>
            <a:r>
              <a:rPr lang="zh-CN" altLang="zh-CN" sz="2600" kern="100">
                <a:latin typeface="宋体" panose="02010600030101010101" pitchFamily="2" charset="-122"/>
                <a:ea typeface="楷体_GB2312" pitchFamily="49" charset="-122"/>
                <a:cs typeface="宋体" panose="02010600030101010101" pitchFamily="2" charset="-122"/>
              </a:rPr>
              <a:t>Ⅲ</a:t>
            </a:r>
            <a:r>
              <a:rPr lang="zh-CN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kern="100">
                <a:latin typeface="IPAPANNEW" panose="02000500070000020004" pitchFamily="2" charset="0"/>
                <a:ea typeface="楷体_GB2312" pitchFamily="49" charset="-122"/>
                <a:cs typeface="Times New Roman" panose="02020603050405020304" pitchFamily="18" charset="0"/>
              </a:rPr>
              <a:t>35]</a:t>
            </a:r>
            <a:r>
              <a:rPr lang="en-US" altLang="zh-CN" sz="2600" kern="100" err="1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MgO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具有</a:t>
            </a:r>
            <a:r>
              <a:rPr lang="en-US" altLang="zh-CN" sz="2600" kern="100" err="1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NaCl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型结构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如图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，其中阴离子采用面心立方最密堆积方式，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X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射线衍射实验测得</a:t>
            </a:r>
            <a:r>
              <a:rPr lang="en-US" altLang="zh-CN" sz="2600" kern="100" err="1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MgO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的晶胞参数为</a:t>
            </a:r>
            <a:r>
              <a:rPr lang="en-US" altLang="zh-CN" sz="2600" i="1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a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＝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0.420 nm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，则</a:t>
            </a:r>
            <a:r>
              <a:rPr lang="en-US" altLang="zh-CN" sz="2600" i="1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r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(O</a:t>
            </a:r>
            <a:r>
              <a:rPr lang="en-US" altLang="zh-CN" sz="2600" kern="100" baseline="300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2</a:t>
            </a:r>
            <a:r>
              <a:rPr lang="zh-CN" altLang="zh-CN" sz="2600" kern="100" baseline="300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－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)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</a:t>
            </a:r>
            <a:r>
              <a:rPr lang="en-US" altLang="zh-CN" sz="2600" kern="100">
                <a:latin typeface="Times New Roman" pitchFamily="18" charset="0"/>
                <a:ea typeface="微软雅黑" panose="020b0503020204020204" pitchFamily="34" charset="-122"/>
                <a:cs typeface="Courier New" panose="02070309020205020404" pitchFamily="49" charset="0"/>
              </a:rPr>
              <a:t>_______nm</a:t>
            </a:r>
            <a:r>
              <a:rPr lang="zh-CN" altLang="zh-CN" sz="2600" kern="100">
                <a:latin typeface="Times New Roman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600" kern="100">
              <a:latin typeface="Times New Roman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3126" name="Picture 49" descr="S123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7675" y="2809875"/>
            <a:ext cx="3522663" cy="2236788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18" name="组合 17"/>
          <p:cNvGrpSpPr/>
          <p:nvPr>
            <p:custDataLst>
              <p:tags r:id="rId9"/>
            </p:custDataLst>
          </p:nvPr>
        </p:nvGrpSpPr>
        <p:grpSpPr>
          <a:xfrm>
            <a:off x="1809750" y="5256213"/>
            <a:ext cx="5211763" cy="1066800"/>
            <a:chOff x="1809303" y="5256675"/>
            <a:chExt cx="5211683" cy="1066800"/>
          </a:xfrm>
        </p:grpSpPr>
        <p:sp>
          <p:nvSpPr>
            <p:cNvPr id="17" name="矩形 16"/>
            <p:cNvSpPr/>
            <p:nvPr>
              <p:custDataLst>
                <p:tags r:id="rId10"/>
              </p:custDataLst>
            </p:nvPr>
          </p:nvSpPr>
          <p:spPr>
            <a:xfrm>
              <a:off x="1809303" y="5536075"/>
              <a:ext cx="5211683" cy="4921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600" i="1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         </a:t>
              </a:r>
              <a:r>
                <a:rPr lang="zh-CN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2</a:t>
              </a:r>
              <a:r>
                <a:rPr lang="en-US" altLang="zh-CN" sz="2600" i="1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r</a:t>
              </a:r>
              <a:r>
                <a:rPr lang="en-US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(O</a:t>
              </a:r>
              <a:r>
                <a:rPr lang="en-US" altLang="zh-CN" sz="2600" kern="100" baseline="300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2</a:t>
              </a:r>
              <a:r>
                <a:rPr lang="zh-CN" altLang="zh-CN" sz="2600" kern="100" baseline="300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)</a:t>
              </a:r>
              <a:r>
                <a:rPr lang="zh-CN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600" i="1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r</a:t>
              </a:r>
              <a:r>
                <a:rPr lang="en-US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(O</a:t>
              </a:r>
              <a:r>
                <a:rPr lang="en-US" altLang="zh-CN" sz="2600" kern="100" baseline="300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2</a:t>
              </a:r>
              <a:r>
                <a:rPr lang="zh-CN" altLang="zh-CN" sz="2600" kern="100" baseline="300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)</a:t>
              </a:r>
              <a:r>
                <a:rPr lang="en-US" altLang="zh-CN" sz="2600" kern="100">
                  <a:solidFill>
                    <a:prstClr val="black"/>
                  </a:solidFill>
                  <a:latin typeface="宋体" panose="02010600030101010101" pitchFamily="2" charset="-122"/>
                  <a:ea typeface="宋体" pitchFamily="2" charset="-122"/>
                  <a:cs typeface="Times New Roman" panose="02020603050405020304" pitchFamily="18" charset="0"/>
                </a:rPr>
                <a:t>≈</a:t>
              </a:r>
              <a:r>
                <a:rPr lang="en-US" altLang="zh-CN" sz="2600" kern="100"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  <a:cs typeface="Courier New" panose="02070309020205020404" pitchFamily="49" charset="0"/>
                </a:rPr>
                <a:t>0.148 nm</a:t>
              </a:r>
              <a:endParaRPr lang="zh-CN" altLang="en-US">
                <a:latin typeface="+mn-lt"/>
                <a:ea typeface="+mn-ea"/>
              </a:endParaRPr>
            </a:p>
          </p:txBody>
        </p:sp>
        <p:graphicFrame>
          <p:nvGraphicFramePr>
            <p:cNvPr id="133122" name="Object 2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1999848" y="5256675"/>
            <a:ext cx="1130300" cy="106680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0" name="文档" r:id="rId12" imgW="1130776" imgH="1066770" progId="">
                    <p:embed/>
                  </p:oleObj>
                </mc:Choice>
                <mc:Fallback>
                  <p:oleObj name="文档" r:id="rId12" imgW="1130776" imgH="1066770" progId="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9848" y="5256675"/>
                          <a:ext cx="1130300" cy="10668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矩形 19"/>
          <p:cNvSpPr/>
          <p:nvPr>
            <p:custDataLst>
              <p:tags r:id="rId14"/>
            </p:custDataLst>
          </p:nvPr>
        </p:nvSpPr>
        <p:spPr>
          <a:xfrm>
            <a:off x="5153025" y="4514850"/>
            <a:ext cx="933450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00" kern="100">
                <a:solidFill>
                  <a:srgbClr val="C00000"/>
                </a:solidFill>
                <a:latin typeface="Times New Roman" pitchFamily="18" charset="0"/>
                <a:ea typeface="微软雅黑" panose="020b0503020204020204" pitchFamily="34" charset="-122"/>
              </a:rPr>
              <a:t>0.148</a:t>
            </a:r>
            <a:endParaRPr lang="zh-CN" altLang="en-US"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7410" name="矩形: 圆角 4"/>
          <p:cNvSpPr/>
          <p:nvPr>
            <p:custDataLst>
              <p:tags r:id="rId3"/>
            </p:custDataLst>
          </p:nvPr>
        </p:nvSpPr>
        <p:spPr>
          <a:xfrm>
            <a:off x="0" y="304800"/>
            <a:ext cx="3454400" cy="685800"/>
          </a:xfrm>
          <a:prstGeom prst="roundRect">
            <a:avLst>
              <a:gd name="adj" fmla="val 47255"/>
            </a:avLst>
          </a:prstGeom>
          <a:gradFill rotWithShape="1">
            <a:gsLst>
              <a:gs pos="0">
                <a:srgbClr val="FFFFFF">
                  <a:alpha val="40000"/>
                </a:srgbClr>
              </a:gs>
              <a:gs pos="50000">
                <a:srgbClr val="FFFFFF">
                  <a:alpha val="69804"/>
                </a:srgbClr>
              </a:gs>
              <a:gs pos="100000">
                <a:srgbClr val="66CCFF"/>
              </a:gs>
            </a:gsLst>
            <a:lin ang="5400000" scaled="1"/>
          </a:gradFill>
          <a:ln>
            <a:solidFill>
              <a:prstClr val="black"/>
            </a:solidFill>
            <a:miter lim="800000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 anchor="ctr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algn="ctr" defTabSz="457200" eaLnBrk="0" hangingPunct="0">
              <a:defRPr/>
            </a:pPr>
            <a:endParaRPr lang="zh-CN">
              <a:solidFill>
                <a:srgbClr val="FFFFFF"/>
              </a:solidFill>
            </a:endParaRPr>
          </a:p>
        </p:txBody>
      </p:sp>
      <p:sp>
        <p:nvSpPr>
          <p:cNvPr id="134148" name="矩形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1200" y="304800"/>
            <a:ext cx="1831975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3200" b="1">
                <a:latin typeface="Calibri" pitchFamily="34" charset="0"/>
              </a:rPr>
              <a:t>归纳总结</a:t>
            </a:r>
            <a:endParaRPr lang="zh-CN" altLang="en-US" sz="3200" b="1">
              <a:latin typeface="Calibri" pitchFamily="34" charset="0"/>
            </a:endParaRPr>
          </a:p>
        </p:txBody>
      </p:sp>
      <p:pic>
        <p:nvPicPr>
          <p:cNvPr id="17444" name="New picture"/>
          <p:cNvPicPr/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816668" y="10248900"/>
            <a:ext cx="457200" cy="266700"/>
          </a:xfrm>
          <a:prstGeom prst="cube">
            <a:avLst/>
          </a:prstGeom>
        </p:spPr>
      </p:pic>
      <p:sp>
        <p:nvSpPr>
          <p:cNvPr id="134150" name="Text Box 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06400" y="1760538"/>
            <a:ext cx="115824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kumimoji="1" lang="zh-CN" altLang="en-US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、四种典型晶体的比较及判断晶体的类型</a:t>
            </a:r>
          </a:p>
        </p:txBody>
      </p:sp>
      <p:sp>
        <p:nvSpPr>
          <p:cNvPr id="134151" name="Text Box 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06400" y="2522538"/>
            <a:ext cx="99568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1" lang="zh-CN" altLang="en-US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、物质熔沸点与晶体类型的关系</a:t>
            </a:r>
          </a:p>
        </p:txBody>
      </p:sp>
      <p:sp>
        <p:nvSpPr>
          <p:cNvPr id="134152" name="Text Box 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06400" y="3284538"/>
            <a:ext cx="9042400" cy="57943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kumimoji="1" lang="zh-CN" altLang="en-US" sz="3200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、几种典型晶体空间结构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403"/>
</p:tagLst>
</file>

<file path=ppt/tags/tag2.xml><?xml version="1.0" encoding="utf-8"?>
<p:tagLst xmlns:p="http://schemas.openxmlformats.org/presentationml/2006/main">
  <p:tag name="AS_UNIQUEID" val="404"/>
</p:tagLst>
</file>

<file path=ppt/tags/tag3.xml><?xml version="1.0" encoding="utf-8"?>
<p:tagLst xmlns:p="http://schemas.openxmlformats.org/presentationml/2006/main">
  <p:tag name="AS_UNIQUEID" val="405"/>
</p:tagLst>
</file>

<file path=ppt/tags/tag4.xml><?xml version="1.0" encoding="utf-8"?>
<p:tagLst xmlns:p="http://schemas.openxmlformats.org/presentationml/2006/main">
  <p:tag name="AS_UNIQUEID" val="406"/>
</p:tagLst>
</file>

<file path=ppt/tags/tag5.xml><?xml version="1.0" encoding="utf-8"?>
<p:tagLst xmlns:p="http://schemas.openxmlformats.org/presentationml/2006/main">
  <p:tag name="AS_UNIQUEID" val="407"/>
</p:tagLst>
</file>

<file path=ppt/tags/tag6.xml><?xml version="1.0" encoding="utf-8"?>
<p:tagLst xmlns:p="http://schemas.openxmlformats.org/presentationml/2006/main">
  <p:tag name="AS_UNIQUEID" val="408"/>
</p:tagLst>
</file>

<file path=ppt/tags/tag7.xml><?xml version="1.0" encoding="utf-8"?>
<p:tagLst xmlns:p="http://schemas.openxmlformats.org/presentationml/2006/main">
  <p:tag name="AS_UNIQUEID" val="409"/>
</p:tagLst>
</file>

<file path=ppt/tags/tag8.xml><?xml version="1.0" encoding="utf-8"?>
<p:tagLst xmlns:p="http://schemas.openxmlformats.org/presentationml/2006/main">
  <p:tag name="AS_UNIQUEID" val="410"/>
</p:tagLst>
</file>

<file path=ppt/tags/tag9.xml><?xml version="1.0" encoding="utf-8"?>
<p:tagLst xmlns:p="http://schemas.openxmlformats.org/presentationml/2006/main">
  <p:tag name="AS_UNIQUEID" val="411"/>
</p:tagLst>
</file>

<file path=ppt/tags/tag10.xml><?xml version="1.0" encoding="utf-8"?>
<p:tagLst xmlns:p="http://schemas.openxmlformats.org/presentationml/2006/main">
  <p:tag name="AS_UNIQUEID" val="412"/>
</p:tagLst>
</file>

<file path=ppt/tags/tag11.xml><?xml version="1.0" encoding="utf-8"?>
<p:tagLst xmlns:p="http://schemas.openxmlformats.org/presentationml/2006/main">
  <p:tag name="AS_UNIQUEID" val="413"/>
</p:tagLst>
</file>

<file path=ppt/tags/tag12.xml><?xml version="1.0" encoding="utf-8"?>
<p:tagLst xmlns:p="http://schemas.openxmlformats.org/presentationml/2006/main">
  <p:tag name="AS_UNIQUEID" val="414"/>
</p:tagLst>
</file>

<file path=ppt/tags/tag13.xml><?xml version="1.0" encoding="utf-8"?>
<p:tagLst xmlns:p="http://schemas.openxmlformats.org/presentationml/2006/main">
  <p:tag name="AS_UNIQUEID" val="415"/>
</p:tagLst>
</file>

<file path=ppt/tags/tag14.xml><?xml version="1.0" encoding="utf-8"?>
<p:tagLst xmlns:p="http://schemas.openxmlformats.org/presentationml/2006/main">
  <p:tag name="AS_UNIQUEID" val="416"/>
</p:tagLst>
</file>

<file path=ppt/tags/tag15.xml><?xml version="1.0" encoding="utf-8"?>
<p:tagLst xmlns:p="http://schemas.openxmlformats.org/presentationml/2006/main">
  <p:tag name="AS_UNIQUEID" val="417"/>
</p:tagLst>
</file>

<file path=ppt/tags/tag16.xml><?xml version="1.0" encoding="utf-8"?>
<p:tagLst xmlns:p="http://schemas.openxmlformats.org/presentationml/2006/main">
  <p:tag name="AS_UNIQUEID" val="418"/>
</p:tagLst>
</file>

<file path=ppt/tags/tag17.xml><?xml version="1.0" encoding="utf-8"?>
<p:tagLst xmlns:p="http://schemas.openxmlformats.org/presentationml/2006/main">
  <p:tag name="AS_UNIQUEID" val="419"/>
</p:tagLst>
</file>

<file path=ppt/tags/tag18.xml><?xml version="1.0" encoding="utf-8"?>
<p:tagLst xmlns:p="http://schemas.openxmlformats.org/presentationml/2006/main">
  <p:tag name="AS_UNIQUEID" val="420"/>
</p:tagLst>
</file>

<file path=ppt/tags/tag19.xml><?xml version="1.0" encoding="utf-8"?>
<p:tagLst xmlns:p="http://schemas.openxmlformats.org/presentationml/2006/main">
  <p:tag name="AS_UNIQUEID" val="421"/>
</p:tagLst>
</file>

<file path=ppt/tags/tag20.xml><?xml version="1.0" encoding="utf-8"?>
<p:tagLst xmlns:p="http://schemas.openxmlformats.org/presentationml/2006/main">
  <p:tag name="AS_UNIQUEID" val="422"/>
</p:tagLst>
</file>

<file path=ppt/tags/tag21.xml><?xml version="1.0" encoding="utf-8"?>
<p:tagLst xmlns:p="http://schemas.openxmlformats.org/presentationml/2006/main">
  <p:tag name="AS_UNIQUEID" val="423"/>
</p:tagLst>
</file>

<file path=ppt/tags/tag22.xml><?xml version="1.0" encoding="utf-8"?>
<p:tagLst xmlns:p="http://schemas.openxmlformats.org/presentationml/2006/main">
  <p:tag name="AS_UNIQUEID" val="424"/>
</p:tagLst>
</file>

<file path=ppt/tags/tag23.xml><?xml version="1.0" encoding="utf-8"?>
<p:tagLst xmlns:p="http://schemas.openxmlformats.org/presentationml/2006/main">
  <p:tag name="AS_UNIQUEID" val="425"/>
</p:tagLst>
</file>

<file path=ppt/tags/tag24.xml><?xml version="1.0" encoding="utf-8"?>
<p:tagLst xmlns:p="http://schemas.openxmlformats.org/presentationml/2006/main">
  <p:tag name="AS_UNIQUEID" val="426"/>
</p:tagLst>
</file>

<file path=ppt/tags/tag25.xml><?xml version="1.0" encoding="utf-8"?>
<p:tagLst xmlns:p="http://schemas.openxmlformats.org/presentationml/2006/main">
  <p:tag name="AS_UNIQUEID" val="427"/>
</p:tagLst>
</file>

<file path=ppt/tags/tag26.xml><?xml version="1.0" encoding="utf-8"?>
<p:tagLst xmlns:p="http://schemas.openxmlformats.org/presentationml/2006/main">
  <p:tag name="AS_UNIQUEID" val="428"/>
</p:tagLst>
</file>

<file path=ppt/tags/tag27.xml><?xml version="1.0" encoding="utf-8"?>
<p:tagLst xmlns:p="http://schemas.openxmlformats.org/presentationml/2006/main">
  <p:tag name="AS_UNIQUEID" val="429"/>
</p:tagLst>
</file>

<file path=ppt/tags/tag28.xml><?xml version="1.0" encoding="utf-8"?>
<p:tagLst xmlns:p="http://schemas.openxmlformats.org/presentationml/2006/main">
  <p:tag name="AS_UNIQUEID" val="430"/>
</p:tagLst>
</file>

<file path=ppt/tags/tag29.xml><?xml version="1.0" encoding="utf-8"?>
<p:tagLst xmlns:p="http://schemas.openxmlformats.org/presentationml/2006/main">
  <p:tag name="AS_UNIQUEID" val="431"/>
</p:tagLst>
</file>

<file path=ppt/tags/tag30.xml><?xml version="1.0" encoding="utf-8"?>
<p:tagLst xmlns:p="http://schemas.openxmlformats.org/presentationml/2006/main">
  <p:tag name="AS_UNIQUEID" val="432"/>
</p:tagLst>
</file>

<file path=ppt/tags/tag31.xml><?xml version="1.0" encoding="utf-8"?>
<p:tagLst xmlns:p="http://schemas.openxmlformats.org/presentationml/2006/main">
  <p:tag name="AS_UNIQUEID" val="433"/>
</p:tagLst>
</file>

<file path=ppt/tags/tag32.xml><?xml version="1.0" encoding="utf-8"?>
<p:tagLst xmlns:p="http://schemas.openxmlformats.org/presentationml/2006/main">
  <p:tag name="AS_UNIQUEID" val="434"/>
</p:tagLst>
</file>

<file path=ppt/tags/tag33.xml><?xml version="1.0" encoding="utf-8"?>
<p:tagLst xmlns:p="http://schemas.openxmlformats.org/presentationml/2006/main">
  <p:tag name="AS_UNIQUEID" val="435"/>
</p:tagLst>
</file>

<file path=ppt/tags/tag34.xml><?xml version="1.0" encoding="utf-8"?>
<p:tagLst xmlns:p="http://schemas.openxmlformats.org/presentationml/2006/main">
  <p:tag name="AS_UNIQUEID" val="436"/>
</p:tagLst>
</file>

<file path=ppt/tags/tag35.xml><?xml version="1.0" encoding="utf-8"?>
<p:tagLst xmlns:p="http://schemas.openxmlformats.org/presentationml/2006/main">
  <p:tag name="AS_UNIQUEID" val="437"/>
</p:tagLst>
</file>

<file path=ppt/tags/tag36.xml><?xml version="1.0" encoding="utf-8"?>
<p:tagLst xmlns:p="http://schemas.openxmlformats.org/presentationml/2006/main">
  <p:tag name="AS_UNIQUEID" val="438"/>
</p:tagLst>
</file>

<file path=ppt/tags/tag37.xml><?xml version="1.0" encoding="utf-8"?>
<p:tagLst xmlns:p="http://schemas.openxmlformats.org/presentationml/2006/main">
  <p:tag name="AS_UNIQUEID" val="439"/>
</p:tagLst>
</file>

<file path=ppt/tags/tag38.xml><?xml version="1.0" encoding="utf-8"?>
<p:tagLst xmlns:p="http://schemas.openxmlformats.org/presentationml/2006/main">
  <p:tag name="AS_UNIQUEID" val="440"/>
</p:tagLst>
</file>

<file path=ppt/tags/tag39.xml><?xml version="1.0" encoding="utf-8"?>
<p:tagLst xmlns:p="http://schemas.openxmlformats.org/presentationml/2006/main">
  <p:tag name="AS_UNIQUEID" val="441"/>
</p:tagLst>
</file>

<file path=ppt/tags/tag40.xml><?xml version="1.0" encoding="utf-8"?>
<p:tagLst xmlns:p="http://schemas.openxmlformats.org/presentationml/2006/main">
  <p:tag name="AS_UNIQUEID" val="442"/>
</p:tagLst>
</file>

<file path=ppt/tags/tag41.xml><?xml version="1.0" encoding="utf-8"?>
<p:tagLst xmlns:p="http://schemas.openxmlformats.org/presentationml/2006/main">
  <p:tag name="AS_UNIQUEID" val="443"/>
</p:tagLst>
</file>

<file path=ppt/tags/tag42.xml><?xml version="1.0" encoding="utf-8"?>
<p:tagLst xmlns:p="http://schemas.openxmlformats.org/presentationml/2006/main">
  <p:tag name="AS_UNIQUEID" val="444"/>
</p:tagLst>
</file>

<file path=ppt/tags/tag43.xml><?xml version="1.0" encoding="utf-8"?>
<p:tagLst xmlns:p="http://schemas.openxmlformats.org/presentationml/2006/main">
  <p:tag name="AS_UNIQUEID" val="445"/>
</p:tagLst>
</file>

<file path=ppt/tags/tag44.xml><?xml version="1.0" encoding="utf-8"?>
<p:tagLst xmlns:p="http://schemas.openxmlformats.org/presentationml/2006/main">
  <p:tag name="AS_UNIQUEID" val="446"/>
</p:tagLst>
</file>

<file path=ppt/tags/tag45.xml><?xml version="1.0" encoding="utf-8"?>
<p:tagLst xmlns:p="http://schemas.openxmlformats.org/presentationml/2006/main">
  <p:tag name="AS_UNIQUEID" val="447"/>
</p:tagLst>
</file>

<file path=ppt/tags/tag46.xml><?xml version="1.0" encoding="utf-8"?>
<p:tagLst xmlns:p="http://schemas.openxmlformats.org/presentationml/2006/main">
  <p:tag name="AS_UNIQUEID" val="448"/>
</p:tagLst>
</file>

<file path=ppt/tags/tag47.xml><?xml version="1.0" encoding="utf-8"?>
<p:tagLst xmlns:p="http://schemas.openxmlformats.org/presentationml/2006/main">
  <p:tag name="AS_UNIQUEID" val="449"/>
</p:tagLst>
</file>

<file path=ppt/tags/tag48.xml><?xml version="1.0" encoding="utf-8"?>
<p:tagLst xmlns:p="http://schemas.openxmlformats.org/presentationml/2006/main">
  <p:tag name="AS_UNIQUEID" val="450"/>
</p:tagLst>
</file>

<file path=ppt/tags/tag49.xml><?xml version="1.0" encoding="utf-8"?>
<p:tagLst xmlns:p="http://schemas.openxmlformats.org/presentationml/2006/main">
  <p:tag name="AS_UNIQUEID" val="451"/>
</p:tagLst>
</file>

<file path=ppt/tags/tag50.xml><?xml version="1.0" encoding="utf-8"?>
<p:tagLst xmlns:p="http://schemas.openxmlformats.org/presentationml/2006/main">
  <p:tag name="AS_UNIQUEID" val="452"/>
</p:tagLst>
</file>

<file path=ppt/tags/tag51.xml><?xml version="1.0" encoding="utf-8"?>
<p:tagLst xmlns:p="http://schemas.openxmlformats.org/presentationml/2006/main">
  <p:tag name="AS_UNIQUEID" val="453"/>
</p:tagLst>
</file>

<file path=ppt/tags/tag52.xml><?xml version="1.0" encoding="utf-8"?>
<p:tagLst xmlns:p="http://schemas.openxmlformats.org/presentationml/2006/main">
  <p:tag name="AS_UNIQUEID" val="454"/>
</p:tagLst>
</file>

<file path=ppt/tags/tag53.xml><?xml version="1.0" encoding="utf-8"?>
<p:tagLst xmlns:p="http://schemas.openxmlformats.org/presentationml/2006/main">
  <p:tag name="AS_UNIQUEID" val="455"/>
</p:tagLst>
</file>

<file path=ppt/tags/tag54.xml><?xml version="1.0" encoding="utf-8"?>
<p:tagLst xmlns:p="http://schemas.openxmlformats.org/presentationml/2006/main">
  <p:tag name="AS_UNIQUEID" val="456"/>
</p:tagLst>
</file>

<file path=ppt/tags/tag55.xml><?xml version="1.0" encoding="utf-8"?>
<p:tagLst xmlns:p="http://schemas.openxmlformats.org/presentationml/2006/main">
  <p:tag name="AS_UNIQUEID" val="457"/>
</p:tagLst>
</file>

<file path=ppt/tags/tag56.xml><?xml version="1.0" encoding="utf-8"?>
<p:tagLst xmlns:p="http://schemas.openxmlformats.org/presentationml/2006/main">
  <p:tag name="AS_UNIQUEID" val="458"/>
</p:tagLst>
</file>

<file path=ppt/tags/tag57.xml><?xml version="1.0" encoding="utf-8"?>
<p:tagLst xmlns:p="http://schemas.openxmlformats.org/presentationml/2006/main">
  <p:tag name="AS_UNIQUEID" val="459"/>
</p:tagLst>
</file>

<file path=ppt/tags/tag58.xml><?xml version="1.0" encoding="utf-8"?>
<p:tagLst xmlns:p="http://schemas.openxmlformats.org/presentationml/2006/main">
  <p:tag name="AS_UNIQUEID" val="460"/>
</p:tagLst>
</file>

<file path=ppt/tags/tag59.xml><?xml version="1.0" encoding="utf-8"?>
<p:tagLst xmlns:p="http://schemas.openxmlformats.org/presentationml/2006/main">
  <p:tag name="AS_UNIQUEID" val="461"/>
</p:tagLst>
</file>

<file path=ppt/tags/tag60.xml><?xml version="1.0" encoding="utf-8"?>
<p:tagLst xmlns:p="http://schemas.openxmlformats.org/presentationml/2006/main">
  <p:tag name="AS_UNIQUEID" val="462"/>
</p:tagLst>
</file>

<file path=ppt/tags/tag61.xml><?xml version="1.0" encoding="utf-8"?>
<p:tagLst xmlns:p="http://schemas.openxmlformats.org/presentationml/2006/main">
  <p:tag name="AS_UNIQUEID" val="463"/>
</p:tagLst>
</file>

<file path=ppt/tags/tag62.xml><?xml version="1.0" encoding="utf-8"?>
<p:tagLst xmlns:p="http://schemas.openxmlformats.org/presentationml/2006/main">
  <p:tag name="AS_UNIQUEID" val="464"/>
</p:tagLst>
</file>

<file path=ppt/tags/tag63.xml><?xml version="1.0" encoding="utf-8"?>
<p:tagLst xmlns:p="http://schemas.openxmlformats.org/presentationml/2006/main">
  <p:tag name="AS_UNIQUEID" val="465"/>
</p:tagLst>
</file>

<file path=ppt/tags/tag64.xml><?xml version="1.0" encoding="utf-8"?>
<p:tagLst xmlns:p="http://schemas.openxmlformats.org/presentationml/2006/main">
  <p:tag name="AS_UNIQUEID" val="466"/>
</p:tagLst>
</file>

<file path=ppt/tags/tag65.xml><?xml version="1.0" encoding="utf-8"?>
<p:tagLst xmlns:p="http://schemas.openxmlformats.org/presentationml/2006/main">
  <p:tag name="AS_UNIQUEID" val="467"/>
</p:tagLst>
</file>

<file path=ppt/tags/tag66.xml><?xml version="1.0" encoding="utf-8"?>
<p:tagLst xmlns:p="http://schemas.openxmlformats.org/presentationml/2006/main">
  <p:tag name="AS_UNIQUEID" val="468"/>
</p:tagLst>
</file>

<file path=ppt/tags/tag67.xml><?xml version="1.0" encoding="utf-8"?>
<p:tagLst xmlns:p="http://schemas.openxmlformats.org/presentationml/2006/main">
  <p:tag name="AS_UNIQUEID" val="469"/>
</p:tagLst>
</file>

<file path=ppt/tags/tag68.xml><?xml version="1.0" encoding="utf-8"?>
<p:tagLst xmlns:p="http://schemas.openxmlformats.org/presentationml/2006/main">
  <p:tag name="AS_UNIQUEID" val="470"/>
</p:tagLst>
</file>

<file path=ppt/tags/tag69.xml><?xml version="1.0" encoding="utf-8"?>
<p:tagLst xmlns:p="http://schemas.openxmlformats.org/presentationml/2006/main">
  <p:tag name="AS_UNIQUEID" val="471"/>
</p:tagLst>
</file>

<file path=ppt/tags/tag70.xml><?xml version="1.0" encoding="utf-8"?>
<p:tagLst xmlns:p="http://schemas.openxmlformats.org/presentationml/2006/main">
  <p:tag name="AS_UNIQUEID" val="472"/>
</p:tagLst>
</file>

<file path=ppt/tags/tag71.xml><?xml version="1.0" encoding="utf-8"?>
<p:tagLst xmlns:p="http://schemas.openxmlformats.org/presentationml/2006/main">
  <p:tag name="AS_UNIQUEID" val="473"/>
</p:tagLst>
</file>

<file path=ppt/tags/tag72.xml><?xml version="1.0" encoding="utf-8"?>
<p:tagLst xmlns:p="http://schemas.openxmlformats.org/presentationml/2006/main">
  <p:tag name="AS_UNIQUEID" val="474"/>
</p:tagLst>
</file>

<file path=ppt/tags/tag73.xml><?xml version="1.0" encoding="utf-8"?>
<p:tagLst xmlns:p="http://schemas.openxmlformats.org/presentationml/2006/main">
  <p:tag name="AS_UNIQUEID" val="475"/>
</p:tagLst>
</file>

<file path=ppt/tags/tag74.xml><?xml version="1.0" encoding="utf-8"?>
<p:tagLst xmlns:p="http://schemas.openxmlformats.org/presentationml/2006/main">
  <p:tag name="AS_UNIQUEID" val="476"/>
</p:tagLst>
</file>

<file path=ppt/tags/tag75.xml><?xml version="1.0" encoding="utf-8"?>
<p:tagLst xmlns:p="http://schemas.openxmlformats.org/presentationml/2006/main">
  <p:tag name="AS_UNIQUEID" val="477"/>
</p:tagLst>
</file>

<file path=ppt/tags/tag76.xml><?xml version="1.0" encoding="utf-8"?>
<p:tagLst xmlns:p="http://schemas.openxmlformats.org/presentationml/2006/main">
  <p:tag name="AS_UNIQUEID" val="478"/>
</p:tagLst>
</file>

<file path=ppt/tags/tag77.xml><?xml version="1.0" encoding="utf-8"?>
<p:tagLst xmlns:p="http://schemas.openxmlformats.org/presentationml/2006/main">
  <p:tag name="AS_UNIQUEID" val="479"/>
</p:tagLst>
</file>

<file path=ppt/tags/tag78.xml><?xml version="1.0" encoding="utf-8"?>
<p:tagLst xmlns:p="http://schemas.openxmlformats.org/presentationml/2006/main">
  <p:tag name="AS_UNIQUEID" val="480"/>
</p:tagLst>
</file>

<file path=ppt/tags/tag79.xml><?xml version="1.0" encoding="utf-8"?>
<p:tagLst xmlns:p="http://schemas.openxmlformats.org/presentationml/2006/main">
  <p:tag name="AS_UNIQUEID" val="481"/>
</p:tagLst>
</file>

<file path=ppt/tags/tag80.xml><?xml version="1.0" encoding="utf-8"?>
<p:tagLst xmlns:p="http://schemas.openxmlformats.org/presentationml/2006/main">
  <p:tag name="AS_UNIQUEID" val="482"/>
</p:tagLst>
</file>

<file path=ppt/tags/tag81.xml><?xml version="1.0" encoding="utf-8"?>
<p:tagLst xmlns:p="http://schemas.openxmlformats.org/presentationml/2006/main">
  <p:tag name="AS_UNIQUEID" val="483"/>
</p:tagLst>
</file>

<file path=ppt/tags/tag82.xml><?xml version="1.0" encoding="utf-8"?>
<p:tagLst xmlns:p="http://schemas.openxmlformats.org/presentationml/2006/main">
  <p:tag name="AS_UNIQUEID" val="484"/>
</p:tagLst>
</file>

<file path=ppt/tags/tag83.xml><?xml version="1.0" encoding="utf-8"?>
<p:tagLst xmlns:p="http://schemas.openxmlformats.org/presentationml/2006/main">
  <p:tag name="AS_UNIQUEID" val="485"/>
</p:tagLst>
</file>

<file path=ppt/tags/tag84.xml><?xml version="1.0" encoding="utf-8"?>
<p:tagLst xmlns:p="http://schemas.openxmlformats.org/presentationml/2006/main">
  <p:tag name="AS_UNIQUEID" val="486"/>
</p:tagLst>
</file>

<file path=ppt/tags/tag85.xml><?xml version="1.0" encoding="utf-8"?>
<p:tagLst xmlns:p="http://schemas.openxmlformats.org/presentationml/2006/main">
  <p:tag name="AS_UNIQUEID" val="487"/>
</p:tagLst>
</file>

<file path=ppt/tags/tag86.xml><?xml version="1.0" encoding="utf-8"?>
<p:tagLst xmlns:p="http://schemas.openxmlformats.org/presentationml/2006/main">
  <p:tag name="AS_UNIQUEID" val="488"/>
</p:tagLst>
</file>

<file path=ppt/tags/tag87.xml><?xml version="1.0" encoding="utf-8"?>
<p:tagLst xmlns:p="http://schemas.openxmlformats.org/presentationml/2006/main">
  <p:tag name="AS_UNIQUEID" val="489"/>
</p:tagLst>
</file>

<file path=ppt/tags/tag88.xml><?xml version="1.0" encoding="utf-8"?>
<p:tagLst xmlns:p="http://schemas.openxmlformats.org/presentationml/2006/main">
  <p:tag name="AS_UNIQUEID" val="490"/>
</p:tagLst>
</file>

<file path=ppt/tags/tag89.xml><?xml version="1.0" encoding="utf-8"?>
<p:tagLst xmlns:p="http://schemas.openxmlformats.org/presentationml/2006/main">
  <p:tag name="AS_UNIQUEID" val="491"/>
</p:tagLst>
</file>

<file path=ppt/tags/tag90.xml><?xml version="1.0" encoding="utf-8"?>
<p:tagLst xmlns:p="http://schemas.openxmlformats.org/presentationml/2006/main">
  <p:tag name="AS_UNIQUEID" val="492"/>
</p:tagLst>
</file>

<file path=ppt/tags/tag91.xml><?xml version="1.0" encoding="utf-8"?>
<p:tagLst xmlns:p="http://schemas.openxmlformats.org/presentationml/2006/main">
  <p:tag name="AS_UNIQUEID" val="493"/>
</p:tagLst>
</file>

<file path=ppt/tags/tag92.xml><?xml version="1.0" encoding="utf-8"?>
<p:tagLst xmlns:p="http://schemas.openxmlformats.org/presentationml/2006/main">
  <p:tag name="AS_UNIQUEID" val="494"/>
</p:tagLst>
</file>

<file path=ppt/tags/tag93.xml><?xml version="1.0" encoding="utf-8"?>
<p:tagLst xmlns:p="http://schemas.openxmlformats.org/presentationml/2006/main">
  <p:tag name="AS_UNIQUEID" val="495"/>
</p:tagLst>
</file>

<file path=ppt/tags/tag94.xml><?xml version="1.0" encoding="utf-8"?>
<p:tagLst xmlns:p="http://schemas.openxmlformats.org/presentationml/2006/main">
  <p:tag name="AS_UNIQUEID" val="496"/>
</p:tagLst>
</file>

<file path=ppt/tags/tag95.xml><?xml version="1.0" encoding="utf-8"?>
<p:tagLst xmlns:p="http://schemas.openxmlformats.org/presentationml/2006/main">
  <p:tag name="AS_UNIQUEID" val="497"/>
</p:tagLst>
</file>

<file path=ppt/tags/tag96.xml><?xml version="1.0" encoding="utf-8"?>
<p:tagLst xmlns:p="http://schemas.openxmlformats.org/presentationml/2006/main">
  <p:tag name="AS_UNIQUEID" val="498"/>
</p:tagLst>
</file>

<file path=ppt/tags/tag97.xml><?xml version="1.0" encoding="utf-8"?>
<p:tagLst xmlns:p="http://schemas.openxmlformats.org/presentationml/2006/main">
  <p:tag name="AS_UNIQUEID" val="499"/>
</p:tagLst>
</file>

<file path=ppt/tags/tag98.xml><?xml version="1.0" encoding="utf-8"?>
<p:tagLst xmlns:p="http://schemas.openxmlformats.org/presentationml/2006/main">
  <p:tag name="AS_UNIQUEID" val="500"/>
</p:tagLst>
</file>

<file path=ppt/tags/tag99.xml><?xml version="1.0" encoding="utf-8"?>
<p:tagLst xmlns:p="http://schemas.openxmlformats.org/presentationml/2006/main">
  <p:tag name="AS_UNIQUEID" val="501"/>
</p:tagLst>
</file>

<file path=ppt/tags/tag100.xml><?xml version="1.0" encoding="utf-8"?>
<p:tagLst xmlns:p="http://schemas.openxmlformats.org/presentationml/2006/main">
  <p:tag name="AS_UNIQUEID" val="502"/>
</p:tagLst>
</file>

<file path=ppt/tags/tag101.xml><?xml version="1.0" encoding="utf-8"?>
<p:tagLst xmlns:p="http://schemas.openxmlformats.org/presentationml/2006/main">
  <p:tag name="AS_UNIQUEID" val="503"/>
</p:tagLst>
</file>

<file path=ppt/tags/tag102.xml><?xml version="1.0" encoding="utf-8"?>
<p:tagLst xmlns:p="http://schemas.openxmlformats.org/presentationml/2006/main">
  <p:tag name="AS_UNIQUEID" val="0"/>
</p:tagLst>
</file>

<file path=ppt/tags/tag103.xml><?xml version="1.0" encoding="utf-8"?>
<p:tagLst xmlns:p="http://schemas.openxmlformats.org/presentationml/2006/main">
  <p:tag name="AS_UNIQUEID" val="1"/>
</p:tagLst>
</file>

<file path=ppt/tags/tag104.xml><?xml version="1.0" encoding="utf-8"?>
<p:tagLst xmlns:p="http://schemas.openxmlformats.org/presentationml/2006/main">
  <p:tag name="AS_UNIQUEID" val="2"/>
</p:tagLst>
</file>

<file path=ppt/tags/tag105.xml><?xml version="1.0" encoding="utf-8"?>
<p:tagLst xmlns:p="http://schemas.openxmlformats.org/presentationml/2006/main">
  <p:tag name="AS_UNIQUEID" val="3"/>
</p:tagLst>
</file>

<file path=ppt/tags/tag106.xml><?xml version="1.0" encoding="utf-8"?>
<p:tagLst xmlns:p="http://schemas.openxmlformats.org/presentationml/2006/main">
  <p:tag name="AS_UNIQUEID" val="4"/>
</p:tagLst>
</file>

<file path=ppt/tags/tag107.xml><?xml version="1.0" encoding="utf-8"?>
<p:tagLst xmlns:p="http://schemas.openxmlformats.org/presentationml/2006/main">
  <p:tag name="AS_UNIQUEID" val="5"/>
</p:tagLst>
</file>

<file path=ppt/tags/tag108.xml><?xml version="1.0" encoding="utf-8"?>
<p:tagLst xmlns:p="http://schemas.openxmlformats.org/presentationml/2006/main">
  <p:tag name="AS_UNIQUEID" val="6"/>
</p:tagLst>
</file>

<file path=ppt/tags/tag109.xml><?xml version="1.0" encoding="utf-8"?>
<p:tagLst xmlns:p="http://schemas.openxmlformats.org/presentationml/2006/main">
  <p:tag name="AS_UNIQUEID" val="7"/>
</p:tagLst>
</file>

<file path=ppt/tags/tag110.xml><?xml version="1.0" encoding="utf-8"?>
<p:tagLst xmlns:p="http://schemas.openxmlformats.org/presentationml/2006/main">
  <p:tag name="AS_UNIQUEID" val="8"/>
</p:tagLst>
</file>

<file path=ppt/tags/tag111.xml><?xml version="1.0" encoding="utf-8"?>
<p:tagLst xmlns:p="http://schemas.openxmlformats.org/presentationml/2006/main">
  <p:tag name="AS_UNIQUEID" val="9"/>
</p:tagLst>
</file>

<file path=ppt/tags/tag112.xml><?xml version="1.0" encoding="utf-8"?>
<p:tagLst xmlns:p="http://schemas.openxmlformats.org/presentationml/2006/main">
  <p:tag name="AS_UNIQUEID" val="10"/>
</p:tagLst>
</file>

<file path=ppt/tags/tag113.xml><?xml version="1.0" encoding="utf-8"?>
<p:tagLst xmlns:p="http://schemas.openxmlformats.org/presentationml/2006/main">
  <p:tag name="AS_UNIQUEID" val="11"/>
</p:tagLst>
</file>

<file path=ppt/tags/tag114.xml><?xml version="1.0" encoding="utf-8"?>
<p:tagLst xmlns:p="http://schemas.openxmlformats.org/presentationml/2006/main">
  <p:tag name="AS_UNIQUEID" val="12"/>
</p:tagLst>
</file>

<file path=ppt/tags/tag115.xml><?xml version="1.0" encoding="utf-8"?>
<p:tagLst xmlns:p="http://schemas.openxmlformats.org/presentationml/2006/main">
  <p:tag name="AS_UNIQUEID" val="13"/>
</p:tagLst>
</file>

<file path=ppt/tags/tag116.xml><?xml version="1.0" encoding="utf-8"?>
<p:tagLst xmlns:p="http://schemas.openxmlformats.org/presentationml/2006/main">
  <p:tag name="AS_UNIQUEID" val="14"/>
</p:tagLst>
</file>

<file path=ppt/tags/tag117.xml><?xml version="1.0" encoding="utf-8"?>
<p:tagLst xmlns:p="http://schemas.openxmlformats.org/presentationml/2006/main">
  <p:tag name="AS_UNIQUEID" val="15"/>
</p:tagLst>
</file>

<file path=ppt/tags/tag118.xml><?xml version="1.0" encoding="utf-8"?>
<p:tagLst xmlns:p="http://schemas.openxmlformats.org/presentationml/2006/main">
  <p:tag name="AS_UNIQUEID" val="16"/>
</p:tagLst>
</file>

<file path=ppt/tags/tag119.xml><?xml version="1.0" encoding="utf-8"?>
<p:tagLst xmlns:p="http://schemas.openxmlformats.org/presentationml/2006/main">
  <p:tag name="AS_UNIQUEID" val="17"/>
</p:tagLst>
</file>

<file path=ppt/tags/tag120.xml><?xml version="1.0" encoding="utf-8"?>
<p:tagLst xmlns:p="http://schemas.openxmlformats.org/presentationml/2006/main">
  <p:tag name="AS_UNIQUEID" val="18"/>
</p:tagLst>
</file>

<file path=ppt/tags/tag121.xml><?xml version="1.0" encoding="utf-8"?>
<p:tagLst xmlns:p="http://schemas.openxmlformats.org/presentationml/2006/main">
  <p:tag name="AS_UNIQUEID" val="19"/>
</p:tagLst>
</file>

<file path=ppt/tags/tag122.xml><?xml version="1.0" encoding="utf-8"?>
<p:tagLst xmlns:p="http://schemas.openxmlformats.org/presentationml/2006/main">
  <p:tag name="AS_UNIQUEID" val="20"/>
</p:tagLst>
</file>

<file path=ppt/tags/tag123.xml><?xml version="1.0" encoding="utf-8"?>
<p:tagLst xmlns:p="http://schemas.openxmlformats.org/presentationml/2006/main">
  <p:tag name="AS_UNIQUEID" val="21"/>
</p:tagLst>
</file>

<file path=ppt/tags/tag124.xml><?xml version="1.0" encoding="utf-8"?>
<p:tagLst xmlns:p="http://schemas.openxmlformats.org/presentationml/2006/main">
  <p:tag name="AS_UNIQUEID" val="22"/>
</p:tagLst>
</file>

<file path=ppt/tags/tag125.xml><?xml version="1.0" encoding="utf-8"?>
<p:tagLst xmlns:p="http://schemas.openxmlformats.org/presentationml/2006/main">
  <p:tag name="AS_UNIQUEID" val="23"/>
</p:tagLst>
</file>

<file path=ppt/tags/tag126.xml><?xml version="1.0" encoding="utf-8"?>
<p:tagLst xmlns:p="http://schemas.openxmlformats.org/presentationml/2006/main">
  <p:tag name="AS_UNIQUEID" val="24"/>
</p:tagLst>
</file>

<file path=ppt/tags/tag127.xml><?xml version="1.0" encoding="utf-8"?>
<p:tagLst xmlns:p="http://schemas.openxmlformats.org/presentationml/2006/main">
  <p:tag name="AS_UNIQUEID" val="25"/>
</p:tagLst>
</file>

<file path=ppt/tags/tag128.xml><?xml version="1.0" encoding="utf-8"?>
<p:tagLst xmlns:p="http://schemas.openxmlformats.org/presentationml/2006/main">
  <p:tag name="AS_UNIQUEID" val="26"/>
</p:tagLst>
</file>

<file path=ppt/tags/tag129.xml><?xml version="1.0" encoding="utf-8"?>
<p:tagLst xmlns:p="http://schemas.openxmlformats.org/presentationml/2006/main">
  <p:tag name="AS_UNIQUEID" val="27"/>
</p:tagLst>
</file>

<file path=ppt/tags/tag130.xml><?xml version="1.0" encoding="utf-8"?>
<p:tagLst xmlns:p="http://schemas.openxmlformats.org/presentationml/2006/main">
  <p:tag name="AS_UNIQUEID" val="28"/>
</p:tagLst>
</file>

<file path=ppt/tags/tag131.xml><?xml version="1.0" encoding="utf-8"?>
<p:tagLst xmlns:p="http://schemas.openxmlformats.org/presentationml/2006/main">
  <p:tag name="AS_UNIQUEID" val="29"/>
</p:tagLst>
</file>

<file path=ppt/tags/tag132.xml><?xml version="1.0" encoding="utf-8"?>
<p:tagLst xmlns:p="http://schemas.openxmlformats.org/presentationml/2006/main">
  <p:tag name="AS_UNIQUEID" val="30"/>
</p:tagLst>
</file>

<file path=ppt/tags/tag133.xml><?xml version="1.0" encoding="utf-8"?>
<p:tagLst xmlns:p="http://schemas.openxmlformats.org/presentationml/2006/main">
  <p:tag name="AS_UNIQUEID" val="31"/>
</p:tagLst>
</file>

<file path=ppt/tags/tag134.xml><?xml version="1.0" encoding="utf-8"?>
<p:tagLst xmlns:p="http://schemas.openxmlformats.org/presentationml/2006/main">
  <p:tag name="AS_UNIQUEID" val="32"/>
</p:tagLst>
</file>

<file path=ppt/tags/tag135.xml><?xml version="1.0" encoding="utf-8"?>
<p:tagLst xmlns:p="http://schemas.openxmlformats.org/presentationml/2006/main">
  <p:tag name="AS_UNIQUEID" val="33"/>
</p:tagLst>
</file>

<file path=ppt/tags/tag136.xml><?xml version="1.0" encoding="utf-8"?>
<p:tagLst xmlns:p="http://schemas.openxmlformats.org/presentationml/2006/main">
  <p:tag name="AS_UNIQUEID" val="34"/>
</p:tagLst>
</file>

<file path=ppt/tags/tag137.xml><?xml version="1.0" encoding="utf-8"?>
<p:tagLst xmlns:p="http://schemas.openxmlformats.org/presentationml/2006/main">
  <p:tag name="AS_UNIQUEID" val="35"/>
</p:tagLst>
</file>

<file path=ppt/tags/tag138.xml><?xml version="1.0" encoding="utf-8"?>
<p:tagLst xmlns:p="http://schemas.openxmlformats.org/presentationml/2006/main">
  <p:tag name="AS_UNIQUEID" val="36"/>
</p:tagLst>
</file>

<file path=ppt/tags/tag139.xml><?xml version="1.0" encoding="utf-8"?>
<p:tagLst xmlns:p="http://schemas.openxmlformats.org/presentationml/2006/main">
  <p:tag name="AS_UNIQUEID" val="37"/>
</p:tagLst>
</file>

<file path=ppt/tags/tag140.xml><?xml version="1.0" encoding="utf-8"?>
<p:tagLst xmlns:p="http://schemas.openxmlformats.org/presentationml/2006/main">
  <p:tag name="AS_UNIQUEID" val="38"/>
</p:tagLst>
</file>

<file path=ppt/tags/tag141.xml><?xml version="1.0" encoding="utf-8"?>
<p:tagLst xmlns:p="http://schemas.openxmlformats.org/presentationml/2006/main">
  <p:tag name="AS_UNIQUEID" val="39"/>
</p:tagLst>
</file>

<file path=ppt/tags/tag142.xml><?xml version="1.0" encoding="utf-8"?>
<p:tagLst xmlns:p="http://schemas.openxmlformats.org/presentationml/2006/main">
  <p:tag name="AS_UNIQUEID" val="40"/>
</p:tagLst>
</file>

<file path=ppt/tags/tag143.xml><?xml version="1.0" encoding="utf-8"?>
<p:tagLst xmlns:p="http://schemas.openxmlformats.org/presentationml/2006/main">
  <p:tag name="AS_UNIQUEID" val="41"/>
</p:tagLst>
</file>

<file path=ppt/tags/tag144.xml><?xml version="1.0" encoding="utf-8"?>
<p:tagLst xmlns:p="http://schemas.openxmlformats.org/presentationml/2006/main">
  <p:tag name="AS_UNIQUEID" val="42"/>
</p:tagLst>
</file>

<file path=ppt/tags/tag145.xml><?xml version="1.0" encoding="utf-8"?>
<p:tagLst xmlns:p="http://schemas.openxmlformats.org/presentationml/2006/main">
  <p:tag name="AS_UNIQUEID" val="43"/>
</p:tagLst>
</file>

<file path=ppt/tags/tag146.xml><?xml version="1.0" encoding="utf-8"?>
<p:tagLst xmlns:p="http://schemas.openxmlformats.org/presentationml/2006/main">
  <p:tag name="AS_UNIQUEID" val="44"/>
</p:tagLst>
</file>

<file path=ppt/tags/tag147.xml><?xml version="1.0" encoding="utf-8"?>
<p:tagLst xmlns:p="http://schemas.openxmlformats.org/presentationml/2006/main">
  <p:tag name="AS_UNIQUEID" val="45"/>
</p:tagLst>
</file>

<file path=ppt/tags/tag148.xml><?xml version="1.0" encoding="utf-8"?>
<p:tagLst xmlns:p="http://schemas.openxmlformats.org/presentationml/2006/main">
  <p:tag name="AS_UNIQUEID" val="46"/>
</p:tagLst>
</file>

<file path=ppt/tags/tag149.xml><?xml version="1.0" encoding="utf-8"?>
<p:tagLst xmlns:p="http://schemas.openxmlformats.org/presentationml/2006/main">
  <p:tag name="AS_UNIQUEID" val="47"/>
</p:tagLst>
</file>

<file path=ppt/tags/tag150.xml><?xml version="1.0" encoding="utf-8"?>
<p:tagLst xmlns:p="http://schemas.openxmlformats.org/presentationml/2006/main">
  <p:tag name="AS_UNIQUEID" val="48"/>
</p:tagLst>
</file>

<file path=ppt/tags/tag151.xml><?xml version="1.0" encoding="utf-8"?>
<p:tagLst xmlns:p="http://schemas.openxmlformats.org/presentationml/2006/main">
  <p:tag name="AS_UNIQUEID" val="49"/>
</p:tagLst>
</file>

<file path=ppt/tags/tag152.xml><?xml version="1.0" encoding="utf-8"?>
<p:tagLst xmlns:p="http://schemas.openxmlformats.org/presentationml/2006/main">
  <p:tag name="AS_UNIQUEID" val="50"/>
</p:tagLst>
</file>

<file path=ppt/tags/tag153.xml><?xml version="1.0" encoding="utf-8"?>
<p:tagLst xmlns:p="http://schemas.openxmlformats.org/presentationml/2006/main">
  <p:tag name="AS_UNIQUEID" val="51"/>
</p:tagLst>
</file>

<file path=ppt/tags/tag154.xml><?xml version="1.0" encoding="utf-8"?>
<p:tagLst xmlns:p="http://schemas.openxmlformats.org/presentationml/2006/main">
  <p:tag name="AS_UNIQUEID" val="52"/>
</p:tagLst>
</file>

<file path=ppt/tags/tag155.xml><?xml version="1.0" encoding="utf-8"?>
<p:tagLst xmlns:p="http://schemas.openxmlformats.org/presentationml/2006/main">
  <p:tag name="AS_UNIQUEID" val="53"/>
</p:tagLst>
</file>

<file path=ppt/tags/tag156.xml><?xml version="1.0" encoding="utf-8"?>
<p:tagLst xmlns:p="http://schemas.openxmlformats.org/presentationml/2006/main">
  <p:tag name="AS_UNIQUEID" val="54"/>
</p:tagLst>
</file>

<file path=ppt/tags/tag157.xml><?xml version="1.0" encoding="utf-8"?>
<p:tagLst xmlns:p="http://schemas.openxmlformats.org/presentationml/2006/main">
  <p:tag name="AS_UNIQUEID" val="55"/>
</p:tagLst>
</file>

<file path=ppt/tags/tag158.xml><?xml version="1.0" encoding="utf-8"?>
<p:tagLst xmlns:p="http://schemas.openxmlformats.org/presentationml/2006/main">
  <p:tag name="AS_UNIQUEID" val="56"/>
</p:tagLst>
</file>

<file path=ppt/tags/tag159.xml><?xml version="1.0" encoding="utf-8"?>
<p:tagLst xmlns:p="http://schemas.openxmlformats.org/presentationml/2006/main">
  <p:tag name="AS_UNIQUEID" val="57"/>
</p:tagLst>
</file>

<file path=ppt/tags/tag160.xml><?xml version="1.0" encoding="utf-8"?>
<p:tagLst xmlns:p="http://schemas.openxmlformats.org/presentationml/2006/main">
  <p:tag name="AS_UNIQUEID" val="58"/>
</p:tagLst>
</file>

<file path=ppt/tags/tag161.xml><?xml version="1.0" encoding="utf-8"?>
<p:tagLst xmlns:p="http://schemas.openxmlformats.org/presentationml/2006/main">
  <p:tag name="AS_UNIQUEID" val="59"/>
</p:tagLst>
</file>

<file path=ppt/tags/tag162.xml><?xml version="1.0" encoding="utf-8"?>
<p:tagLst xmlns:p="http://schemas.openxmlformats.org/presentationml/2006/main">
  <p:tag name="AS_UNIQUEID" val="60"/>
</p:tagLst>
</file>

<file path=ppt/tags/tag163.xml><?xml version="1.0" encoding="utf-8"?>
<p:tagLst xmlns:p="http://schemas.openxmlformats.org/presentationml/2006/main">
  <p:tag name="AS_UNIQUEID" val="61"/>
</p:tagLst>
</file>

<file path=ppt/tags/tag164.xml><?xml version="1.0" encoding="utf-8"?>
<p:tagLst xmlns:p="http://schemas.openxmlformats.org/presentationml/2006/main">
  <p:tag name="AS_UNIQUEID" val="62"/>
</p:tagLst>
</file>

<file path=ppt/tags/tag165.xml><?xml version="1.0" encoding="utf-8"?>
<p:tagLst xmlns:p="http://schemas.openxmlformats.org/presentationml/2006/main">
  <p:tag name="AS_UNIQUEID" val="63"/>
</p:tagLst>
</file>

<file path=ppt/tags/tag166.xml><?xml version="1.0" encoding="utf-8"?>
<p:tagLst xmlns:p="http://schemas.openxmlformats.org/presentationml/2006/main">
  <p:tag name="AS_UNIQUEID" val="64"/>
</p:tagLst>
</file>

<file path=ppt/tags/tag167.xml><?xml version="1.0" encoding="utf-8"?>
<p:tagLst xmlns:p="http://schemas.openxmlformats.org/presentationml/2006/main">
  <p:tag name="AS_UNIQUEID" val="65"/>
</p:tagLst>
</file>

<file path=ppt/tags/tag168.xml><?xml version="1.0" encoding="utf-8"?>
<p:tagLst xmlns:p="http://schemas.openxmlformats.org/presentationml/2006/main">
  <p:tag name="AS_UNIQUEID" val="66"/>
</p:tagLst>
</file>

<file path=ppt/tags/tag169.xml><?xml version="1.0" encoding="utf-8"?>
<p:tagLst xmlns:p="http://schemas.openxmlformats.org/presentationml/2006/main">
  <p:tag name="AS_UNIQUEID" val="67"/>
</p:tagLst>
</file>

<file path=ppt/tags/tag170.xml><?xml version="1.0" encoding="utf-8"?>
<p:tagLst xmlns:p="http://schemas.openxmlformats.org/presentationml/2006/main">
  <p:tag name="AS_UNIQUEID" val="68"/>
</p:tagLst>
</file>

<file path=ppt/tags/tag171.xml><?xml version="1.0" encoding="utf-8"?>
<p:tagLst xmlns:p="http://schemas.openxmlformats.org/presentationml/2006/main">
  <p:tag name="AS_UNIQUEID" val="69"/>
</p:tagLst>
</file>

<file path=ppt/tags/tag172.xml><?xml version="1.0" encoding="utf-8"?>
<p:tagLst xmlns:p="http://schemas.openxmlformats.org/presentationml/2006/main">
  <p:tag name="AS_UNIQUEID" val="70"/>
</p:tagLst>
</file>

<file path=ppt/tags/tag173.xml><?xml version="1.0" encoding="utf-8"?>
<p:tagLst xmlns:p="http://schemas.openxmlformats.org/presentationml/2006/main">
  <p:tag name="AS_UNIQUEID" val="71"/>
</p:tagLst>
</file>

<file path=ppt/tags/tag174.xml><?xml version="1.0" encoding="utf-8"?>
<p:tagLst xmlns:p="http://schemas.openxmlformats.org/presentationml/2006/main">
  <p:tag name="AS_UNIQUEID" val="72"/>
</p:tagLst>
</file>

<file path=ppt/tags/tag175.xml><?xml version="1.0" encoding="utf-8"?>
<p:tagLst xmlns:p="http://schemas.openxmlformats.org/presentationml/2006/main">
  <p:tag name="AS_UNIQUEID" val="73"/>
</p:tagLst>
</file>

<file path=ppt/tags/tag176.xml><?xml version="1.0" encoding="utf-8"?>
<p:tagLst xmlns:p="http://schemas.openxmlformats.org/presentationml/2006/main">
  <p:tag name="AS_UNIQUEID" val="74"/>
</p:tagLst>
</file>

<file path=ppt/tags/tag177.xml><?xml version="1.0" encoding="utf-8"?>
<p:tagLst xmlns:p="http://schemas.openxmlformats.org/presentationml/2006/main">
  <p:tag name="AS_UNIQUEID" val="75"/>
</p:tagLst>
</file>

<file path=ppt/tags/tag178.xml><?xml version="1.0" encoding="utf-8"?>
<p:tagLst xmlns:p="http://schemas.openxmlformats.org/presentationml/2006/main">
  <p:tag name="AS_UNIQUEID" val="76"/>
</p:tagLst>
</file>

<file path=ppt/tags/tag179.xml><?xml version="1.0" encoding="utf-8"?>
<p:tagLst xmlns:p="http://schemas.openxmlformats.org/presentationml/2006/main">
  <p:tag name="AS_UNIQUEID" val="77"/>
</p:tagLst>
</file>

<file path=ppt/tags/tag180.xml><?xml version="1.0" encoding="utf-8"?>
<p:tagLst xmlns:p="http://schemas.openxmlformats.org/presentationml/2006/main">
  <p:tag name="AS_UNIQUEID" val="78"/>
</p:tagLst>
</file>

<file path=ppt/tags/tag181.xml><?xml version="1.0" encoding="utf-8"?>
<p:tagLst xmlns:p="http://schemas.openxmlformats.org/presentationml/2006/main">
  <p:tag name="AS_UNIQUEID" val="79"/>
</p:tagLst>
</file>

<file path=ppt/tags/tag182.xml><?xml version="1.0" encoding="utf-8"?>
<p:tagLst xmlns:p="http://schemas.openxmlformats.org/presentationml/2006/main">
  <p:tag name="AS_UNIQUEID" val="80"/>
</p:tagLst>
</file>

<file path=ppt/tags/tag183.xml><?xml version="1.0" encoding="utf-8"?>
<p:tagLst xmlns:p="http://schemas.openxmlformats.org/presentationml/2006/main">
  <p:tag name="AS_UNIQUEID" val="81"/>
</p:tagLst>
</file>

<file path=ppt/tags/tag184.xml><?xml version="1.0" encoding="utf-8"?>
<p:tagLst xmlns:p="http://schemas.openxmlformats.org/presentationml/2006/main">
  <p:tag name="AS_UNIQUEID" val="82"/>
</p:tagLst>
</file>

<file path=ppt/tags/tag185.xml><?xml version="1.0" encoding="utf-8"?>
<p:tagLst xmlns:p="http://schemas.openxmlformats.org/presentationml/2006/main">
  <p:tag name="AS_UNIQUEID" val="83"/>
</p:tagLst>
</file>

<file path=ppt/tags/tag186.xml><?xml version="1.0" encoding="utf-8"?>
<p:tagLst xmlns:p="http://schemas.openxmlformats.org/presentationml/2006/main">
  <p:tag name="AS_UNIQUEID" val="84"/>
</p:tagLst>
</file>

<file path=ppt/tags/tag187.xml><?xml version="1.0" encoding="utf-8"?>
<p:tagLst xmlns:p="http://schemas.openxmlformats.org/presentationml/2006/main">
  <p:tag name="AS_UNIQUEID" val="85"/>
</p:tagLst>
</file>

<file path=ppt/tags/tag188.xml><?xml version="1.0" encoding="utf-8"?>
<p:tagLst xmlns:p="http://schemas.openxmlformats.org/presentationml/2006/main">
  <p:tag name="AS_UNIQUEID" val="86"/>
</p:tagLst>
</file>

<file path=ppt/tags/tag189.xml><?xml version="1.0" encoding="utf-8"?>
<p:tagLst xmlns:p="http://schemas.openxmlformats.org/presentationml/2006/main">
  <p:tag name="AS_UNIQUEID" val="87"/>
</p:tagLst>
</file>

<file path=ppt/tags/tag190.xml><?xml version="1.0" encoding="utf-8"?>
<p:tagLst xmlns:p="http://schemas.openxmlformats.org/presentationml/2006/main">
  <p:tag name="AS_UNIQUEID" val="88"/>
</p:tagLst>
</file>

<file path=ppt/tags/tag191.xml><?xml version="1.0" encoding="utf-8"?>
<p:tagLst xmlns:p="http://schemas.openxmlformats.org/presentationml/2006/main">
  <p:tag name="AS_UNIQUEID" val="89"/>
</p:tagLst>
</file>

<file path=ppt/tags/tag192.xml><?xml version="1.0" encoding="utf-8"?>
<p:tagLst xmlns:p="http://schemas.openxmlformats.org/presentationml/2006/main">
  <p:tag name="AS_UNIQUEID" val="90"/>
</p:tagLst>
</file>

<file path=ppt/tags/tag193.xml><?xml version="1.0" encoding="utf-8"?>
<p:tagLst xmlns:p="http://schemas.openxmlformats.org/presentationml/2006/main">
  <p:tag name="AS_UNIQUEID" val="91"/>
</p:tagLst>
</file>

<file path=ppt/tags/tag194.xml><?xml version="1.0" encoding="utf-8"?>
<p:tagLst xmlns:p="http://schemas.openxmlformats.org/presentationml/2006/main">
  <p:tag name="AS_UNIQUEID" val="92"/>
</p:tagLst>
</file>

<file path=ppt/tags/tag195.xml><?xml version="1.0" encoding="utf-8"?>
<p:tagLst xmlns:p="http://schemas.openxmlformats.org/presentationml/2006/main">
  <p:tag name="AS_UNIQUEID" val="93"/>
</p:tagLst>
</file>

<file path=ppt/tags/tag196.xml><?xml version="1.0" encoding="utf-8"?>
<p:tagLst xmlns:p="http://schemas.openxmlformats.org/presentationml/2006/main">
  <p:tag name="AS_UNIQUEID" val="94"/>
</p:tagLst>
</file>

<file path=ppt/tags/tag197.xml><?xml version="1.0" encoding="utf-8"?>
<p:tagLst xmlns:p="http://schemas.openxmlformats.org/presentationml/2006/main">
  <p:tag name="AS_UNIQUEID" val="95"/>
</p:tagLst>
</file>

<file path=ppt/tags/tag198.xml><?xml version="1.0" encoding="utf-8"?>
<p:tagLst xmlns:p="http://schemas.openxmlformats.org/presentationml/2006/main">
  <p:tag name="AS_UNIQUEID" val="96"/>
</p:tagLst>
</file>

<file path=ppt/tags/tag199.xml><?xml version="1.0" encoding="utf-8"?>
<p:tagLst xmlns:p="http://schemas.openxmlformats.org/presentationml/2006/main">
  <p:tag name="AS_UNIQUEID" val="97"/>
</p:tagLst>
</file>

<file path=ppt/tags/tag200.xml><?xml version="1.0" encoding="utf-8"?>
<p:tagLst xmlns:p="http://schemas.openxmlformats.org/presentationml/2006/main">
  <p:tag name="AS_UNIQUEID" val="98"/>
</p:tagLst>
</file>

<file path=ppt/tags/tag201.xml><?xml version="1.0" encoding="utf-8"?>
<p:tagLst xmlns:p="http://schemas.openxmlformats.org/presentationml/2006/main">
  <p:tag name="AS_UNIQUEID" val="99"/>
</p:tagLst>
</file>

<file path=ppt/tags/tag202.xml><?xml version="1.0" encoding="utf-8"?>
<p:tagLst xmlns:p="http://schemas.openxmlformats.org/presentationml/2006/main">
  <p:tag name="AS_UNIQUEID" val="100"/>
</p:tagLst>
</file>

<file path=ppt/tags/tag203.xml><?xml version="1.0" encoding="utf-8"?>
<p:tagLst xmlns:p="http://schemas.openxmlformats.org/presentationml/2006/main">
  <p:tag name="AS_UNIQUEID" val="101"/>
</p:tagLst>
</file>

<file path=ppt/tags/tag204.xml><?xml version="1.0" encoding="utf-8"?>
<p:tagLst xmlns:p="http://schemas.openxmlformats.org/presentationml/2006/main">
  <p:tag name="AS_UNIQUEID" val="102"/>
</p:tagLst>
</file>

<file path=ppt/tags/tag205.xml><?xml version="1.0" encoding="utf-8"?>
<p:tagLst xmlns:p="http://schemas.openxmlformats.org/presentationml/2006/main">
  <p:tag name="AS_UNIQUEID" val="103"/>
</p:tagLst>
</file>

<file path=ppt/tags/tag206.xml><?xml version="1.0" encoding="utf-8"?>
<p:tagLst xmlns:p="http://schemas.openxmlformats.org/presentationml/2006/main">
  <p:tag name="AS_UNIQUEID" val="104"/>
</p:tagLst>
</file>

<file path=ppt/tags/tag207.xml><?xml version="1.0" encoding="utf-8"?>
<p:tagLst xmlns:p="http://schemas.openxmlformats.org/presentationml/2006/main">
  <p:tag name="AS_UNIQUEID" val="105"/>
</p:tagLst>
</file>

<file path=ppt/tags/tag208.xml><?xml version="1.0" encoding="utf-8"?>
<p:tagLst xmlns:p="http://schemas.openxmlformats.org/presentationml/2006/main">
  <p:tag name="AS_UNIQUEID" val="106"/>
</p:tagLst>
</file>

<file path=ppt/tags/tag209.xml><?xml version="1.0" encoding="utf-8"?>
<p:tagLst xmlns:p="http://schemas.openxmlformats.org/presentationml/2006/main">
  <p:tag name="AS_UNIQUEID" val="107"/>
</p:tagLst>
</file>

<file path=ppt/tags/tag210.xml><?xml version="1.0" encoding="utf-8"?>
<p:tagLst xmlns:p="http://schemas.openxmlformats.org/presentationml/2006/main">
  <p:tag name="AS_UNIQUEID" val="108"/>
</p:tagLst>
</file>

<file path=ppt/tags/tag211.xml><?xml version="1.0" encoding="utf-8"?>
<p:tagLst xmlns:p="http://schemas.openxmlformats.org/presentationml/2006/main">
  <p:tag name="AS_UNIQUEID" val="109"/>
</p:tagLst>
</file>

<file path=ppt/tags/tag212.xml><?xml version="1.0" encoding="utf-8"?>
<p:tagLst xmlns:p="http://schemas.openxmlformats.org/presentationml/2006/main">
  <p:tag name="AS_UNIQUEID" val="110"/>
</p:tagLst>
</file>

<file path=ppt/tags/tag213.xml><?xml version="1.0" encoding="utf-8"?>
<p:tagLst xmlns:p="http://schemas.openxmlformats.org/presentationml/2006/main">
  <p:tag name="AS_UNIQUEID" val="111"/>
</p:tagLst>
</file>

<file path=ppt/tags/tag214.xml><?xml version="1.0" encoding="utf-8"?>
<p:tagLst xmlns:p="http://schemas.openxmlformats.org/presentationml/2006/main">
  <p:tag name="AS_UNIQUEID" val="112"/>
</p:tagLst>
</file>

<file path=ppt/tags/tag215.xml><?xml version="1.0" encoding="utf-8"?>
<p:tagLst xmlns:p="http://schemas.openxmlformats.org/presentationml/2006/main">
  <p:tag name="AS_UNIQUEID" val="113"/>
</p:tagLst>
</file>

<file path=ppt/tags/tag216.xml><?xml version="1.0" encoding="utf-8"?>
<p:tagLst xmlns:p="http://schemas.openxmlformats.org/presentationml/2006/main">
  <p:tag name="AS_UNIQUEID" val="114"/>
</p:tagLst>
</file>

<file path=ppt/tags/tag217.xml><?xml version="1.0" encoding="utf-8"?>
<p:tagLst xmlns:p="http://schemas.openxmlformats.org/presentationml/2006/main">
  <p:tag name="AS_UNIQUEID" val="115"/>
</p:tagLst>
</file>

<file path=ppt/tags/tag218.xml><?xml version="1.0" encoding="utf-8"?>
<p:tagLst xmlns:p="http://schemas.openxmlformats.org/presentationml/2006/main">
  <p:tag name="AS_UNIQUEID" val="116"/>
</p:tagLst>
</file>

<file path=ppt/tags/tag219.xml><?xml version="1.0" encoding="utf-8"?>
<p:tagLst xmlns:p="http://schemas.openxmlformats.org/presentationml/2006/main">
  <p:tag name="AS_UNIQUEID" val="117"/>
</p:tagLst>
</file>

<file path=ppt/tags/tag220.xml><?xml version="1.0" encoding="utf-8"?>
<p:tagLst xmlns:p="http://schemas.openxmlformats.org/presentationml/2006/main">
  <p:tag name="AS_UNIQUEID" val="118"/>
</p:tagLst>
</file>

<file path=ppt/tags/tag221.xml><?xml version="1.0" encoding="utf-8"?>
<p:tagLst xmlns:p="http://schemas.openxmlformats.org/presentationml/2006/main">
  <p:tag name="AS_UNIQUEID" val="119"/>
</p:tagLst>
</file>

<file path=ppt/tags/tag222.xml><?xml version="1.0" encoding="utf-8"?>
<p:tagLst xmlns:p="http://schemas.openxmlformats.org/presentationml/2006/main">
  <p:tag name="AS_UNIQUEID" val="120"/>
</p:tagLst>
</file>

<file path=ppt/tags/tag223.xml><?xml version="1.0" encoding="utf-8"?>
<p:tagLst xmlns:p="http://schemas.openxmlformats.org/presentationml/2006/main">
  <p:tag name="AS_UNIQUEID" val="121"/>
</p:tagLst>
</file>

<file path=ppt/tags/tag224.xml><?xml version="1.0" encoding="utf-8"?>
<p:tagLst xmlns:p="http://schemas.openxmlformats.org/presentationml/2006/main">
  <p:tag name="AS_UNIQUEID" val="122"/>
</p:tagLst>
</file>

<file path=ppt/tags/tag225.xml><?xml version="1.0" encoding="utf-8"?>
<p:tagLst xmlns:p="http://schemas.openxmlformats.org/presentationml/2006/main">
  <p:tag name="AS_UNIQUEID" val="123"/>
</p:tagLst>
</file>

<file path=ppt/tags/tag226.xml><?xml version="1.0" encoding="utf-8"?>
<p:tagLst xmlns:p="http://schemas.openxmlformats.org/presentationml/2006/main">
  <p:tag name="AS_UNIQUEID" val="124"/>
</p:tagLst>
</file>

<file path=ppt/tags/tag227.xml><?xml version="1.0" encoding="utf-8"?>
<p:tagLst xmlns:p="http://schemas.openxmlformats.org/presentationml/2006/main">
  <p:tag name="AS_UNIQUEID" val="125"/>
</p:tagLst>
</file>

<file path=ppt/tags/tag228.xml><?xml version="1.0" encoding="utf-8"?>
<p:tagLst xmlns:p="http://schemas.openxmlformats.org/presentationml/2006/main">
  <p:tag name="AS_UNIQUEID" val="126"/>
</p:tagLst>
</file>

<file path=ppt/tags/tag229.xml><?xml version="1.0" encoding="utf-8"?>
<p:tagLst xmlns:p="http://schemas.openxmlformats.org/presentationml/2006/main">
  <p:tag name="AS_UNIQUEID" val="127"/>
</p:tagLst>
</file>

<file path=ppt/tags/tag230.xml><?xml version="1.0" encoding="utf-8"?>
<p:tagLst xmlns:p="http://schemas.openxmlformats.org/presentationml/2006/main">
  <p:tag name="AS_UNIQUEID" val="128"/>
</p:tagLst>
</file>

<file path=ppt/tags/tag231.xml><?xml version="1.0" encoding="utf-8"?>
<p:tagLst xmlns:p="http://schemas.openxmlformats.org/presentationml/2006/main">
  <p:tag name="AS_UNIQUEID" val="129"/>
</p:tagLst>
</file>

<file path=ppt/tags/tag232.xml><?xml version="1.0" encoding="utf-8"?>
<p:tagLst xmlns:p="http://schemas.openxmlformats.org/presentationml/2006/main">
  <p:tag name="AS_UNIQUEID" val="130"/>
</p:tagLst>
</file>

<file path=ppt/tags/tag233.xml><?xml version="1.0" encoding="utf-8"?>
<p:tagLst xmlns:p="http://schemas.openxmlformats.org/presentationml/2006/main">
  <p:tag name="AS_UNIQUEID" val="131"/>
</p:tagLst>
</file>

<file path=ppt/tags/tag234.xml><?xml version="1.0" encoding="utf-8"?>
<p:tagLst xmlns:p="http://schemas.openxmlformats.org/presentationml/2006/main">
  <p:tag name="AS_UNIQUEID" val="132"/>
</p:tagLst>
</file>

<file path=ppt/tags/tag235.xml><?xml version="1.0" encoding="utf-8"?>
<p:tagLst xmlns:p="http://schemas.openxmlformats.org/presentationml/2006/main">
  <p:tag name="AS_UNIQUEID" val="133"/>
</p:tagLst>
</file>

<file path=ppt/tags/tag236.xml><?xml version="1.0" encoding="utf-8"?>
<p:tagLst xmlns:p="http://schemas.openxmlformats.org/presentationml/2006/main">
  <p:tag name="AS_UNIQUEID" val="134"/>
</p:tagLst>
</file>

<file path=ppt/tags/tag237.xml><?xml version="1.0" encoding="utf-8"?>
<p:tagLst xmlns:p="http://schemas.openxmlformats.org/presentationml/2006/main">
  <p:tag name="AS_UNIQUEID" val="135"/>
</p:tagLst>
</file>

<file path=ppt/tags/tag238.xml><?xml version="1.0" encoding="utf-8"?>
<p:tagLst xmlns:p="http://schemas.openxmlformats.org/presentationml/2006/main">
  <p:tag name="AS_UNIQUEID" val="136"/>
</p:tagLst>
</file>

<file path=ppt/tags/tag239.xml><?xml version="1.0" encoding="utf-8"?>
<p:tagLst xmlns:p="http://schemas.openxmlformats.org/presentationml/2006/main">
  <p:tag name="AS_UNIQUEID" val="137"/>
</p:tagLst>
</file>

<file path=ppt/tags/tag240.xml><?xml version="1.0" encoding="utf-8"?>
<p:tagLst xmlns:p="http://schemas.openxmlformats.org/presentationml/2006/main">
  <p:tag name="AS_UNIQUEID" val="138"/>
</p:tagLst>
</file>

<file path=ppt/tags/tag241.xml><?xml version="1.0" encoding="utf-8"?>
<p:tagLst xmlns:p="http://schemas.openxmlformats.org/presentationml/2006/main">
  <p:tag name="AS_UNIQUEID" val="139"/>
</p:tagLst>
</file>

<file path=ppt/tags/tag242.xml><?xml version="1.0" encoding="utf-8"?>
<p:tagLst xmlns:p="http://schemas.openxmlformats.org/presentationml/2006/main">
  <p:tag name="AS_UNIQUEID" val="140"/>
</p:tagLst>
</file>

<file path=ppt/tags/tag243.xml><?xml version="1.0" encoding="utf-8"?>
<p:tagLst xmlns:p="http://schemas.openxmlformats.org/presentationml/2006/main">
  <p:tag name="AS_UNIQUEID" val="141"/>
</p:tagLst>
</file>

<file path=ppt/tags/tag244.xml><?xml version="1.0" encoding="utf-8"?>
<p:tagLst xmlns:p="http://schemas.openxmlformats.org/presentationml/2006/main">
  <p:tag name="AS_UNIQUEID" val="142"/>
</p:tagLst>
</file>

<file path=ppt/tags/tag245.xml><?xml version="1.0" encoding="utf-8"?>
<p:tagLst xmlns:p="http://schemas.openxmlformats.org/presentationml/2006/main">
  <p:tag name="AS_UNIQUEID" val="143"/>
</p:tagLst>
</file>

<file path=ppt/tags/tag246.xml><?xml version="1.0" encoding="utf-8"?>
<p:tagLst xmlns:p="http://schemas.openxmlformats.org/presentationml/2006/main">
  <p:tag name="AS_UNIQUEID" val="144"/>
</p:tagLst>
</file>

<file path=ppt/tags/tag247.xml><?xml version="1.0" encoding="utf-8"?>
<p:tagLst xmlns:p="http://schemas.openxmlformats.org/presentationml/2006/main">
  <p:tag name="AS_UNIQUEID" val="145"/>
</p:tagLst>
</file>

<file path=ppt/tags/tag248.xml><?xml version="1.0" encoding="utf-8"?>
<p:tagLst xmlns:p="http://schemas.openxmlformats.org/presentationml/2006/main">
  <p:tag name="AS_UNIQUEID" val="146"/>
</p:tagLst>
</file>

<file path=ppt/tags/tag249.xml><?xml version="1.0" encoding="utf-8"?>
<p:tagLst xmlns:p="http://schemas.openxmlformats.org/presentationml/2006/main">
  <p:tag name="AS_UNIQUEID" val="147"/>
</p:tagLst>
</file>

<file path=ppt/tags/tag250.xml><?xml version="1.0" encoding="utf-8"?>
<p:tagLst xmlns:p="http://schemas.openxmlformats.org/presentationml/2006/main">
  <p:tag name="AS_UNIQUEID" val="148"/>
</p:tagLst>
</file>

<file path=ppt/tags/tag251.xml><?xml version="1.0" encoding="utf-8"?>
<p:tagLst xmlns:p="http://schemas.openxmlformats.org/presentationml/2006/main">
  <p:tag name="AS_UNIQUEID" val="149"/>
</p:tagLst>
</file>

<file path=ppt/tags/tag252.xml><?xml version="1.0" encoding="utf-8"?>
<p:tagLst xmlns:p="http://schemas.openxmlformats.org/presentationml/2006/main">
  <p:tag name="AS_UNIQUEID" val="150"/>
</p:tagLst>
</file>

<file path=ppt/tags/tag253.xml><?xml version="1.0" encoding="utf-8"?>
<p:tagLst xmlns:p="http://schemas.openxmlformats.org/presentationml/2006/main">
  <p:tag name="AS_UNIQUEID" val="151"/>
</p:tagLst>
</file>

<file path=ppt/tags/tag254.xml><?xml version="1.0" encoding="utf-8"?>
<p:tagLst xmlns:p="http://schemas.openxmlformats.org/presentationml/2006/main">
  <p:tag name="AS_UNIQUEID" val="152"/>
</p:tagLst>
</file>

<file path=ppt/tags/tag255.xml><?xml version="1.0" encoding="utf-8"?>
<p:tagLst xmlns:p="http://schemas.openxmlformats.org/presentationml/2006/main">
  <p:tag name="AS_UNIQUEID" val="153"/>
</p:tagLst>
</file>

<file path=ppt/tags/tag256.xml><?xml version="1.0" encoding="utf-8"?>
<p:tagLst xmlns:p="http://schemas.openxmlformats.org/presentationml/2006/main">
  <p:tag name="AS_UNIQUEID" val="154"/>
</p:tagLst>
</file>

<file path=ppt/tags/tag257.xml><?xml version="1.0" encoding="utf-8"?>
<p:tagLst xmlns:p="http://schemas.openxmlformats.org/presentationml/2006/main">
  <p:tag name="AS_UNIQUEID" val="155"/>
</p:tagLst>
</file>

<file path=ppt/tags/tag258.xml><?xml version="1.0" encoding="utf-8"?>
<p:tagLst xmlns:p="http://schemas.openxmlformats.org/presentationml/2006/main">
  <p:tag name="AS_UNIQUEID" val="156"/>
</p:tagLst>
</file>

<file path=ppt/tags/tag259.xml><?xml version="1.0" encoding="utf-8"?>
<p:tagLst xmlns:p="http://schemas.openxmlformats.org/presentationml/2006/main">
  <p:tag name="AS_UNIQUEID" val="157"/>
</p:tagLst>
</file>

<file path=ppt/tags/tag260.xml><?xml version="1.0" encoding="utf-8"?>
<p:tagLst xmlns:p="http://schemas.openxmlformats.org/presentationml/2006/main">
  <p:tag name="AS_UNIQUEID" val="158"/>
</p:tagLst>
</file>

<file path=ppt/tags/tag261.xml><?xml version="1.0" encoding="utf-8"?>
<p:tagLst xmlns:p="http://schemas.openxmlformats.org/presentationml/2006/main">
  <p:tag name="AS_UNIQUEID" val="159"/>
</p:tagLst>
</file>

<file path=ppt/tags/tag262.xml><?xml version="1.0" encoding="utf-8"?>
<p:tagLst xmlns:p="http://schemas.openxmlformats.org/presentationml/2006/main">
  <p:tag name="AS_UNIQUEID" val="160"/>
</p:tagLst>
</file>

<file path=ppt/tags/tag263.xml><?xml version="1.0" encoding="utf-8"?>
<p:tagLst xmlns:p="http://schemas.openxmlformats.org/presentationml/2006/main">
  <p:tag name="AS_UNIQUEID" val="161"/>
</p:tagLst>
</file>

<file path=ppt/tags/tag264.xml><?xml version="1.0" encoding="utf-8"?>
<p:tagLst xmlns:p="http://schemas.openxmlformats.org/presentationml/2006/main">
  <p:tag name="AS_UNIQUEID" val="162"/>
</p:tagLst>
</file>

<file path=ppt/tags/tag265.xml><?xml version="1.0" encoding="utf-8"?>
<p:tagLst xmlns:p="http://schemas.openxmlformats.org/presentationml/2006/main">
  <p:tag name="AS_UNIQUEID" val="163"/>
</p:tagLst>
</file>

<file path=ppt/tags/tag266.xml><?xml version="1.0" encoding="utf-8"?>
<p:tagLst xmlns:p="http://schemas.openxmlformats.org/presentationml/2006/main">
  <p:tag name="AS_UNIQUEID" val="164"/>
</p:tagLst>
</file>

<file path=ppt/tags/tag267.xml><?xml version="1.0" encoding="utf-8"?>
<p:tagLst xmlns:p="http://schemas.openxmlformats.org/presentationml/2006/main">
  <p:tag name="AS_UNIQUEID" val="165"/>
</p:tagLst>
</file>

<file path=ppt/tags/tag268.xml><?xml version="1.0" encoding="utf-8"?>
<p:tagLst xmlns:p="http://schemas.openxmlformats.org/presentationml/2006/main">
  <p:tag name="AS_UNIQUEID" val="166"/>
</p:tagLst>
</file>

<file path=ppt/tags/tag269.xml><?xml version="1.0" encoding="utf-8"?>
<p:tagLst xmlns:p="http://schemas.openxmlformats.org/presentationml/2006/main">
  <p:tag name="AS_UNIQUEID" val="167"/>
</p:tagLst>
</file>

<file path=ppt/tags/tag270.xml><?xml version="1.0" encoding="utf-8"?>
<p:tagLst xmlns:p="http://schemas.openxmlformats.org/presentationml/2006/main">
  <p:tag name="AS_UNIQUEID" val="168"/>
</p:tagLst>
</file>

<file path=ppt/tags/tag271.xml><?xml version="1.0" encoding="utf-8"?>
<p:tagLst xmlns:p="http://schemas.openxmlformats.org/presentationml/2006/main">
  <p:tag name="AS_UNIQUEID" val="169"/>
</p:tagLst>
</file>

<file path=ppt/tags/tag272.xml><?xml version="1.0" encoding="utf-8"?>
<p:tagLst xmlns:p="http://schemas.openxmlformats.org/presentationml/2006/main">
  <p:tag name="AS_UNIQUEID" val="170"/>
</p:tagLst>
</file>

<file path=ppt/tags/tag273.xml><?xml version="1.0" encoding="utf-8"?>
<p:tagLst xmlns:p="http://schemas.openxmlformats.org/presentationml/2006/main">
  <p:tag name="AS_UNIQUEID" val="171"/>
</p:tagLst>
</file>

<file path=ppt/tags/tag274.xml><?xml version="1.0" encoding="utf-8"?>
<p:tagLst xmlns:p="http://schemas.openxmlformats.org/presentationml/2006/main">
  <p:tag name="AS_UNIQUEID" val="172"/>
</p:tagLst>
</file>

<file path=ppt/tags/tag275.xml><?xml version="1.0" encoding="utf-8"?>
<p:tagLst xmlns:p="http://schemas.openxmlformats.org/presentationml/2006/main">
  <p:tag name="AS_UNIQUEID" val="173"/>
</p:tagLst>
</file>

<file path=ppt/tags/tag276.xml><?xml version="1.0" encoding="utf-8"?>
<p:tagLst xmlns:p="http://schemas.openxmlformats.org/presentationml/2006/main">
  <p:tag name="AS_UNIQUEID" val="174"/>
</p:tagLst>
</file>

<file path=ppt/tags/tag277.xml><?xml version="1.0" encoding="utf-8"?>
<p:tagLst xmlns:p="http://schemas.openxmlformats.org/presentationml/2006/main">
  <p:tag name="AS_UNIQUEID" val="175"/>
</p:tagLst>
</file>

<file path=ppt/tags/tag278.xml><?xml version="1.0" encoding="utf-8"?>
<p:tagLst xmlns:p="http://schemas.openxmlformats.org/presentationml/2006/main">
  <p:tag name="AS_UNIQUEID" val="176"/>
</p:tagLst>
</file>

<file path=ppt/tags/tag279.xml><?xml version="1.0" encoding="utf-8"?>
<p:tagLst xmlns:p="http://schemas.openxmlformats.org/presentationml/2006/main">
  <p:tag name="AS_UNIQUEID" val="177"/>
</p:tagLst>
</file>

<file path=ppt/tags/tag280.xml><?xml version="1.0" encoding="utf-8"?>
<p:tagLst xmlns:p="http://schemas.openxmlformats.org/presentationml/2006/main">
  <p:tag name="AS_UNIQUEID" val="178"/>
</p:tagLst>
</file>

<file path=ppt/tags/tag281.xml><?xml version="1.0" encoding="utf-8"?>
<p:tagLst xmlns:p="http://schemas.openxmlformats.org/presentationml/2006/main">
  <p:tag name="AS_UNIQUEID" val="179"/>
</p:tagLst>
</file>

<file path=ppt/tags/tag282.xml><?xml version="1.0" encoding="utf-8"?>
<p:tagLst xmlns:p="http://schemas.openxmlformats.org/presentationml/2006/main">
  <p:tag name="AS_UNIQUEID" val="180"/>
</p:tagLst>
</file>

<file path=ppt/tags/tag283.xml><?xml version="1.0" encoding="utf-8"?>
<p:tagLst xmlns:p="http://schemas.openxmlformats.org/presentationml/2006/main">
  <p:tag name="AS_UNIQUEID" val="181"/>
</p:tagLst>
</file>

<file path=ppt/tags/tag284.xml><?xml version="1.0" encoding="utf-8"?>
<p:tagLst xmlns:p="http://schemas.openxmlformats.org/presentationml/2006/main">
  <p:tag name="AS_UNIQUEID" val="182"/>
</p:tagLst>
</file>

<file path=ppt/tags/tag285.xml><?xml version="1.0" encoding="utf-8"?>
<p:tagLst xmlns:p="http://schemas.openxmlformats.org/presentationml/2006/main">
  <p:tag name="AS_UNIQUEID" val="183"/>
</p:tagLst>
</file>

<file path=ppt/tags/tag286.xml><?xml version="1.0" encoding="utf-8"?>
<p:tagLst xmlns:p="http://schemas.openxmlformats.org/presentationml/2006/main">
  <p:tag name="AS_UNIQUEID" val="184"/>
</p:tagLst>
</file>

<file path=ppt/tags/tag287.xml><?xml version="1.0" encoding="utf-8"?>
<p:tagLst xmlns:p="http://schemas.openxmlformats.org/presentationml/2006/main">
  <p:tag name="AS_UNIQUEID" val="185"/>
</p:tagLst>
</file>

<file path=ppt/tags/tag288.xml><?xml version="1.0" encoding="utf-8"?>
<p:tagLst xmlns:p="http://schemas.openxmlformats.org/presentationml/2006/main">
  <p:tag name="AS_UNIQUEID" val="186"/>
</p:tagLst>
</file>

<file path=ppt/tags/tag289.xml><?xml version="1.0" encoding="utf-8"?>
<p:tagLst xmlns:p="http://schemas.openxmlformats.org/presentationml/2006/main">
  <p:tag name="AS_UNIQUEID" val="187"/>
</p:tagLst>
</file>

<file path=ppt/tags/tag290.xml><?xml version="1.0" encoding="utf-8"?>
<p:tagLst xmlns:p="http://schemas.openxmlformats.org/presentationml/2006/main">
  <p:tag name="AS_UNIQUEID" val="188"/>
</p:tagLst>
</file>

<file path=ppt/tags/tag291.xml><?xml version="1.0" encoding="utf-8"?>
<p:tagLst xmlns:p="http://schemas.openxmlformats.org/presentationml/2006/main">
  <p:tag name="AS_UNIQUEID" val="189"/>
</p:tagLst>
</file>

<file path=ppt/tags/tag292.xml><?xml version="1.0" encoding="utf-8"?>
<p:tagLst xmlns:p="http://schemas.openxmlformats.org/presentationml/2006/main">
  <p:tag name="AS_UNIQUEID" val="190"/>
</p:tagLst>
</file>

<file path=ppt/tags/tag293.xml><?xml version="1.0" encoding="utf-8"?>
<p:tagLst xmlns:p="http://schemas.openxmlformats.org/presentationml/2006/main">
  <p:tag name="AS_UNIQUEID" val="191"/>
</p:tagLst>
</file>

<file path=ppt/tags/tag294.xml><?xml version="1.0" encoding="utf-8"?>
<p:tagLst xmlns:p="http://schemas.openxmlformats.org/presentationml/2006/main">
  <p:tag name="AS_UNIQUEID" val="192"/>
</p:tagLst>
</file>

<file path=ppt/tags/tag295.xml><?xml version="1.0" encoding="utf-8"?>
<p:tagLst xmlns:p="http://schemas.openxmlformats.org/presentationml/2006/main">
  <p:tag name="AS_UNIQUEID" val="193"/>
</p:tagLst>
</file>

<file path=ppt/tags/tag296.xml><?xml version="1.0" encoding="utf-8"?>
<p:tagLst xmlns:p="http://schemas.openxmlformats.org/presentationml/2006/main">
  <p:tag name="AS_UNIQUEID" val="194"/>
</p:tagLst>
</file>

<file path=ppt/tags/tag297.xml><?xml version="1.0" encoding="utf-8"?>
<p:tagLst xmlns:p="http://schemas.openxmlformats.org/presentationml/2006/main">
  <p:tag name="AS_UNIQUEID" val="195"/>
</p:tagLst>
</file>

<file path=ppt/tags/tag298.xml><?xml version="1.0" encoding="utf-8"?>
<p:tagLst xmlns:p="http://schemas.openxmlformats.org/presentationml/2006/main">
  <p:tag name="AS_UNIQUEID" val="196"/>
</p:tagLst>
</file>

<file path=ppt/tags/tag299.xml><?xml version="1.0" encoding="utf-8"?>
<p:tagLst xmlns:p="http://schemas.openxmlformats.org/presentationml/2006/main">
  <p:tag name="AS_UNIQUEID" val="197"/>
</p:tagLst>
</file>

<file path=ppt/tags/tag300.xml><?xml version="1.0" encoding="utf-8"?>
<p:tagLst xmlns:p="http://schemas.openxmlformats.org/presentationml/2006/main">
  <p:tag name="AS_UNIQUEID" val="198"/>
</p:tagLst>
</file>

<file path=ppt/tags/tag301.xml><?xml version="1.0" encoding="utf-8"?>
<p:tagLst xmlns:p="http://schemas.openxmlformats.org/presentationml/2006/main">
  <p:tag name="AS_UNIQUEID" val="199"/>
</p:tagLst>
</file>

<file path=ppt/tags/tag302.xml><?xml version="1.0" encoding="utf-8"?>
<p:tagLst xmlns:p="http://schemas.openxmlformats.org/presentationml/2006/main">
  <p:tag name="AS_UNIQUEID" val="200"/>
</p:tagLst>
</file>

<file path=ppt/tags/tag303.xml><?xml version="1.0" encoding="utf-8"?>
<p:tagLst xmlns:p="http://schemas.openxmlformats.org/presentationml/2006/main">
  <p:tag name="AS_UNIQUEID" val="201"/>
</p:tagLst>
</file>

<file path=ppt/tags/tag304.xml><?xml version="1.0" encoding="utf-8"?>
<p:tagLst xmlns:p="http://schemas.openxmlformats.org/presentationml/2006/main">
  <p:tag name="AS_UNIQUEID" val="202"/>
</p:tagLst>
</file>

<file path=ppt/tags/tag305.xml><?xml version="1.0" encoding="utf-8"?>
<p:tagLst xmlns:p="http://schemas.openxmlformats.org/presentationml/2006/main">
  <p:tag name="AS_UNIQUEID" val="203"/>
</p:tagLst>
</file>

<file path=ppt/tags/tag306.xml><?xml version="1.0" encoding="utf-8"?>
<p:tagLst xmlns:p="http://schemas.openxmlformats.org/presentationml/2006/main">
  <p:tag name="AS_UNIQUEID" val="204"/>
</p:tagLst>
</file>

<file path=ppt/tags/tag307.xml><?xml version="1.0" encoding="utf-8"?>
<p:tagLst xmlns:p="http://schemas.openxmlformats.org/presentationml/2006/main">
  <p:tag name="AS_UNIQUEID" val="205"/>
</p:tagLst>
</file>

<file path=ppt/tags/tag308.xml><?xml version="1.0" encoding="utf-8"?>
<p:tagLst xmlns:p="http://schemas.openxmlformats.org/presentationml/2006/main">
  <p:tag name="AS_UNIQUEID" val="206"/>
</p:tagLst>
</file>

<file path=ppt/tags/tag309.xml><?xml version="1.0" encoding="utf-8"?>
<p:tagLst xmlns:p="http://schemas.openxmlformats.org/presentationml/2006/main">
  <p:tag name="AS_UNIQUEID" val="207"/>
</p:tagLst>
</file>

<file path=ppt/tags/tag310.xml><?xml version="1.0" encoding="utf-8"?>
<p:tagLst xmlns:p="http://schemas.openxmlformats.org/presentationml/2006/main">
  <p:tag name="AS_UNIQUEID" val="208"/>
</p:tagLst>
</file>

<file path=ppt/tags/tag311.xml><?xml version="1.0" encoding="utf-8"?>
<p:tagLst xmlns:p="http://schemas.openxmlformats.org/presentationml/2006/main">
  <p:tag name="AS_UNIQUEID" val="209"/>
</p:tagLst>
</file>

<file path=ppt/tags/tag312.xml><?xml version="1.0" encoding="utf-8"?>
<p:tagLst xmlns:p="http://schemas.openxmlformats.org/presentationml/2006/main">
  <p:tag name="AS_UNIQUEID" val="210"/>
</p:tagLst>
</file>

<file path=ppt/tags/tag313.xml><?xml version="1.0" encoding="utf-8"?>
<p:tagLst xmlns:p="http://schemas.openxmlformats.org/presentationml/2006/main">
  <p:tag name="AS_UNIQUEID" val="211"/>
</p:tagLst>
</file>

<file path=ppt/tags/tag314.xml><?xml version="1.0" encoding="utf-8"?>
<p:tagLst xmlns:p="http://schemas.openxmlformats.org/presentationml/2006/main">
  <p:tag name="AS_UNIQUEID" val="212"/>
</p:tagLst>
</file>

<file path=ppt/tags/tag315.xml><?xml version="1.0" encoding="utf-8"?>
<p:tagLst xmlns:p="http://schemas.openxmlformats.org/presentationml/2006/main">
  <p:tag name="AS_UNIQUEID" val="213"/>
</p:tagLst>
</file>

<file path=ppt/tags/tag316.xml><?xml version="1.0" encoding="utf-8"?>
<p:tagLst xmlns:p="http://schemas.openxmlformats.org/presentationml/2006/main">
  <p:tag name="AS_UNIQUEID" val="214"/>
</p:tagLst>
</file>

<file path=ppt/tags/tag317.xml><?xml version="1.0" encoding="utf-8"?>
<p:tagLst xmlns:p="http://schemas.openxmlformats.org/presentationml/2006/main">
  <p:tag name="AS_UNIQUEID" val="215"/>
</p:tagLst>
</file>

<file path=ppt/tags/tag318.xml><?xml version="1.0" encoding="utf-8"?>
<p:tagLst xmlns:p="http://schemas.openxmlformats.org/presentationml/2006/main">
  <p:tag name="AS_UNIQUEID" val="216"/>
</p:tagLst>
</file>

<file path=ppt/tags/tag319.xml><?xml version="1.0" encoding="utf-8"?>
<p:tagLst xmlns:p="http://schemas.openxmlformats.org/presentationml/2006/main">
  <p:tag name="AS_UNIQUEID" val="217"/>
</p:tagLst>
</file>

<file path=ppt/tags/tag320.xml><?xml version="1.0" encoding="utf-8"?>
<p:tagLst xmlns:p="http://schemas.openxmlformats.org/presentationml/2006/main">
  <p:tag name="AS_UNIQUEID" val="218"/>
</p:tagLst>
</file>

<file path=ppt/tags/tag321.xml><?xml version="1.0" encoding="utf-8"?>
<p:tagLst xmlns:p="http://schemas.openxmlformats.org/presentationml/2006/main">
  <p:tag name="AS_UNIQUEID" val="219"/>
</p:tagLst>
</file>

<file path=ppt/tags/tag322.xml><?xml version="1.0" encoding="utf-8"?>
<p:tagLst xmlns:p="http://schemas.openxmlformats.org/presentationml/2006/main">
  <p:tag name="AS_UNIQUEID" val="220"/>
</p:tagLst>
</file>

<file path=ppt/tags/tag323.xml><?xml version="1.0" encoding="utf-8"?>
<p:tagLst xmlns:p="http://schemas.openxmlformats.org/presentationml/2006/main">
  <p:tag name="AS_UNIQUEID" val="221"/>
</p:tagLst>
</file>

<file path=ppt/tags/tag324.xml><?xml version="1.0" encoding="utf-8"?>
<p:tagLst xmlns:p="http://schemas.openxmlformats.org/presentationml/2006/main">
  <p:tag name="AS_UNIQUEID" val="222"/>
</p:tagLst>
</file>

<file path=ppt/tags/tag325.xml><?xml version="1.0" encoding="utf-8"?>
<p:tagLst xmlns:p="http://schemas.openxmlformats.org/presentationml/2006/main">
  <p:tag name="AS_UNIQUEID" val="223"/>
</p:tagLst>
</file>

<file path=ppt/tags/tag326.xml><?xml version="1.0" encoding="utf-8"?>
<p:tagLst xmlns:p="http://schemas.openxmlformats.org/presentationml/2006/main">
  <p:tag name="AS_UNIQUEID" val="224"/>
</p:tagLst>
</file>

<file path=ppt/tags/tag327.xml><?xml version="1.0" encoding="utf-8"?>
<p:tagLst xmlns:p="http://schemas.openxmlformats.org/presentationml/2006/main">
  <p:tag name="AS_UNIQUEID" val="225"/>
</p:tagLst>
</file>

<file path=ppt/tags/tag328.xml><?xml version="1.0" encoding="utf-8"?>
<p:tagLst xmlns:p="http://schemas.openxmlformats.org/presentationml/2006/main">
  <p:tag name="AS_UNIQUEID" val="226"/>
</p:tagLst>
</file>

<file path=ppt/tags/tag329.xml><?xml version="1.0" encoding="utf-8"?>
<p:tagLst xmlns:p="http://schemas.openxmlformats.org/presentationml/2006/main">
  <p:tag name="AS_UNIQUEID" val="227"/>
</p:tagLst>
</file>

<file path=ppt/tags/tag330.xml><?xml version="1.0" encoding="utf-8"?>
<p:tagLst xmlns:p="http://schemas.openxmlformats.org/presentationml/2006/main">
  <p:tag name="AS_UNIQUEID" val="228"/>
</p:tagLst>
</file>

<file path=ppt/tags/tag331.xml><?xml version="1.0" encoding="utf-8"?>
<p:tagLst xmlns:p="http://schemas.openxmlformats.org/presentationml/2006/main">
  <p:tag name="AS_UNIQUEID" val="229"/>
</p:tagLst>
</file>

<file path=ppt/tags/tag332.xml><?xml version="1.0" encoding="utf-8"?>
<p:tagLst xmlns:p="http://schemas.openxmlformats.org/presentationml/2006/main">
  <p:tag name="AS_UNIQUEID" val="230"/>
</p:tagLst>
</file>

<file path=ppt/tags/tag333.xml><?xml version="1.0" encoding="utf-8"?>
<p:tagLst xmlns:p="http://schemas.openxmlformats.org/presentationml/2006/main">
  <p:tag name="AS_UNIQUEID" val="231"/>
</p:tagLst>
</file>

<file path=ppt/tags/tag334.xml><?xml version="1.0" encoding="utf-8"?>
<p:tagLst xmlns:p="http://schemas.openxmlformats.org/presentationml/2006/main">
  <p:tag name="AS_UNIQUEID" val="232"/>
</p:tagLst>
</file>

<file path=ppt/tags/tag335.xml><?xml version="1.0" encoding="utf-8"?>
<p:tagLst xmlns:p="http://schemas.openxmlformats.org/presentationml/2006/main">
  <p:tag name="AS_UNIQUEID" val="233"/>
</p:tagLst>
</file>

<file path=ppt/tags/tag336.xml><?xml version="1.0" encoding="utf-8"?>
<p:tagLst xmlns:p="http://schemas.openxmlformats.org/presentationml/2006/main">
  <p:tag name="AS_UNIQUEID" val="234"/>
</p:tagLst>
</file>

<file path=ppt/tags/tag337.xml><?xml version="1.0" encoding="utf-8"?>
<p:tagLst xmlns:p="http://schemas.openxmlformats.org/presentationml/2006/main">
  <p:tag name="AS_UNIQUEID" val="235"/>
</p:tagLst>
</file>

<file path=ppt/tags/tag338.xml><?xml version="1.0" encoding="utf-8"?>
<p:tagLst xmlns:p="http://schemas.openxmlformats.org/presentationml/2006/main">
  <p:tag name="AS_UNIQUEID" val="236"/>
</p:tagLst>
</file>

<file path=ppt/tags/tag339.xml><?xml version="1.0" encoding="utf-8"?>
<p:tagLst xmlns:p="http://schemas.openxmlformats.org/presentationml/2006/main">
  <p:tag name="AS_UNIQUEID" val="237"/>
</p:tagLst>
</file>

<file path=ppt/tags/tag340.xml><?xml version="1.0" encoding="utf-8"?>
<p:tagLst xmlns:p="http://schemas.openxmlformats.org/presentationml/2006/main">
  <p:tag name="AS_UNIQUEID" val="238"/>
</p:tagLst>
</file>

<file path=ppt/tags/tag341.xml><?xml version="1.0" encoding="utf-8"?>
<p:tagLst xmlns:p="http://schemas.openxmlformats.org/presentationml/2006/main">
  <p:tag name="AS_UNIQUEID" val="239"/>
</p:tagLst>
</file>

<file path=ppt/tags/tag342.xml><?xml version="1.0" encoding="utf-8"?>
<p:tagLst xmlns:p="http://schemas.openxmlformats.org/presentationml/2006/main">
  <p:tag name="AS_UNIQUEID" val="240"/>
</p:tagLst>
</file>

<file path=ppt/tags/tag343.xml><?xml version="1.0" encoding="utf-8"?>
<p:tagLst xmlns:p="http://schemas.openxmlformats.org/presentationml/2006/main">
  <p:tag name="AS_UNIQUEID" val="241"/>
</p:tagLst>
</file>

<file path=ppt/tags/tag344.xml><?xml version="1.0" encoding="utf-8"?>
<p:tagLst xmlns:p="http://schemas.openxmlformats.org/presentationml/2006/main">
  <p:tag name="AS_UNIQUEID" val="242"/>
</p:tagLst>
</file>

<file path=ppt/tags/tag345.xml><?xml version="1.0" encoding="utf-8"?>
<p:tagLst xmlns:p="http://schemas.openxmlformats.org/presentationml/2006/main">
  <p:tag name="AS_UNIQUEID" val="243"/>
</p:tagLst>
</file>

<file path=ppt/tags/tag346.xml><?xml version="1.0" encoding="utf-8"?>
<p:tagLst xmlns:p="http://schemas.openxmlformats.org/presentationml/2006/main">
  <p:tag name="AS_UNIQUEID" val="244"/>
</p:tagLst>
</file>

<file path=ppt/tags/tag347.xml><?xml version="1.0" encoding="utf-8"?>
<p:tagLst xmlns:p="http://schemas.openxmlformats.org/presentationml/2006/main">
  <p:tag name="AS_UNIQUEID" val="245"/>
</p:tagLst>
</file>

<file path=ppt/tags/tag348.xml><?xml version="1.0" encoding="utf-8"?>
<p:tagLst xmlns:p="http://schemas.openxmlformats.org/presentationml/2006/main">
  <p:tag name="AS_UNIQUEID" val="246"/>
</p:tagLst>
</file>

<file path=ppt/tags/tag349.xml><?xml version="1.0" encoding="utf-8"?>
<p:tagLst xmlns:p="http://schemas.openxmlformats.org/presentationml/2006/main">
  <p:tag name="AS_UNIQUEID" val="247"/>
</p:tagLst>
</file>

<file path=ppt/tags/tag350.xml><?xml version="1.0" encoding="utf-8"?>
<p:tagLst xmlns:p="http://schemas.openxmlformats.org/presentationml/2006/main">
  <p:tag name="AS_UNIQUEID" val="248"/>
</p:tagLst>
</file>

<file path=ppt/tags/tag351.xml><?xml version="1.0" encoding="utf-8"?>
<p:tagLst xmlns:p="http://schemas.openxmlformats.org/presentationml/2006/main">
  <p:tag name="AS_UNIQUEID" val="249"/>
</p:tagLst>
</file>

<file path=ppt/tags/tag352.xml><?xml version="1.0" encoding="utf-8"?>
<p:tagLst xmlns:p="http://schemas.openxmlformats.org/presentationml/2006/main">
  <p:tag name="AS_UNIQUEID" val="250"/>
</p:tagLst>
</file>

<file path=ppt/tags/tag353.xml><?xml version="1.0" encoding="utf-8"?>
<p:tagLst xmlns:p="http://schemas.openxmlformats.org/presentationml/2006/main">
  <p:tag name="AS_UNIQUEID" val="251"/>
</p:tagLst>
</file>

<file path=ppt/tags/tag354.xml><?xml version="1.0" encoding="utf-8"?>
<p:tagLst xmlns:p="http://schemas.openxmlformats.org/presentationml/2006/main">
  <p:tag name="AS_UNIQUEID" val="252"/>
</p:tagLst>
</file>

<file path=ppt/tags/tag355.xml><?xml version="1.0" encoding="utf-8"?>
<p:tagLst xmlns:p="http://schemas.openxmlformats.org/presentationml/2006/main">
  <p:tag name="AS_UNIQUEID" val="253"/>
</p:tagLst>
</file>

<file path=ppt/tags/tag356.xml><?xml version="1.0" encoding="utf-8"?>
<p:tagLst xmlns:p="http://schemas.openxmlformats.org/presentationml/2006/main">
  <p:tag name="AS_UNIQUEID" val="254"/>
</p:tagLst>
</file>

<file path=ppt/tags/tag357.xml><?xml version="1.0" encoding="utf-8"?>
<p:tagLst xmlns:p="http://schemas.openxmlformats.org/presentationml/2006/main">
  <p:tag name="AS_UNIQUEID" val="255"/>
</p:tagLst>
</file>

<file path=ppt/tags/tag358.xml><?xml version="1.0" encoding="utf-8"?>
<p:tagLst xmlns:p="http://schemas.openxmlformats.org/presentationml/2006/main">
  <p:tag name="AS_UNIQUEID" val="256"/>
</p:tagLst>
</file>

<file path=ppt/tags/tag359.xml><?xml version="1.0" encoding="utf-8"?>
<p:tagLst xmlns:p="http://schemas.openxmlformats.org/presentationml/2006/main">
  <p:tag name="AS_UNIQUEID" val="257"/>
</p:tagLst>
</file>

<file path=ppt/tags/tag360.xml><?xml version="1.0" encoding="utf-8"?>
<p:tagLst xmlns:p="http://schemas.openxmlformats.org/presentationml/2006/main">
  <p:tag name="AS_UNIQUEID" val="258"/>
</p:tagLst>
</file>

<file path=ppt/tags/tag361.xml><?xml version="1.0" encoding="utf-8"?>
<p:tagLst xmlns:p="http://schemas.openxmlformats.org/presentationml/2006/main">
  <p:tag name="AS_UNIQUEID" val="259"/>
</p:tagLst>
</file>

<file path=ppt/tags/tag362.xml><?xml version="1.0" encoding="utf-8"?>
<p:tagLst xmlns:p="http://schemas.openxmlformats.org/presentationml/2006/main">
  <p:tag name="AS_UNIQUEID" val="260"/>
</p:tagLst>
</file>

<file path=ppt/tags/tag363.xml><?xml version="1.0" encoding="utf-8"?>
<p:tagLst xmlns:p="http://schemas.openxmlformats.org/presentationml/2006/main">
  <p:tag name="AS_UNIQUEID" val="261"/>
</p:tagLst>
</file>

<file path=ppt/tags/tag364.xml><?xml version="1.0" encoding="utf-8"?>
<p:tagLst xmlns:p="http://schemas.openxmlformats.org/presentationml/2006/main">
  <p:tag name="AS_UNIQUEID" val="262"/>
</p:tagLst>
</file>

<file path=ppt/tags/tag365.xml><?xml version="1.0" encoding="utf-8"?>
<p:tagLst xmlns:p="http://schemas.openxmlformats.org/presentationml/2006/main">
  <p:tag name="AS_UNIQUEID" val="263"/>
</p:tagLst>
</file>

<file path=ppt/tags/tag366.xml><?xml version="1.0" encoding="utf-8"?>
<p:tagLst xmlns:p="http://schemas.openxmlformats.org/presentationml/2006/main">
  <p:tag name="AS_UNIQUEID" val="264"/>
</p:tagLst>
</file>

<file path=ppt/tags/tag367.xml><?xml version="1.0" encoding="utf-8"?>
<p:tagLst xmlns:p="http://schemas.openxmlformats.org/presentationml/2006/main">
  <p:tag name="AS_UNIQUEID" val="265"/>
</p:tagLst>
</file>

<file path=ppt/tags/tag368.xml><?xml version="1.0" encoding="utf-8"?>
<p:tagLst xmlns:p="http://schemas.openxmlformats.org/presentationml/2006/main">
  <p:tag name="AS_UNIQUEID" val="266"/>
</p:tagLst>
</file>

<file path=ppt/tags/tag369.xml><?xml version="1.0" encoding="utf-8"?>
<p:tagLst xmlns:p="http://schemas.openxmlformats.org/presentationml/2006/main">
  <p:tag name="AS_UNIQUEID" val="267"/>
</p:tagLst>
</file>

<file path=ppt/tags/tag370.xml><?xml version="1.0" encoding="utf-8"?>
<p:tagLst xmlns:p="http://schemas.openxmlformats.org/presentationml/2006/main">
  <p:tag name="AS_UNIQUEID" val="268"/>
</p:tagLst>
</file>

<file path=ppt/tags/tag371.xml><?xml version="1.0" encoding="utf-8"?>
<p:tagLst xmlns:p="http://schemas.openxmlformats.org/presentationml/2006/main">
  <p:tag name="AS_UNIQUEID" val="269"/>
</p:tagLst>
</file>

<file path=ppt/tags/tag372.xml><?xml version="1.0" encoding="utf-8"?>
<p:tagLst xmlns:p="http://schemas.openxmlformats.org/presentationml/2006/main">
  <p:tag name="AS_UNIQUEID" val="270"/>
</p:tagLst>
</file>

<file path=ppt/tags/tag373.xml><?xml version="1.0" encoding="utf-8"?>
<p:tagLst xmlns:p="http://schemas.openxmlformats.org/presentationml/2006/main">
  <p:tag name="AS_UNIQUEID" val="271"/>
</p:tagLst>
</file>

<file path=ppt/tags/tag374.xml><?xml version="1.0" encoding="utf-8"?>
<p:tagLst xmlns:p="http://schemas.openxmlformats.org/presentationml/2006/main">
  <p:tag name="AS_UNIQUEID" val="272"/>
</p:tagLst>
</file>

<file path=ppt/tags/tag375.xml><?xml version="1.0" encoding="utf-8"?>
<p:tagLst xmlns:p="http://schemas.openxmlformats.org/presentationml/2006/main">
  <p:tag name="AS_UNIQUEID" val="273"/>
</p:tagLst>
</file>

<file path=ppt/tags/tag376.xml><?xml version="1.0" encoding="utf-8"?>
<p:tagLst xmlns:p="http://schemas.openxmlformats.org/presentationml/2006/main">
  <p:tag name="AS_UNIQUEID" val="274"/>
</p:tagLst>
</file>

<file path=ppt/tags/tag377.xml><?xml version="1.0" encoding="utf-8"?>
<p:tagLst xmlns:p="http://schemas.openxmlformats.org/presentationml/2006/main">
  <p:tag name="AS_UNIQUEID" val="275"/>
</p:tagLst>
</file>

<file path=ppt/tags/tag378.xml><?xml version="1.0" encoding="utf-8"?>
<p:tagLst xmlns:p="http://schemas.openxmlformats.org/presentationml/2006/main">
  <p:tag name="AS_UNIQUEID" val="276"/>
</p:tagLst>
</file>

<file path=ppt/tags/tag379.xml><?xml version="1.0" encoding="utf-8"?>
<p:tagLst xmlns:p="http://schemas.openxmlformats.org/presentationml/2006/main">
  <p:tag name="AS_UNIQUEID" val="277"/>
</p:tagLst>
</file>

<file path=ppt/tags/tag380.xml><?xml version="1.0" encoding="utf-8"?>
<p:tagLst xmlns:p="http://schemas.openxmlformats.org/presentationml/2006/main">
  <p:tag name="AS_UNIQUEID" val="278"/>
</p:tagLst>
</file>

<file path=ppt/tags/tag381.xml><?xml version="1.0" encoding="utf-8"?>
<p:tagLst xmlns:p="http://schemas.openxmlformats.org/presentationml/2006/main">
  <p:tag name="AS_UNIQUEID" val="279"/>
</p:tagLst>
</file>

<file path=ppt/tags/tag382.xml><?xml version="1.0" encoding="utf-8"?>
<p:tagLst xmlns:p="http://schemas.openxmlformats.org/presentationml/2006/main">
  <p:tag name="AS_UNIQUEID" val="280"/>
</p:tagLst>
</file>

<file path=ppt/tags/tag383.xml><?xml version="1.0" encoding="utf-8"?>
<p:tagLst xmlns:p="http://schemas.openxmlformats.org/presentationml/2006/main">
  <p:tag name="AS_UNIQUEID" val="281"/>
</p:tagLst>
</file>

<file path=ppt/tags/tag384.xml><?xml version="1.0" encoding="utf-8"?>
<p:tagLst xmlns:p="http://schemas.openxmlformats.org/presentationml/2006/main">
  <p:tag name="AS_UNIQUEID" val="282"/>
</p:tagLst>
</file>

<file path=ppt/tags/tag385.xml><?xml version="1.0" encoding="utf-8"?>
<p:tagLst xmlns:p="http://schemas.openxmlformats.org/presentationml/2006/main">
  <p:tag name="AS_UNIQUEID" val="283"/>
</p:tagLst>
</file>

<file path=ppt/tags/tag386.xml><?xml version="1.0" encoding="utf-8"?>
<p:tagLst xmlns:p="http://schemas.openxmlformats.org/presentationml/2006/main">
  <p:tag name="AS_UNIQUEID" val="284"/>
</p:tagLst>
</file>

<file path=ppt/tags/tag387.xml><?xml version="1.0" encoding="utf-8"?>
<p:tagLst xmlns:p="http://schemas.openxmlformats.org/presentationml/2006/main">
  <p:tag name="AS_UNIQUEID" val="285"/>
</p:tagLst>
</file>

<file path=ppt/tags/tag388.xml><?xml version="1.0" encoding="utf-8"?>
<p:tagLst xmlns:p="http://schemas.openxmlformats.org/presentationml/2006/main">
  <p:tag name="AS_UNIQUEID" val="286"/>
</p:tagLst>
</file>

<file path=ppt/tags/tag389.xml><?xml version="1.0" encoding="utf-8"?>
<p:tagLst xmlns:p="http://schemas.openxmlformats.org/presentationml/2006/main">
  <p:tag name="AS_UNIQUEID" val="287"/>
</p:tagLst>
</file>

<file path=ppt/tags/tag390.xml><?xml version="1.0" encoding="utf-8"?>
<p:tagLst xmlns:p="http://schemas.openxmlformats.org/presentationml/2006/main">
  <p:tag name="AS_UNIQUEID" val="288"/>
</p:tagLst>
</file>

<file path=ppt/tags/tag391.xml><?xml version="1.0" encoding="utf-8"?>
<p:tagLst xmlns:p="http://schemas.openxmlformats.org/presentationml/2006/main">
  <p:tag name="AS_UNIQUEID" val="289"/>
</p:tagLst>
</file>

<file path=ppt/tags/tag392.xml><?xml version="1.0" encoding="utf-8"?>
<p:tagLst xmlns:p="http://schemas.openxmlformats.org/presentationml/2006/main">
  <p:tag name="AS_UNIQUEID" val="290"/>
</p:tagLst>
</file>

<file path=ppt/tags/tag393.xml><?xml version="1.0" encoding="utf-8"?>
<p:tagLst xmlns:p="http://schemas.openxmlformats.org/presentationml/2006/main">
  <p:tag name="AS_UNIQUEID" val="291"/>
</p:tagLst>
</file>

<file path=ppt/tags/tag394.xml><?xml version="1.0" encoding="utf-8"?>
<p:tagLst xmlns:p="http://schemas.openxmlformats.org/presentationml/2006/main">
  <p:tag name="AS_UNIQUEID" val="292"/>
</p:tagLst>
</file>

<file path=ppt/tags/tag395.xml><?xml version="1.0" encoding="utf-8"?>
<p:tagLst xmlns:p="http://schemas.openxmlformats.org/presentationml/2006/main">
  <p:tag name="AS_UNIQUEID" val="293"/>
</p:tagLst>
</file>

<file path=ppt/tags/tag396.xml><?xml version="1.0" encoding="utf-8"?>
<p:tagLst xmlns:p="http://schemas.openxmlformats.org/presentationml/2006/main">
  <p:tag name="AS_UNIQUEID" val="294"/>
</p:tagLst>
</file>

<file path=ppt/tags/tag397.xml><?xml version="1.0" encoding="utf-8"?>
<p:tagLst xmlns:p="http://schemas.openxmlformats.org/presentationml/2006/main">
  <p:tag name="AS_UNIQUEID" val="295"/>
</p:tagLst>
</file>

<file path=ppt/tags/tag398.xml><?xml version="1.0" encoding="utf-8"?>
<p:tagLst xmlns:p="http://schemas.openxmlformats.org/presentationml/2006/main">
  <p:tag name="AS_UNIQUEID" val="296"/>
</p:tagLst>
</file>

<file path=ppt/tags/tag399.xml><?xml version="1.0" encoding="utf-8"?>
<p:tagLst xmlns:p="http://schemas.openxmlformats.org/presentationml/2006/main">
  <p:tag name="AS_UNIQUEID" val="297"/>
</p:tagLst>
</file>

<file path=ppt/tags/tag400.xml><?xml version="1.0" encoding="utf-8"?>
<p:tagLst xmlns:p="http://schemas.openxmlformats.org/presentationml/2006/main">
  <p:tag name="AS_UNIQUEID" val="298"/>
</p:tagLst>
</file>

<file path=ppt/tags/tag401.xml><?xml version="1.0" encoding="utf-8"?>
<p:tagLst xmlns:p="http://schemas.openxmlformats.org/presentationml/2006/main">
  <p:tag name="AS_UNIQUEID" val="299"/>
</p:tagLst>
</file>

<file path=ppt/tags/tag402.xml><?xml version="1.0" encoding="utf-8"?>
<p:tagLst xmlns:p="http://schemas.openxmlformats.org/presentationml/2006/main">
  <p:tag name="AS_UNIQUEID" val="300"/>
</p:tagLst>
</file>

<file path=ppt/tags/tag403.xml><?xml version="1.0" encoding="utf-8"?>
<p:tagLst xmlns:p="http://schemas.openxmlformats.org/presentationml/2006/main">
  <p:tag name="AS_UNIQUEID" val="301"/>
</p:tagLst>
</file>

<file path=ppt/tags/tag404.xml><?xml version="1.0" encoding="utf-8"?>
<p:tagLst xmlns:p="http://schemas.openxmlformats.org/presentationml/2006/main">
  <p:tag name="AS_UNIQUEID" val="302"/>
</p:tagLst>
</file>

<file path=ppt/tags/tag405.xml><?xml version="1.0" encoding="utf-8"?>
<p:tagLst xmlns:p="http://schemas.openxmlformats.org/presentationml/2006/main">
  <p:tag name="AS_UNIQUEID" val="303"/>
</p:tagLst>
</file>

<file path=ppt/tags/tag406.xml><?xml version="1.0" encoding="utf-8"?>
<p:tagLst xmlns:p="http://schemas.openxmlformats.org/presentationml/2006/main">
  <p:tag name="AS_UNIQUEID" val="304"/>
</p:tagLst>
</file>

<file path=ppt/tags/tag407.xml><?xml version="1.0" encoding="utf-8"?>
<p:tagLst xmlns:p="http://schemas.openxmlformats.org/presentationml/2006/main">
  <p:tag name="AS_UNIQUEID" val="305"/>
</p:tagLst>
</file>

<file path=ppt/tags/tag408.xml><?xml version="1.0" encoding="utf-8"?>
<p:tagLst xmlns:p="http://schemas.openxmlformats.org/presentationml/2006/main">
  <p:tag name="AS_UNIQUEID" val="306"/>
</p:tagLst>
</file>

<file path=ppt/tags/tag409.xml><?xml version="1.0" encoding="utf-8"?>
<p:tagLst xmlns:p="http://schemas.openxmlformats.org/presentationml/2006/main">
  <p:tag name="AS_UNIQUEID" val="307"/>
</p:tagLst>
</file>

<file path=ppt/tags/tag410.xml><?xml version="1.0" encoding="utf-8"?>
<p:tagLst xmlns:p="http://schemas.openxmlformats.org/presentationml/2006/main">
  <p:tag name="AS_UNIQUEID" val="308"/>
</p:tagLst>
</file>

<file path=ppt/tags/tag411.xml><?xml version="1.0" encoding="utf-8"?>
<p:tagLst xmlns:p="http://schemas.openxmlformats.org/presentationml/2006/main">
  <p:tag name="AS_UNIQUEID" val="309"/>
</p:tagLst>
</file>

<file path=ppt/tags/tag412.xml><?xml version="1.0" encoding="utf-8"?>
<p:tagLst xmlns:p="http://schemas.openxmlformats.org/presentationml/2006/main">
  <p:tag name="AS_UNIQUEID" val="310"/>
</p:tagLst>
</file>

<file path=ppt/tags/tag413.xml><?xml version="1.0" encoding="utf-8"?>
<p:tagLst xmlns:p="http://schemas.openxmlformats.org/presentationml/2006/main">
  <p:tag name="AS_UNIQUEID" val="311"/>
</p:tagLst>
</file>

<file path=ppt/tags/tag414.xml><?xml version="1.0" encoding="utf-8"?>
<p:tagLst xmlns:p="http://schemas.openxmlformats.org/presentationml/2006/main">
  <p:tag name="AS_UNIQUEID" val="312"/>
</p:tagLst>
</file>

<file path=ppt/tags/tag415.xml><?xml version="1.0" encoding="utf-8"?>
<p:tagLst xmlns:p="http://schemas.openxmlformats.org/presentationml/2006/main">
  <p:tag name="AS_UNIQUEID" val="313"/>
</p:tagLst>
</file>

<file path=ppt/tags/tag416.xml><?xml version="1.0" encoding="utf-8"?>
<p:tagLst xmlns:p="http://schemas.openxmlformats.org/presentationml/2006/main">
  <p:tag name="AS_UNIQUEID" val="314"/>
</p:tagLst>
</file>

<file path=ppt/tags/tag417.xml><?xml version="1.0" encoding="utf-8"?>
<p:tagLst xmlns:p="http://schemas.openxmlformats.org/presentationml/2006/main">
  <p:tag name="AS_UNIQUEID" val="315"/>
</p:tagLst>
</file>

<file path=ppt/tags/tag418.xml><?xml version="1.0" encoding="utf-8"?>
<p:tagLst xmlns:p="http://schemas.openxmlformats.org/presentationml/2006/main">
  <p:tag name="AS_UNIQUEID" val="316"/>
</p:tagLst>
</file>

<file path=ppt/tags/tag419.xml><?xml version="1.0" encoding="utf-8"?>
<p:tagLst xmlns:p="http://schemas.openxmlformats.org/presentationml/2006/main">
  <p:tag name="AS_UNIQUEID" val="317"/>
</p:tagLst>
</file>

<file path=ppt/tags/tag420.xml><?xml version="1.0" encoding="utf-8"?>
<p:tagLst xmlns:p="http://schemas.openxmlformats.org/presentationml/2006/main">
  <p:tag name="AS_UNIQUEID" val="318"/>
</p:tagLst>
</file>

<file path=ppt/tags/tag421.xml><?xml version="1.0" encoding="utf-8"?>
<p:tagLst xmlns:p="http://schemas.openxmlformats.org/presentationml/2006/main">
  <p:tag name="AS_UNIQUEID" val="319"/>
</p:tagLst>
</file>

<file path=ppt/tags/tag422.xml><?xml version="1.0" encoding="utf-8"?>
<p:tagLst xmlns:p="http://schemas.openxmlformats.org/presentationml/2006/main">
  <p:tag name="AS_UNIQUEID" val="320"/>
</p:tagLst>
</file>

<file path=ppt/tags/tag423.xml><?xml version="1.0" encoding="utf-8"?>
<p:tagLst xmlns:p="http://schemas.openxmlformats.org/presentationml/2006/main">
  <p:tag name="AS_UNIQUEID" val="321"/>
</p:tagLst>
</file>

<file path=ppt/tags/tag424.xml><?xml version="1.0" encoding="utf-8"?>
<p:tagLst xmlns:p="http://schemas.openxmlformats.org/presentationml/2006/main">
  <p:tag name="AS_UNIQUEID" val="322"/>
</p:tagLst>
</file>

<file path=ppt/tags/tag425.xml><?xml version="1.0" encoding="utf-8"?>
<p:tagLst xmlns:p="http://schemas.openxmlformats.org/presentationml/2006/main">
  <p:tag name="AS_UNIQUEID" val="323"/>
</p:tagLst>
</file>

<file path=ppt/tags/tag426.xml><?xml version="1.0" encoding="utf-8"?>
<p:tagLst xmlns:p="http://schemas.openxmlformats.org/presentationml/2006/main">
  <p:tag name="AS_UNIQUEID" val="324"/>
</p:tagLst>
</file>

<file path=ppt/tags/tag427.xml><?xml version="1.0" encoding="utf-8"?>
<p:tagLst xmlns:p="http://schemas.openxmlformats.org/presentationml/2006/main">
  <p:tag name="AS_UNIQUEID" val="325"/>
</p:tagLst>
</file>

<file path=ppt/tags/tag428.xml><?xml version="1.0" encoding="utf-8"?>
<p:tagLst xmlns:p="http://schemas.openxmlformats.org/presentationml/2006/main">
  <p:tag name="AS_UNIQUEID" val="326"/>
</p:tagLst>
</file>

<file path=ppt/tags/tag429.xml><?xml version="1.0" encoding="utf-8"?>
<p:tagLst xmlns:p="http://schemas.openxmlformats.org/presentationml/2006/main">
  <p:tag name="AS_UNIQUEID" val="327"/>
</p:tagLst>
</file>

<file path=ppt/tags/tag430.xml><?xml version="1.0" encoding="utf-8"?>
<p:tagLst xmlns:p="http://schemas.openxmlformats.org/presentationml/2006/main">
  <p:tag name="AS_UNIQUEID" val="328"/>
</p:tagLst>
</file>

<file path=ppt/tags/tag431.xml><?xml version="1.0" encoding="utf-8"?>
<p:tagLst xmlns:p="http://schemas.openxmlformats.org/presentationml/2006/main">
  <p:tag name="AS_UNIQUEID" val="329"/>
</p:tagLst>
</file>

<file path=ppt/tags/tag432.xml><?xml version="1.0" encoding="utf-8"?>
<p:tagLst xmlns:p="http://schemas.openxmlformats.org/presentationml/2006/main">
  <p:tag name="AS_UNIQUEID" val="330"/>
</p:tagLst>
</file>

<file path=ppt/tags/tag433.xml><?xml version="1.0" encoding="utf-8"?>
<p:tagLst xmlns:p="http://schemas.openxmlformats.org/presentationml/2006/main">
  <p:tag name="AS_UNIQUEID" val="331"/>
</p:tagLst>
</file>

<file path=ppt/tags/tag434.xml><?xml version="1.0" encoding="utf-8"?>
<p:tagLst xmlns:p="http://schemas.openxmlformats.org/presentationml/2006/main">
  <p:tag name="AS_UNIQUEID" val="332"/>
</p:tagLst>
</file>

<file path=ppt/tags/tag435.xml><?xml version="1.0" encoding="utf-8"?>
<p:tagLst xmlns:p="http://schemas.openxmlformats.org/presentationml/2006/main">
  <p:tag name="AS_UNIQUEID" val="333"/>
</p:tagLst>
</file>

<file path=ppt/tags/tag436.xml><?xml version="1.0" encoding="utf-8"?>
<p:tagLst xmlns:p="http://schemas.openxmlformats.org/presentationml/2006/main">
  <p:tag name="AS_UNIQUEID" val="334"/>
</p:tagLst>
</file>

<file path=ppt/tags/tag437.xml><?xml version="1.0" encoding="utf-8"?>
<p:tagLst xmlns:p="http://schemas.openxmlformats.org/presentationml/2006/main">
  <p:tag name="AS_UNIQUEID" val="335"/>
</p:tagLst>
</file>

<file path=ppt/tags/tag438.xml><?xml version="1.0" encoding="utf-8"?>
<p:tagLst xmlns:p="http://schemas.openxmlformats.org/presentationml/2006/main">
  <p:tag name="AS_UNIQUEID" val="336"/>
</p:tagLst>
</file>

<file path=ppt/tags/tag439.xml><?xml version="1.0" encoding="utf-8"?>
<p:tagLst xmlns:p="http://schemas.openxmlformats.org/presentationml/2006/main">
  <p:tag name="AS_UNIQUEID" val="337"/>
</p:tagLst>
</file>

<file path=ppt/tags/tag440.xml><?xml version="1.0" encoding="utf-8"?>
<p:tagLst xmlns:p="http://schemas.openxmlformats.org/presentationml/2006/main">
  <p:tag name="AS_UNIQUEID" val="338"/>
</p:tagLst>
</file>

<file path=ppt/tags/tag441.xml><?xml version="1.0" encoding="utf-8"?>
<p:tagLst xmlns:p="http://schemas.openxmlformats.org/presentationml/2006/main">
  <p:tag name="AS_UNIQUEID" val="339"/>
</p:tagLst>
</file>

<file path=ppt/tags/tag442.xml><?xml version="1.0" encoding="utf-8"?>
<p:tagLst xmlns:p="http://schemas.openxmlformats.org/presentationml/2006/main">
  <p:tag name="AS_UNIQUEID" val="340"/>
</p:tagLst>
</file>

<file path=ppt/tags/tag443.xml><?xml version="1.0" encoding="utf-8"?>
<p:tagLst xmlns:p="http://schemas.openxmlformats.org/presentationml/2006/main">
  <p:tag name="AS_UNIQUEID" val="341"/>
</p:tagLst>
</file>

<file path=ppt/tags/tag444.xml><?xml version="1.0" encoding="utf-8"?>
<p:tagLst xmlns:p="http://schemas.openxmlformats.org/presentationml/2006/main">
  <p:tag name="AS_UNIQUEID" val="342"/>
</p:tagLst>
</file>

<file path=ppt/tags/tag445.xml><?xml version="1.0" encoding="utf-8"?>
<p:tagLst xmlns:p="http://schemas.openxmlformats.org/presentationml/2006/main">
  <p:tag name="AS_UNIQUEID" val="343"/>
</p:tagLst>
</file>

<file path=ppt/tags/tag446.xml><?xml version="1.0" encoding="utf-8"?>
<p:tagLst xmlns:p="http://schemas.openxmlformats.org/presentationml/2006/main">
  <p:tag name="AS_UNIQUEID" val="344"/>
</p:tagLst>
</file>

<file path=ppt/tags/tag447.xml><?xml version="1.0" encoding="utf-8"?>
<p:tagLst xmlns:p="http://schemas.openxmlformats.org/presentationml/2006/main">
  <p:tag name="AS_UNIQUEID" val="345"/>
</p:tagLst>
</file>

<file path=ppt/tags/tag448.xml><?xml version="1.0" encoding="utf-8"?>
<p:tagLst xmlns:p="http://schemas.openxmlformats.org/presentationml/2006/main">
  <p:tag name="AS_UNIQUEID" val="346"/>
</p:tagLst>
</file>

<file path=ppt/tags/tag449.xml><?xml version="1.0" encoding="utf-8"?>
<p:tagLst xmlns:p="http://schemas.openxmlformats.org/presentationml/2006/main">
  <p:tag name="AS_UNIQUEID" val="347"/>
</p:tagLst>
</file>

<file path=ppt/tags/tag450.xml><?xml version="1.0" encoding="utf-8"?>
<p:tagLst xmlns:p="http://schemas.openxmlformats.org/presentationml/2006/main">
  <p:tag name="AS_UNIQUEID" val="348"/>
</p:tagLst>
</file>

<file path=ppt/tags/tag451.xml><?xml version="1.0" encoding="utf-8"?>
<p:tagLst xmlns:p="http://schemas.openxmlformats.org/presentationml/2006/main">
  <p:tag name="AS_UNIQUEID" val="349"/>
</p:tagLst>
</file>

<file path=ppt/tags/tag452.xml><?xml version="1.0" encoding="utf-8"?>
<p:tagLst xmlns:p="http://schemas.openxmlformats.org/presentationml/2006/main">
  <p:tag name="AS_UNIQUEID" val="350"/>
</p:tagLst>
</file>

<file path=ppt/tags/tag453.xml><?xml version="1.0" encoding="utf-8"?>
<p:tagLst xmlns:p="http://schemas.openxmlformats.org/presentationml/2006/main">
  <p:tag name="AS_UNIQUEID" val="351"/>
</p:tagLst>
</file>

<file path=ppt/tags/tag454.xml><?xml version="1.0" encoding="utf-8"?>
<p:tagLst xmlns:p="http://schemas.openxmlformats.org/presentationml/2006/main">
  <p:tag name="AS_UNIQUEID" val="352"/>
</p:tagLst>
</file>

<file path=ppt/tags/tag455.xml><?xml version="1.0" encoding="utf-8"?>
<p:tagLst xmlns:p="http://schemas.openxmlformats.org/presentationml/2006/main">
  <p:tag name="AS_UNIQUEID" val="353"/>
</p:tagLst>
</file>

<file path=ppt/tags/tag456.xml><?xml version="1.0" encoding="utf-8"?>
<p:tagLst xmlns:p="http://schemas.openxmlformats.org/presentationml/2006/main">
  <p:tag name="AS_UNIQUEID" val="354"/>
</p:tagLst>
</file>

<file path=ppt/tags/tag457.xml><?xml version="1.0" encoding="utf-8"?>
<p:tagLst xmlns:p="http://schemas.openxmlformats.org/presentationml/2006/main">
  <p:tag name="AS_UNIQUEID" val="355"/>
</p:tagLst>
</file>

<file path=ppt/tags/tag458.xml><?xml version="1.0" encoding="utf-8"?>
<p:tagLst xmlns:p="http://schemas.openxmlformats.org/presentationml/2006/main">
  <p:tag name="AS_UNIQUEID" val="356"/>
</p:tagLst>
</file>

<file path=ppt/tags/tag459.xml><?xml version="1.0" encoding="utf-8"?>
<p:tagLst xmlns:p="http://schemas.openxmlformats.org/presentationml/2006/main">
  <p:tag name="AS_UNIQUEID" val="357"/>
</p:tagLst>
</file>

<file path=ppt/tags/tag460.xml><?xml version="1.0" encoding="utf-8"?>
<p:tagLst xmlns:p="http://schemas.openxmlformats.org/presentationml/2006/main">
  <p:tag name="AS_UNIQUEID" val="358"/>
</p:tagLst>
</file>

<file path=ppt/tags/tag461.xml><?xml version="1.0" encoding="utf-8"?>
<p:tagLst xmlns:p="http://schemas.openxmlformats.org/presentationml/2006/main">
  <p:tag name="AS_UNIQUEID" val="359"/>
</p:tagLst>
</file>

<file path=ppt/tags/tag462.xml><?xml version="1.0" encoding="utf-8"?>
<p:tagLst xmlns:p="http://schemas.openxmlformats.org/presentationml/2006/main">
  <p:tag name="AS_UNIQUEID" val="360"/>
</p:tagLst>
</file>

<file path=ppt/tags/tag463.xml><?xml version="1.0" encoding="utf-8"?>
<p:tagLst xmlns:p="http://schemas.openxmlformats.org/presentationml/2006/main">
  <p:tag name="AS_UNIQUEID" val="361"/>
</p:tagLst>
</file>

<file path=ppt/tags/tag464.xml><?xml version="1.0" encoding="utf-8"?>
<p:tagLst xmlns:p="http://schemas.openxmlformats.org/presentationml/2006/main">
  <p:tag name="AS_UNIQUEID" val="362"/>
</p:tagLst>
</file>

<file path=ppt/tags/tag465.xml><?xml version="1.0" encoding="utf-8"?>
<p:tagLst xmlns:p="http://schemas.openxmlformats.org/presentationml/2006/main">
  <p:tag name="AS_UNIQUEID" val="363"/>
</p:tagLst>
</file>

<file path=ppt/tags/tag466.xml><?xml version="1.0" encoding="utf-8"?>
<p:tagLst xmlns:p="http://schemas.openxmlformats.org/presentationml/2006/main">
  <p:tag name="AS_UNIQUEID" val="364"/>
</p:tagLst>
</file>

<file path=ppt/tags/tag467.xml><?xml version="1.0" encoding="utf-8"?>
<p:tagLst xmlns:p="http://schemas.openxmlformats.org/presentationml/2006/main">
  <p:tag name="AS_UNIQUEID" val="365"/>
</p:tagLst>
</file>

<file path=ppt/tags/tag468.xml><?xml version="1.0" encoding="utf-8"?>
<p:tagLst xmlns:p="http://schemas.openxmlformats.org/presentationml/2006/main">
  <p:tag name="AS_UNIQUEID" val="366"/>
</p:tagLst>
</file>

<file path=ppt/tags/tag469.xml><?xml version="1.0" encoding="utf-8"?>
<p:tagLst xmlns:p="http://schemas.openxmlformats.org/presentationml/2006/main">
  <p:tag name="AS_UNIQUEID" val="367"/>
</p:tagLst>
</file>

<file path=ppt/tags/tag470.xml><?xml version="1.0" encoding="utf-8"?>
<p:tagLst xmlns:p="http://schemas.openxmlformats.org/presentationml/2006/main">
  <p:tag name="AS_UNIQUEID" val="368"/>
</p:tagLst>
</file>

<file path=ppt/tags/tag471.xml><?xml version="1.0" encoding="utf-8"?>
<p:tagLst xmlns:p="http://schemas.openxmlformats.org/presentationml/2006/main">
  <p:tag name="AS_UNIQUEID" val="369"/>
</p:tagLst>
</file>

<file path=ppt/tags/tag472.xml><?xml version="1.0" encoding="utf-8"?>
<p:tagLst xmlns:p="http://schemas.openxmlformats.org/presentationml/2006/main">
  <p:tag name="AS_UNIQUEID" val="370"/>
</p:tagLst>
</file>

<file path=ppt/tags/tag473.xml><?xml version="1.0" encoding="utf-8"?>
<p:tagLst xmlns:p="http://schemas.openxmlformats.org/presentationml/2006/main">
  <p:tag name="AS_UNIQUEID" val="371"/>
</p:tagLst>
</file>

<file path=ppt/tags/tag474.xml><?xml version="1.0" encoding="utf-8"?>
<p:tagLst xmlns:p="http://schemas.openxmlformats.org/presentationml/2006/main">
  <p:tag name="AS_UNIQUEID" val="372"/>
</p:tagLst>
</file>

<file path=ppt/tags/tag475.xml><?xml version="1.0" encoding="utf-8"?>
<p:tagLst xmlns:p="http://schemas.openxmlformats.org/presentationml/2006/main">
  <p:tag name="AS_UNIQUEID" val="373"/>
</p:tagLst>
</file>

<file path=ppt/tags/tag476.xml><?xml version="1.0" encoding="utf-8"?>
<p:tagLst xmlns:p="http://schemas.openxmlformats.org/presentationml/2006/main">
  <p:tag name="AS_UNIQUEID" val="374"/>
</p:tagLst>
</file>

<file path=ppt/tags/tag477.xml><?xml version="1.0" encoding="utf-8"?>
<p:tagLst xmlns:p="http://schemas.openxmlformats.org/presentationml/2006/main">
  <p:tag name="AS_UNIQUEID" val="375"/>
</p:tagLst>
</file>

<file path=ppt/tags/tag478.xml><?xml version="1.0" encoding="utf-8"?>
<p:tagLst xmlns:p="http://schemas.openxmlformats.org/presentationml/2006/main">
  <p:tag name="AS_UNIQUEID" val="376"/>
</p:tagLst>
</file>

<file path=ppt/tags/tag479.xml><?xml version="1.0" encoding="utf-8"?>
<p:tagLst xmlns:p="http://schemas.openxmlformats.org/presentationml/2006/main">
  <p:tag name="AS_UNIQUEID" val="377"/>
</p:tagLst>
</file>

<file path=ppt/tags/tag480.xml><?xml version="1.0" encoding="utf-8"?>
<p:tagLst xmlns:p="http://schemas.openxmlformats.org/presentationml/2006/main">
  <p:tag name="AS_UNIQUEID" val="378"/>
</p:tagLst>
</file>

<file path=ppt/tags/tag481.xml><?xml version="1.0" encoding="utf-8"?>
<p:tagLst xmlns:p="http://schemas.openxmlformats.org/presentationml/2006/main">
  <p:tag name="AS_UNIQUEID" val="379"/>
</p:tagLst>
</file>

<file path=ppt/tags/tag482.xml><?xml version="1.0" encoding="utf-8"?>
<p:tagLst xmlns:p="http://schemas.openxmlformats.org/presentationml/2006/main">
  <p:tag name="AS_UNIQUEID" val="380"/>
</p:tagLst>
</file>

<file path=ppt/tags/tag483.xml><?xml version="1.0" encoding="utf-8"?>
<p:tagLst xmlns:p="http://schemas.openxmlformats.org/presentationml/2006/main">
  <p:tag name="AS_UNIQUEID" val="381"/>
</p:tagLst>
</file>

<file path=ppt/tags/tag484.xml><?xml version="1.0" encoding="utf-8"?>
<p:tagLst xmlns:p="http://schemas.openxmlformats.org/presentationml/2006/main">
  <p:tag name="AS_UNIQUEID" val="382"/>
</p:tagLst>
</file>

<file path=ppt/tags/tag485.xml><?xml version="1.0" encoding="utf-8"?>
<p:tagLst xmlns:p="http://schemas.openxmlformats.org/presentationml/2006/main">
  <p:tag name="AS_UNIQUEID" val="383"/>
</p:tagLst>
</file>

<file path=ppt/tags/tag486.xml><?xml version="1.0" encoding="utf-8"?>
<p:tagLst xmlns:p="http://schemas.openxmlformats.org/presentationml/2006/main">
  <p:tag name="AS_UNIQUEID" val="384"/>
</p:tagLst>
</file>

<file path=ppt/tags/tag487.xml><?xml version="1.0" encoding="utf-8"?>
<p:tagLst xmlns:p="http://schemas.openxmlformats.org/presentationml/2006/main">
  <p:tag name="AS_UNIQUEID" val="385"/>
</p:tagLst>
</file>

<file path=ppt/tags/tag488.xml><?xml version="1.0" encoding="utf-8"?>
<p:tagLst xmlns:p="http://schemas.openxmlformats.org/presentationml/2006/main">
  <p:tag name="AS_UNIQUEID" val="386"/>
</p:tagLst>
</file>

<file path=ppt/tags/tag489.xml><?xml version="1.0" encoding="utf-8"?>
<p:tagLst xmlns:p="http://schemas.openxmlformats.org/presentationml/2006/main">
  <p:tag name="AS_UNIQUEID" val="387"/>
</p:tagLst>
</file>

<file path=ppt/tags/tag490.xml><?xml version="1.0" encoding="utf-8"?>
<p:tagLst xmlns:p="http://schemas.openxmlformats.org/presentationml/2006/main">
  <p:tag name="AS_UNIQUEID" val="388"/>
</p:tagLst>
</file>

<file path=ppt/tags/tag491.xml><?xml version="1.0" encoding="utf-8"?>
<p:tagLst xmlns:p="http://schemas.openxmlformats.org/presentationml/2006/main">
  <p:tag name="AS_UNIQUEID" val="389"/>
</p:tagLst>
</file>

<file path=ppt/tags/tag492.xml><?xml version="1.0" encoding="utf-8"?>
<p:tagLst xmlns:p="http://schemas.openxmlformats.org/presentationml/2006/main">
  <p:tag name="AS_UNIQUEID" val="390"/>
</p:tagLst>
</file>

<file path=ppt/tags/tag493.xml><?xml version="1.0" encoding="utf-8"?>
<p:tagLst xmlns:p="http://schemas.openxmlformats.org/presentationml/2006/main">
  <p:tag name="AS_UNIQUEID" val="391"/>
</p:tagLst>
</file>

<file path=ppt/tags/tag494.xml><?xml version="1.0" encoding="utf-8"?>
<p:tagLst xmlns:p="http://schemas.openxmlformats.org/presentationml/2006/main">
  <p:tag name="AS_UNIQUEID" val="392"/>
</p:tagLst>
</file>

<file path=ppt/tags/tag495.xml><?xml version="1.0" encoding="utf-8"?>
<p:tagLst xmlns:p="http://schemas.openxmlformats.org/presentationml/2006/main">
  <p:tag name="AS_UNIQUEID" val="393"/>
</p:tagLst>
</file>

<file path=ppt/tags/tag496.xml><?xml version="1.0" encoding="utf-8"?>
<p:tagLst xmlns:p="http://schemas.openxmlformats.org/presentationml/2006/main">
  <p:tag name="AS_UNIQUEID" val="394"/>
</p:tagLst>
</file>

<file path=ppt/tags/tag497.xml><?xml version="1.0" encoding="utf-8"?>
<p:tagLst xmlns:p="http://schemas.openxmlformats.org/presentationml/2006/main">
  <p:tag name="AS_UNIQUEID" val="395"/>
</p:tagLst>
</file>

<file path=ppt/tags/tag498.xml><?xml version="1.0" encoding="utf-8"?>
<p:tagLst xmlns:p="http://schemas.openxmlformats.org/presentationml/2006/main">
  <p:tag name="AS_UNIQUEID" val="396"/>
</p:tagLst>
</file>

<file path=ppt/tags/tag499.xml><?xml version="1.0" encoding="utf-8"?>
<p:tagLst xmlns:p="http://schemas.openxmlformats.org/presentationml/2006/main">
  <p:tag name="AS_UNIQUEID" val="397"/>
</p:tagLst>
</file>

<file path=ppt/tags/tag500.xml><?xml version="1.0" encoding="utf-8"?>
<p:tagLst xmlns:p="http://schemas.openxmlformats.org/presentationml/2006/main">
  <p:tag name="AS_UNIQUEID" val="398"/>
</p:tagLst>
</file>

<file path=ppt/tags/tag501.xml><?xml version="1.0" encoding="utf-8"?>
<p:tagLst xmlns:p="http://schemas.openxmlformats.org/presentationml/2006/main">
  <p:tag name="AS_UNIQUEID" val="399"/>
</p:tagLst>
</file>

<file path=ppt/tags/tag502.xml><?xml version="1.0" encoding="utf-8"?>
<p:tagLst xmlns:p="http://schemas.openxmlformats.org/presentationml/2006/main">
  <p:tag name="AS_UNIQUEID" val="400"/>
</p:tagLst>
</file>

<file path=ppt/tags/tag503.xml><?xml version="1.0" encoding="utf-8"?>
<p:tagLst xmlns:p="http://schemas.openxmlformats.org/presentationml/2006/main">
  <p:tag name="AS_UNIQUEID" val="401"/>
</p:tagLst>
</file>

<file path=ppt/tags/tag504.xml><?xml version="1.0" encoding="utf-8"?>
<p:tagLst xmlns:p="http://schemas.openxmlformats.org/presentationml/2006/main">
  <p:tag name="AS_UNIQUEID" val="402"/>
</p:tagLst>
</file>

<file path=ppt/tags/tag505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214</Paragraphs>
  <Slides>25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41">
      <vt:lpstr>Arial</vt:lpstr>
      <vt:lpstr>宋体</vt:lpstr>
      <vt:lpstr>Calibri Light</vt:lpstr>
      <vt:lpstr>Calibri</vt:lpstr>
      <vt:lpstr>楷体_GB2312</vt:lpstr>
      <vt:lpstr>Arial Black</vt:lpstr>
      <vt:lpstr>黑体</vt:lpstr>
      <vt:lpstr>Times New Roman</vt:lpstr>
      <vt:lpstr>微软雅黑</vt:lpstr>
      <vt:lpstr>Courier New</vt:lpstr>
      <vt:lpstr>楷体</vt:lpstr>
      <vt:lpstr>隶书</vt:lpstr>
      <vt:lpstr>方正楷体简体</vt:lpstr>
      <vt:lpstr>华文细黑</vt:lpstr>
      <vt:lpstr>IPAPANNEW</vt:lpstr>
      <vt:lpstr>1_默认设计模板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2021-08-07T10:14:34.438</cp:lastPrinted>
  <dcterms:created xsi:type="dcterms:W3CDTF">2021-08-07T10:14:34Z</dcterms:created>
  <dcterms:modified xsi:type="dcterms:W3CDTF">2021-08-07T02:14:35Z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